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y="5143500" cx="9144000"/>
  <p:notesSz cx="6858000" cy="9144000"/>
  <p:embeddedFontLst>
    <p:embeddedFont>
      <p:font typeface="Proxima Nova"/>
      <p:regular r:id="rId44"/>
      <p:bold r:id="rId45"/>
      <p:italic r:id="rId46"/>
      <p:boldItalic r:id="rId47"/>
    </p:embeddedFont>
    <p:embeddedFont>
      <p:font typeface="Albert Sans Medium"/>
      <p:regular r:id="rId48"/>
      <p:bold r:id="rId49"/>
      <p:italic r:id="rId50"/>
      <p:boldItalic r:id="rId51"/>
    </p:embeddedFont>
    <p:embeddedFont>
      <p:font typeface="Elsie"/>
      <p:regular r:id="rId52"/>
    </p:embeddedFont>
    <p:embeddedFont>
      <p:font typeface="Albert Sans"/>
      <p:regular r:id="rId53"/>
      <p:bold r:id="rId54"/>
      <p:italic r:id="rId55"/>
      <p:boldItalic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D2F3F7A-76E9-49BE-90E5-1E5C09BEC4CB}">
  <a:tblStyle styleId="{CD2F3F7A-76E9-49BE-90E5-1E5C09BEC4C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font" Target="fonts/ProximaNova-regular.fntdata"/><Relationship Id="rId43" Type="http://schemas.openxmlformats.org/officeDocument/2006/relationships/slide" Target="slides/slide37.xml"/><Relationship Id="rId46" Type="http://schemas.openxmlformats.org/officeDocument/2006/relationships/font" Target="fonts/ProximaNova-italic.fntdata"/><Relationship Id="rId45" Type="http://schemas.openxmlformats.org/officeDocument/2006/relationships/font" Target="fonts/ProximaNova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AlbertSansMedium-regular.fntdata"/><Relationship Id="rId47" Type="http://schemas.openxmlformats.org/officeDocument/2006/relationships/font" Target="fonts/ProximaNova-boldItalic.fntdata"/><Relationship Id="rId49" Type="http://schemas.openxmlformats.org/officeDocument/2006/relationships/font" Target="fonts/AlbertSansMedium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AlbertSansMedium-boldItalic.fntdata"/><Relationship Id="rId50" Type="http://schemas.openxmlformats.org/officeDocument/2006/relationships/font" Target="fonts/AlbertSansMedium-italic.fntdata"/><Relationship Id="rId53" Type="http://schemas.openxmlformats.org/officeDocument/2006/relationships/font" Target="fonts/AlbertSans-regular.fntdata"/><Relationship Id="rId52" Type="http://schemas.openxmlformats.org/officeDocument/2006/relationships/font" Target="fonts/Elsie-regular.fntdata"/><Relationship Id="rId11" Type="http://schemas.openxmlformats.org/officeDocument/2006/relationships/slide" Target="slides/slide5.xml"/><Relationship Id="rId55" Type="http://schemas.openxmlformats.org/officeDocument/2006/relationships/font" Target="fonts/AlbertSans-italic.fntdata"/><Relationship Id="rId10" Type="http://schemas.openxmlformats.org/officeDocument/2006/relationships/slide" Target="slides/slide4.xml"/><Relationship Id="rId54" Type="http://schemas.openxmlformats.org/officeDocument/2006/relationships/font" Target="fonts/AlbertSans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56" Type="http://schemas.openxmlformats.org/officeDocument/2006/relationships/font" Target="fonts/AlbertSans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M-8R5IykpBs" TargetMode="Externa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4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Google Shape;1545;g27ebaefd7d4_0_3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6" name="Google Shape;1546;g27ebaefd7d4_0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0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g54dda1946d_6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2" name="Google Shape;1572;g54dda1946d_6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0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g30bf25f72d9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2" name="Google Shape;1602;g30bf25f72d9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6" name="Shape 1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" name="Google Shape;1607;g2fc8c0d6542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8" name="Google Shape;1608;g2fc8c0d6542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4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g30bf25f72d9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6" name="Google Shape;1616;g30bf25f72d9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4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g2fc8c0d6542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6" name="Google Shape;1646;g2fc8c0d6542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0" name="Shape 1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Google Shape;1651;g30bf25f72d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2" name="Google Shape;1652;g30bf25f72d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0" name="Shape 1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1" name="Google Shape;1681;g2fc8c0d6542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2" name="Google Shape;1682;g2fc8c0d6542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7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g2fc8c0d6542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9" name="Google Shape;1689;g2fc8c0d6542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4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5" name="Google Shape;1695;g2fc8c0d6542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6" name="Google Shape;1696;g2fc8c0d6542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g2fc8c0d6542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3" name="Google Shape;1703;g2fc8c0d6542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9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g2fc8c0d6542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1" name="Google Shape;1711;g2fc8c0d6542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4" name="Shape 1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5" name="Google Shape;1715;g30bf25f72d9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6" name="Google Shape;1716;g30bf25f72d9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4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Google Shape;1745;g30bf25f72d9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6" name="Google Shape;1746;g30bf25f72d9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direct: users, us, and content moderators for the outer garden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indirect: family </a:t>
            </a:r>
            <a:r>
              <a:rPr lang="en"/>
              <a:t>and friends of users, therapists (maybe they either recommend our app or hear abt it thru their patients)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0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g30bf25f72d9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2" name="Google Shape;1752;g30bf25f72d9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8" name="Shape 1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9" name="Google Shape;1759;g30bf25f72d9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0" name="Google Shape;1760;g30bf25f72d9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8" name="Shape 1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9" name="Google Shape;1789;g30bf25f72d9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0" name="Google Shape;1790;g30bf25f72d9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g30c7a8b6cb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3" name="Google Shape;1813;g30c7a8b6cb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4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g30bf25f72d9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6" name="Google Shape;1836;g30bf25f72d9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4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5" name="Google Shape;1865;g2fc8c0d6542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6" name="Google Shape;1866;g2fc8c0d6542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9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g30c84b6a285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1" name="Google Shape;1871;g30c84b6a285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5" name="Shape 1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6" name="Google Shape;1876;g30c84b6a285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7" name="Google Shape;1877;g30c84b6a285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Google Shape;1882;g30c84b6a285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3" name="Google Shape;1883;g30c84b6a285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7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g30c84b6a285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9" name="Google Shape;1889;g30c84b6a285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7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g30c84bf154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9" name="Google Shape;1919;g30c84bf154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https://youtu.be/M-8R5IykpBs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2" name="Shape 1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3" name="Google Shape;1923;g2fc8c0d6542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4" name="Google Shape;1924;g2fc8c0d6542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2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g30bf25f72d9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4" name="Google Shape;1954;g30bf25f72d9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9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30bf25f72d9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30bf25f72d9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6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g30bf25f72d9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8" name="Google Shape;1968;g30bf25f72d9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3" name="Shape 1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4" name="Google Shape;1974;g2fc5b8fa8a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5" name="Google Shape;1975;g2fc5b8fa8a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0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1" name="Google Shape;1981;g30bf25f72d9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2" name="Google Shape;1982;g30bf25f72d9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7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" name="Google Shape;1988;g2fc8c0d654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9" name="Google Shape;1989;g2fc8c0d654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4" name="Shape 1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5" name="Google Shape;1995;g2fc5b8fa8a2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6" name="Google Shape;1996;g2fc5b8fa8a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2" name="Google Shape;2002;g2fc8c0d6542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3" name="Google Shape;2003;g2fc8c0d654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8" name="Shape 2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9" name="Google Shape;2009;g2fc8c0d654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0" name="Google Shape;2010;g2fc8c0d654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6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g2fc8c0d654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8" name="Google Shape;2018;g2fc8c0d654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4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g2fc8c0d654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6" name="Google Shape;2026;g2fc8c0d654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ctrTitle"/>
          </p:nvPr>
        </p:nvSpPr>
        <p:spPr>
          <a:xfrm>
            <a:off x="713225" y="1476000"/>
            <a:ext cx="5524500" cy="171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713225" y="3191700"/>
            <a:ext cx="55245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6757836" y="-923819"/>
            <a:ext cx="3127980" cy="7052716"/>
            <a:chOff x="6757836" y="-923819"/>
            <a:chExt cx="3127980" cy="7052716"/>
          </a:xfrm>
        </p:grpSpPr>
        <p:grpSp>
          <p:nvGrpSpPr>
            <p:cNvPr id="13" name="Google Shape;13;p2"/>
            <p:cNvGrpSpPr/>
            <p:nvPr/>
          </p:nvGrpSpPr>
          <p:grpSpPr>
            <a:xfrm rot="491293">
              <a:off x="7640987" y="4116118"/>
              <a:ext cx="2122397" cy="1871176"/>
              <a:chOff x="3985127" y="4431402"/>
              <a:chExt cx="1951473" cy="1720483"/>
            </a:xfrm>
          </p:grpSpPr>
          <p:sp>
            <p:nvSpPr>
              <p:cNvPr id="14" name="Google Shape;14;p2"/>
              <p:cNvSpPr/>
              <p:nvPr/>
            </p:nvSpPr>
            <p:spPr>
              <a:xfrm rot="921329">
                <a:off x="4837429" y="4485144"/>
                <a:ext cx="487741" cy="607039"/>
              </a:xfrm>
              <a:custGeom>
                <a:rect b="b" l="l" r="r" t="t"/>
                <a:pathLst>
                  <a:path extrusionOk="0" h="6978" w="4320">
                    <a:moveTo>
                      <a:pt x="335" y="0"/>
                    </a:moveTo>
                    <a:cubicBezTo>
                      <a:pt x="266" y="0"/>
                      <a:pt x="219" y="43"/>
                      <a:pt x="182" y="89"/>
                    </a:cubicBezTo>
                    <a:cubicBezTo>
                      <a:pt x="159" y="116"/>
                      <a:pt x="144" y="149"/>
                      <a:pt x="131" y="182"/>
                    </a:cubicBezTo>
                    <a:cubicBezTo>
                      <a:pt x="121" y="196"/>
                      <a:pt x="121" y="205"/>
                      <a:pt x="121" y="219"/>
                    </a:cubicBezTo>
                    <a:cubicBezTo>
                      <a:pt x="126" y="238"/>
                      <a:pt x="116" y="260"/>
                      <a:pt x="112" y="284"/>
                    </a:cubicBezTo>
                    <a:cubicBezTo>
                      <a:pt x="88" y="354"/>
                      <a:pt x="71" y="428"/>
                      <a:pt x="52" y="498"/>
                    </a:cubicBezTo>
                    <a:cubicBezTo>
                      <a:pt x="28" y="595"/>
                      <a:pt x="9" y="693"/>
                      <a:pt x="5" y="790"/>
                    </a:cubicBezTo>
                    <a:cubicBezTo>
                      <a:pt x="0" y="884"/>
                      <a:pt x="5" y="972"/>
                      <a:pt x="24" y="1060"/>
                    </a:cubicBezTo>
                    <a:cubicBezTo>
                      <a:pt x="37" y="1144"/>
                      <a:pt x="56" y="1228"/>
                      <a:pt x="75" y="1307"/>
                    </a:cubicBezTo>
                    <a:cubicBezTo>
                      <a:pt x="107" y="1442"/>
                      <a:pt x="126" y="1581"/>
                      <a:pt x="135" y="1716"/>
                    </a:cubicBezTo>
                    <a:cubicBezTo>
                      <a:pt x="140" y="1800"/>
                      <a:pt x="140" y="1888"/>
                      <a:pt x="144" y="1972"/>
                    </a:cubicBezTo>
                    <a:cubicBezTo>
                      <a:pt x="144" y="2013"/>
                      <a:pt x="140" y="2051"/>
                      <a:pt x="140" y="2092"/>
                    </a:cubicBezTo>
                    <a:cubicBezTo>
                      <a:pt x="135" y="2227"/>
                      <a:pt x="135" y="2358"/>
                      <a:pt x="131" y="2487"/>
                    </a:cubicBezTo>
                    <a:cubicBezTo>
                      <a:pt x="126" y="2553"/>
                      <a:pt x="126" y="2618"/>
                      <a:pt x="121" y="2683"/>
                    </a:cubicBezTo>
                    <a:cubicBezTo>
                      <a:pt x="116" y="2771"/>
                      <a:pt x="116" y="2864"/>
                      <a:pt x="116" y="2953"/>
                    </a:cubicBezTo>
                    <a:cubicBezTo>
                      <a:pt x="112" y="3157"/>
                      <a:pt x="107" y="3356"/>
                      <a:pt x="126" y="3562"/>
                    </a:cubicBezTo>
                    <a:cubicBezTo>
                      <a:pt x="135" y="3626"/>
                      <a:pt x="140" y="3697"/>
                      <a:pt x="144" y="3761"/>
                    </a:cubicBezTo>
                    <a:cubicBezTo>
                      <a:pt x="163" y="3896"/>
                      <a:pt x="187" y="4031"/>
                      <a:pt x="215" y="4165"/>
                    </a:cubicBezTo>
                    <a:cubicBezTo>
                      <a:pt x="256" y="4361"/>
                      <a:pt x="312" y="4551"/>
                      <a:pt x="391" y="4738"/>
                    </a:cubicBezTo>
                    <a:cubicBezTo>
                      <a:pt x="442" y="4868"/>
                      <a:pt x="507" y="4998"/>
                      <a:pt x="573" y="5124"/>
                    </a:cubicBezTo>
                    <a:cubicBezTo>
                      <a:pt x="689" y="5347"/>
                      <a:pt x="800" y="5566"/>
                      <a:pt x="912" y="5789"/>
                    </a:cubicBezTo>
                    <a:cubicBezTo>
                      <a:pt x="1004" y="5974"/>
                      <a:pt x="1097" y="6156"/>
                      <a:pt x="1195" y="6336"/>
                    </a:cubicBezTo>
                    <a:cubicBezTo>
                      <a:pt x="1255" y="6444"/>
                      <a:pt x="1326" y="6551"/>
                      <a:pt x="1404" y="6648"/>
                    </a:cubicBezTo>
                    <a:cubicBezTo>
                      <a:pt x="1474" y="6731"/>
                      <a:pt x="1553" y="6811"/>
                      <a:pt x="1650" y="6871"/>
                    </a:cubicBezTo>
                    <a:cubicBezTo>
                      <a:pt x="1762" y="6941"/>
                      <a:pt x="1888" y="6978"/>
                      <a:pt x="2023" y="6978"/>
                    </a:cubicBezTo>
                    <a:cubicBezTo>
                      <a:pt x="2116" y="6978"/>
                      <a:pt x="2208" y="6960"/>
                      <a:pt x="2296" y="6937"/>
                    </a:cubicBezTo>
                    <a:cubicBezTo>
                      <a:pt x="2450" y="6894"/>
                      <a:pt x="2599" y="6834"/>
                      <a:pt x="2743" y="6765"/>
                    </a:cubicBezTo>
                    <a:cubicBezTo>
                      <a:pt x="2925" y="6671"/>
                      <a:pt x="3073" y="6542"/>
                      <a:pt x="3199" y="6383"/>
                    </a:cubicBezTo>
                    <a:cubicBezTo>
                      <a:pt x="3328" y="6216"/>
                      <a:pt x="3440" y="6034"/>
                      <a:pt x="3538" y="5849"/>
                    </a:cubicBezTo>
                    <a:cubicBezTo>
                      <a:pt x="3687" y="5570"/>
                      <a:pt x="3813" y="5287"/>
                      <a:pt x="3901" y="4984"/>
                    </a:cubicBezTo>
                    <a:cubicBezTo>
                      <a:pt x="3952" y="4812"/>
                      <a:pt x="3993" y="4640"/>
                      <a:pt x="4026" y="4463"/>
                    </a:cubicBezTo>
                    <a:cubicBezTo>
                      <a:pt x="4059" y="4319"/>
                      <a:pt x="4082" y="4171"/>
                      <a:pt x="4101" y="4021"/>
                    </a:cubicBezTo>
                    <a:cubicBezTo>
                      <a:pt x="4120" y="3896"/>
                      <a:pt x="4137" y="3770"/>
                      <a:pt x="4152" y="3641"/>
                    </a:cubicBezTo>
                    <a:cubicBezTo>
                      <a:pt x="4165" y="3534"/>
                      <a:pt x="4180" y="3427"/>
                      <a:pt x="4189" y="3320"/>
                    </a:cubicBezTo>
                    <a:cubicBezTo>
                      <a:pt x="4199" y="3208"/>
                      <a:pt x="4208" y="3101"/>
                      <a:pt x="4221" y="2994"/>
                    </a:cubicBezTo>
                    <a:cubicBezTo>
                      <a:pt x="4221" y="2957"/>
                      <a:pt x="4227" y="2925"/>
                      <a:pt x="4227" y="2888"/>
                    </a:cubicBezTo>
                    <a:cubicBezTo>
                      <a:pt x="4236" y="2813"/>
                      <a:pt x="4244" y="2738"/>
                      <a:pt x="4249" y="2665"/>
                    </a:cubicBezTo>
                    <a:cubicBezTo>
                      <a:pt x="4255" y="2586"/>
                      <a:pt x="4259" y="2506"/>
                      <a:pt x="4268" y="2432"/>
                    </a:cubicBezTo>
                    <a:cubicBezTo>
                      <a:pt x="4268" y="2390"/>
                      <a:pt x="4272" y="2352"/>
                      <a:pt x="4277" y="2316"/>
                    </a:cubicBezTo>
                    <a:cubicBezTo>
                      <a:pt x="4282" y="2264"/>
                      <a:pt x="4287" y="2218"/>
                      <a:pt x="4287" y="2167"/>
                    </a:cubicBezTo>
                    <a:cubicBezTo>
                      <a:pt x="4291" y="2116"/>
                      <a:pt x="4296" y="2069"/>
                      <a:pt x="4300" y="2018"/>
                    </a:cubicBezTo>
                    <a:cubicBezTo>
                      <a:pt x="4305" y="1953"/>
                      <a:pt x="4310" y="1888"/>
                      <a:pt x="4310" y="1822"/>
                    </a:cubicBezTo>
                    <a:cubicBezTo>
                      <a:pt x="4315" y="1558"/>
                      <a:pt x="4319" y="1292"/>
                      <a:pt x="4300" y="1028"/>
                    </a:cubicBezTo>
                    <a:cubicBezTo>
                      <a:pt x="4291" y="958"/>
                      <a:pt x="4291" y="893"/>
                      <a:pt x="4282" y="824"/>
                    </a:cubicBezTo>
                    <a:cubicBezTo>
                      <a:pt x="4272" y="726"/>
                      <a:pt x="4259" y="629"/>
                      <a:pt x="4240" y="535"/>
                    </a:cubicBezTo>
                    <a:cubicBezTo>
                      <a:pt x="4231" y="475"/>
                      <a:pt x="4217" y="419"/>
                      <a:pt x="4203" y="363"/>
                    </a:cubicBezTo>
                    <a:cubicBezTo>
                      <a:pt x="4184" y="312"/>
                      <a:pt x="4165" y="260"/>
                      <a:pt x="4133" y="219"/>
                    </a:cubicBezTo>
                    <a:cubicBezTo>
                      <a:pt x="4102" y="180"/>
                      <a:pt x="4061" y="159"/>
                      <a:pt x="4019" y="159"/>
                    </a:cubicBezTo>
                    <a:cubicBezTo>
                      <a:pt x="3992" y="159"/>
                      <a:pt x="3964" y="168"/>
                      <a:pt x="3938" y="187"/>
                    </a:cubicBezTo>
                    <a:cubicBezTo>
                      <a:pt x="3910" y="200"/>
                      <a:pt x="3892" y="224"/>
                      <a:pt x="3873" y="247"/>
                    </a:cubicBezTo>
                    <a:cubicBezTo>
                      <a:pt x="3836" y="298"/>
                      <a:pt x="3808" y="363"/>
                      <a:pt x="3789" y="423"/>
                    </a:cubicBezTo>
                    <a:cubicBezTo>
                      <a:pt x="3775" y="489"/>
                      <a:pt x="3761" y="549"/>
                      <a:pt x="3747" y="614"/>
                    </a:cubicBezTo>
                    <a:cubicBezTo>
                      <a:pt x="3706" y="824"/>
                      <a:pt x="3663" y="1032"/>
                      <a:pt x="3650" y="1247"/>
                    </a:cubicBezTo>
                    <a:cubicBezTo>
                      <a:pt x="3645" y="1307"/>
                      <a:pt x="3635" y="1372"/>
                      <a:pt x="3635" y="1432"/>
                    </a:cubicBezTo>
                    <a:cubicBezTo>
                      <a:pt x="3631" y="1526"/>
                      <a:pt x="3631" y="1623"/>
                      <a:pt x="3626" y="1716"/>
                    </a:cubicBezTo>
                    <a:cubicBezTo>
                      <a:pt x="3622" y="1893"/>
                      <a:pt x="3626" y="2064"/>
                      <a:pt x="3622" y="2241"/>
                    </a:cubicBezTo>
                    <a:cubicBezTo>
                      <a:pt x="3617" y="2446"/>
                      <a:pt x="3617" y="2650"/>
                      <a:pt x="3603" y="2854"/>
                    </a:cubicBezTo>
                    <a:cubicBezTo>
                      <a:pt x="3598" y="2944"/>
                      <a:pt x="3594" y="3027"/>
                      <a:pt x="3590" y="3115"/>
                    </a:cubicBezTo>
                    <a:cubicBezTo>
                      <a:pt x="3580" y="3204"/>
                      <a:pt x="3575" y="3292"/>
                      <a:pt x="3571" y="3380"/>
                    </a:cubicBezTo>
                    <a:cubicBezTo>
                      <a:pt x="3566" y="3468"/>
                      <a:pt x="3562" y="3557"/>
                      <a:pt x="3557" y="3641"/>
                    </a:cubicBezTo>
                    <a:cubicBezTo>
                      <a:pt x="3552" y="3715"/>
                      <a:pt x="3552" y="3794"/>
                      <a:pt x="3547" y="3869"/>
                    </a:cubicBezTo>
                    <a:lnTo>
                      <a:pt x="3547" y="3892"/>
                    </a:lnTo>
                    <a:cubicBezTo>
                      <a:pt x="3543" y="3976"/>
                      <a:pt x="3538" y="4059"/>
                      <a:pt x="3534" y="4143"/>
                    </a:cubicBezTo>
                    <a:cubicBezTo>
                      <a:pt x="3529" y="4189"/>
                      <a:pt x="3529" y="4236"/>
                      <a:pt x="3519" y="4287"/>
                    </a:cubicBezTo>
                    <a:cubicBezTo>
                      <a:pt x="3510" y="4407"/>
                      <a:pt x="3487" y="4523"/>
                      <a:pt x="3459" y="4640"/>
                    </a:cubicBezTo>
                    <a:cubicBezTo>
                      <a:pt x="3436" y="4738"/>
                      <a:pt x="3412" y="4830"/>
                      <a:pt x="3375" y="4924"/>
                    </a:cubicBezTo>
                    <a:cubicBezTo>
                      <a:pt x="3343" y="5002"/>
                      <a:pt x="3301" y="5072"/>
                      <a:pt x="3245" y="5137"/>
                    </a:cubicBezTo>
                    <a:cubicBezTo>
                      <a:pt x="3217" y="5169"/>
                      <a:pt x="3189" y="5197"/>
                      <a:pt x="3148" y="5216"/>
                    </a:cubicBezTo>
                    <a:cubicBezTo>
                      <a:pt x="3139" y="5219"/>
                      <a:pt x="3131" y="5221"/>
                      <a:pt x="3124" y="5221"/>
                    </a:cubicBezTo>
                    <a:cubicBezTo>
                      <a:pt x="3108" y="5221"/>
                      <a:pt x="3095" y="5213"/>
                      <a:pt x="3083" y="5197"/>
                    </a:cubicBezTo>
                    <a:cubicBezTo>
                      <a:pt x="3077" y="5188"/>
                      <a:pt x="3069" y="5175"/>
                      <a:pt x="3064" y="5165"/>
                    </a:cubicBezTo>
                    <a:cubicBezTo>
                      <a:pt x="3045" y="5128"/>
                      <a:pt x="3036" y="5091"/>
                      <a:pt x="3022" y="5053"/>
                    </a:cubicBezTo>
                    <a:cubicBezTo>
                      <a:pt x="2985" y="4905"/>
                      <a:pt x="2961" y="4757"/>
                      <a:pt x="2938" y="4603"/>
                    </a:cubicBezTo>
                    <a:cubicBezTo>
                      <a:pt x="2929" y="4534"/>
                      <a:pt x="2920" y="4463"/>
                      <a:pt x="2910" y="4388"/>
                    </a:cubicBezTo>
                    <a:cubicBezTo>
                      <a:pt x="2901" y="4310"/>
                      <a:pt x="2897" y="4231"/>
                      <a:pt x="2892" y="4152"/>
                    </a:cubicBezTo>
                    <a:cubicBezTo>
                      <a:pt x="2888" y="4054"/>
                      <a:pt x="2882" y="3961"/>
                      <a:pt x="2882" y="3864"/>
                    </a:cubicBezTo>
                    <a:cubicBezTo>
                      <a:pt x="2882" y="3859"/>
                      <a:pt x="2878" y="3854"/>
                      <a:pt x="2878" y="3845"/>
                    </a:cubicBezTo>
                    <a:cubicBezTo>
                      <a:pt x="2873" y="3761"/>
                      <a:pt x="2873" y="3678"/>
                      <a:pt x="2869" y="3590"/>
                    </a:cubicBezTo>
                    <a:cubicBezTo>
                      <a:pt x="2864" y="3534"/>
                      <a:pt x="2860" y="3474"/>
                      <a:pt x="2854" y="3412"/>
                    </a:cubicBezTo>
                    <a:cubicBezTo>
                      <a:pt x="2854" y="3375"/>
                      <a:pt x="2850" y="3334"/>
                      <a:pt x="2845" y="3292"/>
                    </a:cubicBezTo>
                    <a:cubicBezTo>
                      <a:pt x="2845" y="3240"/>
                      <a:pt x="2841" y="3189"/>
                      <a:pt x="2836" y="3139"/>
                    </a:cubicBezTo>
                    <a:cubicBezTo>
                      <a:pt x="2832" y="3092"/>
                      <a:pt x="2826" y="3045"/>
                      <a:pt x="2826" y="2994"/>
                    </a:cubicBezTo>
                    <a:cubicBezTo>
                      <a:pt x="2822" y="2925"/>
                      <a:pt x="2813" y="2854"/>
                      <a:pt x="2813" y="2785"/>
                    </a:cubicBezTo>
                    <a:cubicBezTo>
                      <a:pt x="2809" y="2618"/>
                      <a:pt x="2817" y="2455"/>
                      <a:pt x="2822" y="2288"/>
                    </a:cubicBezTo>
                    <a:lnTo>
                      <a:pt x="2822" y="2279"/>
                    </a:lnTo>
                    <a:cubicBezTo>
                      <a:pt x="2826" y="2208"/>
                      <a:pt x="2832" y="2144"/>
                      <a:pt x="2836" y="2073"/>
                    </a:cubicBezTo>
                    <a:cubicBezTo>
                      <a:pt x="2836" y="2004"/>
                      <a:pt x="2841" y="1940"/>
                      <a:pt x="2845" y="1869"/>
                    </a:cubicBezTo>
                    <a:cubicBezTo>
                      <a:pt x="2850" y="1828"/>
                      <a:pt x="2850" y="1781"/>
                      <a:pt x="2850" y="1739"/>
                    </a:cubicBezTo>
                    <a:cubicBezTo>
                      <a:pt x="2860" y="1642"/>
                      <a:pt x="2869" y="1543"/>
                      <a:pt x="2873" y="1446"/>
                    </a:cubicBezTo>
                    <a:cubicBezTo>
                      <a:pt x="2878" y="1348"/>
                      <a:pt x="2888" y="1256"/>
                      <a:pt x="2888" y="1159"/>
                    </a:cubicBezTo>
                    <a:cubicBezTo>
                      <a:pt x="2892" y="1024"/>
                      <a:pt x="2897" y="884"/>
                      <a:pt x="2882" y="749"/>
                    </a:cubicBezTo>
                    <a:cubicBezTo>
                      <a:pt x="2878" y="670"/>
                      <a:pt x="2864" y="591"/>
                      <a:pt x="2850" y="517"/>
                    </a:cubicBezTo>
                    <a:cubicBezTo>
                      <a:pt x="2836" y="447"/>
                      <a:pt x="2813" y="382"/>
                      <a:pt x="2781" y="322"/>
                    </a:cubicBezTo>
                    <a:cubicBezTo>
                      <a:pt x="2766" y="294"/>
                      <a:pt x="2748" y="270"/>
                      <a:pt x="2725" y="251"/>
                    </a:cubicBezTo>
                    <a:cubicBezTo>
                      <a:pt x="2701" y="234"/>
                      <a:pt x="2674" y="225"/>
                      <a:pt x="2644" y="225"/>
                    </a:cubicBezTo>
                    <a:cubicBezTo>
                      <a:pt x="2634" y="225"/>
                      <a:pt x="2624" y="226"/>
                      <a:pt x="2613" y="228"/>
                    </a:cubicBezTo>
                    <a:cubicBezTo>
                      <a:pt x="2581" y="238"/>
                      <a:pt x="2553" y="256"/>
                      <a:pt x="2525" y="275"/>
                    </a:cubicBezTo>
                    <a:cubicBezTo>
                      <a:pt x="2502" y="298"/>
                      <a:pt x="2483" y="322"/>
                      <a:pt x="2464" y="344"/>
                    </a:cubicBezTo>
                    <a:cubicBezTo>
                      <a:pt x="2399" y="433"/>
                      <a:pt x="2367" y="530"/>
                      <a:pt x="2343" y="633"/>
                    </a:cubicBezTo>
                    <a:cubicBezTo>
                      <a:pt x="2315" y="777"/>
                      <a:pt x="2302" y="921"/>
                      <a:pt x="2283" y="1065"/>
                    </a:cubicBezTo>
                    <a:cubicBezTo>
                      <a:pt x="2274" y="1159"/>
                      <a:pt x="2264" y="1247"/>
                      <a:pt x="2255" y="1335"/>
                    </a:cubicBezTo>
                    <a:cubicBezTo>
                      <a:pt x="2246" y="1427"/>
                      <a:pt x="2241" y="1521"/>
                      <a:pt x="2236" y="1609"/>
                    </a:cubicBezTo>
                    <a:cubicBezTo>
                      <a:pt x="2232" y="1711"/>
                      <a:pt x="2232" y="1813"/>
                      <a:pt x="2227" y="1916"/>
                    </a:cubicBezTo>
                    <a:cubicBezTo>
                      <a:pt x="2227" y="2069"/>
                      <a:pt x="2227" y="2223"/>
                      <a:pt x="2232" y="2376"/>
                    </a:cubicBezTo>
                    <a:cubicBezTo>
                      <a:pt x="2236" y="2464"/>
                      <a:pt x="2241" y="2558"/>
                      <a:pt x="2246" y="2646"/>
                    </a:cubicBezTo>
                    <a:lnTo>
                      <a:pt x="2246" y="2659"/>
                    </a:lnTo>
                    <a:cubicBezTo>
                      <a:pt x="2251" y="2721"/>
                      <a:pt x="2255" y="2781"/>
                      <a:pt x="2260" y="2841"/>
                    </a:cubicBezTo>
                    <a:cubicBezTo>
                      <a:pt x="2260" y="2906"/>
                      <a:pt x="2264" y="2972"/>
                      <a:pt x="2269" y="3036"/>
                    </a:cubicBezTo>
                    <a:lnTo>
                      <a:pt x="2269" y="3055"/>
                    </a:lnTo>
                    <a:cubicBezTo>
                      <a:pt x="2274" y="3115"/>
                      <a:pt x="2279" y="3176"/>
                      <a:pt x="2283" y="3236"/>
                    </a:cubicBezTo>
                    <a:cubicBezTo>
                      <a:pt x="2283" y="3287"/>
                      <a:pt x="2288" y="3343"/>
                      <a:pt x="2292" y="3399"/>
                    </a:cubicBezTo>
                    <a:cubicBezTo>
                      <a:pt x="2292" y="3436"/>
                      <a:pt x="2296" y="3468"/>
                      <a:pt x="2302" y="3506"/>
                    </a:cubicBezTo>
                    <a:cubicBezTo>
                      <a:pt x="2306" y="3580"/>
                      <a:pt x="2315" y="3654"/>
                      <a:pt x="2320" y="3729"/>
                    </a:cubicBezTo>
                    <a:cubicBezTo>
                      <a:pt x="2324" y="3808"/>
                      <a:pt x="2334" y="3882"/>
                      <a:pt x="2339" y="3961"/>
                    </a:cubicBezTo>
                    <a:cubicBezTo>
                      <a:pt x="2343" y="3998"/>
                      <a:pt x="2343" y="4031"/>
                      <a:pt x="2348" y="4068"/>
                    </a:cubicBezTo>
                    <a:cubicBezTo>
                      <a:pt x="2352" y="4124"/>
                      <a:pt x="2358" y="4180"/>
                      <a:pt x="2362" y="4236"/>
                    </a:cubicBezTo>
                    <a:cubicBezTo>
                      <a:pt x="2362" y="4287"/>
                      <a:pt x="2367" y="4338"/>
                      <a:pt x="2371" y="4384"/>
                    </a:cubicBezTo>
                    <a:cubicBezTo>
                      <a:pt x="2376" y="4463"/>
                      <a:pt x="2386" y="4542"/>
                      <a:pt x="2390" y="4626"/>
                    </a:cubicBezTo>
                    <a:cubicBezTo>
                      <a:pt x="2399" y="4701"/>
                      <a:pt x="2404" y="4775"/>
                      <a:pt x="2408" y="4845"/>
                    </a:cubicBezTo>
                    <a:cubicBezTo>
                      <a:pt x="2418" y="4928"/>
                      <a:pt x="2418" y="5012"/>
                      <a:pt x="2418" y="5100"/>
                    </a:cubicBezTo>
                    <a:cubicBezTo>
                      <a:pt x="2418" y="5124"/>
                      <a:pt x="2414" y="5152"/>
                      <a:pt x="2408" y="5179"/>
                    </a:cubicBezTo>
                    <a:cubicBezTo>
                      <a:pt x="2390" y="5253"/>
                      <a:pt x="2358" y="5319"/>
                      <a:pt x="2311" y="5379"/>
                    </a:cubicBezTo>
                    <a:cubicBezTo>
                      <a:pt x="2296" y="5398"/>
                      <a:pt x="2283" y="5416"/>
                      <a:pt x="2260" y="5426"/>
                    </a:cubicBezTo>
                    <a:cubicBezTo>
                      <a:pt x="2254" y="5430"/>
                      <a:pt x="2247" y="5432"/>
                      <a:pt x="2240" y="5432"/>
                    </a:cubicBezTo>
                    <a:cubicBezTo>
                      <a:pt x="2230" y="5432"/>
                      <a:pt x="2221" y="5429"/>
                      <a:pt x="2213" y="5420"/>
                    </a:cubicBezTo>
                    <a:cubicBezTo>
                      <a:pt x="2199" y="5412"/>
                      <a:pt x="2190" y="5398"/>
                      <a:pt x="2180" y="5384"/>
                    </a:cubicBezTo>
                    <a:cubicBezTo>
                      <a:pt x="2163" y="5351"/>
                      <a:pt x="2148" y="5323"/>
                      <a:pt x="2139" y="5291"/>
                    </a:cubicBezTo>
                    <a:cubicBezTo>
                      <a:pt x="2116" y="5235"/>
                      <a:pt x="2097" y="5175"/>
                      <a:pt x="2083" y="5114"/>
                    </a:cubicBezTo>
                    <a:cubicBezTo>
                      <a:pt x="2028" y="4901"/>
                      <a:pt x="1995" y="4686"/>
                      <a:pt x="1976" y="4468"/>
                    </a:cubicBezTo>
                    <a:cubicBezTo>
                      <a:pt x="1976" y="4426"/>
                      <a:pt x="1972" y="4384"/>
                      <a:pt x="1967" y="4343"/>
                    </a:cubicBezTo>
                    <a:cubicBezTo>
                      <a:pt x="1962" y="4287"/>
                      <a:pt x="1957" y="4231"/>
                      <a:pt x="1957" y="4175"/>
                    </a:cubicBezTo>
                    <a:cubicBezTo>
                      <a:pt x="1953" y="4110"/>
                      <a:pt x="1948" y="4040"/>
                      <a:pt x="1944" y="3970"/>
                    </a:cubicBezTo>
                    <a:cubicBezTo>
                      <a:pt x="1944" y="3933"/>
                      <a:pt x="1939" y="3892"/>
                      <a:pt x="1939" y="3850"/>
                    </a:cubicBezTo>
                    <a:cubicBezTo>
                      <a:pt x="1934" y="3803"/>
                      <a:pt x="1934" y="3761"/>
                      <a:pt x="1929" y="3715"/>
                    </a:cubicBezTo>
                    <a:cubicBezTo>
                      <a:pt x="1925" y="3659"/>
                      <a:pt x="1920" y="3603"/>
                      <a:pt x="1916" y="3547"/>
                    </a:cubicBezTo>
                    <a:cubicBezTo>
                      <a:pt x="1912" y="3496"/>
                      <a:pt x="1912" y="3450"/>
                      <a:pt x="1906" y="3403"/>
                    </a:cubicBezTo>
                    <a:cubicBezTo>
                      <a:pt x="1897" y="3306"/>
                      <a:pt x="1888" y="3208"/>
                      <a:pt x="1878" y="3105"/>
                    </a:cubicBezTo>
                    <a:cubicBezTo>
                      <a:pt x="1869" y="3032"/>
                      <a:pt x="1865" y="2957"/>
                      <a:pt x="1860" y="2882"/>
                    </a:cubicBezTo>
                    <a:cubicBezTo>
                      <a:pt x="1856" y="2841"/>
                      <a:pt x="1850" y="2799"/>
                      <a:pt x="1850" y="2757"/>
                    </a:cubicBezTo>
                    <a:cubicBezTo>
                      <a:pt x="1846" y="2683"/>
                      <a:pt x="1841" y="2603"/>
                      <a:pt x="1837" y="2530"/>
                    </a:cubicBezTo>
                    <a:cubicBezTo>
                      <a:pt x="1832" y="2307"/>
                      <a:pt x="1841" y="2083"/>
                      <a:pt x="1828" y="1860"/>
                    </a:cubicBezTo>
                    <a:cubicBezTo>
                      <a:pt x="1828" y="1790"/>
                      <a:pt x="1822" y="1721"/>
                      <a:pt x="1818" y="1646"/>
                    </a:cubicBezTo>
                    <a:lnTo>
                      <a:pt x="1818" y="1637"/>
                    </a:lnTo>
                    <a:cubicBezTo>
                      <a:pt x="1813" y="1590"/>
                      <a:pt x="1809" y="1539"/>
                      <a:pt x="1804" y="1493"/>
                    </a:cubicBezTo>
                    <a:cubicBezTo>
                      <a:pt x="1800" y="1423"/>
                      <a:pt x="1794" y="1358"/>
                      <a:pt x="1785" y="1292"/>
                    </a:cubicBezTo>
                    <a:cubicBezTo>
                      <a:pt x="1777" y="1200"/>
                      <a:pt x="1766" y="1107"/>
                      <a:pt x="1753" y="1013"/>
                    </a:cubicBezTo>
                    <a:cubicBezTo>
                      <a:pt x="1730" y="889"/>
                      <a:pt x="1706" y="762"/>
                      <a:pt x="1655" y="642"/>
                    </a:cubicBezTo>
                    <a:cubicBezTo>
                      <a:pt x="1637" y="595"/>
                      <a:pt x="1618" y="545"/>
                      <a:pt x="1586" y="498"/>
                    </a:cubicBezTo>
                    <a:cubicBezTo>
                      <a:pt x="1567" y="466"/>
                      <a:pt x="1543" y="442"/>
                      <a:pt x="1511" y="419"/>
                    </a:cubicBezTo>
                    <a:cubicBezTo>
                      <a:pt x="1487" y="405"/>
                      <a:pt x="1461" y="398"/>
                      <a:pt x="1436" y="398"/>
                    </a:cubicBezTo>
                    <a:cubicBezTo>
                      <a:pt x="1417" y="398"/>
                      <a:pt x="1399" y="402"/>
                      <a:pt x="1382" y="410"/>
                    </a:cubicBezTo>
                    <a:cubicBezTo>
                      <a:pt x="1358" y="419"/>
                      <a:pt x="1335" y="428"/>
                      <a:pt x="1316" y="447"/>
                    </a:cubicBezTo>
                    <a:cubicBezTo>
                      <a:pt x="1288" y="475"/>
                      <a:pt x="1264" y="498"/>
                      <a:pt x="1242" y="530"/>
                    </a:cubicBezTo>
                    <a:cubicBezTo>
                      <a:pt x="1186" y="614"/>
                      <a:pt x="1148" y="707"/>
                      <a:pt x="1120" y="800"/>
                    </a:cubicBezTo>
                    <a:cubicBezTo>
                      <a:pt x="1075" y="958"/>
                      <a:pt x="1051" y="1121"/>
                      <a:pt x="1032" y="1283"/>
                    </a:cubicBezTo>
                    <a:cubicBezTo>
                      <a:pt x="1023" y="1348"/>
                      <a:pt x="1019" y="1410"/>
                      <a:pt x="1013" y="1474"/>
                    </a:cubicBezTo>
                    <a:cubicBezTo>
                      <a:pt x="1009" y="1549"/>
                      <a:pt x="1004" y="1623"/>
                      <a:pt x="1004" y="1697"/>
                    </a:cubicBezTo>
                    <a:cubicBezTo>
                      <a:pt x="1000" y="1758"/>
                      <a:pt x="1004" y="1818"/>
                      <a:pt x="1004" y="1874"/>
                    </a:cubicBezTo>
                    <a:cubicBezTo>
                      <a:pt x="1009" y="1944"/>
                      <a:pt x="1009" y="2009"/>
                      <a:pt x="1013" y="2073"/>
                    </a:cubicBezTo>
                    <a:cubicBezTo>
                      <a:pt x="1023" y="2176"/>
                      <a:pt x="1028" y="2283"/>
                      <a:pt x="1037" y="2386"/>
                    </a:cubicBezTo>
                    <a:cubicBezTo>
                      <a:pt x="1047" y="2474"/>
                      <a:pt x="1060" y="2567"/>
                      <a:pt x="1075" y="2655"/>
                    </a:cubicBezTo>
                    <a:cubicBezTo>
                      <a:pt x="1103" y="2837"/>
                      <a:pt x="1139" y="3017"/>
                      <a:pt x="1181" y="3195"/>
                    </a:cubicBezTo>
                    <a:cubicBezTo>
                      <a:pt x="1223" y="3399"/>
                      <a:pt x="1264" y="3599"/>
                      <a:pt x="1307" y="3798"/>
                    </a:cubicBezTo>
                    <a:cubicBezTo>
                      <a:pt x="1339" y="3942"/>
                      <a:pt x="1367" y="4082"/>
                      <a:pt x="1399" y="4227"/>
                    </a:cubicBezTo>
                    <a:cubicBezTo>
                      <a:pt x="1414" y="4300"/>
                      <a:pt x="1427" y="4375"/>
                      <a:pt x="1442" y="4450"/>
                    </a:cubicBezTo>
                    <a:cubicBezTo>
                      <a:pt x="1455" y="4528"/>
                      <a:pt x="1465" y="4612"/>
                      <a:pt x="1474" y="4691"/>
                    </a:cubicBezTo>
                    <a:cubicBezTo>
                      <a:pt x="1483" y="4775"/>
                      <a:pt x="1493" y="4863"/>
                      <a:pt x="1498" y="4946"/>
                    </a:cubicBezTo>
                    <a:lnTo>
                      <a:pt x="1498" y="4989"/>
                    </a:lnTo>
                    <a:cubicBezTo>
                      <a:pt x="1507" y="5058"/>
                      <a:pt x="1502" y="5133"/>
                      <a:pt x="1493" y="5203"/>
                    </a:cubicBezTo>
                    <a:cubicBezTo>
                      <a:pt x="1493" y="5221"/>
                      <a:pt x="1483" y="5240"/>
                      <a:pt x="1479" y="5259"/>
                    </a:cubicBezTo>
                    <a:cubicBezTo>
                      <a:pt x="1474" y="5272"/>
                      <a:pt x="1470" y="5287"/>
                      <a:pt x="1460" y="5296"/>
                    </a:cubicBezTo>
                    <a:cubicBezTo>
                      <a:pt x="1448" y="5308"/>
                      <a:pt x="1436" y="5314"/>
                      <a:pt x="1421" y="5314"/>
                    </a:cubicBezTo>
                    <a:cubicBezTo>
                      <a:pt x="1413" y="5314"/>
                      <a:pt x="1405" y="5312"/>
                      <a:pt x="1395" y="5309"/>
                    </a:cubicBezTo>
                    <a:cubicBezTo>
                      <a:pt x="1372" y="5300"/>
                      <a:pt x="1354" y="5287"/>
                      <a:pt x="1339" y="5272"/>
                    </a:cubicBezTo>
                    <a:cubicBezTo>
                      <a:pt x="1302" y="5235"/>
                      <a:pt x="1270" y="5197"/>
                      <a:pt x="1247" y="5161"/>
                    </a:cubicBezTo>
                    <a:cubicBezTo>
                      <a:pt x="1163" y="5040"/>
                      <a:pt x="1097" y="4918"/>
                      <a:pt x="1032" y="4789"/>
                    </a:cubicBezTo>
                    <a:cubicBezTo>
                      <a:pt x="958" y="4645"/>
                      <a:pt x="902" y="4491"/>
                      <a:pt x="861" y="4333"/>
                    </a:cubicBezTo>
                    <a:cubicBezTo>
                      <a:pt x="809" y="4143"/>
                      <a:pt x="768" y="3948"/>
                      <a:pt x="740" y="3753"/>
                    </a:cubicBezTo>
                    <a:cubicBezTo>
                      <a:pt x="730" y="3678"/>
                      <a:pt x="721" y="3599"/>
                      <a:pt x="712" y="3519"/>
                    </a:cubicBezTo>
                    <a:cubicBezTo>
                      <a:pt x="707" y="3468"/>
                      <a:pt x="707" y="3412"/>
                      <a:pt x="702" y="3362"/>
                    </a:cubicBezTo>
                    <a:cubicBezTo>
                      <a:pt x="693" y="3259"/>
                      <a:pt x="693" y="3161"/>
                      <a:pt x="693" y="3060"/>
                    </a:cubicBezTo>
                    <a:cubicBezTo>
                      <a:pt x="689" y="2925"/>
                      <a:pt x="689" y="2790"/>
                      <a:pt x="693" y="2655"/>
                    </a:cubicBezTo>
                    <a:cubicBezTo>
                      <a:pt x="698" y="2548"/>
                      <a:pt x="698" y="2446"/>
                      <a:pt x="693" y="2339"/>
                    </a:cubicBezTo>
                    <a:cubicBezTo>
                      <a:pt x="689" y="2241"/>
                      <a:pt x="693" y="2139"/>
                      <a:pt x="684" y="2037"/>
                    </a:cubicBezTo>
                    <a:cubicBezTo>
                      <a:pt x="679" y="1990"/>
                      <a:pt x="674" y="1940"/>
                      <a:pt x="670" y="1888"/>
                    </a:cubicBezTo>
                    <a:cubicBezTo>
                      <a:pt x="665" y="1794"/>
                      <a:pt x="656" y="1702"/>
                      <a:pt x="656" y="1609"/>
                    </a:cubicBezTo>
                    <a:lnTo>
                      <a:pt x="656" y="1395"/>
                    </a:lnTo>
                    <a:cubicBezTo>
                      <a:pt x="651" y="1279"/>
                      <a:pt x="661" y="1148"/>
                      <a:pt x="651" y="1019"/>
                    </a:cubicBezTo>
                    <a:cubicBezTo>
                      <a:pt x="646" y="930"/>
                      <a:pt x="646" y="846"/>
                      <a:pt x="642" y="758"/>
                    </a:cubicBezTo>
                    <a:cubicBezTo>
                      <a:pt x="642" y="656"/>
                      <a:pt x="637" y="549"/>
                      <a:pt x="628" y="447"/>
                    </a:cubicBezTo>
                    <a:cubicBezTo>
                      <a:pt x="618" y="382"/>
                      <a:pt x="609" y="322"/>
                      <a:pt x="591" y="266"/>
                    </a:cubicBezTo>
                    <a:cubicBezTo>
                      <a:pt x="563" y="163"/>
                      <a:pt x="502" y="80"/>
                      <a:pt x="410" y="24"/>
                    </a:cubicBezTo>
                    <a:cubicBezTo>
                      <a:pt x="386" y="9"/>
                      <a:pt x="363" y="0"/>
                      <a:pt x="33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 rot="921347">
                <a:off x="5210224" y="4692118"/>
                <a:ext cx="642351" cy="721202"/>
              </a:xfrm>
              <a:custGeom>
                <a:rect b="b" l="l" r="r" t="t"/>
                <a:pathLst>
                  <a:path extrusionOk="0" h="5733" w="5607">
                    <a:moveTo>
                      <a:pt x="2886" y="0"/>
                    </a:moveTo>
                    <a:cubicBezTo>
                      <a:pt x="2854" y="0"/>
                      <a:pt x="2826" y="10"/>
                      <a:pt x="2794" y="19"/>
                    </a:cubicBezTo>
                    <a:cubicBezTo>
                      <a:pt x="2784" y="19"/>
                      <a:pt x="2775" y="24"/>
                      <a:pt x="2770" y="34"/>
                    </a:cubicBezTo>
                    <a:cubicBezTo>
                      <a:pt x="2761" y="47"/>
                      <a:pt x="2743" y="56"/>
                      <a:pt x="2724" y="62"/>
                    </a:cubicBezTo>
                    <a:cubicBezTo>
                      <a:pt x="2668" y="89"/>
                      <a:pt x="2616" y="117"/>
                      <a:pt x="2561" y="145"/>
                    </a:cubicBezTo>
                    <a:cubicBezTo>
                      <a:pt x="2491" y="182"/>
                      <a:pt x="2421" y="229"/>
                      <a:pt x="2361" y="279"/>
                    </a:cubicBezTo>
                    <a:cubicBezTo>
                      <a:pt x="2301" y="326"/>
                      <a:pt x="2254" y="382"/>
                      <a:pt x="2217" y="446"/>
                    </a:cubicBezTo>
                    <a:cubicBezTo>
                      <a:pt x="2180" y="502"/>
                      <a:pt x="2148" y="564"/>
                      <a:pt x="2114" y="624"/>
                    </a:cubicBezTo>
                    <a:cubicBezTo>
                      <a:pt x="2059" y="721"/>
                      <a:pt x="1994" y="815"/>
                      <a:pt x="1925" y="898"/>
                    </a:cubicBezTo>
                    <a:cubicBezTo>
                      <a:pt x="1878" y="949"/>
                      <a:pt x="1831" y="1000"/>
                      <a:pt x="1785" y="1051"/>
                    </a:cubicBezTo>
                    <a:cubicBezTo>
                      <a:pt x="1762" y="1075"/>
                      <a:pt x="1734" y="1094"/>
                      <a:pt x="1710" y="1116"/>
                    </a:cubicBezTo>
                    <a:cubicBezTo>
                      <a:pt x="1631" y="1191"/>
                      <a:pt x="1557" y="1265"/>
                      <a:pt x="1478" y="1335"/>
                    </a:cubicBezTo>
                    <a:cubicBezTo>
                      <a:pt x="1440" y="1372"/>
                      <a:pt x="1404" y="1409"/>
                      <a:pt x="1361" y="1442"/>
                    </a:cubicBezTo>
                    <a:cubicBezTo>
                      <a:pt x="1305" y="1489"/>
                      <a:pt x="1255" y="1540"/>
                      <a:pt x="1204" y="1590"/>
                    </a:cubicBezTo>
                    <a:cubicBezTo>
                      <a:pt x="1082" y="1702"/>
                      <a:pt x="966" y="1819"/>
                      <a:pt x="865" y="1948"/>
                    </a:cubicBezTo>
                    <a:cubicBezTo>
                      <a:pt x="831" y="1991"/>
                      <a:pt x="795" y="2032"/>
                      <a:pt x="762" y="2074"/>
                    </a:cubicBezTo>
                    <a:cubicBezTo>
                      <a:pt x="697" y="2167"/>
                      <a:pt x="636" y="2259"/>
                      <a:pt x="580" y="2358"/>
                    </a:cubicBezTo>
                    <a:cubicBezTo>
                      <a:pt x="497" y="2497"/>
                      <a:pt x="427" y="2645"/>
                      <a:pt x="376" y="2804"/>
                    </a:cubicBezTo>
                    <a:cubicBezTo>
                      <a:pt x="339" y="2920"/>
                      <a:pt x="311" y="3036"/>
                      <a:pt x="284" y="3158"/>
                    </a:cubicBezTo>
                    <a:cubicBezTo>
                      <a:pt x="237" y="3362"/>
                      <a:pt x="195" y="3570"/>
                      <a:pt x="144" y="3776"/>
                    </a:cubicBezTo>
                    <a:cubicBezTo>
                      <a:pt x="102" y="3948"/>
                      <a:pt x="65" y="4115"/>
                      <a:pt x="32" y="4291"/>
                    </a:cubicBezTo>
                    <a:cubicBezTo>
                      <a:pt x="14" y="4394"/>
                      <a:pt x="0" y="4501"/>
                      <a:pt x="0" y="4612"/>
                    </a:cubicBezTo>
                    <a:cubicBezTo>
                      <a:pt x="0" y="4714"/>
                      <a:pt x="14" y="4812"/>
                      <a:pt x="50" y="4915"/>
                    </a:cubicBezTo>
                    <a:cubicBezTo>
                      <a:pt x="88" y="5035"/>
                      <a:pt x="153" y="5147"/>
                      <a:pt x="251" y="5239"/>
                    </a:cubicBezTo>
                    <a:cubicBezTo>
                      <a:pt x="316" y="5305"/>
                      <a:pt x="391" y="5361"/>
                      <a:pt x="469" y="5411"/>
                    </a:cubicBezTo>
                    <a:cubicBezTo>
                      <a:pt x="599" y="5501"/>
                      <a:pt x="739" y="5565"/>
                      <a:pt x="883" y="5626"/>
                    </a:cubicBezTo>
                    <a:cubicBezTo>
                      <a:pt x="1055" y="5696"/>
                      <a:pt x="1226" y="5733"/>
                      <a:pt x="1394" y="5733"/>
                    </a:cubicBezTo>
                    <a:cubicBezTo>
                      <a:pt x="1403" y="5733"/>
                      <a:pt x="1413" y="5733"/>
                      <a:pt x="1423" y="5733"/>
                    </a:cubicBezTo>
                    <a:cubicBezTo>
                      <a:pt x="1612" y="5728"/>
                      <a:pt x="1794" y="5705"/>
                      <a:pt x="1970" y="5668"/>
                    </a:cubicBezTo>
                    <a:cubicBezTo>
                      <a:pt x="2232" y="5612"/>
                      <a:pt x="2483" y="5537"/>
                      <a:pt x="2719" y="5430"/>
                    </a:cubicBezTo>
                    <a:cubicBezTo>
                      <a:pt x="2854" y="5366"/>
                      <a:pt x="2979" y="5295"/>
                      <a:pt x="3105" y="5222"/>
                    </a:cubicBezTo>
                    <a:cubicBezTo>
                      <a:pt x="3212" y="5160"/>
                      <a:pt x="3309" y="5091"/>
                      <a:pt x="3412" y="5021"/>
                    </a:cubicBezTo>
                    <a:cubicBezTo>
                      <a:pt x="3496" y="4961"/>
                      <a:pt x="3579" y="4900"/>
                      <a:pt x="3663" y="4840"/>
                    </a:cubicBezTo>
                    <a:cubicBezTo>
                      <a:pt x="3738" y="4789"/>
                      <a:pt x="3807" y="4733"/>
                      <a:pt x="3872" y="4682"/>
                    </a:cubicBezTo>
                    <a:lnTo>
                      <a:pt x="4081" y="4514"/>
                    </a:lnTo>
                    <a:cubicBezTo>
                      <a:pt x="4105" y="4501"/>
                      <a:pt x="4128" y="4482"/>
                      <a:pt x="4146" y="4463"/>
                    </a:cubicBezTo>
                    <a:cubicBezTo>
                      <a:pt x="4197" y="4426"/>
                      <a:pt x="4244" y="4389"/>
                      <a:pt x="4290" y="4347"/>
                    </a:cubicBezTo>
                    <a:cubicBezTo>
                      <a:pt x="4341" y="4310"/>
                      <a:pt x="4388" y="4268"/>
                      <a:pt x="4440" y="4226"/>
                    </a:cubicBezTo>
                    <a:cubicBezTo>
                      <a:pt x="4463" y="4207"/>
                      <a:pt x="4485" y="4190"/>
                      <a:pt x="4509" y="4171"/>
                    </a:cubicBezTo>
                    <a:cubicBezTo>
                      <a:pt x="4541" y="4143"/>
                      <a:pt x="4569" y="4119"/>
                      <a:pt x="4602" y="4091"/>
                    </a:cubicBezTo>
                    <a:cubicBezTo>
                      <a:pt x="4635" y="4068"/>
                      <a:pt x="4663" y="4040"/>
                      <a:pt x="4695" y="4017"/>
                    </a:cubicBezTo>
                    <a:cubicBezTo>
                      <a:pt x="4736" y="3980"/>
                      <a:pt x="4779" y="3948"/>
                      <a:pt x="4816" y="3911"/>
                    </a:cubicBezTo>
                    <a:cubicBezTo>
                      <a:pt x="4969" y="3766"/>
                      <a:pt x="5122" y="3613"/>
                      <a:pt x="5257" y="3450"/>
                    </a:cubicBezTo>
                    <a:cubicBezTo>
                      <a:pt x="5294" y="3409"/>
                      <a:pt x="5332" y="3366"/>
                      <a:pt x="5369" y="3319"/>
                    </a:cubicBezTo>
                    <a:cubicBezTo>
                      <a:pt x="5416" y="3259"/>
                      <a:pt x="5461" y="3194"/>
                      <a:pt x="5504" y="3124"/>
                    </a:cubicBezTo>
                    <a:cubicBezTo>
                      <a:pt x="5527" y="3087"/>
                      <a:pt x="5551" y="3046"/>
                      <a:pt x="5573" y="2999"/>
                    </a:cubicBezTo>
                    <a:cubicBezTo>
                      <a:pt x="5592" y="2957"/>
                      <a:pt x="5607" y="2915"/>
                      <a:pt x="5607" y="2869"/>
                    </a:cubicBezTo>
                    <a:cubicBezTo>
                      <a:pt x="5607" y="2795"/>
                      <a:pt x="5560" y="2734"/>
                      <a:pt x="5485" y="2711"/>
                    </a:cubicBezTo>
                    <a:cubicBezTo>
                      <a:pt x="5461" y="2701"/>
                      <a:pt x="5434" y="2701"/>
                      <a:pt x="5406" y="2701"/>
                    </a:cubicBezTo>
                    <a:cubicBezTo>
                      <a:pt x="5350" y="2706"/>
                      <a:pt x="5294" y="2720"/>
                      <a:pt x="5244" y="2744"/>
                    </a:cubicBezTo>
                    <a:cubicBezTo>
                      <a:pt x="5197" y="2767"/>
                      <a:pt x="5150" y="2795"/>
                      <a:pt x="5109" y="2823"/>
                    </a:cubicBezTo>
                    <a:cubicBezTo>
                      <a:pt x="4959" y="2911"/>
                      <a:pt x="4807" y="2999"/>
                      <a:pt x="4676" y="3111"/>
                    </a:cubicBezTo>
                    <a:cubicBezTo>
                      <a:pt x="4639" y="3148"/>
                      <a:pt x="4597" y="3175"/>
                      <a:pt x="4560" y="3213"/>
                    </a:cubicBezTo>
                    <a:cubicBezTo>
                      <a:pt x="4504" y="3264"/>
                      <a:pt x="4448" y="3315"/>
                      <a:pt x="4393" y="3371"/>
                    </a:cubicBezTo>
                    <a:cubicBezTo>
                      <a:pt x="4290" y="3464"/>
                      <a:pt x="4188" y="3566"/>
                      <a:pt x="4086" y="3664"/>
                    </a:cubicBezTo>
                    <a:cubicBezTo>
                      <a:pt x="3970" y="3776"/>
                      <a:pt x="3854" y="3896"/>
                      <a:pt x="3723" y="4003"/>
                    </a:cubicBezTo>
                    <a:cubicBezTo>
                      <a:pt x="3672" y="4045"/>
                      <a:pt x="3621" y="4096"/>
                      <a:pt x="3565" y="4138"/>
                    </a:cubicBezTo>
                    <a:cubicBezTo>
                      <a:pt x="3509" y="4184"/>
                      <a:pt x="3459" y="4231"/>
                      <a:pt x="3403" y="4282"/>
                    </a:cubicBezTo>
                    <a:cubicBezTo>
                      <a:pt x="3347" y="4323"/>
                      <a:pt x="3296" y="4370"/>
                      <a:pt x="3240" y="4417"/>
                    </a:cubicBezTo>
                    <a:cubicBezTo>
                      <a:pt x="3198" y="4458"/>
                      <a:pt x="3152" y="4501"/>
                      <a:pt x="3105" y="4538"/>
                    </a:cubicBezTo>
                    <a:cubicBezTo>
                      <a:pt x="3101" y="4542"/>
                      <a:pt x="3096" y="4547"/>
                      <a:pt x="3091" y="4552"/>
                    </a:cubicBezTo>
                    <a:cubicBezTo>
                      <a:pt x="3040" y="4598"/>
                      <a:pt x="2989" y="4640"/>
                      <a:pt x="2938" y="4686"/>
                    </a:cubicBezTo>
                    <a:cubicBezTo>
                      <a:pt x="2910" y="4710"/>
                      <a:pt x="2882" y="4737"/>
                      <a:pt x="2850" y="4761"/>
                    </a:cubicBezTo>
                    <a:cubicBezTo>
                      <a:pt x="2770" y="4821"/>
                      <a:pt x="2691" y="4872"/>
                      <a:pt x="2603" y="4919"/>
                    </a:cubicBezTo>
                    <a:cubicBezTo>
                      <a:pt x="2533" y="4961"/>
                      <a:pt x="2459" y="4993"/>
                      <a:pt x="2380" y="5021"/>
                    </a:cubicBezTo>
                    <a:cubicBezTo>
                      <a:pt x="2323" y="5041"/>
                      <a:pt x="2262" y="5055"/>
                      <a:pt x="2194" y="5055"/>
                    </a:cubicBezTo>
                    <a:cubicBezTo>
                      <a:pt x="2185" y="5055"/>
                      <a:pt x="2175" y="5055"/>
                      <a:pt x="2166" y="5054"/>
                    </a:cubicBezTo>
                    <a:cubicBezTo>
                      <a:pt x="2129" y="5054"/>
                      <a:pt x="2092" y="5044"/>
                      <a:pt x="2054" y="5031"/>
                    </a:cubicBezTo>
                    <a:cubicBezTo>
                      <a:pt x="2026" y="5016"/>
                      <a:pt x="2017" y="4998"/>
                      <a:pt x="2017" y="4971"/>
                    </a:cubicBezTo>
                    <a:cubicBezTo>
                      <a:pt x="2017" y="4961"/>
                      <a:pt x="2022" y="4952"/>
                      <a:pt x="2022" y="4943"/>
                    </a:cubicBezTo>
                    <a:cubicBezTo>
                      <a:pt x="2031" y="4909"/>
                      <a:pt x="2045" y="4877"/>
                      <a:pt x="2059" y="4849"/>
                    </a:cubicBezTo>
                    <a:cubicBezTo>
                      <a:pt x="2114" y="4737"/>
                      <a:pt x="2185" y="4630"/>
                      <a:pt x="2254" y="4533"/>
                    </a:cubicBezTo>
                    <a:cubicBezTo>
                      <a:pt x="2287" y="4482"/>
                      <a:pt x="2324" y="4435"/>
                      <a:pt x="2356" y="4389"/>
                    </a:cubicBezTo>
                    <a:cubicBezTo>
                      <a:pt x="2393" y="4338"/>
                      <a:pt x="2436" y="4287"/>
                      <a:pt x="2483" y="4240"/>
                    </a:cubicBezTo>
                    <a:cubicBezTo>
                      <a:pt x="2528" y="4180"/>
                      <a:pt x="2584" y="4124"/>
                      <a:pt x="2635" y="4068"/>
                    </a:cubicBezTo>
                    <a:cubicBezTo>
                      <a:pt x="2640" y="4064"/>
                      <a:pt x="2644" y="4059"/>
                      <a:pt x="2644" y="4055"/>
                    </a:cubicBezTo>
                    <a:cubicBezTo>
                      <a:pt x="2691" y="4003"/>
                      <a:pt x="2738" y="3952"/>
                      <a:pt x="2784" y="3901"/>
                    </a:cubicBezTo>
                    <a:cubicBezTo>
                      <a:pt x="2817" y="3864"/>
                      <a:pt x="2845" y="3831"/>
                      <a:pt x="2878" y="3794"/>
                    </a:cubicBezTo>
                    <a:cubicBezTo>
                      <a:pt x="2901" y="3771"/>
                      <a:pt x="2919" y="3743"/>
                      <a:pt x="2942" y="3720"/>
                    </a:cubicBezTo>
                    <a:cubicBezTo>
                      <a:pt x="2966" y="3688"/>
                      <a:pt x="2994" y="3654"/>
                      <a:pt x="3017" y="3622"/>
                    </a:cubicBezTo>
                    <a:cubicBezTo>
                      <a:pt x="3045" y="3589"/>
                      <a:pt x="3068" y="3561"/>
                      <a:pt x="3096" y="3534"/>
                    </a:cubicBezTo>
                    <a:cubicBezTo>
                      <a:pt x="3133" y="3487"/>
                      <a:pt x="3170" y="3445"/>
                      <a:pt x="3208" y="3403"/>
                    </a:cubicBezTo>
                    <a:cubicBezTo>
                      <a:pt x="3296" y="3306"/>
                      <a:pt x="3397" y="3218"/>
                      <a:pt x="3496" y="3124"/>
                    </a:cubicBezTo>
                    <a:lnTo>
                      <a:pt x="3500" y="3120"/>
                    </a:lnTo>
                    <a:cubicBezTo>
                      <a:pt x="3542" y="3083"/>
                      <a:pt x="3584" y="3046"/>
                      <a:pt x="3626" y="3013"/>
                    </a:cubicBezTo>
                    <a:cubicBezTo>
                      <a:pt x="3667" y="2976"/>
                      <a:pt x="3710" y="2939"/>
                      <a:pt x="3751" y="2901"/>
                    </a:cubicBezTo>
                    <a:cubicBezTo>
                      <a:pt x="3779" y="2879"/>
                      <a:pt x="3802" y="2855"/>
                      <a:pt x="3830" y="2832"/>
                    </a:cubicBezTo>
                    <a:cubicBezTo>
                      <a:pt x="3891" y="2780"/>
                      <a:pt x="3951" y="2734"/>
                      <a:pt x="4011" y="2678"/>
                    </a:cubicBezTo>
                    <a:cubicBezTo>
                      <a:pt x="4072" y="2632"/>
                      <a:pt x="4133" y="2581"/>
                      <a:pt x="4188" y="2525"/>
                    </a:cubicBezTo>
                    <a:cubicBezTo>
                      <a:pt x="4268" y="2450"/>
                      <a:pt x="4351" y="2377"/>
                      <a:pt x="4421" y="2287"/>
                    </a:cubicBezTo>
                    <a:cubicBezTo>
                      <a:pt x="4463" y="2237"/>
                      <a:pt x="4495" y="2186"/>
                      <a:pt x="4528" y="2130"/>
                    </a:cubicBezTo>
                    <a:cubicBezTo>
                      <a:pt x="4556" y="2083"/>
                      <a:pt x="4579" y="2032"/>
                      <a:pt x="4592" y="1972"/>
                    </a:cubicBezTo>
                    <a:cubicBezTo>
                      <a:pt x="4597" y="1948"/>
                      <a:pt x="4597" y="1920"/>
                      <a:pt x="4592" y="1892"/>
                    </a:cubicBezTo>
                    <a:cubicBezTo>
                      <a:pt x="4583" y="1856"/>
                      <a:pt x="4560" y="1823"/>
                      <a:pt x="4523" y="1800"/>
                    </a:cubicBezTo>
                    <a:cubicBezTo>
                      <a:pt x="4495" y="1781"/>
                      <a:pt x="4467" y="1772"/>
                      <a:pt x="4440" y="1767"/>
                    </a:cubicBezTo>
                    <a:cubicBezTo>
                      <a:pt x="4417" y="1764"/>
                      <a:pt x="4396" y="1761"/>
                      <a:pt x="4377" y="1761"/>
                    </a:cubicBezTo>
                    <a:cubicBezTo>
                      <a:pt x="4368" y="1761"/>
                      <a:pt x="4360" y="1761"/>
                      <a:pt x="4351" y="1763"/>
                    </a:cubicBezTo>
                    <a:cubicBezTo>
                      <a:pt x="4258" y="1767"/>
                      <a:pt x="4178" y="1800"/>
                      <a:pt x="4105" y="1841"/>
                    </a:cubicBezTo>
                    <a:cubicBezTo>
                      <a:pt x="4002" y="1902"/>
                      <a:pt x="3910" y="1976"/>
                      <a:pt x="3811" y="2046"/>
                    </a:cubicBezTo>
                    <a:cubicBezTo>
                      <a:pt x="3756" y="2088"/>
                      <a:pt x="3700" y="2139"/>
                      <a:pt x="3640" y="2181"/>
                    </a:cubicBezTo>
                    <a:cubicBezTo>
                      <a:pt x="3579" y="2227"/>
                      <a:pt x="3528" y="2274"/>
                      <a:pt x="3472" y="2325"/>
                    </a:cubicBezTo>
                    <a:cubicBezTo>
                      <a:pt x="3407" y="2377"/>
                      <a:pt x="3347" y="2437"/>
                      <a:pt x="3291" y="2493"/>
                    </a:cubicBezTo>
                    <a:cubicBezTo>
                      <a:pt x="3202" y="2581"/>
                      <a:pt x="3114" y="2669"/>
                      <a:pt x="3030" y="2757"/>
                    </a:cubicBezTo>
                    <a:cubicBezTo>
                      <a:pt x="2979" y="2813"/>
                      <a:pt x="2933" y="2869"/>
                      <a:pt x="2882" y="2920"/>
                    </a:cubicBezTo>
                    <a:cubicBezTo>
                      <a:pt x="2882" y="2924"/>
                      <a:pt x="2878" y="2924"/>
                      <a:pt x="2878" y="2929"/>
                    </a:cubicBezTo>
                    <a:cubicBezTo>
                      <a:pt x="2845" y="2967"/>
                      <a:pt x="2812" y="3004"/>
                      <a:pt x="2779" y="3040"/>
                    </a:cubicBezTo>
                    <a:cubicBezTo>
                      <a:pt x="2747" y="3083"/>
                      <a:pt x="2710" y="3124"/>
                      <a:pt x="2678" y="3162"/>
                    </a:cubicBezTo>
                    <a:cubicBezTo>
                      <a:pt x="2672" y="3167"/>
                      <a:pt x="2668" y="3171"/>
                      <a:pt x="2668" y="3171"/>
                    </a:cubicBezTo>
                    <a:cubicBezTo>
                      <a:pt x="2635" y="3208"/>
                      <a:pt x="2603" y="3246"/>
                      <a:pt x="2575" y="3283"/>
                    </a:cubicBezTo>
                    <a:cubicBezTo>
                      <a:pt x="2543" y="3319"/>
                      <a:pt x="2515" y="3353"/>
                      <a:pt x="2487" y="3385"/>
                    </a:cubicBezTo>
                    <a:cubicBezTo>
                      <a:pt x="2468" y="3409"/>
                      <a:pt x="2449" y="3426"/>
                      <a:pt x="2431" y="3450"/>
                    </a:cubicBezTo>
                    <a:cubicBezTo>
                      <a:pt x="2393" y="3497"/>
                      <a:pt x="2356" y="3548"/>
                      <a:pt x="2320" y="3594"/>
                    </a:cubicBezTo>
                    <a:cubicBezTo>
                      <a:pt x="2277" y="3641"/>
                      <a:pt x="2236" y="3692"/>
                      <a:pt x="2198" y="3738"/>
                    </a:cubicBezTo>
                    <a:cubicBezTo>
                      <a:pt x="2180" y="3761"/>
                      <a:pt x="2161" y="3785"/>
                      <a:pt x="2142" y="3808"/>
                    </a:cubicBezTo>
                    <a:cubicBezTo>
                      <a:pt x="2114" y="3840"/>
                      <a:pt x="2086" y="3877"/>
                      <a:pt x="2054" y="3911"/>
                    </a:cubicBezTo>
                    <a:cubicBezTo>
                      <a:pt x="2031" y="3943"/>
                      <a:pt x="2003" y="3975"/>
                      <a:pt x="1980" y="4003"/>
                    </a:cubicBezTo>
                    <a:cubicBezTo>
                      <a:pt x="1938" y="4055"/>
                      <a:pt x="1897" y="4106"/>
                      <a:pt x="1854" y="4156"/>
                    </a:cubicBezTo>
                    <a:cubicBezTo>
                      <a:pt x="1818" y="4203"/>
                      <a:pt x="1780" y="4250"/>
                      <a:pt x="1743" y="4296"/>
                    </a:cubicBezTo>
                    <a:cubicBezTo>
                      <a:pt x="1702" y="4351"/>
                      <a:pt x="1655" y="4398"/>
                      <a:pt x="1603" y="4445"/>
                    </a:cubicBezTo>
                    <a:cubicBezTo>
                      <a:pt x="1590" y="4458"/>
                      <a:pt x="1571" y="4473"/>
                      <a:pt x="1548" y="4486"/>
                    </a:cubicBezTo>
                    <a:cubicBezTo>
                      <a:pt x="1496" y="4514"/>
                      <a:pt x="1436" y="4533"/>
                      <a:pt x="1367" y="4533"/>
                    </a:cubicBezTo>
                    <a:cubicBezTo>
                      <a:pt x="1348" y="4533"/>
                      <a:pt x="1324" y="4533"/>
                      <a:pt x="1305" y="4519"/>
                    </a:cubicBezTo>
                    <a:cubicBezTo>
                      <a:pt x="1288" y="4514"/>
                      <a:pt x="1278" y="4505"/>
                      <a:pt x="1273" y="4486"/>
                    </a:cubicBezTo>
                    <a:cubicBezTo>
                      <a:pt x="1269" y="4473"/>
                      <a:pt x="1269" y="4454"/>
                      <a:pt x="1273" y="4441"/>
                    </a:cubicBezTo>
                    <a:cubicBezTo>
                      <a:pt x="1278" y="4413"/>
                      <a:pt x="1288" y="4385"/>
                      <a:pt x="1297" y="4361"/>
                    </a:cubicBezTo>
                    <a:cubicBezTo>
                      <a:pt x="1316" y="4310"/>
                      <a:pt x="1333" y="4263"/>
                      <a:pt x="1357" y="4218"/>
                    </a:cubicBezTo>
                    <a:cubicBezTo>
                      <a:pt x="1440" y="4059"/>
                      <a:pt x="1543" y="3911"/>
                      <a:pt x="1655" y="3776"/>
                    </a:cubicBezTo>
                    <a:cubicBezTo>
                      <a:pt x="1674" y="3748"/>
                      <a:pt x="1696" y="3724"/>
                      <a:pt x="1715" y="3696"/>
                    </a:cubicBezTo>
                    <a:cubicBezTo>
                      <a:pt x="1747" y="3664"/>
                      <a:pt x="1775" y="3626"/>
                      <a:pt x="1803" y="3594"/>
                    </a:cubicBezTo>
                    <a:cubicBezTo>
                      <a:pt x="1841" y="3553"/>
                      <a:pt x="1878" y="3510"/>
                      <a:pt x="1915" y="3469"/>
                    </a:cubicBezTo>
                    <a:cubicBezTo>
                      <a:pt x="1934" y="3441"/>
                      <a:pt x="1957" y="3418"/>
                      <a:pt x="1980" y="3394"/>
                    </a:cubicBezTo>
                    <a:cubicBezTo>
                      <a:pt x="2003" y="3366"/>
                      <a:pt x="2026" y="3338"/>
                      <a:pt x="2050" y="3310"/>
                    </a:cubicBezTo>
                    <a:cubicBezTo>
                      <a:pt x="2078" y="3274"/>
                      <a:pt x="2105" y="3236"/>
                      <a:pt x="2138" y="3203"/>
                    </a:cubicBezTo>
                    <a:cubicBezTo>
                      <a:pt x="2161" y="3175"/>
                      <a:pt x="2185" y="3143"/>
                      <a:pt x="2213" y="3115"/>
                    </a:cubicBezTo>
                    <a:cubicBezTo>
                      <a:pt x="2259" y="3050"/>
                      <a:pt x="2310" y="2990"/>
                      <a:pt x="2361" y="2924"/>
                    </a:cubicBezTo>
                    <a:cubicBezTo>
                      <a:pt x="2399" y="2879"/>
                      <a:pt x="2440" y="2832"/>
                      <a:pt x="2477" y="2780"/>
                    </a:cubicBezTo>
                    <a:cubicBezTo>
                      <a:pt x="2496" y="2757"/>
                      <a:pt x="2519" y="2734"/>
                      <a:pt x="2538" y="2706"/>
                    </a:cubicBezTo>
                    <a:cubicBezTo>
                      <a:pt x="2580" y="2660"/>
                      <a:pt x="2622" y="2613"/>
                      <a:pt x="2663" y="2566"/>
                    </a:cubicBezTo>
                    <a:cubicBezTo>
                      <a:pt x="2789" y="2437"/>
                      <a:pt x="2919" y="2311"/>
                      <a:pt x="3040" y="2176"/>
                    </a:cubicBezTo>
                    <a:cubicBezTo>
                      <a:pt x="3077" y="2134"/>
                      <a:pt x="3114" y="2092"/>
                      <a:pt x="3152" y="2051"/>
                    </a:cubicBezTo>
                    <a:cubicBezTo>
                      <a:pt x="3156" y="2046"/>
                      <a:pt x="3156" y="2046"/>
                      <a:pt x="3161" y="2042"/>
                    </a:cubicBezTo>
                    <a:cubicBezTo>
                      <a:pt x="3184" y="2014"/>
                      <a:pt x="3208" y="1981"/>
                      <a:pt x="3236" y="1953"/>
                    </a:cubicBezTo>
                    <a:cubicBezTo>
                      <a:pt x="3268" y="1911"/>
                      <a:pt x="3300" y="1869"/>
                      <a:pt x="3333" y="1823"/>
                    </a:cubicBezTo>
                    <a:cubicBezTo>
                      <a:pt x="3380" y="1763"/>
                      <a:pt x="3425" y="1702"/>
                      <a:pt x="3468" y="1641"/>
                    </a:cubicBezTo>
                    <a:cubicBezTo>
                      <a:pt x="3524" y="1553"/>
                      <a:pt x="3579" y="1465"/>
                      <a:pt x="3612" y="1362"/>
                    </a:cubicBezTo>
                    <a:cubicBezTo>
                      <a:pt x="3626" y="1321"/>
                      <a:pt x="3640" y="1274"/>
                      <a:pt x="3644" y="1227"/>
                    </a:cubicBezTo>
                    <a:cubicBezTo>
                      <a:pt x="3648" y="1195"/>
                      <a:pt x="3648" y="1163"/>
                      <a:pt x="3635" y="1130"/>
                    </a:cubicBezTo>
                    <a:cubicBezTo>
                      <a:pt x="3621" y="1088"/>
                      <a:pt x="3593" y="1051"/>
                      <a:pt x="3551" y="1032"/>
                    </a:cubicBezTo>
                    <a:cubicBezTo>
                      <a:pt x="3528" y="1019"/>
                      <a:pt x="3505" y="1010"/>
                      <a:pt x="3481" y="1010"/>
                    </a:cubicBezTo>
                    <a:cubicBezTo>
                      <a:pt x="3458" y="1006"/>
                      <a:pt x="3435" y="1002"/>
                      <a:pt x="3412" y="1002"/>
                    </a:cubicBezTo>
                    <a:cubicBezTo>
                      <a:pt x="3403" y="1002"/>
                      <a:pt x="3393" y="1003"/>
                      <a:pt x="3384" y="1004"/>
                    </a:cubicBezTo>
                    <a:cubicBezTo>
                      <a:pt x="3296" y="1014"/>
                      <a:pt x="3217" y="1038"/>
                      <a:pt x="3142" y="1075"/>
                    </a:cubicBezTo>
                    <a:cubicBezTo>
                      <a:pt x="3021" y="1130"/>
                      <a:pt x="2910" y="1205"/>
                      <a:pt x="2803" y="1283"/>
                    </a:cubicBezTo>
                    <a:cubicBezTo>
                      <a:pt x="2766" y="1317"/>
                      <a:pt x="2724" y="1349"/>
                      <a:pt x="2682" y="1381"/>
                    </a:cubicBezTo>
                    <a:cubicBezTo>
                      <a:pt x="2635" y="1418"/>
                      <a:pt x="2594" y="1461"/>
                      <a:pt x="2547" y="1502"/>
                    </a:cubicBezTo>
                    <a:cubicBezTo>
                      <a:pt x="2510" y="1534"/>
                      <a:pt x="2483" y="1568"/>
                      <a:pt x="2449" y="1605"/>
                    </a:cubicBezTo>
                    <a:cubicBezTo>
                      <a:pt x="2412" y="1646"/>
                      <a:pt x="2375" y="1684"/>
                      <a:pt x="2343" y="1725"/>
                    </a:cubicBezTo>
                    <a:cubicBezTo>
                      <a:pt x="2287" y="1791"/>
                      <a:pt x="2232" y="1856"/>
                      <a:pt x="2180" y="1920"/>
                    </a:cubicBezTo>
                    <a:cubicBezTo>
                      <a:pt x="2133" y="1976"/>
                      <a:pt x="2092" y="2036"/>
                      <a:pt x="2050" y="2102"/>
                    </a:cubicBezTo>
                    <a:cubicBezTo>
                      <a:pt x="1966" y="2223"/>
                      <a:pt x="1891" y="2353"/>
                      <a:pt x="1818" y="2483"/>
                    </a:cubicBezTo>
                    <a:cubicBezTo>
                      <a:pt x="1729" y="2628"/>
                      <a:pt x="1646" y="2772"/>
                      <a:pt x="1562" y="2920"/>
                    </a:cubicBezTo>
                    <a:cubicBezTo>
                      <a:pt x="1501" y="3023"/>
                      <a:pt x="1440" y="3124"/>
                      <a:pt x="1380" y="3227"/>
                    </a:cubicBezTo>
                    <a:cubicBezTo>
                      <a:pt x="1352" y="3278"/>
                      <a:pt x="1320" y="3334"/>
                      <a:pt x="1283" y="3385"/>
                    </a:cubicBezTo>
                    <a:cubicBezTo>
                      <a:pt x="1250" y="3441"/>
                      <a:pt x="1213" y="3497"/>
                      <a:pt x="1172" y="3548"/>
                    </a:cubicBezTo>
                    <a:cubicBezTo>
                      <a:pt x="1129" y="3604"/>
                      <a:pt x="1088" y="3660"/>
                      <a:pt x="1037" y="3710"/>
                    </a:cubicBezTo>
                    <a:cubicBezTo>
                      <a:pt x="1032" y="3715"/>
                      <a:pt x="1022" y="3724"/>
                      <a:pt x="1018" y="3733"/>
                    </a:cubicBezTo>
                    <a:cubicBezTo>
                      <a:pt x="981" y="3780"/>
                      <a:pt x="938" y="3817"/>
                      <a:pt x="893" y="3855"/>
                    </a:cubicBezTo>
                    <a:cubicBezTo>
                      <a:pt x="878" y="3864"/>
                      <a:pt x="865" y="3868"/>
                      <a:pt x="846" y="3873"/>
                    </a:cubicBezTo>
                    <a:cubicBezTo>
                      <a:pt x="837" y="3877"/>
                      <a:pt x="827" y="3883"/>
                      <a:pt x="813" y="3883"/>
                    </a:cubicBezTo>
                    <a:cubicBezTo>
                      <a:pt x="790" y="3877"/>
                      <a:pt x="776" y="3868"/>
                      <a:pt x="762" y="3845"/>
                    </a:cubicBezTo>
                    <a:cubicBezTo>
                      <a:pt x="753" y="3821"/>
                      <a:pt x="743" y="3804"/>
                      <a:pt x="743" y="3780"/>
                    </a:cubicBezTo>
                    <a:cubicBezTo>
                      <a:pt x="734" y="3733"/>
                      <a:pt x="734" y="3692"/>
                      <a:pt x="739" y="3650"/>
                    </a:cubicBezTo>
                    <a:cubicBezTo>
                      <a:pt x="748" y="3529"/>
                      <a:pt x="776" y="3409"/>
                      <a:pt x="799" y="3291"/>
                    </a:cubicBezTo>
                    <a:cubicBezTo>
                      <a:pt x="831" y="3158"/>
                      <a:pt x="883" y="3027"/>
                      <a:pt x="943" y="2907"/>
                    </a:cubicBezTo>
                    <a:cubicBezTo>
                      <a:pt x="1018" y="2762"/>
                      <a:pt x="1097" y="2622"/>
                      <a:pt x="1185" y="2488"/>
                    </a:cubicBezTo>
                    <a:cubicBezTo>
                      <a:pt x="1222" y="2437"/>
                      <a:pt x="1260" y="2390"/>
                      <a:pt x="1301" y="2339"/>
                    </a:cubicBezTo>
                    <a:cubicBezTo>
                      <a:pt x="1329" y="2306"/>
                      <a:pt x="1357" y="2274"/>
                      <a:pt x="1385" y="2242"/>
                    </a:cubicBezTo>
                    <a:cubicBezTo>
                      <a:pt x="1436" y="2176"/>
                      <a:pt x="1492" y="2116"/>
                      <a:pt x="1548" y="2060"/>
                    </a:cubicBezTo>
                    <a:cubicBezTo>
                      <a:pt x="1627" y="1981"/>
                      <a:pt x="1702" y="1902"/>
                      <a:pt x="1785" y="1832"/>
                    </a:cubicBezTo>
                    <a:cubicBezTo>
                      <a:pt x="1845" y="1772"/>
                      <a:pt x="1906" y="1712"/>
                      <a:pt x="1962" y="1651"/>
                    </a:cubicBezTo>
                    <a:cubicBezTo>
                      <a:pt x="2013" y="1586"/>
                      <a:pt x="2073" y="1534"/>
                      <a:pt x="2124" y="1470"/>
                    </a:cubicBezTo>
                    <a:cubicBezTo>
                      <a:pt x="2152" y="1437"/>
                      <a:pt x="2180" y="1409"/>
                      <a:pt x="2204" y="1377"/>
                    </a:cubicBezTo>
                    <a:cubicBezTo>
                      <a:pt x="2249" y="1317"/>
                      <a:pt x="2301" y="1261"/>
                      <a:pt x="2352" y="1210"/>
                    </a:cubicBezTo>
                    <a:cubicBezTo>
                      <a:pt x="2393" y="1167"/>
                      <a:pt x="2431" y="1130"/>
                      <a:pt x="2473" y="1084"/>
                    </a:cubicBezTo>
                    <a:cubicBezTo>
                      <a:pt x="2543" y="1014"/>
                      <a:pt x="2616" y="944"/>
                      <a:pt x="2687" y="865"/>
                    </a:cubicBezTo>
                    <a:cubicBezTo>
                      <a:pt x="2734" y="815"/>
                      <a:pt x="2784" y="763"/>
                      <a:pt x="2831" y="712"/>
                    </a:cubicBezTo>
                    <a:cubicBezTo>
                      <a:pt x="2886" y="647"/>
                      <a:pt x="2947" y="586"/>
                      <a:pt x="2998" y="521"/>
                    </a:cubicBezTo>
                    <a:cubicBezTo>
                      <a:pt x="3026" y="480"/>
                      <a:pt x="3054" y="438"/>
                      <a:pt x="3077" y="391"/>
                    </a:cubicBezTo>
                    <a:cubicBezTo>
                      <a:pt x="3114" y="313"/>
                      <a:pt x="3119" y="223"/>
                      <a:pt x="3086" y="126"/>
                    </a:cubicBezTo>
                    <a:cubicBezTo>
                      <a:pt x="3077" y="103"/>
                      <a:pt x="3063" y="79"/>
                      <a:pt x="3045" y="62"/>
                    </a:cubicBezTo>
                    <a:cubicBezTo>
                      <a:pt x="2998" y="10"/>
                      <a:pt x="2942" y="0"/>
                      <a:pt x="28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 rot="921425">
                <a:off x="4956236" y="5436321"/>
                <a:ext cx="642342" cy="641967"/>
              </a:xfrm>
              <a:custGeom>
                <a:rect b="b" l="l" r="r" t="t"/>
                <a:pathLst>
                  <a:path extrusionOk="0" h="6482" w="6616">
                    <a:moveTo>
                      <a:pt x="1002" y="0"/>
                    </a:moveTo>
                    <a:cubicBezTo>
                      <a:pt x="927" y="0"/>
                      <a:pt x="853" y="8"/>
                      <a:pt x="777" y="23"/>
                    </a:cubicBezTo>
                    <a:cubicBezTo>
                      <a:pt x="647" y="56"/>
                      <a:pt x="531" y="117"/>
                      <a:pt x="438" y="209"/>
                    </a:cubicBezTo>
                    <a:cubicBezTo>
                      <a:pt x="372" y="274"/>
                      <a:pt x="322" y="353"/>
                      <a:pt x="271" y="432"/>
                    </a:cubicBezTo>
                    <a:cubicBezTo>
                      <a:pt x="192" y="572"/>
                      <a:pt x="131" y="720"/>
                      <a:pt x="80" y="870"/>
                    </a:cubicBezTo>
                    <a:cubicBezTo>
                      <a:pt x="20" y="1065"/>
                      <a:pt x="1" y="1265"/>
                      <a:pt x="29" y="1464"/>
                    </a:cubicBezTo>
                    <a:cubicBezTo>
                      <a:pt x="52" y="1674"/>
                      <a:pt x="103" y="1878"/>
                      <a:pt x="164" y="2082"/>
                    </a:cubicBezTo>
                    <a:cubicBezTo>
                      <a:pt x="256" y="2380"/>
                      <a:pt x="372" y="2673"/>
                      <a:pt x="522" y="2947"/>
                    </a:cubicBezTo>
                    <a:cubicBezTo>
                      <a:pt x="605" y="3106"/>
                      <a:pt x="698" y="3258"/>
                      <a:pt x="796" y="3408"/>
                    </a:cubicBezTo>
                    <a:cubicBezTo>
                      <a:pt x="880" y="3528"/>
                      <a:pt x="964" y="3654"/>
                      <a:pt x="1056" y="3770"/>
                    </a:cubicBezTo>
                    <a:cubicBezTo>
                      <a:pt x="1135" y="3872"/>
                      <a:pt x="1209" y="3975"/>
                      <a:pt x="1288" y="4077"/>
                    </a:cubicBezTo>
                    <a:cubicBezTo>
                      <a:pt x="1359" y="4161"/>
                      <a:pt x="1423" y="4245"/>
                      <a:pt x="1494" y="4328"/>
                    </a:cubicBezTo>
                    <a:cubicBezTo>
                      <a:pt x="1563" y="4416"/>
                      <a:pt x="1633" y="4496"/>
                      <a:pt x="1702" y="4579"/>
                    </a:cubicBezTo>
                    <a:cubicBezTo>
                      <a:pt x="1726" y="4607"/>
                      <a:pt x="1749" y="4635"/>
                      <a:pt x="1772" y="4663"/>
                    </a:cubicBezTo>
                    <a:cubicBezTo>
                      <a:pt x="1818" y="4719"/>
                      <a:pt x="1865" y="4779"/>
                      <a:pt x="1912" y="4835"/>
                    </a:cubicBezTo>
                    <a:cubicBezTo>
                      <a:pt x="1962" y="4895"/>
                      <a:pt x="2013" y="4955"/>
                      <a:pt x="2065" y="5011"/>
                    </a:cubicBezTo>
                    <a:cubicBezTo>
                      <a:pt x="2093" y="5044"/>
                      <a:pt x="2116" y="5071"/>
                      <a:pt x="2140" y="5099"/>
                    </a:cubicBezTo>
                    <a:cubicBezTo>
                      <a:pt x="2172" y="5137"/>
                      <a:pt x="2204" y="5174"/>
                      <a:pt x="2237" y="5216"/>
                    </a:cubicBezTo>
                    <a:cubicBezTo>
                      <a:pt x="2269" y="5253"/>
                      <a:pt x="2302" y="5290"/>
                      <a:pt x="2335" y="5328"/>
                    </a:cubicBezTo>
                    <a:cubicBezTo>
                      <a:pt x="2376" y="5374"/>
                      <a:pt x="2418" y="5425"/>
                      <a:pt x="2464" y="5472"/>
                    </a:cubicBezTo>
                    <a:cubicBezTo>
                      <a:pt x="2646" y="5663"/>
                      <a:pt x="2832" y="5852"/>
                      <a:pt x="3032" y="6025"/>
                    </a:cubicBezTo>
                    <a:cubicBezTo>
                      <a:pt x="3088" y="6071"/>
                      <a:pt x="3139" y="6118"/>
                      <a:pt x="3189" y="6159"/>
                    </a:cubicBezTo>
                    <a:cubicBezTo>
                      <a:pt x="3269" y="6225"/>
                      <a:pt x="3343" y="6281"/>
                      <a:pt x="3423" y="6337"/>
                    </a:cubicBezTo>
                    <a:cubicBezTo>
                      <a:pt x="3474" y="6369"/>
                      <a:pt x="3524" y="6401"/>
                      <a:pt x="3575" y="6429"/>
                    </a:cubicBezTo>
                    <a:cubicBezTo>
                      <a:pt x="3622" y="6453"/>
                      <a:pt x="3674" y="6476"/>
                      <a:pt x="3725" y="6481"/>
                    </a:cubicBezTo>
                    <a:cubicBezTo>
                      <a:pt x="3732" y="6481"/>
                      <a:pt x="3740" y="6482"/>
                      <a:pt x="3747" y="6482"/>
                    </a:cubicBezTo>
                    <a:cubicBezTo>
                      <a:pt x="3819" y="6482"/>
                      <a:pt x="3870" y="6441"/>
                      <a:pt x="3887" y="6364"/>
                    </a:cubicBezTo>
                    <a:cubicBezTo>
                      <a:pt x="3892" y="6337"/>
                      <a:pt x="3892" y="6309"/>
                      <a:pt x="3887" y="6281"/>
                    </a:cubicBezTo>
                    <a:cubicBezTo>
                      <a:pt x="3878" y="6215"/>
                      <a:pt x="3854" y="6150"/>
                      <a:pt x="3822" y="6094"/>
                    </a:cubicBezTo>
                    <a:cubicBezTo>
                      <a:pt x="3790" y="6039"/>
                      <a:pt x="3753" y="5983"/>
                      <a:pt x="3719" y="5932"/>
                    </a:cubicBezTo>
                    <a:cubicBezTo>
                      <a:pt x="3599" y="5755"/>
                      <a:pt x="3483" y="5573"/>
                      <a:pt x="3343" y="5412"/>
                    </a:cubicBezTo>
                    <a:cubicBezTo>
                      <a:pt x="3301" y="5365"/>
                      <a:pt x="3260" y="5318"/>
                      <a:pt x="3217" y="5272"/>
                    </a:cubicBezTo>
                    <a:cubicBezTo>
                      <a:pt x="3153" y="5202"/>
                      <a:pt x="3088" y="5137"/>
                      <a:pt x="3022" y="5067"/>
                    </a:cubicBezTo>
                    <a:cubicBezTo>
                      <a:pt x="2902" y="4938"/>
                      <a:pt x="2777" y="4816"/>
                      <a:pt x="2655" y="4691"/>
                    </a:cubicBezTo>
                    <a:cubicBezTo>
                      <a:pt x="2516" y="4541"/>
                      <a:pt x="2367" y="4398"/>
                      <a:pt x="2232" y="4245"/>
                    </a:cubicBezTo>
                    <a:cubicBezTo>
                      <a:pt x="2176" y="4179"/>
                      <a:pt x="2121" y="4114"/>
                      <a:pt x="2060" y="4049"/>
                    </a:cubicBezTo>
                    <a:cubicBezTo>
                      <a:pt x="2005" y="3984"/>
                      <a:pt x="1944" y="3914"/>
                      <a:pt x="1884" y="3850"/>
                    </a:cubicBezTo>
                    <a:cubicBezTo>
                      <a:pt x="1828" y="3784"/>
                      <a:pt x="1767" y="3719"/>
                      <a:pt x="1711" y="3654"/>
                    </a:cubicBezTo>
                    <a:cubicBezTo>
                      <a:pt x="1661" y="3599"/>
                      <a:pt x="1610" y="3543"/>
                      <a:pt x="1558" y="3487"/>
                    </a:cubicBezTo>
                    <a:cubicBezTo>
                      <a:pt x="1554" y="3482"/>
                      <a:pt x="1549" y="3477"/>
                      <a:pt x="1544" y="3473"/>
                    </a:cubicBezTo>
                    <a:cubicBezTo>
                      <a:pt x="1488" y="3408"/>
                      <a:pt x="1432" y="3348"/>
                      <a:pt x="1376" y="3282"/>
                    </a:cubicBezTo>
                    <a:cubicBezTo>
                      <a:pt x="1344" y="3249"/>
                      <a:pt x="1312" y="3213"/>
                      <a:pt x="1279" y="3175"/>
                    </a:cubicBezTo>
                    <a:cubicBezTo>
                      <a:pt x="1205" y="3078"/>
                      <a:pt x="1135" y="2979"/>
                      <a:pt x="1075" y="2878"/>
                    </a:cubicBezTo>
                    <a:cubicBezTo>
                      <a:pt x="1024" y="2794"/>
                      <a:pt x="973" y="2711"/>
                      <a:pt x="936" y="2617"/>
                    </a:cubicBezTo>
                    <a:cubicBezTo>
                      <a:pt x="902" y="2543"/>
                      <a:pt x="880" y="2460"/>
                      <a:pt x="870" y="2376"/>
                    </a:cubicBezTo>
                    <a:cubicBezTo>
                      <a:pt x="870" y="2333"/>
                      <a:pt x="870" y="2292"/>
                      <a:pt x="889" y="2254"/>
                    </a:cubicBezTo>
                    <a:cubicBezTo>
                      <a:pt x="897" y="2230"/>
                      <a:pt x="912" y="2217"/>
                      <a:pt x="937" y="2217"/>
                    </a:cubicBezTo>
                    <a:cubicBezTo>
                      <a:pt x="941" y="2217"/>
                      <a:pt x="945" y="2217"/>
                      <a:pt x="949" y="2217"/>
                    </a:cubicBezTo>
                    <a:cubicBezTo>
                      <a:pt x="958" y="2222"/>
                      <a:pt x="968" y="2222"/>
                      <a:pt x="981" y="2226"/>
                    </a:cubicBezTo>
                    <a:cubicBezTo>
                      <a:pt x="1019" y="2241"/>
                      <a:pt x="1056" y="2260"/>
                      <a:pt x="1089" y="2282"/>
                    </a:cubicBezTo>
                    <a:cubicBezTo>
                      <a:pt x="1224" y="2357"/>
                      <a:pt x="1344" y="2445"/>
                      <a:pt x="1470" y="2533"/>
                    </a:cubicBezTo>
                    <a:cubicBezTo>
                      <a:pt x="1526" y="2580"/>
                      <a:pt x="1582" y="2627"/>
                      <a:pt x="1637" y="2668"/>
                    </a:cubicBezTo>
                    <a:cubicBezTo>
                      <a:pt x="1702" y="2715"/>
                      <a:pt x="1762" y="2771"/>
                      <a:pt x="1823" y="2822"/>
                    </a:cubicBezTo>
                    <a:cubicBezTo>
                      <a:pt x="1893" y="2887"/>
                      <a:pt x="1962" y="2952"/>
                      <a:pt x="2032" y="3017"/>
                    </a:cubicBezTo>
                    <a:cubicBezTo>
                      <a:pt x="2037" y="3022"/>
                      <a:pt x="2041" y="3026"/>
                      <a:pt x="2046" y="3031"/>
                    </a:cubicBezTo>
                    <a:cubicBezTo>
                      <a:pt x="2107" y="3087"/>
                      <a:pt x="2172" y="3147"/>
                      <a:pt x="2237" y="3203"/>
                    </a:cubicBezTo>
                    <a:cubicBezTo>
                      <a:pt x="2279" y="3241"/>
                      <a:pt x="2325" y="3282"/>
                      <a:pt x="2367" y="3320"/>
                    </a:cubicBezTo>
                    <a:cubicBezTo>
                      <a:pt x="2399" y="3348"/>
                      <a:pt x="2427" y="3376"/>
                      <a:pt x="2460" y="3398"/>
                    </a:cubicBezTo>
                    <a:cubicBezTo>
                      <a:pt x="2498" y="3431"/>
                      <a:pt x="2539" y="3464"/>
                      <a:pt x="2576" y="3500"/>
                    </a:cubicBezTo>
                    <a:cubicBezTo>
                      <a:pt x="2614" y="3528"/>
                      <a:pt x="2651" y="3561"/>
                      <a:pt x="2687" y="3593"/>
                    </a:cubicBezTo>
                    <a:cubicBezTo>
                      <a:pt x="2739" y="3640"/>
                      <a:pt x="2790" y="3687"/>
                      <a:pt x="2846" y="3733"/>
                    </a:cubicBezTo>
                    <a:cubicBezTo>
                      <a:pt x="2966" y="3850"/>
                      <a:pt x="3073" y="3970"/>
                      <a:pt x="3189" y="4091"/>
                    </a:cubicBezTo>
                    <a:cubicBezTo>
                      <a:pt x="3189" y="4091"/>
                      <a:pt x="3195" y="4095"/>
                      <a:pt x="3195" y="4101"/>
                    </a:cubicBezTo>
                    <a:cubicBezTo>
                      <a:pt x="3241" y="4151"/>
                      <a:pt x="3288" y="4202"/>
                      <a:pt x="3329" y="4254"/>
                    </a:cubicBezTo>
                    <a:cubicBezTo>
                      <a:pt x="3376" y="4305"/>
                      <a:pt x="3423" y="4352"/>
                      <a:pt x="3468" y="4402"/>
                    </a:cubicBezTo>
                    <a:cubicBezTo>
                      <a:pt x="3496" y="4435"/>
                      <a:pt x="3524" y="4468"/>
                      <a:pt x="3552" y="4500"/>
                    </a:cubicBezTo>
                    <a:cubicBezTo>
                      <a:pt x="3618" y="4575"/>
                      <a:pt x="3683" y="4649"/>
                      <a:pt x="3747" y="4723"/>
                    </a:cubicBezTo>
                    <a:cubicBezTo>
                      <a:pt x="3809" y="4792"/>
                      <a:pt x="3873" y="4867"/>
                      <a:pt x="3938" y="4938"/>
                    </a:cubicBezTo>
                    <a:cubicBezTo>
                      <a:pt x="4036" y="5035"/>
                      <a:pt x="4129" y="5137"/>
                      <a:pt x="4231" y="5225"/>
                    </a:cubicBezTo>
                    <a:cubicBezTo>
                      <a:pt x="4292" y="5277"/>
                      <a:pt x="4356" y="5322"/>
                      <a:pt x="4422" y="5365"/>
                    </a:cubicBezTo>
                    <a:cubicBezTo>
                      <a:pt x="4483" y="5402"/>
                      <a:pt x="4543" y="5434"/>
                      <a:pt x="4607" y="5453"/>
                    </a:cubicBezTo>
                    <a:cubicBezTo>
                      <a:pt x="4628" y="5459"/>
                      <a:pt x="4648" y="5464"/>
                      <a:pt x="4670" y="5464"/>
                    </a:cubicBezTo>
                    <a:cubicBezTo>
                      <a:pt x="4678" y="5464"/>
                      <a:pt x="4687" y="5463"/>
                      <a:pt x="4696" y="5462"/>
                    </a:cubicBezTo>
                    <a:cubicBezTo>
                      <a:pt x="4738" y="5457"/>
                      <a:pt x="4770" y="5440"/>
                      <a:pt x="4794" y="5397"/>
                    </a:cubicBezTo>
                    <a:cubicBezTo>
                      <a:pt x="4813" y="5369"/>
                      <a:pt x="4817" y="5337"/>
                      <a:pt x="4822" y="5305"/>
                    </a:cubicBezTo>
                    <a:cubicBezTo>
                      <a:pt x="4822" y="5272"/>
                      <a:pt x="4822" y="5244"/>
                      <a:pt x="4817" y="5211"/>
                    </a:cubicBezTo>
                    <a:cubicBezTo>
                      <a:pt x="4798" y="5105"/>
                      <a:pt x="4751" y="5011"/>
                      <a:pt x="4696" y="4923"/>
                    </a:cubicBezTo>
                    <a:cubicBezTo>
                      <a:pt x="4618" y="4803"/>
                      <a:pt x="4524" y="4691"/>
                      <a:pt x="4431" y="4575"/>
                    </a:cubicBezTo>
                    <a:cubicBezTo>
                      <a:pt x="4375" y="4505"/>
                      <a:pt x="4320" y="4435"/>
                      <a:pt x="4259" y="4365"/>
                    </a:cubicBezTo>
                    <a:cubicBezTo>
                      <a:pt x="4204" y="4296"/>
                      <a:pt x="4143" y="4226"/>
                      <a:pt x="4082" y="4157"/>
                    </a:cubicBezTo>
                    <a:cubicBezTo>
                      <a:pt x="4013" y="4082"/>
                      <a:pt x="3943" y="4007"/>
                      <a:pt x="3869" y="3938"/>
                    </a:cubicBezTo>
                    <a:cubicBezTo>
                      <a:pt x="3762" y="3826"/>
                      <a:pt x="3655" y="3719"/>
                      <a:pt x="3543" y="3612"/>
                    </a:cubicBezTo>
                    <a:cubicBezTo>
                      <a:pt x="3478" y="3552"/>
                      <a:pt x="3408" y="3492"/>
                      <a:pt x="3343" y="3431"/>
                    </a:cubicBezTo>
                    <a:cubicBezTo>
                      <a:pt x="3339" y="3426"/>
                      <a:pt x="3339" y="3426"/>
                      <a:pt x="3334" y="3421"/>
                    </a:cubicBezTo>
                    <a:cubicBezTo>
                      <a:pt x="3288" y="3380"/>
                      <a:pt x="3241" y="3342"/>
                      <a:pt x="3195" y="3301"/>
                    </a:cubicBezTo>
                    <a:cubicBezTo>
                      <a:pt x="3148" y="3258"/>
                      <a:pt x="3097" y="3213"/>
                      <a:pt x="3050" y="3170"/>
                    </a:cubicBezTo>
                    <a:cubicBezTo>
                      <a:pt x="3045" y="3166"/>
                      <a:pt x="3041" y="3161"/>
                      <a:pt x="3037" y="3161"/>
                    </a:cubicBezTo>
                    <a:cubicBezTo>
                      <a:pt x="2990" y="3119"/>
                      <a:pt x="2948" y="3082"/>
                      <a:pt x="2902" y="3041"/>
                    </a:cubicBezTo>
                    <a:cubicBezTo>
                      <a:pt x="2860" y="3003"/>
                      <a:pt x="2818" y="2966"/>
                      <a:pt x="2777" y="2934"/>
                    </a:cubicBezTo>
                    <a:cubicBezTo>
                      <a:pt x="2753" y="2910"/>
                      <a:pt x="2725" y="2887"/>
                      <a:pt x="2697" y="2863"/>
                    </a:cubicBezTo>
                    <a:cubicBezTo>
                      <a:pt x="2642" y="2812"/>
                      <a:pt x="2581" y="2766"/>
                      <a:pt x="2526" y="2720"/>
                    </a:cubicBezTo>
                    <a:cubicBezTo>
                      <a:pt x="2464" y="2668"/>
                      <a:pt x="2404" y="2617"/>
                      <a:pt x="2344" y="2567"/>
                    </a:cubicBezTo>
                    <a:cubicBezTo>
                      <a:pt x="2320" y="2543"/>
                      <a:pt x="2292" y="2520"/>
                      <a:pt x="2264" y="2496"/>
                    </a:cubicBezTo>
                    <a:cubicBezTo>
                      <a:pt x="2223" y="2460"/>
                      <a:pt x="2181" y="2427"/>
                      <a:pt x="2135" y="2389"/>
                    </a:cubicBezTo>
                    <a:cubicBezTo>
                      <a:pt x="2097" y="2357"/>
                      <a:pt x="2060" y="2320"/>
                      <a:pt x="2024" y="2288"/>
                    </a:cubicBezTo>
                    <a:cubicBezTo>
                      <a:pt x="1962" y="2236"/>
                      <a:pt x="1902" y="2185"/>
                      <a:pt x="1842" y="2134"/>
                    </a:cubicBezTo>
                    <a:cubicBezTo>
                      <a:pt x="1786" y="2087"/>
                      <a:pt x="1730" y="2037"/>
                      <a:pt x="1670" y="1990"/>
                    </a:cubicBezTo>
                    <a:cubicBezTo>
                      <a:pt x="1605" y="1939"/>
                      <a:pt x="1544" y="1878"/>
                      <a:pt x="1488" y="1818"/>
                    </a:cubicBezTo>
                    <a:cubicBezTo>
                      <a:pt x="1470" y="1799"/>
                      <a:pt x="1451" y="1776"/>
                      <a:pt x="1438" y="1752"/>
                    </a:cubicBezTo>
                    <a:cubicBezTo>
                      <a:pt x="1395" y="1687"/>
                      <a:pt x="1372" y="1618"/>
                      <a:pt x="1363" y="1544"/>
                    </a:cubicBezTo>
                    <a:cubicBezTo>
                      <a:pt x="1359" y="1520"/>
                      <a:pt x="1359" y="1497"/>
                      <a:pt x="1367" y="1473"/>
                    </a:cubicBezTo>
                    <a:cubicBezTo>
                      <a:pt x="1372" y="1460"/>
                      <a:pt x="1382" y="1451"/>
                      <a:pt x="1400" y="1445"/>
                    </a:cubicBezTo>
                    <a:cubicBezTo>
                      <a:pt x="1405" y="1444"/>
                      <a:pt x="1411" y="1444"/>
                      <a:pt x="1416" y="1444"/>
                    </a:cubicBezTo>
                    <a:cubicBezTo>
                      <a:pt x="1430" y="1444"/>
                      <a:pt x="1443" y="1447"/>
                      <a:pt x="1456" y="1451"/>
                    </a:cubicBezTo>
                    <a:cubicBezTo>
                      <a:pt x="1488" y="1460"/>
                      <a:pt x="1516" y="1469"/>
                      <a:pt x="1549" y="1483"/>
                    </a:cubicBezTo>
                    <a:cubicBezTo>
                      <a:pt x="1605" y="1511"/>
                      <a:pt x="1661" y="1539"/>
                      <a:pt x="1711" y="1571"/>
                    </a:cubicBezTo>
                    <a:cubicBezTo>
                      <a:pt x="1902" y="1683"/>
                      <a:pt x="2079" y="1814"/>
                      <a:pt x="2247" y="1953"/>
                    </a:cubicBezTo>
                    <a:cubicBezTo>
                      <a:pt x="2275" y="1981"/>
                      <a:pt x="2307" y="2009"/>
                      <a:pt x="2339" y="2031"/>
                    </a:cubicBezTo>
                    <a:cubicBezTo>
                      <a:pt x="2381" y="2069"/>
                      <a:pt x="2423" y="2106"/>
                      <a:pt x="2464" y="2143"/>
                    </a:cubicBezTo>
                    <a:cubicBezTo>
                      <a:pt x="2516" y="2190"/>
                      <a:pt x="2567" y="2236"/>
                      <a:pt x="2618" y="2282"/>
                    </a:cubicBezTo>
                    <a:cubicBezTo>
                      <a:pt x="2646" y="2306"/>
                      <a:pt x="2678" y="2333"/>
                      <a:pt x="2706" y="2361"/>
                    </a:cubicBezTo>
                    <a:cubicBezTo>
                      <a:pt x="2743" y="2394"/>
                      <a:pt x="2777" y="2422"/>
                      <a:pt x="2813" y="2450"/>
                    </a:cubicBezTo>
                    <a:cubicBezTo>
                      <a:pt x="2855" y="2487"/>
                      <a:pt x="2897" y="2524"/>
                      <a:pt x="2938" y="2561"/>
                    </a:cubicBezTo>
                    <a:cubicBezTo>
                      <a:pt x="2976" y="2595"/>
                      <a:pt x="3009" y="2622"/>
                      <a:pt x="3045" y="2655"/>
                    </a:cubicBezTo>
                    <a:cubicBezTo>
                      <a:pt x="3125" y="2720"/>
                      <a:pt x="3199" y="2780"/>
                      <a:pt x="3279" y="2846"/>
                    </a:cubicBezTo>
                    <a:cubicBezTo>
                      <a:pt x="3334" y="2891"/>
                      <a:pt x="3390" y="2943"/>
                      <a:pt x="3450" y="2994"/>
                    </a:cubicBezTo>
                    <a:cubicBezTo>
                      <a:pt x="3483" y="3017"/>
                      <a:pt x="3511" y="3045"/>
                      <a:pt x="3543" y="3073"/>
                    </a:cubicBezTo>
                    <a:cubicBezTo>
                      <a:pt x="3599" y="3125"/>
                      <a:pt x="3659" y="3175"/>
                      <a:pt x="3715" y="3226"/>
                    </a:cubicBezTo>
                    <a:cubicBezTo>
                      <a:pt x="3873" y="3380"/>
                      <a:pt x="4026" y="3543"/>
                      <a:pt x="4194" y="3691"/>
                    </a:cubicBezTo>
                    <a:cubicBezTo>
                      <a:pt x="4245" y="3743"/>
                      <a:pt x="4296" y="3788"/>
                      <a:pt x="4348" y="3835"/>
                    </a:cubicBezTo>
                    <a:cubicBezTo>
                      <a:pt x="4352" y="3840"/>
                      <a:pt x="4356" y="3840"/>
                      <a:pt x="4356" y="3844"/>
                    </a:cubicBezTo>
                    <a:cubicBezTo>
                      <a:pt x="4394" y="3872"/>
                      <a:pt x="4431" y="3905"/>
                      <a:pt x="4468" y="3938"/>
                    </a:cubicBezTo>
                    <a:cubicBezTo>
                      <a:pt x="4519" y="3979"/>
                      <a:pt x="4571" y="4022"/>
                      <a:pt x="4622" y="4063"/>
                    </a:cubicBezTo>
                    <a:cubicBezTo>
                      <a:pt x="4696" y="4123"/>
                      <a:pt x="4770" y="4179"/>
                      <a:pt x="4845" y="4235"/>
                    </a:cubicBezTo>
                    <a:cubicBezTo>
                      <a:pt x="4947" y="4309"/>
                      <a:pt x="5054" y="4380"/>
                      <a:pt x="5175" y="4430"/>
                    </a:cubicBezTo>
                    <a:cubicBezTo>
                      <a:pt x="5226" y="4453"/>
                      <a:pt x="5272" y="4472"/>
                      <a:pt x="5328" y="4481"/>
                    </a:cubicBezTo>
                    <a:cubicBezTo>
                      <a:pt x="5348" y="4487"/>
                      <a:pt x="5369" y="4491"/>
                      <a:pt x="5392" y="4491"/>
                    </a:cubicBezTo>
                    <a:cubicBezTo>
                      <a:pt x="5406" y="4491"/>
                      <a:pt x="5421" y="4490"/>
                      <a:pt x="5435" y="4486"/>
                    </a:cubicBezTo>
                    <a:cubicBezTo>
                      <a:pt x="5482" y="4472"/>
                      <a:pt x="5519" y="4444"/>
                      <a:pt x="5538" y="4402"/>
                    </a:cubicBezTo>
                    <a:cubicBezTo>
                      <a:pt x="5547" y="4380"/>
                      <a:pt x="5551" y="4352"/>
                      <a:pt x="5556" y="4328"/>
                    </a:cubicBezTo>
                    <a:cubicBezTo>
                      <a:pt x="5556" y="4290"/>
                      <a:pt x="5556" y="4254"/>
                      <a:pt x="5547" y="4217"/>
                    </a:cubicBezTo>
                    <a:cubicBezTo>
                      <a:pt x="5528" y="4119"/>
                      <a:pt x="5491" y="4026"/>
                      <a:pt x="5444" y="3942"/>
                    </a:cubicBezTo>
                    <a:cubicBezTo>
                      <a:pt x="5365" y="3798"/>
                      <a:pt x="5268" y="3663"/>
                      <a:pt x="5165" y="3537"/>
                    </a:cubicBezTo>
                    <a:cubicBezTo>
                      <a:pt x="5124" y="3487"/>
                      <a:pt x="5082" y="3436"/>
                      <a:pt x="5040" y="3389"/>
                    </a:cubicBezTo>
                    <a:cubicBezTo>
                      <a:pt x="4994" y="3333"/>
                      <a:pt x="4942" y="3277"/>
                      <a:pt x="4891" y="3222"/>
                    </a:cubicBezTo>
                    <a:cubicBezTo>
                      <a:pt x="4850" y="3180"/>
                      <a:pt x="4807" y="3138"/>
                      <a:pt x="4766" y="3101"/>
                    </a:cubicBezTo>
                    <a:cubicBezTo>
                      <a:pt x="4715" y="3054"/>
                      <a:pt x="4668" y="3007"/>
                      <a:pt x="4618" y="2966"/>
                    </a:cubicBezTo>
                    <a:cubicBezTo>
                      <a:pt x="4538" y="2896"/>
                      <a:pt x="4459" y="2827"/>
                      <a:pt x="4380" y="2762"/>
                    </a:cubicBezTo>
                    <a:cubicBezTo>
                      <a:pt x="4311" y="2706"/>
                      <a:pt x="4236" y="2650"/>
                      <a:pt x="4161" y="2595"/>
                    </a:cubicBezTo>
                    <a:cubicBezTo>
                      <a:pt x="4013" y="2487"/>
                      <a:pt x="3859" y="2385"/>
                      <a:pt x="3706" y="2288"/>
                    </a:cubicBezTo>
                    <a:cubicBezTo>
                      <a:pt x="3534" y="2176"/>
                      <a:pt x="3362" y="2065"/>
                      <a:pt x="3189" y="1953"/>
                    </a:cubicBezTo>
                    <a:cubicBezTo>
                      <a:pt x="3069" y="1874"/>
                      <a:pt x="2944" y="1795"/>
                      <a:pt x="2822" y="1715"/>
                    </a:cubicBezTo>
                    <a:cubicBezTo>
                      <a:pt x="2762" y="1674"/>
                      <a:pt x="2697" y="1632"/>
                      <a:pt x="2637" y="1585"/>
                    </a:cubicBezTo>
                    <a:cubicBezTo>
                      <a:pt x="2567" y="1544"/>
                      <a:pt x="2507" y="1492"/>
                      <a:pt x="2442" y="1441"/>
                    </a:cubicBezTo>
                    <a:cubicBezTo>
                      <a:pt x="2376" y="1385"/>
                      <a:pt x="2307" y="1329"/>
                      <a:pt x="2241" y="1274"/>
                    </a:cubicBezTo>
                    <a:cubicBezTo>
                      <a:pt x="2232" y="1265"/>
                      <a:pt x="2223" y="1256"/>
                      <a:pt x="2213" y="1246"/>
                    </a:cubicBezTo>
                    <a:cubicBezTo>
                      <a:pt x="2157" y="1204"/>
                      <a:pt x="2112" y="1149"/>
                      <a:pt x="2065" y="1093"/>
                    </a:cubicBezTo>
                    <a:cubicBezTo>
                      <a:pt x="2056" y="1074"/>
                      <a:pt x="2046" y="1060"/>
                      <a:pt x="2037" y="1041"/>
                    </a:cubicBezTo>
                    <a:cubicBezTo>
                      <a:pt x="2028" y="1027"/>
                      <a:pt x="2028" y="1018"/>
                      <a:pt x="2028" y="1005"/>
                    </a:cubicBezTo>
                    <a:cubicBezTo>
                      <a:pt x="2024" y="977"/>
                      <a:pt x="2032" y="958"/>
                      <a:pt x="2060" y="949"/>
                    </a:cubicBezTo>
                    <a:cubicBezTo>
                      <a:pt x="2084" y="939"/>
                      <a:pt x="2107" y="934"/>
                      <a:pt x="2129" y="934"/>
                    </a:cubicBezTo>
                    <a:cubicBezTo>
                      <a:pt x="2138" y="934"/>
                      <a:pt x="2148" y="933"/>
                      <a:pt x="2157" y="933"/>
                    </a:cubicBezTo>
                    <a:cubicBezTo>
                      <a:pt x="2196" y="933"/>
                      <a:pt x="2237" y="940"/>
                      <a:pt x="2275" y="943"/>
                    </a:cubicBezTo>
                    <a:cubicBezTo>
                      <a:pt x="2414" y="971"/>
                      <a:pt x="2548" y="1014"/>
                      <a:pt x="2683" y="1055"/>
                    </a:cubicBezTo>
                    <a:cubicBezTo>
                      <a:pt x="2837" y="1111"/>
                      <a:pt x="2985" y="1176"/>
                      <a:pt x="3129" y="1260"/>
                    </a:cubicBezTo>
                    <a:cubicBezTo>
                      <a:pt x="3301" y="1357"/>
                      <a:pt x="3468" y="1464"/>
                      <a:pt x="3627" y="1585"/>
                    </a:cubicBezTo>
                    <a:cubicBezTo>
                      <a:pt x="3687" y="1632"/>
                      <a:pt x="3747" y="1679"/>
                      <a:pt x="3809" y="1730"/>
                    </a:cubicBezTo>
                    <a:cubicBezTo>
                      <a:pt x="3850" y="1762"/>
                      <a:pt x="3887" y="1799"/>
                      <a:pt x="3929" y="1836"/>
                    </a:cubicBezTo>
                    <a:cubicBezTo>
                      <a:pt x="4004" y="1902"/>
                      <a:pt x="4078" y="1971"/>
                      <a:pt x="4148" y="2041"/>
                    </a:cubicBezTo>
                    <a:cubicBezTo>
                      <a:pt x="4245" y="2134"/>
                      <a:pt x="4343" y="2226"/>
                      <a:pt x="4436" y="2329"/>
                    </a:cubicBezTo>
                    <a:cubicBezTo>
                      <a:pt x="4506" y="2404"/>
                      <a:pt x="4580" y="2477"/>
                      <a:pt x="4659" y="2548"/>
                    </a:cubicBezTo>
                    <a:cubicBezTo>
                      <a:pt x="4734" y="2617"/>
                      <a:pt x="4798" y="2692"/>
                      <a:pt x="4877" y="2756"/>
                    </a:cubicBezTo>
                    <a:cubicBezTo>
                      <a:pt x="4914" y="2790"/>
                      <a:pt x="4952" y="2822"/>
                      <a:pt x="4989" y="2855"/>
                    </a:cubicBezTo>
                    <a:cubicBezTo>
                      <a:pt x="5064" y="2915"/>
                      <a:pt x="5133" y="2975"/>
                      <a:pt x="5198" y="3041"/>
                    </a:cubicBezTo>
                    <a:cubicBezTo>
                      <a:pt x="5245" y="3087"/>
                      <a:pt x="5296" y="3138"/>
                      <a:pt x="5352" y="3189"/>
                    </a:cubicBezTo>
                    <a:cubicBezTo>
                      <a:pt x="5435" y="3273"/>
                      <a:pt x="5523" y="3370"/>
                      <a:pt x="5622" y="3454"/>
                    </a:cubicBezTo>
                    <a:cubicBezTo>
                      <a:pt x="5686" y="3515"/>
                      <a:pt x="5747" y="3575"/>
                      <a:pt x="5811" y="3635"/>
                    </a:cubicBezTo>
                    <a:cubicBezTo>
                      <a:pt x="5886" y="3705"/>
                      <a:pt x="5961" y="3775"/>
                      <a:pt x="6045" y="3844"/>
                    </a:cubicBezTo>
                    <a:cubicBezTo>
                      <a:pt x="6090" y="3882"/>
                      <a:pt x="6142" y="3919"/>
                      <a:pt x="6197" y="3947"/>
                    </a:cubicBezTo>
                    <a:cubicBezTo>
                      <a:pt x="6262" y="3982"/>
                      <a:pt x="6328" y="4000"/>
                      <a:pt x="6397" y="4000"/>
                    </a:cubicBezTo>
                    <a:cubicBezTo>
                      <a:pt x="6428" y="4000"/>
                      <a:pt x="6459" y="3996"/>
                      <a:pt x="6491" y="3989"/>
                    </a:cubicBezTo>
                    <a:cubicBezTo>
                      <a:pt x="6519" y="3979"/>
                      <a:pt x="6542" y="3970"/>
                      <a:pt x="6564" y="3947"/>
                    </a:cubicBezTo>
                    <a:cubicBezTo>
                      <a:pt x="6611" y="3900"/>
                      <a:pt x="6616" y="3840"/>
                      <a:pt x="6611" y="3779"/>
                    </a:cubicBezTo>
                    <a:cubicBezTo>
                      <a:pt x="6607" y="3747"/>
                      <a:pt x="6592" y="3710"/>
                      <a:pt x="6583" y="3677"/>
                    </a:cubicBezTo>
                    <a:cubicBezTo>
                      <a:pt x="6579" y="3663"/>
                      <a:pt x="6570" y="3654"/>
                      <a:pt x="6560" y="3644"/>
                    </a:cubicBezTo>
                    <a:cubicBezTo>
                      <a:pt x="6547" y="3631"/>
                      <a:pt x="6532" y="3612"/>
                      <a:pt x="6523" y="3593"/>
                    </a:cubicBezTo>
                    <a:cubicBezTo>
                      <a:pt x="6486" y="3528"/>
                      <a:pt x="6448" y="3464"/>
                      <a:pt x="6412" y="3398"/>
                    </a:cubicBezTo>
                    <a:cubicBezTo>
                      <a:pt x="6360" y="3314"/>
                      <a:pt x="6304" y="3230"/>
                      <a:pt x="6240" y="3157"/>
                    </a:cubicBezTo>
                    <a:cubicBezTo>
                      <a:pt x="6180" y="3087"/>
                      <a:pt x="6109" y="3031"/>
                      <a:pt x="6034" y="2979"/>
                    </a:cubicBezTo>
                    <a:cubicBezTo>
                      <a:pt x="5965" y="2934"/>
                      <a:pt x="5895" y="2887"/>
                      <a:pt x="5821" y="2840"/>
                    </a:cubicBezTo>
                    <a:cubicBezTo>
                      <a:pt x="5705" y="2771"/>
                      <a:pt x="5598" y="2687"/>
                      <a:pt x="5491" y="2595"/>
                    </a:cubicBezTo>
                    <a:cubicBezTo>
                      <a:pt x="5431" y="2539"/>
                      <a:pt x="5371" y="2477"/>
                      <a:pt x="5305" y="2422"/>
                    </a:cubicBezTo>
                    <a:cubicBezTo>
                      <a:pt x="5277" y="2394"/>
                      <a:pt x="5249" y="2361"/>
                      <a:pt x="5221" y="2333"/>
                    </a:cubicBezTo>
                    <a:cubicBezTo>
                      <a:pt x="5133" y="2236"/>
                      <a:pt x="5036" y="2143"/>
                      <a:pt x="4947" y="2046"/>
                    </a:cubicBezTo>
                    <a:cubicBezTo>
                      <a:pt x="4905" y="1999"/>
                      <a:pt x="4859" y="1953"/>
                      <a:pt x="4817" y="1906"/>
                    </a:cubicBezTo>
                    <a:cubicBezTo>
                      <a:pt x="4757" y="1836"/>
                      <a:pt x="4696" y="1771"/>
                      <a:pt x="4631" y="1706"/>
                    </a:cubicBezTo>
                    <a:cubicBezTo>
                      <a:pt x="4491" y="1563"/>
                      <a:pt x="4348" y="1417"/>
                      <a:pt x="4194" y="1288"/>
                    </a:cubicBezTo>
                    <a:cubicBezTo>
                      <a:pt x="4143" y="1246"/>
                      <a:pt x="4092" y="1200"/>
                      <a:pt x="4041" y="1158"/>
                    </a:cubicBezTo>
                    <a:cubicBezTo>
                      <a:pt x="3929" y="1074"/>
                      <a:pt x="3818" y="995"/>
                      <a:pt x="3702" y="921"/>
                    </a:cubicBezTo>
                    <a:cubicBezTo>
                      <a:pt x="3534" y="809"/>
                      <a:pt x="3362" y="716"/>
                      <a:pt x="3176" y="636"/>
                    </a:cubicBezTo>
                    <a:cubicBezTo>
                      <a:pt x="3045" y="586"/>
                      <a:pt x="2910" y="539"/>
                      <a:pt x="2771" y="493"/>
                    </a:cubicBezTo>
                    <a:cubicBezTo>
                      <a:pt x="2534" y="419"/>
                      <a:pt x="2297" y="344"/>
                      <a:pt x="2065" y="265"/>
                    </a:cubicBezTo>
                    <a:cubicBezTo>
                      <a:pt x="1870" y="200"/>
                      <a:pt x="1674" y="134"/>
                      <a:pt x="1475" y="79"/>
                    </a:cubicBezTo>
                    <a:cubicBezTo>
                      <a:pt x="1354" y="46"/>
                      <a:pt x="1232" y="18"/>
                      <a:pt x="1108" y="5"/>
                    </a:cubicBezTo>
                    <a:cubicBezTo>
                      <a:pt x="1072" y="2"/>
                      <a:pt x="1037" y="0"/>
                      <a:pt x="10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 rot="1783300">
                <a:off x="4347781" y="5248925"/>
                <a:ext cx="510040" cy="771651"/>
              </a:xfrm>
              <a:custGeom>
                <a:rect b="b" l="l" r="r" t="t"/>
                <a:pathLst>
                  <a:path extrusionOk="0" h="6079" w="4794">
                    <a:moveTo>
                      <a:pt x="3289" y="1"/>
                    </a:moveTo>
                    <a:cubicBezTo>
                      <a:pt x="3216" y="1"/>
                      <a:pt x="3144" y="4"/>
                      <a:pt x="3073" y="10"/>
                    </a:cubicBezTo>
                    <a:cubicBezTo>
                      <a:pt x="2877" y="25"/>
                      <a:pt x="2701" y="75"/>
                      <a:pt x="2538" y="164"/>
                    </a:cubicBezTo>
                    <a:cubicBezTo>
                      <a:pt x="2371" y="253"/>
                      <a:pt x="2223" y="354"/>
                      <a:pt x="2079" y="471"/>
                    </a:cubicBezTo>
                    <a:cubicBezTo>
                      <a:pt x="1864" y="639"/>
                      <a:pt x="1669" y="824"/>
                      <a:pt x="1506" y="1029"/>
                    </a:cubicBezTo>
                    <a:cubicBezTo>
                      <a:pt x="1414" y="1150"/>
                      <a:pt x="1326" y="1270"/>
                      <a:pt x="1246" y="1396"/>
                    </a:cubicBezTo>
                    <a:cubicBezTo>
                      <a:pt x="1180" y="1498"/>
                      <a:pt x="1120" y="1605"/>
                      <a:pt x="1060" y="1716"/>
                    </a:cubicBezTo>
                    <a:cubicBezTo>
                      <a:pt x="1009" y="1810"/>
                      <a:pt x="957" y="1903"/>
                      <a:pt x="912" y="2000"/>
                    </a:cubicBezTo>
                    <a:cubicBezTo>
                      <a:pt x="869" y="2079"/>
                      <a:pt x="832" y="2158"/>
                      <a:pt x="796" y="2242"/>
                    </a:cubicBezTo>
                    <a:cubicBezTo>
                      <a:pt x="753" y="2321"/>
                      <a:pt x="716" y="2405"/>
                      <a:pt x="678" y="2484"/>
                    </a:cubicBezTo>
                    <a:cubicBezTo>
                      <a:pt x="665" y="2512"/>
                      <a:pt x="656" y="2535"/>
                      <a:pt x="642" y="2563"/>
                    </a:cubicBezTo>
                    <a:cubicBezTo>
                      <a:pt x="614" y="2619"/>
                      <a:pt x="590" y="2675"/>
                      <a:pt x="562" y="2731"/>
                    </a:cubicBezTo>
                    <a:cubicBezTo>
                      <a:pt x="534" y="2791"/>
                      <a:pt x="511" y="2851"/>
                      <a:pt x="483" y="2911"/>
                    </a:cubicBezTo>
                    <a:cubicBezTo>
                      <a:pt x="470" y="2939"/>
                      <a:pt x="455" y="2967"/>
                      <a:pt x="446" y="2995"/>
                    </a:cubicBezTo>
                    <a:cubicBezTo>
                      <a:pt x="427" y="3032"/>
                      <a:pt x="410" y="3070"/>
                      <a:pt x="395" y="3106"/>
                    </a:cubicBezTo>
                    <a:cubicBezTo>
                      <a:pt x="377" y="3143"/>
                      <a:pt x="363" y="3181"/>
                      <a:pt x="344" y="3218"/>
                    </a:cubicBezTo>
                    <a:cubicBezTo>
                      <a:pt x="326" y="3269"/>
                      <a:pt x="302" y="3321"/>
                      <a:pt x="283" y="3372"/>
                    </a:cubicBezTo>
                    <a:cubicBezTo>
                      <a:pt x="204" y="3576"/>
                      <a:pt x="135" y="3780"/>
                      <a:pt x="84" y="3995"/>
                    </a:cubicBezTo>
                    <a:lnTo>
                      <a:pt x="42" y="4162"/>
                    </a:lnTo>
                    <a:cubicBezTo>
                      <a:pt x="28" y="4241"/>
                      <a:pt x="15" y="4320"/>
                      <a:pt x="5" y="4398"/>
                    </a:cubicBezTo>
                    <a:cubicBezTo>
                      <a:pt x="0" y="4445"/>
                      <a:pt x="0" y="4497"/>
                      <a:pt x="0" y="4548"/>
                    </a:cubicBezTo>
                    <a:cubicBezTo>
                      <a:pt x="0" y="4589"/>
                      <a:pt x="5" y="4636"/>
                      <a:pt x="28" y="4683"/>
                    </a:cubicBezTo>
                    <a:cubicBezTo>
                      <a:pt x="52" y="4739"/>
                      <a:pt x="108" y="4774"/>
                      <a:pt x="173" y="4774"/>
                    </a:cubicBezTo>
                    <a:cubicBezTo>
                      <a:pt x="183" y="4774"/>
                      <a:pt x="193" y="4773"/>
                      <a:pt x="204" y="4771"/>
                    </a:cubicBezTo>
                    <a:cubicBezTo>
                      <a:pt x="232" y="4767"/>
                      <a:pt x="256" y="4757"/>
                      <a:pt x="279" y="4743"/>
                    </a:cubicBezTo>
                    <a:cubicBezTo>
                      <a:pt x="330" y="4711"/>
                      <a:pt x="372" y="4673"/>
                      <a:pt x="405" y="4627"/>
                    </a:cubicBezTo>
                    <a:cubicBezTo>
                      <a:pt x="437" y="4585"/>
                      <a:pt x="465" y="4538"/>
                      <a:pt x="498" y="4497"/>
                    </a:cubicBezTo>
                    <a:cubicBezTo>
                      <a:pt x="590" y="4343"/>
                      <a:pt x="688" y="4194"/>
                      <a:pt x="758" y="4031"/>
                    </a:cubicBezTo>
                    <a:cubicBezTo>
                      <a:pt x="777" y="3986"/>
                      <a:pt x="800" y="3939"/>
                      <a:pt x="818" y="3892"/>
                    </a:cubicBezTo>
                    <a:cubicBezTo>
                      <a:pt x="846" y="3818"/>
                      <a:pt x="869" y="3744"/>
                      <a:pt x="897" y="3673"/>
                    </a:cubicBezTo>
                    <a:cubicBezTo>
                      <a:pt x="953" y="3534"/>
                      <a:pt x="995" y="3400"/>
                      <a:pt x="1047" y="3265"/>
                    </a:cubicBezTo>
                    <a:cubicBezTo>
                      <a:pt x="1107" y="3106"/>
                      <a:pt x="1158" y="2944"/>
                      <a:pt x="1223" y="2791"/>
                    </a:cubicBezTo>
                    <a:cubicBezTo>
                      <a:pt x="1251" y="2725"/>
                      <a:pt x="1279" y="2656"/>
                      <a:pt x="1307" y="2591"/>
                    </a:cubicBezTo>
                    <a:cubicBezTo>
                      <a:pt x="1339" y="2525"/>
                      <a:pt x="1367" y="2456"/>
                      <a:pt x="1395" y="2390"/>
                    </a:cubicBezTo>
                    <a:cubicBezTo>
                      <a:pt x="1423" y="2321"/>
                      <a:pt x="1450" y="2256"/>
                      <a:pt x="1478" y="2186"/>
                    </a:cubicBezTo>
                    <a:cubicBezTo>
                      <a:pt x="1502" y="2130"/>
                      <a:pt x="1525" y="2074"/>
                      <a:pt x="1549" y="2019"/>
                    </a:cubicBezTo>
                    <a:cubicBezTo>
                      <a:pt x="1549" y="2010"/>
                      <a:pt x="1553" y="2005"/>
                      <a:pt x="1553" y="2000"/>
                    </a:cubicBezTo>
                    <a:cubicBezTo>
                      <a:pt x="1581" y="1935"/>
                      <a:pt x="1604" y="1870"/>
                      <a:pt x="1632" y="1804"/>
                    </a:cubicBezTo>
                    <a:cubicBezTo>
                      <a:pt x="1646" y="1768"/>
                      <a:pt x="1665" y="1731"/>
                      <a:pt x="1678" y="1698"/>
                    </a:cubicBezTo>
                    <a:cubicBezTo>
                      <a:pt x="1725" y="1609"/>
                      <a:pt x="1776" y="1521"/>
                      <a:pt x="1832" y="1437"/>
                    </a:cubicBezTo>
                    <a:cubicBezTo>
                      <a:pt x="1883" y="1373"/>
                      <a:pt x="1929" y="1308"/>
                      <a:pt x="1989" y="1247"/>
                    </a:cubicBezTo>
                    <a:cubicBezTo>
                      <a:pt x="2041" y="1196"/>
                      <a:pt x="2096" y="1150"/>
                      <a:pt x="2167" y="1117"/>
                    </a:cubicBezTo>
                    <a:cubicBezTo>
                      <a:pt x="2199" y="1103"/>
                      <a:pt x="2236" y="1089"/>
                      <a:pt x="2278" y="1089"/>
                    </a:cubicBezTo>
                    <a:cubicBezTo>
                      <a:pt x="2311" y="1089"/>
                      <a:pt x="2324" y="1098"/>
                      <a:pt x="2339" y="1126"/>
                    </a:cubicBezTo>
                    <a:cubicBezTo>
                      <a:pt x="2343" y="1135"/>
                      <a:pt x="2343" y="1145"/>
                      <a:pt x="2348" y="1154"/>
                    </a:cubicBezTo>
                    <a:cubicBezTo>
                      <a:pt x="2352" y="1191"/>
                      <a:pt x="2358" y="1224"/>
                      <a:pt x="2352" y="1257"/>
                    </a:cubicBezTo>
                    <a:cubicBezTo>
                      <a:pt x="2352" y="1386"/>
                      <a:pt x="2339" y="1512"/>
                      <a:pt x="2320" y="1633"/>
                    </a:cubicBezTo>
                    <a:cubicBezTo>
                      <a:pt x="2311" y="1693"/>
                      <a:pt x="2296" y="1754"/>
                      <a:pt x="2287" y="1810"/>
                    </a:cubicBezTo>
                    <a:cubicBezTo>
                      <a:pt x="2274" y="1875"/>
                      <a:pt x="2259" y="1939"/>
                      <a:pt x="2240" y="2005"/>
                    </a:cubicBezTo>
                    <a:cubicBezTo>
                      <a:pt x="2223" y="2079"/>
                      <a:pt x="2199" y="2154"/>
                      <a:pt x="2176" y="2233"/>
                    </a:cubicBezTo>
                    <a:cubicBezTo>
                      <a:pt x="2176" y="2237"/>
                      <a:pt x="2176" y="2242"/>
                      <a:pt x="2171" y="2246"/>
                    </a:cubicBezTo>
                    <a:cubicBezTo>
                      <a:pt x="2152" y="2317"/>
                      <a:pt x="2134" y="2381"/>
                      <a:pt x="2115" y="2452"/>
                    </a:cubicBezTo>
                    <a:cubicBezTo>
                      <a:pt x="2107" y="2497"/>
                      <a:pt x="2092" y="2544"/>
                      <a:pt x="2079" y="2591"/>
                    </a:cubicBezTo>
                    <a:cubicBezTo>
                      <a:pt x="2073" y="2623"/>
                      <a:pt x="2064" y="2656"/>
                      <a:pt x="2055" y="2688"/>
                    </a:cubicBezTo>
                    <a:cubicBezTo>
                      <a:pt x="2045" y="2731"/>
                      <a:pt x="2036" y="2772"/>
                      <a:pt x="2027" y="2814"/>
                    </a:cubicBezTo>
                    <a:cubicBezTo>
                      <a:pt x="2017" y="2851"/>
                      <a:pt x="2008" y="2888"/>
                      <a:pt x="1999" y="2930"/>
                    </a:cubicBezTo>
                    <a:cubicBezTo>
                      <a:pt x="1985" y="2986"/>
                      <a:pt x="1972" y="3042"/>
                      <a:pt x="1953" y="3098"/>
                    </a:cubicBezTo>
                    <a:cubicBezTo>
                      <a:pt x="1916" y="3227"/>
                      <a:pt x="1864" y="3353"/>
                      <a:pt x="1818" y="3484"/>
                    </a:cubicBezTo>
                    <a:cubicBezTo>
                      <a:pt x="1813" y="3488"/>
                      <a:pt x="1813" y="3488"/>
                      <a:pt x="1813" y="3493"/>
                    </a:cubicBezTo>
                    <a:cubicBezTo>
                      <a:pt x="1790" y="3544"/>
                      <a:pt x="1766" y="3595"/>
                      <a:pt x="1748" y="3645"/>
                    </a:cubicBezTo>
                    <a:cubicBezTo>
                      <a:pt x="1725" y="3697"/>
                      <a:pt x="1706" y="3752"/>
                      <a:pt x="1683" y="3804"/>
                    </a:cubicBezTo>
                    <a:cubicBezTo>
                      <a:pt x="1669" y="3836"/>
                      <a:pt x="1655" y="3869"/>
                      <a:pt x="1641" y="3902"/>
                    </a:cubicBezTo>
                    <a:cubicBezTo>
                      <a:pt x="1609" y="3976"/>
                      <a:pt x="1577" y="4050"/>
                      <a:pt x="1543" y="4125"/>
                    </a:cubicBezTo>
                    <a:cubicBezTo>
                      <a:pt x="1515" y="4199"/>
                      <a:pt x="1483" y="4269"/>
                      <a:pt x="1455" y="4343"/>
                    </a:cubicBezTo>
                    <a:cubicBezTo>
                      <a:pt x="1414" y="4450"/>
                      <a:pt x="1376" y="4557"/>
                      <a:pt x="1348" y="4668"/>
                    </a:cubicBezTo>
                    <a:cubicBezTo>
                      <a:pt x="1334" y="4729"/>
                      <a:pt x="1326" y="4795"/>
                      <a:pt x="1320" y="4859"/>
                    </a:cubicBezTo>
                    <a:cubicBezTo>
                      <a:pt x="1315" y="4915"/>
                      <a:pt x="1320" y="4975"/>
                      <a:pt x="1334" y="5031"/>
                    </a:cubicBezTo>
                    <a:cubicBezTo>
                      <a:pt x="1339" y="5059"/>
                      <a:pt x="1353" y="5082"/>
                      <a:pt x="1367" y="5106"/>
                    </a:cubicBezTo>
                    <a:cubicBezTo>
                      <a:pt x="1395" y="5138"/>
                      <a:pt x="1427" y="5157"/>
                      <a:pt x="1469" y="5162"/>
                    </a:cubicBezTo>
                    <a:cubicBezTo>
                      <a:pt x="1478" y="5163"/>
                      <a:pt x="1486" y="5163"/>
                      <a:pt x="1495" y="5163"/>
                    </a:cubicBezTo>
                    <a:cubicBezTo>
                      <a:pt x="1519" y="5163"/>
                      <a:pt x="1541" y="5159"/>
                      <a:pt x="1562" y="5152"/>
                    </a:cubicBezTo>
                    <a:cubicBezTo>
                      <a:pt x="1590" y="5143"/>
                      <a:pt x="1618" y="5129"/>
                      <a:pt x="1641" y="5115"/>
                    </a:cubicBezTo>
                    <a:cubicBezTo>
                      <a:pt x="1725" y="5068"/>
                      <a:pt x="1781" y="5003"/>
                      <a:pt x="1832" y="4928"/>
                    </a:cubicBezTo>
                    <a:cubicBezTo>
                      <a:pt x="1897" y="4827"/>
                      <a:pt x="1948" y="4720"/>
                      <a:pt x="2004" y="4613"/>
                    </a:cubicBezTo>
                    <a:cubicBezTo>
                      <a:pt x="2036" y="4544"/>
                      <a:pt x="2064" y="4473"/>
                      <a:pt x="2096" y="4409"/>
                    </a:cubicBezTo>
                    <a:cubicBezTo>
                      <a:pt x="2134" y="4338"/>
                      <a:pt x="2162" y="4269"/>
                      <a:pt x="2190" y="4199"/>
                    </a:cubicBezTo>
                    <a:cubicBezTo>
                      <a:pt x="2223" y="4125"/>
                      <a:pt x="2250" y="4041"/>
                      <a:pt x="2278" y="3962"/>
                    </a:cubicBezTo>
                    <a:cubicBezTo>
                      <a:pt x="2320" y="3846"/>
                      <a:pt x="2362" y="3725"/>
                      <a:pt x="2394" y="3604"/>
                    </a:cubicBezTo>
                    <a:cubicBezTo>
                      <a:pt x="2418" y="3529"/>
                      <a:pt x="2436" y="3460"/>
                      <a:pt x="2459" y="3385"/>
                    </a:cubicBezTo>
                    <a:lnTo>
                      <a:pt x="2459" y="3376"/>
                    </a:lnTo>
                    <a:cubicBezTo>
                      <a:pt x="2474" y="3330"/>
                      <a:pt x="2483" y="3278"/>
                      <a:pt x="2497" y="3233"/>
                    </a:cubicBezTo>
                    <a:cubicBezTo>
                      <a:pt x="2510" y="3177"/>
                      <a:pt x="2525" y="3125"/>
                      <a:pt x="2538" y="3074"/>
                    </a:cubicBezTo>
                    <a:cubicBezTo>
                      <a:pt x="2538" y="3070"/>
                      <a:pt x="2538" y="3065"/>
                      <a:pt x="2543" y="3060"/>
                    </a:cubicBezTo>
                    <a:cubicBezTo>
                      <a:pt x="2553" y="3014"/>
                      <a:pt x="2566" y="2963"/>
                      <a:pt x="2575" y="2916"/>
                    </a:cubicBezTo>
                    <a:cubicBezTo>
                      <a:pt x="2590" y="2874"/>
                      <a:pt x="2599" y="2828"/>
                      <a:pt x="2613" y="2786"/>
                    </a:cubicBezTo>
                    <a:cubicBezTo>
                      <a:pt x="2618" y="2758"/>
                      <a:pt x="2626" y="2725"/>
                      <a:pt x="2631" y="2697"/>
                    </a:cubicBezTo>
                    <a:cubicBezTo>
                      <a:pt x="2645" y="2637"/>
                      <a:pt x="2659" y="2577"/>
                      <a:pt x="2673" y="2516"/>
                    </a:cubicBezTo>
                    <a:cubicBezTo>
                      <a:pt x="2687" y="2456"/>
                      <a:pt x="2701" y="2390"/>
                      <a:pt x="2715" y="2330"/>
                    </a:cubicBezTo>
                    <a:cubicBezTo>
                      <a:pt x="2725" y="2302"/>
                      <a:pt x="2729" y="2270"/>
                      <a:pt x="2734" y="2242"/>
                    </a:cubicBezTo>
                    <a:cubicBezTo>
                      <a:pt x="2748" y="2201"/>
                      <a:pt x="2757" y="2154"/>
                      <a:pt x="2766" y="2107"/>
                    </a:cubicBezTo>
                    <a:cubicBezTo>
                      <a:pt x="2776" y="2070"/>
                      <a:pt x="2789" y="2028"/>
                      <a:pt x="2798" y="1986"/>
                    </a:cubicBezTo>
                    <a:cubicBezTo>
                      <a:pt x="2813" y="1926"/>
                      <a:pt x="2826" y="1860"/>
                      <a:pt x="2841" y="1796"/>
                    </a:cubicBezTo>
                    <a:cubicBezTo>
                      <a:pt x="2854" y="1735"/>
                      <a:pt x="2869" y="1675"/>
                      <a:pt x="2882" y="1615"/>
                    </a:cubicBezTo>
                    <a:cubicBezTo>
                      <a:pt x="2896" y="1545"/>
                      <a:pt x="2920" y="1480"/>
                      <a:pt x="2943" y="1414"/>
                    </a:cubicBezTo>
                    <a:cubicBezTo>
                      <a:pt x="2948" y="1396"/>
                      <a:pt x="2961" y="1373"/>
                      <a:pt x="2976" y="1354"/>
                    </a:cubicBezTo>
                    <a:cubicBezTo>
                      <a:pt x="3008" y="1302"/>
                      <a:pt x="3055" y="1261"/>
                      <a:pt x="3115" y="1229"/>
                    </a:cubicBezTo>
                    <a:cubicBezTo>
                      <a:pt x="3133" y="1219"/>
                      <a:pt x="3152" y="1210"/>
                      <a:pt x="3180" y="1210"/>
                    </a:cubicBezTo>
                    <a:cubicBezTo>
                      <a:pt x="3194" y="1210"/>
                      <a:pt x="3208" y="1214"/>
                      <a:pt x="3217" y="1229"/>
                    </a:cubicBezTo>
                    <a:cubicBezTo>
                      <a:pt x="3231" y="1238"/>
                      <a:pt x="3236" y="1257"/>
                      <a:pt x="3240" y="1270"/>
                    </a:cubicBezTo>
                    <a:cubicBezTo>
                      <a:pt x="3250" y="1298"/>
                      <a:pt x="3255" y="1326"/>
                      <a:pt x="3259" y="1354"/>
                    </a:cubicBezTo>
                    <a:cubicBezTo>
                      <a:pt x="3263" y="1405"/>
                      <a:pt x="3263" y="1461"/>
                      <a:pt x="3263" y="1512"/>
                    </a:cubicBezTo>
                    <a:cubicBezTo>
                      <a:pt x="3259" y="1693"/>
                      <a:pt x="3231" y="1875"/>
                      <a:pt x="3189" y="2051"/>
                    </a:cubicBezTo>
                    <a:cubicBezTo>
                      <a:pt x="3184" y="2083"/>
                      <a:pt x="3175" y="2117"/>
                      <a:pt x="3166" y="2149"/>
                    </a:cubicBezTo>
                    <a:cubicBezTo>
                      <a:pt x="3156" y="2195"/>
                      <a:pt x="3147" y="2237"/>
                      <a:pt x="3133" y="2284"/>
                    </a:cubicBezTo>
                    <a:cubicBezTo>
                      <a:pt x="3120" y="2340"/>
                      <a:pt x="3105" y="2390"/>
                      <a:pt x="3092" y="2446"/>
                    </a:cubicBezTo>
                    <a:cubicBezTo>
                      <a:pt x="3083" y="2479"/>
                      <a:pt x="3073" y="2512"/>
                      <a:pt x="3064" y="2544"/>
                    </a:cubicBezTo>
                    <a:cubicBezTo>
                      <a:pt x="3055" y="2581"/>
                      <a:pt x="3045" y="2619"/>
                      <a:pt x="3040" y="2656"/>
                    </a:cubicBezTo>
                    <a:cubicBezTo>
                      <a:pt x="3027" y="2697"/>
                      <a:pt x="3017" y="2744"/>
                      <a:pt x="3008" y="2791"/>
                    </a:cubicBezTo>
                    <a:cubicBezTo>
                      <a:pt x="2999" y="2828"/>
                      <a:pt x="2985" y="2864"/>
                      <a:pt x="2980" y="2902"/>
                    </a:cubicBezTo>
                    <a:cubicBezTo>
                      <a:pt x="2961" y="2986"/>
                      <a:pt x="2943" y="3065"/>
                      <a:pt x="2924" y="3143"/>
                    </a:cubicBezTo>
                    <a:cubicBezTo>
                      <a:pt x="2915" y="3205"/>
                      <a:pt x="2896" y="3265"/>
                      <a:pt x="2882" y="3330"/>
                    </a:cubicBezTo>
                    <a:cubicBezTo>
                      <a:pt x="2877" y="3362"/>
                      <a:pt x="2869" y="3394"/>
                      <a:pt x="2860" y="3428"/>
                    </a:cubicBezTo>
                    <a:cubicBezTo>
                      <a:pt x="2845" y="3488"/>
                      <a:pt x="2832" y="3548"/>
                      <a:pt x="2813" y="3609"/>
                    </a:cubicBezTo>
                    <a:cubicBezTo>
                      <a:pt x="2757" y="3785"/>
                      <a:pt x="2692" y="3958"/>
                      <a:pt x="2641" y="4134"/>
                    </a:cubicBezTo>
                    <a:cubicBezTo>
                      <a:pt x="2626" y="4190"/>
                      <a:pt x="2613" y="4250"/>
                      <a:pt x="2594" y="4306"/>
                    </a:cubicBezTo>
                    <a:lnTo>
                      <a:pt x="2594" y="4315"/>
                    </a:lnTo>
                    <a:cubicBezTo>
                      <a:pt x="2585" y="4353"/>
                      <a:pt x="2575" y="4390"/>
                      <a:pt x="2566" y="4432"/>
                    </a:cubicBezTo>
                    <a:cubicBezTo>
                      <a:pt x="2557" y="4482"/>
                      <a:pt x="2543" y="4538"/>
                      <a:pt x="2534" y="4594"/>
                    </a:cubicBezTo>
                    <a:cubicBezTo>
                      <a:pt x="2515" y="4668"/>
                      <a:pt x="2501" y="4743"/>
                      <a:pt x="2491" y="4822"/>
                    </a:cubicBezTo>
                    <a:cubicBezTo>
                      <a:pt x="2478" y="4924"/>
                      <a:pt x="2469" y="5031"/>
                      <a:pt x="2483" y="5143"/>
                    </a:cubicBezTo>
                    <a:cubicBezTo>
                      <a:pt x="2487" y="5189"/>
                      <a:pt x="2497" y="5231"/>
                      <a:pt x="2510" y="5278"/>
                    </a:cubicBezTo>
                    <a:cubicBezTo>
                      <a:pt x="2525" y="5310"/>
                      <a:pt x="2538" y="5338"/>
                      <a:pt x="2562" y="5361"/>
                    </a:cubicBezTo>
                    <a:cubicBezTo>
                      <a:pt x="2594" y="5394"/>
                      <a:pt x="2636" y="5413"/>
                      <a:pt x="2687" y="5413"/>
                    </a:cubicBezTo>
                    <a:cubicBezTo>
                      <a:pt x="2710" y="5413"/>
                      <a:pt x="2734" y="5413"/>
                      <a:pt x="2757" y="5403"/>
                    </a:cubicBezTo>
                    <a:cubicBezTo>
                      <a:pt x="2789" y="5394"/>
                      <a:pt x="2817" y="5380"/>
                      <a:pt x="2845" y="5361"/>
                    </a:cubicBezTo>
                    <a:cubicBezTo>
                      <a:pt x="2920" y="5314"/>
                      <a:pt x="2980" y="5254"/>
                      <a:pt x="3031" y="5189"/>
                    </a:cubicBezTo>
                    <a:cubicBezTo>
                      <a:pt x="3120" y="5082"/>
                      <a:pt x="3184" y="4962"/>
                      <a:pt x="3245" y="4840"/>
                    </a:cubicBezTo>
                    <a:cubicBezTo>
                      <a:pt x="3268" y="4795"/>
                      <a:pt x="3291" y="4748"/>
                      <a:pt x="3315" y="4696"/>
                    </a:cubicBezTo>
                    <a:cubicBezTo>
                      <a:pt x="3338" y="4641"/>
                      <a:pt x="3362" y="4585"/>
                      <a:pt x="3380" y="4525"/>
                    </a:cubicBezTo>
                    <a:cubicBezTo>
                      <a:pt x="3398" y="4482"/>
                      <a:pt x="3412" y="4436"/>
                      <a:pt x="3426" y="4390"/>
                    </a:cubicBezTo>
                    <a:cubicBezTo>
                      <a:pt x="3440" y="4334"/>
                      <a:pt x="3459" y="4282"/>
                      <a:pt x="3468" y="4227"/>
                    </a:cubicBezTo>
                    <a:cubicBezTo>
                      <a:pt x="3491" y="4147"/>
                      <a:pt x="3510" y="4064"/>
                      <a:pt x="3529" y="3980"/>
                    </a:cubicBezTo>
                    <a:cubicBezTo>
                      <a:pt x="3547" y="3906"/>
                      <a:pt x="3557" y="3832"/>
                      <a:pt x="3570" y="3752"/>
                    </a:cubicBezTo>
                    <a:cubicBezTo>
                      <a:pt x="3589" y="3604"/>
                      <a:pt x="3603" y="3450"/>
                      <a:pt x="3613" y="3297"/>
                    </a:cubicBezTo>
                    <a:cubicBezTo>
                      <a:pt x="3622" y="3130"/>
                      <a:pt x="3635" y="2958"/>
                      <a:pt x="3650" y="2786"/>
                    </a:cubicBezTo>
                    <a:cubicBezTo>
                      <a:pt x="3658" y="2665"/>
                      <a:pt x="3668" y="2544"/>
                      <a:pt x="3677" y="2424"/>
                    </a:cubicBezTo>
                    <a:cubicBezTo>
                      <a:pt x="3682" y="2362"/>
                      <a:pt x="3686" y="2298"/>
                      <a:pt x="3696" y="2237"/>
                    </a:cubicBezTo>
                    <a:cubicBezTo>
                      <a:pt x="3701" y="2167"/>
                      <a:pt x="3714" y="2102"/>
                      <a:pt x="3729" y="2038"/>
                    </a:cubicBezTo>
                    <a:cubicBezTo>
                      <a:pt x="3742" y="1967"/>
                      <a:pt x="3757" y="1898"/>
                      <a:pt x="3774" y="1828"/>
                    </a:cubicBezTo>
                    <a:cubicBezTo>
                      <a:pt x="3774" y="1819"/>
                      <a:pt x="3780" y="1804"/>
                      <a:pt x="3785" y="1796"/>
                    </a:cubicBezTo>
                    <a:cubicBezTo>
                      <a:pt x="3793" y="1735"/>
                      <a:pt x="3817" y="1684"/>
                      <a:pt x="3845" y="1628"/>
                    </a:cubicBezTo>
                    <a:cubicBezTo>
                      <a:pt x="3849" y="1615"/>
                      <a:pt x="3864" y="1600"/>
                      <a:pt x="3873" y="1591"/>
                    </a:cubicBezTo>
                    <a:cubicBezTo>
                      <a:pt x="3882" y="1581"/>
                      <a:pt x="3892" y="1572"/>
                      <a:pt x="3901" y="1568"/>
                    </a:cubicBezTo>
                    <a:cubicBezTo>
                      <a:pt x="3909" y="1565"/>
                      <a:pt x="3916" y="1563"/>
                      <a:pt x="3924" y="1563"/>
                    </a:cubicBezTo>
                    <a:cubicBezTo>
                      <a:pt x="3937" y="1563"/>
                      <a:pt x="3950" y="1568"/>
                      <a:pt x="3965" y="1577"/>
                    </a:cubicBezTo>
                    <a:cubicBezTo>
                      <a:pt x="3984" y="1591"/>
                      <a:pt x="3998" y="1609"/>
                      <a:pt x="4012" y="1628"/>
                    </a:cubicBezTo>
                    <a:cubicBezTo>
                      <a:pt x="4036" y="1665"/>
                      <a:pt x="4053" y="1703"/>
                      <a:pt x="4068" y="1744"/>
                    </a:cubicBezTo>
                    <a:cubicBezTo>
                      <a:pt x="4115" y="1860"/>
                      <a:pt x="4143" y="1982"/>
                      <a:pt x="4171" y="2098"/>
                    </a:cubicBezTo>
                    <a:cubicBezTo>
                      <a:pt x="4203" y="2237"/>
                      <a:pt x="4216" y="2377"/>
                      <a:pt x="4212" y="2512"/>
                    </a:cubicBezTo>
                    <a:cubicBezTo>
                      <a:pt x="4212" y="2679"/>
                      <a:pt x="4203" y="2842"/>
                      <a:pt x="4175" y="3004"/>
                    </a:cubicBezTo>
                    <a:cubicBezTo>
                      <a:pt x="4165" y="3070"/>
                      <a:pt x="4152" y="3130"/>
                      <a:pt x="4137" y="3195"/>
                    </a:cubicBezTo>
                    <a:cubicBezTo>
                      <a:pt x="4128" y="3237"/>
                      <a:pt x="4115" y="3278"/>
                      <a:pt x="4105" y="3325"/>
                    </a:cubicBezTo>
                    <a:cubicBezTo>
                      <a:pt x="4087" y="3404"/>
                      <a:pt x="4063" y="3484"/>
                      <a:pt x="4036" y="3562"/>
                    </a:cubicBezTo>
                    <a:cubicBezTo>
                      <a:pt x="4003" y="3669"/>
                      <a:pt x="3970" y="3776"/>
                      <a:pt x="3928" y="3879"/>
                    </a:cubicBezTo>
                    <a:cubicBezTo>
                      <a:pt x="3896" y="3958"/>
                      <a:pt x="3868" y="4041"/>
                      <a:pt x="3845" y="4125"/>
                    </a:cubicBezTo>
                    <a:cubicBezTo>
                      <a:pt x="3826" y="4203"/>
                      <a:pt x="3793" y="4282"/>
                      <a:pt x="3774" y="4362"/>
                    </a:cubicBezTo>
                    <a:cubicBezTo>
                      <a:pt x="3766" y="4404"/>
                      <a:pt x="3757" y="4445"/>
                      <a:pt x="3747" y="4482"/>
                    </a:cubicBezTo>
                    <a:cubicBezTo>
                      <a:pt x="3729" y="4557"/>
                      <a:pt x="3710" y="4632"/>
                      <a:pt x="3686" y="4705"/>
                    </a:cubicBezTo>
                    <a:cubicBezTo>
                      <a:pt x="3668" y="4761"/>
                      <a:pt x="3650" y="4812"/>
                      <a:pt x="3631" y="4873"/>
                    </a:cubicBezTo>
                    <a:cubicBezTo>
                      <a:pt x="3603" y="4966"/>
                      <a:pt x="3561" y="5068"/>
                      <a:pt x="3533" y="5171"/>
                    </a:cubicBezTo>
                    <a:cubicBezTo>
                      <a:pt x="3515" y="5241"/>
                      <a:pt x="3491" y="5310"/>
                      <a:pt x="3473" y="5375"/>
                    </a:cubicBezTo>
                    <a:cubicBezTo>
                      <a:pt x="3450" y="5458"/>
                      <a:pt x="3426" y="5542"/>
                      <a:pt x="3407" y="5626"/>
                    </a:cubicBezTo>
                    <a:cubicBezTo>
                      <a:pt x="3398" y="5677"/>
                      <a:pt x="3390" y="5728"/>
                      <a:pt x="3394" y="5780"/>
                    </a:cubicBezTo>
                    <a:cubicBezTo>
                      <a:pt x="3394" y="5868"/>
                      <a:pt x="3426" y="5952"/>
                      <a:pt x="3501" y="6026"/>
                    </a:cubicBezTo>
                    <a:cubicBezTo>
                      <a:pt x="3519" y="6044"/>
                      <a:pt x="3542" y="6059"/>
                      <a:pt x="3566" y="6068"/>
                    </a:cubicBezTo>
                    <a:cubicBezTo>
                      <a:pt x="3587" y="6075"/>
                      <a:pt x="3607" y="6078"/>
                      <a:pt x="3626" y="6078"/>
                    </a:cubicBezTo>
                    <a:cubicBezTo>
                      <a:pt x="3666" y="6078"/>
                      <a:pt x="3702" y="6065"/>
                      <a:pt x="3733" y="6050"/>
                    </a:cubicBezTo>
                    <a:cubicBezTo>
                      <a:pt x="3761" y="6035"/>
                      <a:pt x="3785" y="6012"/>
                      <a:pt x="3812" y="5994"/>
                    </a:cubicBezTo>
                    <a:cubicBezTo>
                      <a:pt x="3817" y="5984"/>
                      <a:pt x="3826" y="5975"/>
                      <a:pt x="3826" y="5966"/>
                    </a:cubicBezTo>
                    <a:cubicBezTo>
                      <a:pt x="3830" y="5947"/>
                      <a:pt x="3840" y="5933"/>
                      <a:pt x="3854" y="5919"/>
                    </a:cubicBezTo>
                    <a:cubicBezTo>
                      <a:pt x="3892" y="5872"/>
                      <a:pt x="3928" y="5821"/>
                      <a:pt x="3965" y="5771"/>
                    </a:cubicBezTo>
                    <a:cubicBezTo>
                      <a:pt x="4012" y="5700"/>
                      <a:pt x="4053" y="5631"/>
                      <a:pt x="4087" y="5557"/>
                    </a:cubicBezTo>
                    <a:cubicBezTo>
                      <a:pt x="4119" y="5486"/>
                      <a:pt x="4137" y="5413"/>
                      <a:pt x="4143" y="5338"/>
                    </a:cubicBezTo>
                    <a:cubicBezTo>
                      <a:pt x="4147" y="5269"/>
                      <a:pt x="4152" y="5198"/>
                      <a:pt x="4156" y="5129"/>
                    </a:cubicBezTo>
                    <a:cubicBezTo>
                      <a:pt x="4165" y="5012"/>
                      <a:pt x="4184" y="4901"/>
                      <a:pt x="4207" y="4789"/>
                    </a:cubicBezTo>
                    <a:cubicBezTo>
                      <a:pt x="4226" y="4724"/>
                      <a:pt x="4249" y="4655"/>
                      <a:pt x="4268" y="4589"/>
                    </a:cubicBezTo>
                    <a:cubicBezTo>
                      <a:pt x="4277" y="4557"/>
                      <a:pt x="4296" y="4525"/>
                      <a:pt x="4304" y="4497"/>
                    </a:cubicBezTo>
                    <a:cubicBezTo>
                      <a:pt x="4342" y="4394"/>
                      <a:pt x="4375" y="4287"/>
                      <a:pt x="4416" y="4190"/>
                    </a:cubicBezTo>
                    <a:cubicBezTo>
                      <a:pt x="4439" y="4139"/>
                      <a:pt x="4454" y="4087"/>
                      <a:pt x="4477" y="4041"/>
                    </a:cubicBezTo>
                    <a:cubicBezTo>
                      <a:pt x="4505" y="3971"/>
                      <a:pt x="4528" y="3902"/>
                      <a:pt x="4555" y="3832"/>
                    </a:cubicBezTo>
                    <a:cubicBezTo>
                      <a:pt x="4611" y="3673"/>
                      <a:pt x="4667" y="3516"/>
                      <a:pt x="4705" y="3353"/>
                    </a:cubicBezTo>
                    <a:cubicBezTo>
                      <a:pt x="4714" y="3297"/>
                      <a:pt x="4728" y="3241"/>
                      <a:pt x="4737" y="3190"/>
                    </a:cubicBezTo>
                    <a:cubicBezTo>
                      <a:pt x="4761" y="3079"/>
                      <a:pt x="4774" y="2963"/>
                      <a:pt x="4779" y="2851"/>
                    </a:cubicBezTo>
                    <a:cubicBezTo>
                      <a:pt x="4793" y="2684"/>
                      <a:pt x="4793" y="2516"/>
                      <a:pt x="4770" y="2349"/>
                    </a:cubicBezTo>
                    <a:cubicBezTo>
                      <a:pt x="4751" y="2228"/>
                      <a:pt x="4728" y="2107"/>
                      <a:pt x="4695" y="1986"/>
                    </a:cubicBezTo>
                    <a:cubicBezTo>
                      <a:pt x="4645" y="1777"/>
                      <a:pt x="4593" y="1568"/>
                      <a:pt x="4551" y="1358"/>
                    </a:cubicBezTo>
                    <a:cubicBezTo>
                      <a:pt x="4514" y="1186"/>
                      <a:pt x="4472" y="1010"/>
                      <a:pt x="4426" y="838"/>
                    </a:cubicBezTo>
                    <a:cubicBezTo>
                      <a:pt x="4398" y="736"/>
                      <a:pt x="4360" y="629"/>
                      <a:pt x="4314" y="531"/>
                    </a:cubicBezTo>
                    <a:cubicBezTo>
                      <a:pt x="4268" y="438"/>
                      <a:pt x="4212" y="354"/>
                      <a:pt x="4137" y="276"/>
                    </a:cubicBezTo>
                    <a:cubicBezTo>
                      <a:pt x="4049" y="187"/>
                      <a:pt x="3942" y="118"/>
                      <a:pt x="3812" y="71"/>
                    </a:cubicBezTo>
                    <a:cubicBezTo>
                      <a:pt x="3724" y="43"/>
                      <a:pt x="3635" y="29"/>
                      <a:pt x="3542" y="15"/>
                    </a:cubicBezTo>
                    <a:cubicBezTo>
                      <a:pt x="3458" y="5"/>
                      <a:pt x="3373" y="1"/>
                      <a:pt x="32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 flipH="1" rot="-8078620">
                <a:off x="4068353" y="4730024"/>
                <a:ext cx="755930" cy="549811"/>
              </a:xfrm>
              <a:custGeom>
                <a:rect b="b" l="l" r="r" t="t"/>
                <a:pathLst>
                  <a:path extrusionOk="0" h="4925" w="6287">
                    <a:moveTo>
                      <a:pt x="1730" y="1"/>
                    </a:moveTo>
                    <a:cubicBezTo>
                      <a:pt x="1684" y="1"/>
                      <a:pt x="1633" y="1"/>
                      <a:pt x="1586" y="20"/>
                    </a:cubicBezTo>
                    <a:cubicBezTo>
                      <a:pt x="1522" y="48"/>
                      <a:pt x="1479" y="117"/>
                      <a:pt x="1489" y="192"/>
                    </a:cubicBezTo>
                    <a:cubicBezTo>
                      <a:pt x="1494" y="220"/>
                      <a:pt x="1503" y="248"/>
                      <a:pt x="1517" y="271"/>
                    </a:cubicBezTo>
                    <a:cubicBezTo>
                      <a:pt x="1545" y="322"/>
                      <a:pt x="1582" y="368"/>
                      <a:pt x="1629" y="406"/>
                    </a:cubicBezTo>
                    <a:cubicBezTo>
                      <a:pt x="1670" y="438"/>
                      <a:pt x="1717" y="471"/>
                      <a:pt x="1764" y="503"/>
                    </a:cubicBezTo>
                    <a:cubicBezTo>
                      <a:pt x="1912" y="606"/>
                      <a:pt x="2065" y="713"/>
                      <a:pt x="2228" y="791"/>
                    </a:cubicBezTo>
                    <a:cubicBezTo>
                      <a:pt x="2275" y="814"/>
                      <a:pt x="2326" y="842"/>
                      <a:pt x="2372" y="861"/>
                    </a:cubicBezTo>
                    <a:cubicBezTo>
                      <a:pt x="2446" y="898"/>
                      <a:pt x="2521" y="926"/>
                      <a:pt x="2595" y="958"/>
                    </a:cubicBezTo>
                    <a:cubicBezTo>
                      <a:pt x="2730" y="1020"/>
                      <a:pt x="2869" y="1070"/>
                      <a:pt x="3009" y="1131"/>
                    </a:cubicBezTo>
                    <a:cubicBezTo>
                      <a:pt x="3172" y="1196"/>
                      <a:pt x="3335" y="1261"/>
                      <a:pt x="3493" y="1335"/>
                    </a:cubicBezTo>
                    <a:cubicBezTo>
                      <a:pt x="3558" y="1368"/>
                      <a:pt x="3622" y="1400"/>
                      <a:pt x="3693" y="1432"/>
                    </a:cubicBezTo>
                    <a:cubicBezTo>
                      <a:pt x="3757" y="1466"/>
                      <a:pt x="3828" y="1498"/>
                      <a:pt x="3897" y="1531"/>
                    </a:cubicBezTo>
                    <a:cubicBezTo>
                      <a:pt x="3962" y="1563"/>
                      <a:pt x="4032" y="1595"/>
                      <a:pt x="4097" y="1628"/>
                    </a:cubicBezTo>
                    <a:cubicBezTo>
                      <a:pt x="4157" y="1651"/>
                      <a:pt x="4213" y="1679"/>
                      <a:pt x="4274" y="1707"/>
                    </a:cubicBezTo>
                    <a:cubicBezTo>
                      <a:pt x="4278" y="1707"/>
                      <a:pt x="4283" y="1711"/>
                      <a:pt x="4292" y="1717"/>
                    </a:cubicBezTo>
                    <a:cubicBezTo>
                      <a:pt x="4358" y="1745"/>
                      <a:pt x="4422" y="1777"/>
                      <a:pt x="4487" y="1805"/>
                    </a:cubicBezTo>
                    <a:cubicBezTo>
                      <a:pt x="4525" y="1823"/>
                      <a:pt x="4562" y="1842"/>
                      <a:pt x="4599" y="1861"/>
                    </a:cubicBezTo>
                    <a:cubicBezTo>
                      <a:pt x="4687" y="1912"/>
                      <a:pt x="4776" y="1968"/>
                      <a:pt x="4860" y="2028"/>
                    </a:cubicBezTo>
                    <a:cubicBezTo>
                      <a:pt x="4924" y="2080"/>
                      <a:pt x="4989" y="2135"/>
                      <a:pt x="5049" y="2196"/>
                    </a:cubicBezTo>
                    <a:cubicBezTo>
                      <a:pt x="5101" y="2251"/>
                      <a:pt x="5143" y="2312"/>
                      <a:pt x="5175" y="2381"/>
                    </a:cubicBezTo>
                    <a:cubicBezTo>
                      <a:pt x="5189" y="2419"/>
                      <a:pt x="5199" y="2456"/>
                      <a:pt x="5199" y="2498"/>
                    </a:cubicBezTo>
                    <a:cubicBezTo>
                      <a:pt x="5199" y="2530"/>
                      <a:pt x="5184" y="2544"/>
                      <a:pt x="5161" y="2554"/>
                    </a:cubicBezTo>
                    <a:cubicBezTo>
                      <a:pt x="5152" y="2558"/>
                      <a:pt x="5139" y="2558"/>
                      <a:pt x="5129" y="2563"/>
                    </a:cubicBezTo>
                    <a:cubicBezTo>
                      <a:pt x="5110" y="2565"/>
                      <a:pt x="5093" y="2566"/>
                      <a:pt x="5075" y="2566"/>
                    </a:cubicBezTo>
                    <a:cubicBezTo>
                      <a:pt x="5058" y="2566"/>
                      <a:pt x="5040" y="2565"/>
                      <a:pt x="5022" y="2563"/>
                    </a:cubicBezTo>
                    <a:cubicBezTo>
                      <a:pt x="4892" y="2554"/>
                      <a:pt x="4766" y="2530"/>
                      <a:pt x="4637" y="2502"/>
                    </a:cubicBezTo>
                    <a:cubicBezTo>
                      <a:pt x="4575" y="2492"/>
                      <a:pt x="4515" y="2474"/>
                      <a:pt x="4455" y="2460"/>
                    </a:cubicBezTo>
                    <a:cubicBezTo>
                      <a:pt x="4390" y="2447"/>
                      <a:pt x="4324" y="2428"/>
                      <a:pt x="4259" y="2404"/>
                    </a:cubicBezTo>
                    <a:cubicBezTo>
                      <a:pt x="4180" y="2381"/>
                      <a:pt x="4107" y="2353"/>
                      <a:pt x="4027" y="2325"/>
                    </a:cubicBezTo>
                    <a:cubicBezTo>
                      <a:pt x="4023" y="2325"/>
                      <a:pt x="4017" y="2321"/>
                      <a:pt x="4013" y="2321"/>
                    </a:cubicBezTo>
                    <a:cubicBezTo>
                      <a:pt x="3944" y="2297"/>
                      <a:pt x="3873" y="2275"/>
                      <a:pt x="3804" y="2251"/>
                    </a:cubicBezTo>
                    <a:cubicBezTo>
                      <a:pt x="3757" y="2237"/>
                      <a:pt x="3711" y="2223"/>
                      <a:pt x="3660" y="2204"/>
                    </a:cubicBezTo>
                    <a:cubicBezTo>
                      <a:pt x="3627" y="2196"/>
                      <a:pt x="3595" y="2186"/>
                      <a:pt x="3562" y="2177"/>
                    </a:cubicBezTo>
                    <a:cubicBezTo>
                      <a:pt x="3521" y="2168"/>
                      <a:pt x="3478" y="2153"/>
                      <a:pt x="3437" y="2140"/>
                    </a:cubicBezTo>
                    <a:cubicBezTo>
                      <a:pt x="3395" y="2130"/>
                      <a:pt x="3358" y="2116"/>
                      <a:pt x="3316" y="2107"/>
                    </a:cubicBezTo>
                    <a:cubicBezTo>
                      <a:pt x="3260" y="2088"/>
                      <a:pt x="3200" y="2069"/>
                      <a:pt x="3144" y="2052"/>
                    </a:cubicBezTo>
                    <a:cubicBezTo>
                      <a:pt x="3009" y="2005"/>
                      <a:pt x="2884" y="1945"/>
                      <a:pt x="2753" y="1889"/>
                    </a:cubicBezTo>
                    <a:cubicBezTo>
                      <a:pt x="2749" y="1889"/>
                      <a:pt x="2749" y="1884"/>
                      <a:pt x="2744" y="1884"/>
                    </a:cubicBezTo>
                    <a:cubicBezTo>
                      <a:pt x="2693" y="1861"/>
                      <a:pt x="2642" y="1833"/>
                      <a:pt x="2586" y="1810"/>
                    </a:cubicBezTo>
                    <a:cubicBezTo>
                      <a:pt x="2535" y="1782"/>
                      <a:pt x="2479" y="1763"/>
                      <a:pt x="2427" y="1735"/>
                    </a:cubicBezTo>
                    <a:cubicBezTo>
                      <a:pt x="2395" y="1717"/>
                      <a:pt x="2363" y="1702"/>
                      <a:pt x="2330" y="1689"/>
                    </a:cubicBezTo>
                    <a:cubicBezTo>
                      <a:pt x="2256" y="1651"/>
                      <a:pt x="2176" y="1614"/>
                      <a:pt x="2103" y="1577"/>
                    </a:cubicBezTo>
                    <a:cubicBezTo>
                      <a:pt x="2028" y="1540"/>
                      <a:pt x="1959" y="1507"/>
                      <a:pt x="1880" y="1475"/>
                    </a:cubicBezTo>
                    <a:cubicBezTo>
                      <a:pt x="1773" y="1428"/>
                      <a:pt x="1665" y="1382"/>
                      <a:pt x="1554" y="1349"/>
                    </a:cubicBezTo>
                    <a:cubicBezTo>
                      <a:pt x="1489" y="1331"/>
                      <a:pt x="1423" y="1316"/>
                      <a:pt x="1354" y="1307"/>
                    </a:cubicBezTo>
                    <a:cubicBezTo>
                      <a:pt x="1329" y="1303"/>
                      <a:pt x="1303" y="1301"/>
                      <a:pt x="1277" y="1301"/>
                    </a:cubicBezTo>
                    <a:cubicBezTo>
                      <a:pt x="1244" y="1301"/>
                      <a:pt x="1211" y="1305"/>
                      <a:pt x="1178" y="1312"/>
                    </a:cubicBezTo>
                    <a:cubicBezTo>
                      <a:pt x="1150" y="1316"/>
                      <a:pt x="1127" y="1326"/>
                      <a:pt x="1103" y="1340"/>
                    </a:cubicBezTo>
                    <a:cubicBezTo>
                      <a:pt x="1066" y="1363"/>
                      <a:pt x="1047" y="1396"/>
                      <a:pt x="1038" y="1438"/>
                    </a:cubicBezTo>
                    <a:cubicBezTo>
                      <a:pt x="1033" y="1475"/>
                      <a:pt x="1038" y="1503"/>
                      <a:pt x="1047" y="1535"/>
                    </a:cubicBezTo>
                    <a:cubicBezTo>
                      <a:pt x="1056" y="1563"/>
                      <a:pt x="1066" y="1591"/>
                      <a:pt x="1080" y="1614"/>
                    </a:cubicBezTo>
                    <a:cubicBezTo>
                      <a:pt x="1127" y="1698"/>
                      <a:pt x="1191" y="1763"/>
                      <a:pt x="1266" y="1814"/>
                    </a:cubicBezTo>
                    <a:cubicBezTo>
                      <a:pt x="1368" y="1889"/>
                      <a:pt x="1475" y="1945"/>
                      <a:pt x="1586" y="2005"/>
                    </a:cubicBezTo>
                    <a:cubicBezTo>
                      <a:pt x="1652" y="2046"/>
                      <a:pt x="1721" y="2080"/>
                      <a:pt x="1792" y="2116"/>
                    </a:cubicBezTo>
                    <a:cubicBezTo>
                      <a:pt x="1861" y="2153"/>
                      <a:pt x="1931" y="2186"/>
                      <a:pt x="2000" y="2219"/>
                    </a:cubicBezTo>
                    <a:cubicBezTo>
                      <a:pt x="2079" y="2256"/>
                      <a:pt x="2159" y="2288"/>
                      <a:pt x="2242" y="2321"/>
                    </a:cubicBezTo>
                    <a:cubicBezTo>
                      <a:pt x="2363" y="2372"/>
                      <a:pt x="2483" y="2419"/>
                      <a:pt x="2609" y="2460"/>
                    </a:cubicBezTo>
                    <a:cubicBezTo>
                      <a:pt x="2679" y="2488"/>
                      <a:pt x="2753" y="2511"/>
                      <a:pt x="2828" y="2535"/>
                    </a:cubicBezTo>
                    <a:cubicBezTo>
                      <a:pt x="2832" y="2539"/>
                      <a:pt x="2832" y="2539"/>
                      <a:pt x="2837" y="2539"/>
                    </a:cubicBezTo>
                    <a:cubicBezTo>
                      <a:pt x="2888" y="2554"/>
                      <a:pt x="2940" y="2572"/>
                      <a:pt x="2985" y="2586"/>
                    </a:cubicBezTo>
                    <a:cubicBezTo>
                      <a:pt x="3041" y="2604"/>
                      <a:pt x="3092" y="2618"/>
                      <a:pt x="3148" y="2637"/>
                    </a:cubicBezTo>
                    <a:cubicBezTo>
                      <a:pt x="3153" y="2637"/>
                      <a:pt x="3158" y="2642"/>
                      <a:pt x="3158" y="2642"/>
                    </a:cubicBezTo>
                    <a:cubicBezTo>
                      <a:pt x="3208" y="2655"/>
                      <a:pt x="3260" y="2670"/>
                      <a:pt x="3307" y="2683"/>
                    </a:cubicBezTo>
                    <a:cubicBezTo>
                      <a:pt x="3354" y="2698"/>
                      <a:pt x="3399" y="2715"/>
                      <a:pt x="3442" y="2730"/>
                    </a:cubicBezTo>
                    <a:cubicBezTo>
                      <a:pt x="3470" y="2734"/>
                      <a:pt x="3502" y="2743"/>
                      <a:pt x="3530" y="2753"/>
                    </a:cubicBezTo>
                    <a:cubicBezTo>
                      <a:pt x="3590" y="2771"/>
                      <a:pt x="3650" y="2786"/>
                      <a:pt x="3716" y="2805"/>
                    </a:cubicBezTo>
                    <a:cubicBezTo>
                      <a:pt x="3776" y="2823"/>
                      <a:pt x="3841" y="2842"/>
                      <a:pt x="3906" y="2861"/>
                    </a:cubicBezTo>
                    <a:cubicBezTo>
                      <a:pt x="3934" y="2869"/>
                      <a:pt x="3967" y="2878"/>
                      <a:pt x="3995" y="2883"/>
                    </a:cubicBezTo>
                    <a:cubicBezTo>
                      <a:pt x="4041" y="2897"/>
                      <a:pt x="4088" y="2911"/>
                      <a:pt x="4135" y="2925"/>
                    </a:cubicBezTo>
                    <a:cubicBezTo>
                      <a:pt x="4171" y="2939"/>
                      <a:pt x="4213" y="2953"/>
                      <a:pt x="4255" y="2962"/>
                    </a:cubicBezTo>
                    <a:cubicBezTo>
                      <a:pt x="4320" y="2981"/>
                      <a:pt x="4386" y="3000"/>
                      <a:pt x="4450" y="3018"/>
                    </a:cubicBezTo>
                    <a:cubicBezTo>
                      <a:pt x="4515" y="3037"/>
                      <a:pt x="4575" y="3056"/>
                      <a:pt x="4637" y="3069"/>
                    </a:cubicBezTo>
                    <a:cubicBezTo>
                      <a:pt x="4706" y="3088"/>
                      <a:pt x="4770" y="3116"/>
                      <a:pt x="4836" y="3144"/>
                    </a:cubicBezTo>
                    <a:cubicBezTo>
                      <a:pt x="4860" y="3153"/>
                      <a:pt x="4878" y="3162"/>
                      <a:pt x="4901" y="3176"/>
                    </a:cubicBezTo>
                    <a:cubicBezTo>
                      <a:pt x="4952" y="3218"/>
                      <a:pt x="4994" y="3264"/>
                      <a:pt x="5027" y="3329"/>
                    </a:cubicBezTo>
                    <a:cubicBezTo>
                      <a:pt x="5036" y="3348"/>
                      <a:pt x="5040" y="3367"/>
                      <a:pt x="5040" y="3390"/>
                    </a:cubicBezTo>
                    <a:cubicBezTo>
                      <a:pt x="5040" y="3408"/>
                      <a:pt x="5036" y="3423"/>
                      <a:pt x="5022" y="3432"/>
                    </a:cubicBezTo>
                    <a:cubicBezTo>
                      <a:pt x="5008" y="3441"/>
                      <a:pt x="4994" y="3451"/>
                      <a:pt x="4976" y="3451"/>
                    </a:cubicBezTo>
                    <a:cubicBezTo>
                      <a:pt x="4948" y="3460"/>
                      <a:pt x="4920" y="3460"/>
                      <a:pt x="4892" y="3464"/>
                    </a:cubicBezTo>
                    <a:cubicBezTo>
                      <a:pt x="4836" y="3464"/>
                      <a:pt x="4781" y="3464"/>
                      <a:pt x="4729" y="3460"/>
                    </a:cubicBezTo>
                    <a:cubicBezTo>
                      <a:pt x="4538" y="3441"/>
                      <a:pt x="4352" y="3404"/>
                      <a:pt x="4176" y="3353"/>
                    </a:cubicBezTo>
                    <a:cubicBezTo>
                      <a:pt x="4143" y="3344"/>
                      <a:pt x="4107" y="3335"/>
                      <a:pt x="4073" y="3325"/>
                    </a:cubicBezTo>
                    <a:cubicBezTo>
                      <a:pt x="4027" y="3311"/>
                      <a:pt x="3981" y="3297"/>
                      <a:pt x="3939" y="3283"/>
                    </a:cubicBezTo>
                    <a:cubicBezTo>
                      <a:pt x="3883" y="3264"/>
                      <a:pt x="3828" y="3245"/>
                      <a:pt x="3772" y="3232"/>
                    </a:cubicBezTo>
                    <a:cubicBezTo>
                      <a:pt x="3738" y="3218"/>
                      <a:pt x="3706" y="3209"/>
                      <a:pt x="3674" y="3200"/>
                    </a:cubicBezTo>
                    <a:cubicBezTo>
                      <a:pt x="3637" y="3185"/>
                      <a:pt x="3595" y="3176"/>
                      <a:pt x="3558" y="3162"/>
                    </a:cubicBezTo>
                    <a:cubicBezTo>
                      <a:pt x="3511" y="3148"/>
                      <a:pt x="3470" y="3139"/>
                      <a:pt x="3423" y="3125"/>
                    </a:cubicBezTo>
                    <a:cubicBezTo>
                      <a:pt x="3381" y="3112"/>
                      <a:pt x="3343" y="3101"/>
                      <a:pt x="3307" y="3088"/>
                    </a:cubicBezTo>
                    <a:cubicBezTo>
                      <a:pt x="3223" y="3065"/>
                      <a:pt x="3139" y="3046"/>
                      <a:pt x="3060" y="3022"/>
                    </a:cubicBezTo>
                    <a:cubicBezTo>
                      <a:pt x="2995" y="3004"/>
                      <a:pt x="2935" y="2985"/>
                      <a:pt x="2869" y="2966"/>
                    </a:cubicBezTo>
                    <a:cubicBezTo>
                      <a:pt x="2837" y="2958"/>
                      <a:pt x="2805" y="2949"/>
                      <a:pt x="2772" y="2939"/>
                    </a:cubicBezTo>
                    <a:cubicBezTo>
                      <a:pt x="2712" y="2921"/>
                      <a:pt x="2646" y="2902"/>
                      <a:pt x="2586" y="2878"/>
                    </a:cubicBezTo>
                    <a:cubicBezTo>
                      <a:pt x="2405" y="2814"/>
                      <a:pt x="2232" y="2739"/>
                      <a:pt x="2051" y="2679"/>
                    </a:cubicBezTo>
                    <a:cubicBezTo>
                      <a:pt x="1991" y="2660"/>
                      <a:pt x="1935" y="2637"/>
                      <a:pt x="1880" y="2618"/>
                    </a:cubicBezTo>
                    <a:lnTo>
                      <a:pt x="1870" y="2618"/>
                    </a:lnTo>
                    <a:cubicBezTo>
                      <a:pt x="1828" y="2604"/>
                      <a:pt x="1792" y="2595"/>
                      <a:pt x="1749" y="2582"/>
                    </a:cubicBezTo>
                    <a:lnTo>
                      <a:pt x="1582" y="2539"/>
                    </a:lnTo>
                    <a:cubicBezTo>
                      <a:pt x="1507" y="2520"/>
                      <a:pt x="1429" y="2502"/>
                      <a:pt x="1350" y="2483"/>
                    </a:cubicBezTo>
                    <a:cubicBezTo>
                      <a:pt x="1257" y="2467"/>
                      <a:pt x="1160" y="2455"/>
                      <a:pt x="1063" y="2455"/>
                    </a:cubicBezTo>
                    <a:cubicBezTo>
                      <a:pt x="1049" y="2455"/>
                      <a:pt x="1034" y="2455"/>
                      <a:pt x="1019" y="2456"/>
                    </a:cubicBezTo>
                    <a:cubicBezTo>
                      <a:pt x="973" y="2460"/>
                      <a:pt x="927" y="2464"/>
                      <a:pt x="880" y="2479"/>
                    </a:cubicBezTo>
                    <a:cubicBezTo>
                      <a:pt x="848" y="2488"/>
                      <a:pt x="815" y="2502"/>
                      <a:pt x="792" y="2526"/>
                    </a:cubicBezTo>
                    <a:cubicBezTo>
                      <a:pt x="754" y="2554"/>
                      <a:pt x="736" y="2595"/>
                      <a:pt x="732" y="2642"/>
                    </a:cubicBezTo>
                    <a:cubicBezTo>
                      <a:pt x="732" y="2665"/>
                      <a:pt x="732" y="2693"/>
                      <a:pt x="741" y="2711"/>
                    </a:cubicBezTo>
                    <a:cubicBezTo>
                      <a:pt x="749" y="2749"/>
                      <a:pt x="764" y="2777"/>
                      <a:pt x="777" y="2805"/>
                    </a:cubicBezTo>
                    <a:cubicBezTo>
                      <a:pt x="824" y="2883"/>
                      <a:pt x="884" y="2949"/>
                      <a:pt x="949" y="3004"/>
                    </a:cubicBezTo>
                    <a:cubicBezTo>
                      <a:pt x="1056" y="3097"/>
                      <a:pt x="1178" y="3172"/>
                      <a:pt x="1298" y="3236"/>
                    </a:cubicBezTo>
                    <a:cubicBezTo>
                      <a:pt x="1350" y="3264"/>
                      <a:pt x="1395" y="3292"/>
                      <a:pt x="1447" y="3316"/>
                    </a:cubicBezTo>
                    <a:cubicBezTo>
                      <a:pt x="1503" y="3344"/>
                      <a:pt x="1563" y="3367"/>
                      <a:pt x="1619" y="3395"/>
                    </a:cubicBezTo>
                    <a:cubicBezTo>
                      <a:pt x="1665" y="3418"/>
                      <a:pt x="1712" y="3432"/>
                      <a:pt x="1764" y="3446"/>
                    </a:cubicBezTo>
                    <a:cubicBezTo>
                      <a:pt x="1814" y="3464"/>
                      <a:pt x="1870" y="3483"/>
                      <a:pt x="1921" y="3502"/>
                    </a:cubicBezTo>
                    <a:cubicBezTo>
                      <a:pt x="2005" y="3530"/>
                      <a:pt x="2093" y="3552"/>
                      <a:pt x="2176" y="3576"/>
                    </a:cubicBezTo>
                    <a:cubicBezTo>
                      <a:pt x="2251" y="3595"/>
                      <a:pt x="2330" y="3614"/>
                      <a:pt x="2405" y="3627"/>
                    </a:cubicBezTo>
                    <a:cubicBezTo>
                      <a:pt x="2562" y="3659"/>
                      <a:pt x="2716" y="3678"/>
                      <a:pt x="2874" y="3702"/>
                    </a:cubicBezTo>
                    <a:cubicBezTo>
                      <a:pt x="3051" y="3725"/>
                      <a:pt x="3223" y="3743"/>
                      <a:pt x="3399" y="3766"/>
                    </a:cubicBezTo>
                    <a:cubicBezTo>
                      <a:pt x="3525" y="3785"/>
                      <a:pt x="3650" y="3799"/>
                      <a:pt x="3772" y="3818"/>
                    </a:cubicBezTo>
                    <a:cubicBezTo>
                      <a:pt x="3837" y="3827"/>
                      <a:pt x="3901" y="3837"/>
                      <a:pt x="3967" y="3846"/>
                    </a:cubicBezTo>
                    <a:cubicBezTo>
                      <a:pt x="4036" y="3859"/>
                      <a:pt x="4101" y="3874"/>
                      <a:pt x="4171" y="3893"/>
                    </a:cubicBezTo>
                    <a:cubicBezTo>
                      <a:pt x="4241" y="3910"/>
                      <a:pt x="4311" y="3929"/>
                      <a:pt x="4386" y="3953"/>
                    </a:cubicBezTo>
                    <a:cubicBezTo>
                      <a:pt x="4394" y="3957"/>
                      <a:pt x="4403" y="3957"/>
                      <a:pt x="4413" y="3962"/>
                    </a:cubicBezTo>
                    <a:cubicBezTo>
                      <a:pt x="4474" y="3976"/>
                      <a:pt x="4529" y="4004"/>
                      <a:pt x="4585" y="4036"/>
                    </a:cubicBezTo>
                    <a:cubicBezTo>
                      <a:pt x="4599" y="4041"/>
                      <a:pt x="4613" y="4054"/>
                      <a:pt x="4622" y="4064"/>
                    </a:cubicBezTo>
                    <a:cubicBezTo>
                      <a:pt x="4631" y="4073"/>
                      <a:pt x="4641" y="4082"/>
                      <a:pt x="4646" y="4097"/>
                    </a:cubicBezTo>
                    <a:cubicBezTo>
                      <a:pt x="4654" y="4120"/>
                      <a:pt x="4650" y="4138"/>
                      <a:pt x="4631" y="4157"/>
                    </a:cubicBezTo>
                    <a:cubicBezTo>
                      <a:pt x="4618" y="4176"/>
                      <a:pt x="4599" y="4189"/>
                      <a:pt x="4581" y="4199"/>
                    </a:cubicBezTo>
                    <a:cubicBezTo>
                      <a:pt x="4538" y="4222"/>
                      <a:pt x="4497" y="4241"/>
                      <a:pt x="4455" y="4255"/>
                    </a:cubicBezTo>
                    <a:cubicBezTo>
                      <a:pt x="4334" y="4292"/>
                      <a:pt x="4213" y="4315"/>
                      <a:pt x="4088" y="4333"/>
                    </a:cubicBezTo>
                    <a:cubicBezTo>
                      <a:pt x="3989" y="4349"/>
                      <a:pt x="3890" y="4356"/>
                      <a:pt x="3792" y="4356"/>
                    </a:cubicBezTo>
                    <a:cubicBezTo>
                      <a:pt x="3748" y="4356"/>
                      <a:pt x="3704" y="4355"/>
                      <a:pt x="3660" y="4352"/>
                    </a:cubicBezTo>
                    <a:cubicBezTo>
                      <a:pt x="3487" y="4339"/>
                      <a:pt x="3320" y="4320"/>
                      <a:pt x="3153" y="4283"/>
                    </a:cubicBezTo>
                    <a:cubicBezTo>
                      <a:pt x="3088" y="4269"/>
                      <a:pt x="3028" y="4250"/>
                      <a:pt x="2963" y="4236"/>
                    </a:cubicBezTo>
                    <a:cubicBezTo>
                      <a:pt x="2916" y="4222"/>
                      <a:pt x="2874" y="4208"/>
                      <a:pt x="2832" y="4194"/>
                    </a:cubicBezTo>
                    <a:cubicBezTo>
                      <a:pt x="2749" y="4171"/>
                      <a:pt x="2665" y="4144"/>
                      <a:pt x="2586" y="4110"/>
                    </a:cubicBezTo>
                    <a:cubicBezTo>
                      <a:pt x="2479" y="4069"/>
                      <a:pt x="2372" y="4026"/>
                      <a:pt x="2266" y="3981"/>
                    </a:cubicBezTo>
                    <a:cubicBezTo>
                      <a:pt x="2186" y="3943"/>
                      <a:pt x="2103" y="3915"/>
                      <a:pt x="2015" y="3887"/>
                    </a:cubicBezTo>
                    <a:cubicBezTo>
                      <a:pt x="1935" y="3859"/>
                      <a:pt x="1856" y="3822"/>
                      <a:pt x="1773" y="3799"/>
                    </a:cubicBezTo>
                    <a:cubicBezTo>
                      <a:pt x="1730" y="3790"/>
                      <a:pt x="1689" y="3775"/>
                      <a:pt x="1652" y="3762"/>
                    </a:cubicBezTo>
                    <a:cubicBezTo>
                      <a:pt x="1573" y="3743"/>
                      <a:pt x="1498" y="3720"/>
                      <a:pt x="1423" y="3692"/>
                    </a:cubicBezTo>
                    <a:cubicBezTo>
                      <a:pt x="1368" y="3669"/>
                      <a:pt x="1317" y="3646"/>
                      <a:pt x="1252" y="3623"/>
                    </a:cubicBezTo>
                    <a:cubicBezTo>
                      <a:pt x="1154" y="3590"/>
                      <a:pt x="1056" y="3543"/>
                      <a:pt x="949" y="3511"/>
                    </a:cubicBezTo>
                    <a:cubicBezTo>
                      <a:pt x="880" y="3488"/>
                      <a:pt x="810" y="3460"/>
                      <a:pt x="741" y="3436"/>
                    </a:cubicBezTo>
                    <a:cubicBezTo>
                      <a:pt x="657" y="3404"/>
                      <a:pt x="573" y="3376"/>
                      <a:pt x="485" y="3353"/>
                    </a:cubicBezTo>
                    <a:cubicBezTo>
                      <a:pt x="434" y="3344"/>
                      <a:pt x="382" y="3329"/>
                      <a:pt x="327" y="3329"/>
                    </a:cubicBezTo>
                    <a:cubicBezTo>
                      <a:pt x="321" y="3329"/>
                      <a:pt x="315" y="3329"/>
                      <a:pt x="309" y="3329"/>
                    </a:cubicBezTo>
                    <a:cubicBezTo>
                      <a:pt x="227" y="3329"/>
                      <a:pt x="145" y="3357"/>
                      <a:pt x="76" y="3423"/>
                    </a:cubicBezTo>
                    <a:cubicBezTo>
                      <a:pt x="52" y="3441"/>
                      <a:pt x="39" y="3460"/>
                      <a:pt x="24" y="3488"/>
                    </a:cubicBezTo>
                    <a:cubicBezTo>
                      <a:pt x="1" y="3548"/>
                      <a:pt x="15" y="3604"/>
                      <a:pt x="39" y="3655"/>
                    </a:cubicBezTo>
                    <a:cubicBezTo>
                      <a:pt x="52" y="3683"/>
                      <a:pt x="76" y="3711"/>
                      <a:pt x="95" y="3734"/>
                    </a:cubicBezTo>
                    <a:cubicBezTo>
                      <a:pt x="99" y="3743"/>
                      <a:pt x="108" y="3753"/>
                      <a:pt x="118" y="3753"/>
                    </a:cubicBezTo>
                    <a:cubicBezTo>
                      <a:pt x="140" y="3758"/>
                      <a:pt x="155" y="3771"/>
                      <a:pt x="168" y="3781"/>
                    </a:cubicBezTo>
                    <a:cubicBezTo>
                      <a:pt x="215" y="3827"/>
                      <a:pt x="266" y="3865"/>
                      <a:pt x="318" y="3906"/>
                    </a:cubicBezTo>
                    <a:cubicBezTo>
                      <a:pt x="387" y="3957"/>
                      <a:pt x="457" y="4004"/>
                      <a:pt x="536" y="4041"/>
                    </a:cubicBezTo>
                    <a:cubicBezTo>
                      <a:pt x="606" y="4073"/>
                      <a:pt x="680" y="4097"/>
                      <a:pt x="754" y="4110"/>
                    </a:cubicBezTo>
                    <a:cubicBezTo>
                      <a:pt x="829" y="4120"/>
                      <a:pt x="899" y="4129"/>
                      <a:pt x="968" y="4134"/>
                    </a:cubicBezTo>
                    <a:cubicBezTo>
                      <a:pt x="1089" y="4148"/>
                      <a:pt x="1200" y="4176"/>
                      <a:pt x="1317" y="4208"/>
                    </a:cubicBezTo>
                    <a:cubicBezTo>
                      <a:pt x="1387" y="4232"/>
                      <a:pt x="1451" y="4255"/>
                      <a:pt x="1522" y="4283"/>
                    </a:cubicBezTo>
                    <a:cubicBezTo>
                      <a:pt x="1554" y="4292"/>
                      <a:pt x="1586" y="4311"/>
                      <a:pt x="1614" y="4324"/>
                    </a:cubicBezTo>
                    <a:cubicBezTo>
                      <a:pt x="1721" y="4367"/>
                      <a:pt x="1824" y="4408"/>
                      <a:pt x="1925" y="4455"/>
                    </a:cubicBezTo>
                    <a:cubicBezTo>
                      <a:pt x="1977" y="4478"/>
                      <a:pt x="2028" y="4496"/>
                      <a:pt x="2079" y="4520"/>
                    </a:cubicBezTo>
                    <a:cubicBezTo>
                      <a:pt x="2149" y="4556"/>
                      <a:pt x="2219" y="4584"/>
                      <a:pt x="2294" y="4612"/>
                    </a:cubicBezTo>
                    <a:cubicBezTo>
                      <a:pt x="2451" y="4682"/>
                      <a:pt x="2609" y="4747"/>
                      <a:pt x="2777" y="4794"/>
                    </a:cubicBezTo>
                    <a:lnTo>
                      <a:pt x="2944" y="4835"/>
                    </a:lnTo>
                    <a:cubicBezTo>
                      <a:pt x="3060" y="4863"/>
                      <a:pt x="3176" y="4882"/>
                      <a:pt x="3292" y="4901"/>
                    </a:cubicBezTo>
                    <a:cubicBezTo>
                      <a:pt x="3401" y="4916"/>
                      <a:pt x="3507" y="4925"/>
                      <a:pt x="3614" y="4925"/>
                    </a:cubicBezTo>
                    <a:cubicBezTo>
                      <a:pt x="3678" y="4925"/>
                      <a:pt x="3743" y="4922"/>
                      <a:pt x="3809" y="4915"/>
                    </a:cubicBezTo>
                    <a:cubicBezTo>
                      <a:pt x="3934" y="4906"/>
                      <a:pt x="4060" y="4891"/>
                      <a:pt x="4185" y="4869"/>
                    </a:cubicBezTo>
                    <a:cubicBezTo>
                      <a:pt x="4399" y="4831"/>
                      <a:pt x="4618" y="4790"/>
                      <a:pt x="4836" y="4757"/>
                    </a:cubicBezTo>
                    <a:cubicBezTo>
                      <a:pt x="5017" y="4734"/>
                      <a:pt x="5194" y="4701"/>
                      <a:pt x="5375" y="4663"/>
                    </a:cubicBezTo>
                    <a:cubicBezTo>
                      <a:pt x="5482" y="4640"/>
                      <a:pt x="5589" y="4612"/>
                      <a:pt x="5697" y="4571"/>
                    </a:cubicBezTo>
                    <a:cubicBezTo>
                      <a:pt x="5794" y="4534"/>
                      <a:pt x="5882" y="4478"/>
                      <a:pt x="5965" y="4408"/>
                    </a:cubicBezTo>
                    <a:cubicBezTo>
                      <a:pt x="6064" y="4324"/>
                      <a:pt x="6137" y="4222"/>
                      <a:pt x="6189" y="4097"/>
                    </a:cubicBezTo>
                    <a:cubicBezTo>
                      <a:pt x="6221" y="4009"/>
                      <a:pt x="6240" y="3920"/>
                      <a:pt x="6254" y="3827"/>
                    </a:cubicBezTo>
                    <a:cubicBezTo>
                      <a:pt x="6282" y="3674"/>
                      <a:pt x="6287" y="3515"/>
                      <a:pt x="6282" y="3363"/>
                    </a:cubicBezTo>
                    <a:cubicBezTo>
                      <a:pt x="6272" y="3162"/>
                      <a:pt x="6226" y="2981"/>
                      <a:pt x="6143" y="2814"/>
                    </a:cubicBezTo>
                    <a:cubicBezTo>
                      <a:pt x="6059" y="2642"/>
                      <a:pt x="5956" y="2483"/>
                      <a:pt x="5845" y="2335"/>
                    </a:cubicBezTo>
                    <a:cubicBezTo>
                      <a:pt x="5678" y="2107"/>
                      <a:pt x="5496" y="1902"/>
                      <a:pt x="5292" y="1726"/>
                    </a:cubicBezTo>
                    <a:cubicBezTo>
                      <a:pt x="5175" y="1623"/>
                      <a:pt x="5049" y="1531"/>
                      <a:pt x="4924" y="1447"/>
                    </a:cubicBezTo>
                    <a:cubicBezTo>
                      <a:pt x="4817" y="1372"/>
                      <a:pt x="4710" y="1303"/>
                      <a:pt x="4599" y="1237"/>
                    </a:cubicBezTo>
                    <a:cubicBezTo>
                      <a:pt x="4506" y="1181"/>
                      <a:pt x="4413" y="1126"/>
                      <a:pt x="4315" y="1070"/>
                    </a:cubicBezTo>
                    <a:cubicBezTo>
                      <a:pt x="4236" y="1024"/>
                      <a:pt x="4152" y="982"/>
                      <a:pt x="4073" y="936"/>
                    </a:cubicBezTo>
                    <a:cubicBezTo>
                      <a:pt x="3989" y="894"/>
                      <a:pt x="3906" y="852"/>
                      <a:pt x="3828" y="805"/>
                    </a:cubicBezTo>
                    <a:lnTo>
                      <a:pt x="3744" y="763"/>
                    </a:lnTo>
                    <a:cubicBezTo>
                      <a:pt x="3688" y="735"/>
                      <a:pt x="3632" y="707"/>
                      <a:pt x="3577" y="675"/>
                    </a:cubicBezTo>
                    <a:cubicBezTo>
                      <a:pt x="3515" y="647"/>
                      <a:pt x="3455" y="615"/>
                      <a:pt x="3395" y="587"/>
                    </a:cubicBezTo>
                    <a:cubicBezTo>
                      <a:pt x="3367" y="573"/>
                      <a:pt x="3339" y="559"/>
                      <a:pt x="3307" y="540"/>
                    </a:cubicBezTo>
                    <a:cubicBezTo>
                      <a:pt x="3270" y="522"/>
                      <a:pt x="3232" y="503"/>
                      <a:pt x="3195" y="484"/>
                    </a:cubicBezTo>
                    <a:cubicBezTo>
                      <a:pt x="3158" y="466"/>
                      <a:pt x="3120" y="447"/>
                      <a:pt x="3079" y="428"/>
                    </a:cubicBezTo>
                    <a:cubicBezTo>
                      <a:pt x="3028" y="406"/>
                      <a:pt x="2981" y="378"/>
                      <a:pt x="2930" y="355"/>
                    </a:cubicBezTo>
                    <a:cubicBezTo>
                      <a:pt x="2721" y="271"/>
                      <a:pt x="2511" y="183"/>
                      <a:pt x="2294" y="117"/>
                    </a:cubicBezTo>
                    <a:cubicBezTo>
                      <a:pt x="2238" y="104"/>
                      <a:pt x="2182" y="85"/>
                      <a:pt x="2126" y="71"/>
                    </a:cubicBezTo>
                    <a:cubicBezTo>
                      <a:pt x="2043" y="48"/>
                      <a:pt x="1963" y="29"/>
                      <a:pt x="1880" y="20"/>
                    </a:cubicBezTo>
                    <a:cubicBezTo>
                      <a:pt x="1828" y="10"/>
                      <a:pt x="1781" y="5"/>
                      <a:pt x="1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 rot="921389">
                <a:off x="4870785" y="5119613"/>
                <a:ext cx="237825" cy="221704"/>
              </a:xfrm>
              <a:custGeom>
                <a:rect b="b" l="l" r="r" t="t"/>
                <a:pathLst>
                  <a:path extrusionOk="0" h="1968" w="2111">
                    <a:moveTo>
                      <a:pt x="1297" y="1"/>
                    </a:moveTo>
                    <a:cubicBezTo>
                      <a:pt x="1106" y="1"/>
                      <a:pt x="916" y="15"/>
                      <a:pt x="730" y="52"/>
                    </a:cubicBezTo>
                    <a:cubicBezTo>
                      <a:pt x="591" y="80"/>
                      <a:pt x="451" y="121"/>
                      <a:pt x="325" y="196"/>
                    </a:cubicBezTo>
                    <a:cubicBezTo>
                      <a:pt x="224" y="247"/>
                      <a:pt x="145" y="327"/>
                      <a:pt x="89" y="428"/>
                    </a:cubicBezTo>
                    <a:cubicBezTo>
                      <a:pt x="56" y="490"/>
                      <a:pt x="37" y="554"/>
                      <a:pt x="23" y="623"/>
                    </a:cubicBezTo>
                    <a:cubicBezTo>
                      <a:pt x="1" y="735"/>
                      <a:pt x="5" y="842"/>
                      <a:pt x="29" y="954"/>
                    </a:cubicBezTo>
                    <a:cubicBezTo>
                      <a:pt x="56" y="1089"/>
                      <a:pt x="98" y="1224"/>
                      <a:pt x="149" y="1354"/>
                    </a:cubicBezTo>
                    <a:cubicBezTo>
                      <a:pt x="177" y="1428"/>
                      <a:pt x="214" y="1494"/>
                      <a:pt x="256" y="1558"/>
                    </a:cubicBezTo>
                    <a:cubicBezTo>
                      <a:pt x="307" y="1642"/>
                      <a:pt x="368" y="1721"/>
                      <a:pt x="432" y="1791"/>
                    </a:cubicBezTo>
                    <a:cubicBezTo>
                      <a:pt x="521" y="1889"/>
                      <a:pt x="628" y="1934"/>
                      <a:pt x="748" y="1949"/>
                    </a:cubicBezTo>
                    <a:cubicBezTo>
                      <a:pt x="804" y="1958"/>
                      <a:pt x="855" y="1962"/>
                      <a:pt x="907" y="1962"/>
                    </a:cubicBezTo>
                    <a:cubicBezTo>
                      <a:pt x="934" y="1962"/>
                      <a:pt x="967" y="1968"/>
                      <a:pt x="995" y="1968"/>
                    </a:cubicBezTo>
                    <a:cubicBezTo>
                      <a:pt x="1209" y="1968"/>
                      <a:pt x="1418" y="1934"/>
                      <a:pt x="1608" y="1837"/>
                    </a:cubicBezTo>
                    <a:cubicBezTo>
                      <a:pt x="1679" y="1805"/>
                      <a:pt x="1743" y="1763"/>
                      <a:pt x="1804" y="1717"/>
                    </a:cubicBezTo>
                    <a:cubicBezTo>
                      <a:pt x="1906" y="1628"/>
                      <a:pt x="1967" y="1522"/>
                      <a:pt x="2003" y="1391"/>
                    </a:cubicBezTo>
                    <a:cubicBezTo>
                      <a:pt x="2031" y="1298"/>
                      <a:pt x="2046" y="1200"/>
                      <a:pt x="2065" y="1103"/>
                    </a:cubicBezTo>
                    <a:cubicBezTo>
                      <a:pt x="2069" y="1065"/>
                      <a:pt x="2078" y="1024"/>
                      <a:pt x="2087" y="986"/>
                    </a:cubicBezTo>
                    <a:cubicBezTo>
                      <a:pt x="2110" y="902"/>
                      <a:pt x="2106" y="819"/>
                      <a:pt x="2097" y="731"/>
                    </a:cubicBezTo>
                    <a:cubicBezTo>
                      <a:pt x="2093" y="661"/>
                      <a:pt x="2078" y="596"/>
                      <a:pt x="2065" y="531"/>
                    </a:cubicBezTo>
                    <a:cubicBezTo>
                      <a:pt x="2037" y="410"/>
                      <a:pt x="1981" y="303"/>
                      <a:pt x="1902" y="205"/>
                    </a:cubicBezTo>
                    <a:cubicBezTo>
                      <a:pt x="1818" y="104"/>
                      <a:pt x="1711" y="52"/>
                      <a:pt x="1585" y="24"/>
                    </a:cubicBezTo>
                    <a:cubicBezTo>
                      <a:pt x="1492" y="1"/>
                      <a:pt x="1395" y="1"/>
                      <a:pt x="12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" name="Google Shape;20;p2"/>
            <p:cNvGrpSpPr/>
            <p:nvPr/>
          </p:nvGrpSpPr>
          <p:grpSpPr>
            <a:xfrm>
              <a:off x="6757836" y="-923819"/>
              <a:ext cx="3005983" cy="2742352"/>
              <a:chOff x="9932123" y="-558843"/>
              <a:chExt cx="1844954" cy="1683148"/>
            </a:xfrm>
          </p:grpSpPr>
          <p:sp>
            <p:nvSpPr>
              <p:cNvPr id="21" name="Google Shape;21;p2"/>
              <p:cNvSpPr/>
              <p:nvPr/>
            </p:nvSpPr>
            <p:spPr>
              <a:xfrm>
                <a:off x="10708076" y="-558843"/>
                <a:ext cx="487750" cy="607034"/>
              </a:xfrm>
              <a:custGeom>
                <a:rect b="b" l="l" r="r" t="t"/>
                <a:pathLst>
                  <a:path extrusionOk="0" h="6978" w="4320">
                    <a:moveTo>
                      <a:pt x="335" y="0"/>
                    </a:moveTo>
                    <a:cubicBezTo>
                      <a:pt x="266" y="0"/>
                      <a:pt x="219" y="43"/>
                      <a:pt x="182" y="89"/>
                    </a:cubicBezTo>
                    <a:cubicBezTo>
                      <a:pt x="159" y="116"/>
                      <a:pt x="144" y="149"/>
                      <a:pt x="131" y="182"/>
                    </a:cubicBezTo>
                    <a:cubicBezTo>
                      <a:pt x="121" y="196"/>
                      <a:pt x="121" y="205"/>
                      <a:pt x="121" y="219"/>
                    </a:cubicBezTo>
                    <a:cubicBezTo>
                      <a:pt x="126" y="238"/>
                      <a:pt x="116" y="260"/>
                      <a:pt x="112" y="284"/>
                    </a:cubicBezTo>
                    <a:cubicBezTo>
                      <a:pt x="88" y="354"/>
                      <a:pt x="71" y="428"/>
                      <a:pt x="52" y="498"/>
                    </a:cubicBezTo>
                    <a:cubicBezTo>
                      <a:pt x="28" y="595"/>
                      <a:pt x="9" y="693"/>
                      <a:pt x="5" y="790"/>
                    </a:cubicBezTo>
                    <a:cubicBezTo>
                      <a:pt x="0" y="884"/>
                      <a:pt x="5" y="972"/>
                      <a:pt x="24" y="1060"/>
                    </a:cubicBezTo>
                    <a:cubicBezTo>
                      <a:pt x="37" y="1144"/>
                      <a:pt x="56" y="1228"/>
                      <a:pt x="75" y="1307"/>
                    </a:cubicBezTo>
                    <a:cubicBezTo>
                      <a:pt x="107" y="1442"/>
                      <a:pt x="126" y="1581"/>
                      <a:pt x="135" y="1716"/>
                    </a:cubicBezTo>
                    <a:cubicBezTo>
                      <a:pt x="140" y="1800"/>
                      <a:pt x="140" y="1888"/>
                      <a:pt x="144" y="1972"/>
                    </a:cubicBezTo>
                    <a:cubicBezTo>
                      <a:pt x="144" y="2013"/>
                      <a:pt x="140" y="2051"/>
                      <a:pt x="140" y="2092"/>
                    </a:cubicBezTo>
                    <a:cubicBezTo>
                      <a:pt x="135" y="2227"/>
                      <a:pt x="135" y="2358"/>
                      <a:pt x="131" y="2487"/>
                    </a:cubicBezTo>
                    <a:cubicBezTo>
                      <a:pt x="126" y="2553"/>
                      <a:pt x="126" y="2618"/>
                      <a:pt x="121" y="2683"/>
                    </a:cubicBezTo>
                    <a:cubicBezTo>
                      <a:pt x="116" y="2771"/>
                      <a:pt x="116" y="2864"/>
                      <a:pt x="116" y="2953"/>
                    </a:cubicBezTo>
                    <a:cubicBezTo>
                      <a:pt x="112" y="3157"/>
                      <a:pt x="107" y="3356"/>
                      <a:pt x="126" y="3562"/>
                    </a:cubicBezTo>
                    <a:cubicBezTo>
                      <a:pt x="135" y="3626"/>
                      <a:pt x="140" y="3697"/>
                      <a:pt x="144" y="3761"/>
                    </a:cubicBezTo>
                    <a:cubicBezTo>
                      <a:pt x="163" y="3896"/>
                      <a:pt x="187" y="4031"/>
                      <a:pt x="215" y="4165"/>
                    </a:cubicBezTo>
                    <a:cubicBezTo>
                      <a:pt x="256" y="4361"/>
                      <a:pt x="312" y="4551"/>
                      <a:pt x="391" y="4738"/>
                    </a:cubicBezTo>
                    <a:cubicBezTo>
                      <a:pt x="442" y="4868"/>
                      <a:pt x="507" y="4998"/>
                      <a:pt x="573" y="5124"/>
                    </a:cubicBezTo>
                    <a:cubicBezTo>
                      <a:pt x="689" y="5347"/>
                      <a:pt x="800" y="5566"/>
                      <a:pt x="912" y="5789"/>
                    </a:cubicBezTo>
                    <a:cubicBezTo>
                      <a:pt x="1004" y="5974"/>
                      <a:pt x="1097" y="6156"/>
                      <a:pt x="1195" y="6336"/>
                    </a:cubicBezTo>
                    <a:cubicBezTo>
                      <a:pt x="1255" y="6444"/>
                      <a:pt x="1326" y="6551"/>
                      <a:pt x="1404" y="6648"/>
                    </a:cubicBezTo>
                    <a:cubicBezTo>
                      <a:pt x="1474" y="6731"/>
                      <a:pt x="1553" y="6811"/>
                      <a:pt x="1650" y="6871"/>
                    </a:cubicBezTo>
                    <a:cubicBezTo>
                      <a:pt x="1762" y="6941"/>
                      <a:pt x="1888" y="6978"/>
                      <a:pt x="2023" y="6978"/>
                    </a:cubicBezTo>
                    <a:cubicBezTo>
                      <a:pt x="2116" y="6978"/>
                      <a:pt x="2208" y="6960"/>
                      <a:pt x="2296" y="6937"/>
                    </a:cubicBezTo>
                    <a:cubicBezTo>
                      <a:pt x="2450" y="6894"/>
                      <a:pt x="2599" y="6834"/>
                      <a:pt x="2743" y="6765"/>
                    </a:cubicBezTo>
                    <a:cubicBezTo>
                      <a:pt x="2925" y="6671"/>
                      <a:pt x="3073" y="6542"/>
                      <a:pt x="3199" y="6383"/>
                    </a:cubicBezTo>
                    <a:cubicBezTo>
                      <a:pt x="3328" y="6216"/>
                      <a:pt x="3440" y="6034"/>
                      <a:pt x="3538" y="5849"/>
                    </a:cubicBezTo>
                    <a:cubicBezTo>
                      <a:pt x="3687" y="5570"/>
                      <a:pt x="3813" y="5287"/>
                      <a:pt x="3901" y="4984"/>
                    </a:cubicBezTo>
                    <a:cubicBezTo>
                      <a:pt x="3952" y="4812"/>
                      <a:pt x="3993" y="4640"/>
                      <a:pt x="4026" y="4463"/>
                    </a:cubicBezTo>
                    <a:cubicBezTo>
                      <a:pt x="4059" y="4319"/>
                      <a:pt x="4082" y="4171"/>
                      <a:pt x="4101" y="4021"/>
                    </a:cubicBezTo>
                    <a:cubicBezTo>
                      <a:pt x="4120" y="3896"/>
                      <a:pt x="4137" y="3770"/>
                      <a:pt x="4152" y="3641"/>
                    </a:cubicBezTo>
                    <a:cubicBezTo>
                      <a:pt x="4165" y="3534"/>
                      <a:pt x="4180" y="3427"/>
                      <a:pt x="4189" y="3320"/>
                    </a:cubicBezTo>
                    <a:cubicBezTo>
                      <a:pt x="4199" y="3208"/>
                      <a:pt x="4208" y="3101"/>
                      <a:pt x="4221" y="2994"/>
                    </a:cubicBezTo>
                    <a:cubicBezTo>
                      <a:pt x="4221" y="2957"/>
                      <a:pt x="4227" y="2925"/>
                      <a:pt x="4227" y="2888"/>
                    </a:cubicBezTo>
                    <a:cubicBezTo>
                      <a:pt x="4236" y="2813"/>
                      <a:pt x="4244" y="2738"/>
                      <a:pt x="4249" y="2665"/>
                    </a:cubicBezTo>
                    <a:cubicBezTo>
                      <a:pt x="4255" y="2586"/>
                      <a:pt x="4259" y="2506"/>
                      <a:pt x="4268" y="2432"/>
                    </a:cubicBezTo>
                    <a:cubicBezTo>
                      <a:pt x="4268" y="2390"/>
                      <a:pt x="4272" y="2352"/>
                      <a:pt x="4277" y="2316"/>
                    </a:cubicBezTo>
                    <a:cubicBezTo>
                      <a:pt x="4282" y="2264"/>
                      <a:pt x="4287" y="2218"/>
                      <a:pt x="4287" y="2167"/>
                    </a:cubicBezTo>
                    <a:cubicBezTo>
                      <a:pt x="4291" y="2116"/>
                      <a:pt x="4296" y="2069"/>
                      <a:pt x="4300" y="2018"/>
                    </a:cubicBezTo>
                    <a:cubicBezTo>
                      <a:pt x="4305" y="1953"/>
                      <a:pt x="4310" y="1888"/>
                      <a:pt x="4310" y="1822"/>
                    </a:cubicBezTo>
                    <a:cubicBezTo>
                      <a:pt x="4315" y="1558"/>
                      <a:pt x="4319" y="1292"/>
                      <a:pt x="4300" y="1028"/>
                    </a:cubicBezTo>
                    <a:cubicBezTo>
                      <a:pt x="4291" y="958"/>
                      <a:pt x="4291" y="893"/>
                      <a:pt x="4282" y="824"/>
                    </a:cubicBezTo>
                    <a:cubicBezTo>
                      <a:pt x="4272" y="726"/>
                      <a:pt x="4259" y="629"/>
                      <a:pt x="4240" y="535"/>
                    </a:cubicBezTo>
                    <a:cubicBezTo>
                      <a:pt x="4231" y="475"/>
                      <a:pt x="4217" y="419"/>
                      <a:pt x="4203" y="363"/>
                    </a:cubicBezTo>
                    <a:cubicBezTo>
                      <a:pt x="4184" y="312"/>
                      <a:pt x="4165" y="260"/>
                      <a:pt x="4133" y="219"/>
                    </a:cubicBezTo>
                    <a:cubicBezTo>
                      <a:pt x="4102" y="180"/>
                      <a:pt x="4061" y="159"/>
                      <a:pt x="4019" y="159"/>
                    </a:cubicBezTo>
                    <a:cubicBezTo>
                      <a:pt x="3992" y="159"/>
                      <a:pt x="3964" y="168"/>
                      <a:pt x="3938" y="187"/>
                    </a:cubicBezTo>
                    <a:cubicBezTo>
                      <a:pt x="3910" y="200"/>
                      <a:pt x="3892" y="224"/>
                      <a:pt x="3873" y="247"/>
                    </a:cubicBezTo>
                    <a:cubicBezTo>
                      <a:pt x="3836" y="298"/>
                      <a:pt x="3808" y="363"/>
                      <a:pt x="3789" y="423"/>
                    </a:cubicBezTo>
                    <a:cubicBezTo>
                      <a:pt x="3775" y="489"/>
                      <a:pt x="3761" y="549"/>
                      <a:pt x="3747" y="614"/>
                    </a:cubicBezTo>
                    <a:cubicBezTo>
                      <a:pt x="3706" y="824"/>
                      <a:pt x="3663" y="1032"/>
                      <a:pt x="3650" y="1247"/>
                    </a:cubicBezTo>
                    <a:cubicBezTo>
                      <a:pt x="3645" y="1307"/>
                      <a:pt x="3635" y="1372"/>
                      <a:pt x="3635" y="1432"/>
                    </a:cubicBezTo>
                    <a:cubicBezTo>
                      <a:pt x="3631" y="1526"/>
                      <a:pt x="3631" y="1623"/>
                      <a:pt x="3626" y="1716"/>
                    </a:cubicBezTo>
                    <a:cubicBezTo>
                      <a:pt x="3622" y="1893"/>
                      <a:pt x="3626" y="2064"/>
                      <a:pt x="3622" y="2241"/>
                    </a:cubicBezTo>
                    <a:cubicBezTo>
                      <a:pt x="3617" y="2446"/>
                      <a:pt x="3617" y="2650"/>
                      <a:pt x="3603" y="2854"/>
                    </a:cubicBezTo>
                    <a:cubicBezTo>
                      <a:pt x="3598" y="2944"/>
                      <a:pt x="3594" y="3027"/>
                      <a:pt x="3590" y="3115"/>
                    </a:cubicBezTo>
                    <a:cubicBezTo>
                      <a:pt x="3580" y="3204"/>
                      <a:pt x="3575" y="3292"/>
                      <a:pt x="3571" y="3380"/>
                    </a:cubicBezTo>
                    <a:cubicBezTo>
                      <a:pt x="3566" y="3468"/>
                      <a:pt x="3562" y="3557"/>
                      <a:pt x="3557" y="3641"/>
                    </a:cubicBezTo>
                    <a:cubicBezTo>
                      <a:pt x="3552" y="3715"/>
                      <a:pt x="3552" y="3794"/>
                      <a:pt x="3547" y="3869"/>
                    </a:cubicBezTo>
                    <a:lnTo>
                      <a:pt x="3547" y="3892"/>
                    </a:lnTo>
                    <a:cubicBezTo>
                      <a:pt x="3543" y="3976"/>
                      <a:pt x="3538" y="4059"/>
                      <a:pt x="3534" y="4143"/>
                    </a:cubicBezTo>
                    <a:cubicBezTo>
                      <a:pt x="3529" y="4189"/>
                      <a:pt x="3529" y="4236"/>
                      <a:pt x="3519" y="4287"/>
                    </a:cubicBezTo>
                    <a:cubicBezTo>
                      <a:pt x="3510" y="4407"/>
                      <a:pt x="3487" y="4523"/>
                      <a:pt x="3459" y="4640"/>
                    </a:cubicBezTo>
                    <a:cubicBezTo>
                      <a:pt x="3436" y="4738"/>
                      <a:pt x="3412" y="4830"/>
                      <a:pt x="3375" y="4924"/>
                    </a:cubicBezTo>
                    <a:cubicBezTo>
                      <a:pt x="3343" y="5002"/>
                      <a:pt x="3301" y="5072"/>
                      <a:pt x="3245" y="5137"/>
                    </a:cubicBezTo>
                    <a:cubicBezTo>
                      <a:pt x="3217" y="5169"/>
                      <a:pt x="3189" y="5197"/>
                      <a:pt x="3148" y="5216"/>
                    </a:cubicBezTo>
                    <a:cubicBezTo>
                      <a:pt x="3139" y="5219"/>
                      <a:pt x="3131" y="5221"/>
                      <a:pt x="3124" y="5221"/>
                    </a:cubicBezTo>
                    <a:cubicBezTo>
                      <a:pt x="3108" y="5221"/>
                      <a:pt x="3095" y="5213"/>
                      <a:pt x="3083" y="5197"/>
                    </a:cubicBezTo>
                    <a:cubicBezTo>
                      <a:pt x="3077" y="5188"/>
                      <a:pt x="3069" y="5175"/>
                      <a:pt x="3064" y="5165"/>
                    </a:cubicBezTo>
                    <a:cubicBezTo>
                      <a:pt x="3045" y="5128"/>
                      <a:pt x="3036" y="5091"/>
                      <a:pt x="3022" y="5053"/>
                    </a:cubicBezTo>
                    <a:cubicBezTo>
                      <a:pt x="2985" y="4905"/>
                      <a:pt x="2961" y="4757"/>
                      <a:pt x="2938" y="4603"/>
                    </a:cubicBezTo>
                    <a:cubicBezTo>
                      <a:pt x="2929" y="4534"/>
                      <a:pt x="2920" y="4463"/>
                      <a:pt x="2910" y="4388"/>
                    </a:cubicBezTo>
                    <a:cubicBezTo>
                      <a:pt x="2901" y="4310"/>
                      <a:pt x="2897" y="4231"/>
                      <a:pt x="2892" y="4152"/>
                    </a:cubicBezTo>
                    <a:cubicBezTo>
                      <a:pt x="2888" y="4054"/>
                      <a:pt x="2882" y="3961"/>
                      <a:pt x="2882" y="3864"/>
                    </a:cubicBezTo>
                    <a:cubicBezTo>
                      <a:pt x="2882" y="3859"/>
                      <a:pt x="2878" y="3854"/>
                      <a:pt x="2878" y="3845"/>
                    </a:cubicBezTo>
                    <a:cubicBezTo>
                      <a:pt x="2873" y="3761"/>
                      <a:pt x="2873" y="3678"/>
                      <a:pt x="2869" y="3590"/>
                    </a:cubicBezTo>
                    <a:cubicBezTo>
                      <a:pt x="2864" y="3534"/>
                      <a:pt x="2860" y="3474"/>
                      <a:pt x="2854" y="3412"/>
                    </a:cubicBezTo>
                    <a:cubicBezTo>
                      <a:pt x="2854" y="3375"/>
                      <a:pt x="2850" y="3334"/>
                      <a:pt x="2845" y="3292"/>
                    </a:cubicBezTo>
                    <a:cubicBezTo>
                      <a:pt x="2845" y="3240"/>
                      <a:pt x="2841" y="3189"/>
                      <a:pt x="2836" y="3139"/>
                    </a:cubicBezTo>
                    <a:cubicBezTo>
                      <a:pt x="2832" y="3092"/>
                      <a:pt x="2826" y="3045"/>
                      <a:pt x="2826" y="2994"/>
                    </a:cubicBezTo>
                    <a:cubicBezTo>
                      <a:pt x="2822" y="2925"/>
                      <a:pt x="2813" y="2854"/>
                      <a:pt x="2813" y="2785"/>
                    </a:cubicBezTo>
                    <a:cubicBezTo>
                      <a:pt x="2809" y="2618"/>
                      <a:pt x="2817" y="2455"/>
                      <a:pt x="2822" y="2288"/>
                    </a:cubicBezTo>
                    <a:lnTo>
                      <a:pt x="2822" y="2279"/>
                    </a:lnTo>
                    <a:cubicBezTo>
                      <a:pt x="2826" y="2208"/>
                      <a:pt x="2832" y="2144"/>
                      <a:pt x="2836" y="2073"/>
                    </a:cubicBezTo>
                    <a:cubicBezTo>
                      <a:pt x="2836" y="2004"/>
                      <a:pt x="2841" y="1940"/>
                      <a:pt x="2845" y="1869"/>
                    </a:cubicBezTo>
                    <a:cubicBezTo>
                      <a:pt x="2850" y="1828"/>
                      <a:pt x="2850" y="1781"/>
                      <a:pt x="2850" y="1739"/>
                    </a:cubicBezTo>
                    <a:cubicBezTo>
                      <a:pt x="2860" y="1642"/>
                      <a:pt x="2869" y="1543"/>
                      <a:pt x="2873" y="1446"/>
                    </a:cubicBezTo>
                    <a:cubicBezTo>
                      <a:pt x="2878" y="1348"/>
                      <a:pt x="2888" y="1256"/>
                      <a:pt x="2888" y="1159"/>
                    </a:cubicBezTo>
                    <a:cubicBezTo>
                      <a:pt x="2892" y="1024"/>
                      <a:pt x="2897" y="884"/>
                      <a:pt x="2882" y="749"/>
                    </a:cubicBezTo>
                    <a:cubicBezTo>
                      <a:pt x="2878" y="670"/>
                      <a:pt x="2864" y="591"/>
                      <a:pt x="2850" y="517"/>
                    </a:cubicBezTo>
                    <a:cubicBezTo>
                      <a:pt x="2836" y="447"/>
                      <a:pt x="2813" y="382"/>
                      <a:pt x="2781" y="322"/>
                    </a:cubicBezTo>
                    <a:cubicBezTo>
                      <a:pt x="2766" y="294"/>
                      <a:pt x="2748" y="270"/>
                      <a:pt x="2725" y="251"/>
                    </a:cubicBezTo>
                    <a:cubicBezTo>
                      <a:pt x="2701" y="234"/>
                      <a:pt x="2674" y="225"/>
                      <a:pt x="2644" y="225"/>
                    </a:cubicBezTo>
                    <a:cubicBezTo>
                      <a:pt x="2634" y="225"/>
                      <a:pt x="2624" y="226"/>
                      <a:pt x="2613" y="228"/>
                    </a:cubicBezTo>
                    <a:cubicBezTo>
                      <a:pt x="2581" y="238"/>
                      <a:pt x="2553" y="256"/>
                      <a:pt x="2525" y="275"/>
                    </a:cubicBezTo>
                    <a:cubicBezTo>
                      <a:pt x="2502" y="298"/>
                      <a:pt x="2483" y="322"/>
                      <a:pt x="2464" y="344"/>
                    </a:cubicBezTo>
                    <a:cubicBezTo>
                      <a:pt x="2399" y="433"/>
                      <a:pt x="2367" y="530"/>
                      <a:pt x="2343" y="633"/>
                    </a:cubicBezTo>
                    <a:cubicBezTo>
                      <a:pt x="2315" y="777"/>
                      <a:pt x="2302" y="921"/>
                      <a:pt x="2283" y="1065"/>
                    </a:cubicBezTo>
                    <a:cubicBezTo>
                      <a:pt x="2274" y="1159"/>
                      <a:pt x="2264" y="1247"/>
                      <a:pt x="2255" y="1335"/>
                    </a:cubicBezTo>
                    <a:cubicBezTo>
                      <a:pt x="2246" y="1427"/>
                      <a:pt x="2241" y="1521"/>
                      <a:pt x="2236" y="1609"/>
                    </a:cubicBezTo>
                    <a:cubicBezTo>
                      <a:pt x="2232" y="1711"/>
                      <a:pt x="2232" y="1813"/>
                      <a:pt x="2227" y="1916"/>
                    </a:cubicBezTo>
                    <a:cubicBezTo>
                      <a:pt x="2227" y="2069"/>
                      <a:pt x="2227" y="2223"/>
                      <a:pt x="2232" y="2376"/>
                    </a:cubicBezTo>
                    <a:cubicBezTo>
                      <a:pt x="2236" y="2464"/>
                      <a:pt x="2241" y="2558"/>
                      <a:pt x="2246" y="2646"/>
                    </a:cubicBezTo>
                    <a:lnTo>
                      <a:pt x="2246" y="2659"/>
                    </a:lnTo>
                    <a:cubicBezTo>
                      <a:pt x="2251" y="2721"/>
                      <a:pt x="2255" y="2781"/>
                      <a:pt x="2260" y="2841"/>
                    </a:cubicBezTo>
                    <a:cubicBezTo>
                      <a:pt x="2260" y="2906"/>
                      <a:pt x="2264" y="2972"/>
                      <a:pt x="2269" y="3036"/>
                    </a:cubicBezTo>
                    <a:lnTo>
                      <a:pt x="2269" y="3055"/>
                    </a:lnTo>
                    <a:cubicBezTo>
                      <a:pt x="2274" y="3115"/>
                      <a:pt x="2279" y="3176"/>
                      <a:pt x="2283" y="3236"/>
                    </a:cubicBezTo>
                    <a:cubicBezTo>
                      <a:pt x="2283" y="3287"/>
                      <a:pt x="2288" y="3343"/>
                      <a:pt x="2292" y="3399"/>
                    </a:cubicBezTo>
                    <a:cubicBezTo>
                      <a:pt x="2292" y="3436"/>
                      <a:pt x="2296" y="3468"/>
                      <a:pt x="2302" y="3506"/>
                    </a:cubicBezTo>
                    <a:cubicBezTo>
                      <a:pt x="2306" y="3580"/>
                      <a:pt x="2315" y="3654"/>
                      <a:pt x="2320" y="3729"/>
                    </a:cubicBezTo>
                    <a:cubicBezTo>
                      <a:pt x="2324" y="3808"/>
                      <a:pt x="2334" y="3882"/>
                      <a:pt x="2339" y="3961"/>
                    </a:cubicBezTo>
                    <a:cubicBezTo>
                      <a:pt x="2343" y="3998"/>
                      <a:pt x="2343" y="4031"/>
                      <a:pt x="2348" y="4068"/>
                    </a:cubicBezTo>
                    <a:cubicBezTo>
                      <a:pt x="2352" y="4124"/>
                      <a:pt x="2358" y="4180"/>
                      <a:pt x="2362" y="4236"/>
                    </a:cubicBezTo>
                    <a:cubicBezTo>
                      <a:pt x="2362" y="4287"/>
                      <a:pt x="2367" y="4338"/>
                      <a:pt x="2371" y="4384"/>
                    </a:cubicBezTo>
                    <a:cubicBezTo>
                      <a:pt x="2376" y="4463"/>
                      <a:pt x="2386" y="4542"/>
                      <a:pt x="2390" y="4626"/>
                    </a:cubicBezTo>
                    <a:cubicBezTo>
                      <a:pt x="2399" y="4701"/>
                      <a:pt x="2404" y="4775"/>
                      <a:pt x="2408" y="4845"/>
                    </a:cubicBezTo>
                    <a:cubicBezTo>
                      <a:pt x="2418" y="4928"/>
                      <a:pt x="2418" y="5012"/>
                      <a:pt x="2418" y="5100"/>
                    </a:cubicBezTo>
                    <a:cubicBezTo>
                      <a:pt x="2418" y="5124"/>
                      <a:pt x="2414" y="5152"/>
                      <a:pt x="2408" y="5179"/>
                    </a:cubicBezTo>
                    <a:cubicBezTo>
                      <a:pt x="2390" y="5253"/>
                      <a:pt x="2358" y="5319"/>
                      <a:pt x="2311" y="5379"/>
                    </a:cubicBezTo>
                    <a:cubicBezTo>
                      <a:pt x="2296" y="5398"/>
                      <a:pt x="2283" y="5416"/>
                      <a:pt x="2260" y="5426"/>
                    </a:cubicBezTo>
                    <a:cubicBezTo>
                      <a:pt x="2254" y="5430"/>
                      <a:pt x="2247" y="5432"/>
                      <a:pt x="2240" y="5432"/>
                    </a:cubicBezTo>
                    <a:cubicBezTo>
                      <a:pt x="2230" y="5432"/>
                      <a:pt x="2221" y="5429"/>
                      <a:pt x="2213" y="5420"/>
                    </a:cubicBezTo>
                    <a:cubicBezTo>
                      <a:pt x="2199" y="5412"/>
                      <a:pt x="2190" y="5398"/>
                      <a:pt x="2180" y="5384"/>
                    </a:cubicBezTo>
                    <a:cubicBezTo>
                      <a:pt x="2163" y="5351"/>
                      <a:pt x="2148" y="5323"/>
                      <a:pt x="2139" y="5291"/>
                    </a:cubicBezTo>
                    <a:cubicBezTo>
                      <a:pt x="2116" y="5235"/>
                      <a:pt x="2097" y="5175"/>
                      <a:pt x="2083" y="5114"/>
                    </a:cubicBezTo>
                    <a:cubicBezTo>
                      <a:pt x="2028" y="4901"/>
                      <a:pt x="1995" y="4686"/>
                      <a:pt x="1976" y="4468"/>
                    </a:cubicBezTo>
                    <a:cubicBezTo>
                      <a:pt x="1976" y="4426"/>
                      <a:pt x="1972" y="4384"/>
                      <a:pt x="1967" y="4343"/>
                    </a:cubicBezTo>
                    <a:cubicBezTo>
                      <a:pt x="1962" y="4287"/>
                      <a:pt x="1957" y="4231"/>
                      <a:pt x="1957" y="4175"/>
                    </a:cubicBezTo>
                    <a:cubicBezTo>
                      <a:pt x="1953" y="4110"/>
                      <a:pt x="1948" y="4040"/>
                      <a:pt x="1944" y="3970"/>
                    </a:cubicBezTo>
                    <a:cubicBezTo>
                      <a:pt x="1944" y="3933"/>
                      <a:pt x="1939" y="3892"/>
                      <a:pt x="1939" y="3850"/>
                    </a:cubicBezTo>
                    <a:cubicBezTo>
                      <a:pt x="1934" y="3803"/>
                      <a:pt x="1934" y="3761"/>
                      <a:pt x="1929" y="3715"/>
                    </a:cubicBezTo>
                    <a:cubicBezTo>
                      <a:pt x="1925" y="3659"/>
                      <a:pt x="1920" y="3603"/>
                      <a:pt x="1916" y="3547"/>
                    </a:cubicBezTo>
                    <a:cubicBezTo>
                      <a:pt x="1912" y="3496"/>
                      <a:pt x="1912" y="3450"/>
                      <a:pt x="1906" y="3403"/>
                    </a:cubicBezTo>
                    <a:cubicBezTo>
                      <a:pt x="1897" y="3306"/>
                      <a:pt x="1888" y="3208"/>
                      <a:pt x="1878" y="3105"/>
                    </a:cubicBezTo>
                    <a:cubicBezTo>
                      <a:pt x="1869" y="3032"/>
                      <a:pt x="1865" y="2957"/>
                      <a:pt x="1860" y="2882"/>
                    </a:cubicBezTo>
                    <a:cubicBezTo>
                      <a:pt x="1856" y="2841"/>
                      <a:pt x="1850" y="2799"/>
                      <a:pt x="1850" y="2757"/>
                    </a:cubicBezTo>
                    <a:cubicBezTo>
                      <a:pt x="1846" y="2683"/>
                      <a:pt x="1841" y="2603"/>
                      <a:pt x="1837" y="2530"/>
                    </a:cubicBezTo>
                    <a:cubicBezTo>
                      <a:pt x="1832" y="2307"/>
                      <a:pt x="1841" y="2083"/>
                      <a:pt x="1828" y="1860"/>
                    </a:cubicBezTo>
                    <a:cubicBezTo>
                      <a:pt x="1828" y="1790"/>
                      <a:pt x="1822" y="1721"/>
                      <a:pt x="1818" y="1646"/>
                    </a:cubicBezTo>
                    <a:lnTo>
                      <a:pt x="1818" y="1637"/>
                    </a:lnTo>
                    <a:cubicBezTo>
                      <a:pt x="1813" y="1590"/>
                      <a:pt x="1809" y="1539"/>
                      <a:pt x="1804" y="1493"/>
                    </a:cubicBezTo>
                    <a:cubicBezTo>
                      <a:pt x="1800" y="1423"/>
                      <a:pt x="1794" y="1358"/>
                      <a:pt x="1785" y="1292"/>
                    </a:cubicBezTo>
                    <a:cubicBezTo>
                      <a:pt x="1777" y="1200"/>
                      <a:pt x="1766" y="1107"/>
                      <a:pt x="1753" y="1013"/>
                    </a:cubicBezTo>
                    <a:cubicBezTo>
                      <a:pt x="1730" y="889"/>
                      <a:pt x="1706" y="762"/>
                      <a:pt x="1655" y="642"/>
                    </a:cubicBezTo>
                    <a:cubicBezTo>
                      <a:pt x="1637" y="595"/>
                      <a:pt x="1618" y="545"/>
                      <a:pt x="1586" y="498"/>
                    </a:cubicBezTo>
                    <a:cubicBezTo>
                      <a:pt x="1567" y="466"/>
                      <a:pt x="1543" y="442"/>
                      <a:pt x="1511" y="419"/>
                    </a:cubicBezTo>
                    <a:cubicBezTo>
                      <a:pt x="1487" y="405"/>
                      <a:pt x="1461" y="398"/>
                      <a:pt x="1436" y="398"/>
                    </a:cubicBezTo>
                    <a:cubicBezTo>
                      <a:pt x="1417" y="398"/>
                      <a:pt x="1399" y="402"/>
                      <a:pt x="1382" y="410"/>
                    </a:cubicBezTo>
                    <a:cubicBezTo>
                      <a:pt x="1358" y="419"/>
                      <a:pt x="1335" y="428"/>
                      <a:pt x="1316" y="447"/>
                    </a:cubicBezTo>
                    <a:cubicBezTo>
                      <a:pt x="1288" y="475"/>
                      <a:pt x="1264" y="498"/>
                      <a:pt x="1242" y="530"/>
                    </a:cubicBezTo>
                    <a:cubicBezTo>
                      <a:pt x="1186" y="614"/>
                      <a:pt x="1148" y="707"/>
                      <a:pt x="1120" y="800"/>
                    </a:cubicBezTo>
                    <a:cubicBezTo>
                      <a:pt x="1075" y="958"/>
                      <a:pt x="1051" y="1121"/>
                      <a:pt x="1032" y="1283"/>
                    </a:cubicBezTo>
                    <a:cubicBezTo>
                      <a:pt x="1023" y="1348"/>
                      <a:pt x="1019" y="1410"/>
                      <a:pt x="1013" y="1474"/>
                    </a:cubicBezTo>
                    <a:cubicBezTo>
                      <a:pt x="1009" y="1549"/>
                      <a:pt x="1004" y="1623"/>
                      <a:pt x="1004" y="1697"/>
                    </a:cubicBezTo>
                    <a:cubicBezTo>
                      <a:pt x="1000" y="1758"/>
                      <a:pt x="1004" y="1818"/>
                      <a:pt x="1004" y="1874"/>
                    </a:cubicBezTo>
                    <a:cubicBezTo>
                      <a:pt x="1009" y="1944"/>
                      <a:pt x="1009" y="2009"/>
                      <a:pt x="1013" y="2073"/>
                    </a:cubicBezTo>
                    <a:cubicBezTo>
                      <a:pt x="1023" y="2176"/>
                      <a:pt x="1028" y="2283"/>
                      <a:pt x="1037" y="2386"/>
                    </a:cubicBezTo>
                    <a:cubicBezTo>
                      <a:pt x="1047" y="2474"/>
                      <a:pt x="1060" y="2567"/>
                      <a:pt x="1075" y="2655"/>
                    </a:cubicBezTo>
                    <a:cubicBezTo>
                      <a:pt x="1103" y="2837"/>
                      <a:pt x="1139" y="3017"/>
                      <a:pt x="1181" y="3195"/>
                    </a:cubicBezTo>
                    <a:cubicBezTo>
                      <a:pt x="1223" y="3399"/>
                      <a:pt x="1264" y="3599"/>
                      <a:pt x="1307" y="3798"/>
                    </a:cubicBezTo>
                    <a:cubicBezTo>
                      <a:pt x="1339" y="3942"/>
                      <a:pt x="1367" y="4082"/>
                      <a:pt x="1399" y="4227"/>
                    </a:cubicBezTo>
                    <a:cubicBezTo>
                      <a:pt x="1414" y="4300"/>
                      <a:pt x="1427" y="4375"/>
                      <a:pt x="1442" y="4450"/>
                    </a:cubicBezTo>
                    <a:cubicBezTo>
                      <a:pt x="1455" y="4528"/>
                      <a:pt x="1465" y="4612"/>
                      <a:pt x="1474" y="4691"/>
                    </a:cubicBezTo>
                    <a:cubicBezTo>
                      <a:pt x="1483" y="4775"/>
                      <a:pt x="1493" y="4863"/>
                      <a:pt x="1498" y="4946"/>
                    </a:cubicBezTo>
                    <a:lnTo>
                      <a:pt x="1498" y="4989"/>
                    </a:lnTo>
                    <a:cubicBezTo>
                      <a:pt x="1507" y="5058"/>
                      <a:pt x="1502" y="5133"/>
                      <a:pt x="1493" y="5203"/>
                    </a:cubicBezTo>
                    <a:cubicBezTo>
                      <a:pt x="1493" y="5221"/>
                      <a:pt x="1483" y="5240"/>
                      <a:pt x="1479" y="5259"/>
                    </a:cubicBezTo>
                    <a:cubicBezTo>
                      <a:pt x="1474" y="5272"/>
                      <a:pt x="1470" y="5287"/>
                      <a:pt x="1460" y="5296"/>
                    </a:cubicBezTo>
                    <a:cubicBezTo>
                      <a:pt x="1448" y="5308"/>
                      <a:pt x="1436" y="5314"/>
                      <a:pt x="1421" y="5314"/>
                    </a:cubicBezTo>
                    <a:cubicBezTo>
                      <a:pt x="1413" y="5314"/>
                      <a:pt x="1405" y="5312"/>
                      <a:pt x="1395" y="5309"/>
                    </a:cubicBezTo>
                    <a:cubicBezTo>
                      <a:pt x="1372" y="5300"/>
                      <a:pt x="1354" y="5287"/>
                      <a:pt x="1339" y="5272"/>
                    </a:cubicBezTo>
                    <a:cubicBezTo>
                      <a:pt x="1302" y="5235"/>
                      <a:pt x="1270" y="5197"/>
                      <a:pt x="1247" y="5161"/>
                    </a:cubicBezTo>
                    <a:cubicBezTo>
                      <a:pt x="1163" y="5040"/>
                      <a:pt x="1097" y="4918"/>
                      <a:pt x="1032" y="4789"/>
                    </a:cubicBezTo>
                    <a:cubicBezTo>
                      <a:pt x="958" y="4645"/>
                      <a:pt x="902" y="4491"/>
                      <a:pt x="861" y="4333"/>
                    </a:cubicBezTo>
                    <a:cubicBezTo>
                      <a:pt x="809" y="4143"/>
                      <a:pt x="768" y="3948"/>
                      <a:pt x="740" y="3753"/>
                    </a:cubicBezTo>
                    <a:cubicBezTo>
                      <a:pt x="730" y="3678"/>
                      <a:pt x="721" y="3599"/>
                      <a:pt x="712" y="3519"/>
                    </a:cubicBezTo>
                    <a:cubicBezTo>
                      <a:pt x="707" y="3468"/>
                      <a:pt x="707" y="3412"/>
                      <a:pt x="702" y="3362"/>
                    </a:cubicBezTo>
                    <a:cubicBezTo>
                      <a:pt x="693" y="3259"/>
                      <a:pt x="693" y="3161"/>
                      <a:pt x="693" y="3060"/>
                    </a:cubicBezTo>
                    <a:cubicBezTo>
                      <a:pt x="689" y="2925"/>
                      <a:pt x="689" y="2790"/>
                      <a:pt x="693" y="2655"/>
                    </a:cubicBezTo>
                    <a:cubicBezTo>
                      <a:pt x="698" y="2548"/>
                      <a:pt x="698" y="2446"/>
                      <a:pt x="693" y="2339"/>
                    </a:cubicBezTo>
                    <a:cubicBezTo>
                      <a:pt x="689" y="2241"/>
                      <a:pt x="693" y="2139"/>
                      <a:pt x="684" y="2037"/>
                    </a:cubicBezTo>
                    <a:cubicBezTo>
                      <a:pt x="679" y="1990"/>
                      <a:pt x="674" y="1940"/>
                      <a:pt x="670" y="1888"/>
                    </a:cubicBezTo>
                    <a:cubicBezTo>
                      <a:pt x="665" y="1794"/>
                      <a:pt x="656" y="1702"/>
                      <a:pt x="656" y="1609"/>
                    </a:cubicBezTo>
                    <a:lnTo>
                      <a:pt x="656" y="1395"/>
                    </a:lnTo>
                    <a:cubicBezTo>
                      <a:pt x="651" y="1279"/>
                      <a:pt x="661" y="1148"/>
                      <a:pt x="651" y="1019"/>
                    </a:cubicBezTo>
                    <a:cubicBezTo>
                      <a:pt x="646" y="930"/>
                      <a:pt x="646" y="846"/>
                      <a:pt x="642" y="758"/>
                    </a:cubicBezTo>
                    <a:cubicBezTo>
                      <a:pt x="642" y="656"/>
                      <a:pt x="637" y="549"/>
                      <a:pt x="628" y="447"/>
                    </a:cubicBezTo>
                    <a:cubicBezTo>
                      <a:pt x="618" y="382"/>
                      <a:pt x="609" y="322"/>
                      <a:pt x="591" y="266"/>
                    </a:cubicBezTo>
                    <a:cubicBezTo>
                      <a:pt x="563" y="163"/>
                      <a:pt x="502" y="80"/>
                      <a:pt x="410" y="24"/>
                    </a:cubicBezTo>
                    <a:cubicBezTo>
                      <a:pt x="386" y="9"/>
                      <a:pt x="363" y="0"/>
                      <a:pt x="33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11134725" y="-480493"/>
                <a:ext cx="642352" cy="721197"/>
              </a:xfrm>
              <a:custGeom>
                <a:rect b="b" l="l" r="r" t="t"/>
                <a:pathLst>
                  <a:path extrusionOk="0" h="5733" w="5607">
                    <a:moveTo>
                      <a:pt x="2886" y="0"/>
                    </a:moveTo>
                    <a:cubicBezTo>
                      <a:pt x="2854" y="0"/>
                      <a:pt x="2826" y="10"/>
                      <a:pt x="2794" y="19"/>
                    </a:cubicBezTo>
                    <a:cubicBezTo>
                      <a:pt x="2784" y="19"/>
                      <a:pt x="2775" y="24"/>
                      <a:pt x="2770" y="34"/>
                    </a:cubicBezTo>
                    <a:cubicBezTo>
                      <a:pt x="2761" y="47"/>
                      <a:pt x="2743" y="56"/>
                      <a:pt x="2724" y="62"/>
                    </a:cubicBezTo>
                    <a:cubicBezTo>
                      <a:pt x="2668" y="89"/>
                      <a:pt x="2616" y="117"/>
                      <a:pt x="2561" y="145"/>
                    </a:cubicBezTo>
                    <a:cubicBezTo>
                      <a:pt x="2491" y="182"/>
                      <a:pt x="2421" y="229"/>
                      <a:pt x="2361" y="279"/>
                    </a:cubicBezTo>
                    <a:cubicBezTo>
                      <a:pt x="2301" y="326"/>
                      <a:pt x="2254" y="382"/>
                      <a:pt x="2217" y="446"/>
                    </a:cubicBezTo>
                    <a:cubicBezTo>
                      <a:pt x="2180" y="502"/>
                      <a:pt x="2148" y="564"/>
                      <a:pt x="2114" y="624"/>
                    </a:cubicBezTo>
                    <a:cubicBezTo>
                      <a:pt x="2059" y="721"/>
                      <a:pt x="1994" y="815"/>
                      <a:pt x="1925" y="898"/>
                    </a:cubicBezTo>
                    <a:cubicBezTo>
                      <a:pt x="1878" y="949"/>
                      <a:pt x="1831" y="1000"/>
                      <a:pt x="1785" y="1051"/>
                    </a:cubicBezTo>
                    <a:cubicBezTo>
                      <a:pt x="1762" y="1075"/>
                      <a:pt x="1734" y="1094"/>
                      <a:pt x="1710" y="1116"/>
                    </a:cubicBezTo>
                    <a:cubicBezTo>
                      <a:pt x="1631" y="1191"/>
                      <a:pt x="1557" y="1265"/>
                      <a:pt x="1478" y="1335"/>
                    </a:cubicBezTo>
                    <a:cubicBezTo>
                      <a:pt x="1440" y="1372"/>
                      <a:pt x="1404" y="1409"/>
                      <a:pt x="1361" y="1442"/>
                    </a:cubicBezTo>
                    <a:cubicBezTo>
                      <a:pt x="1305" y="1489"/>
                      <a:pt x="1255" y="1540"/>
                      <a:pt x="1204" y="1590"/>
                    </a:cubicBezTo>
                    <a:cubicBezTo>
                      <a:pt x="1082" y="1702"/>
                      <a:pt x="966" y="1819"/>
                      <a:pt x="865" y="1948"/>
                    </a:cubicBezTo>
                    <a:cubicBezTo>
                      <a:pt x="831" y="1991"/>
                      <a:pt x="795" y="2032"/>
                      <a:pt x="762" y="2074"/>
                    </a:cubicBezTo>
                    <a:cubicBezTo>
                      <a:pt x="697" y="2167"/>
                      <a:pt x="636" y="2259"/>
                      <a:pt x="580" y="2358"/>
                    </a:cubicBezTo>
                    <a:cubicBezTo>
                      <a:pt x="497" y="2497"/>
                      <a:pt x="427" y="2645"/>
                      <a:pt x="376" y="2804"/>
                    </a:cubicBezTo>
                    <a:cubicBezTo>
                      <a:pt x="339" y="2920"/>
                      <a:pt x="311" y="3036"/>
                      <a:pt x="284" y="3158"/>
                    </a:cubicBezTo>
                    <a:cubicBezTo>
                      <a:pt x="237" y="3362"/>
                      <a:pt x="195" y="3570"/>
                      <a:pt x="144" y="3776"/>
                    </a:cubicBezTo>
                    <a:cubicBezTo>
                      <a:pt x="102" y="3948"/>
                      <a:pt x="65" y="4115"/>
                      <a:pt x="32" y="4291"/>
                    </a:cubicBezTo>
                    <a:cubicBezTo>
                      <a:pt x="14" y="4394"/>
                      <a:pt x="0" y="4501"/>
                      <a:pt x="0" y="4612"/>
                    </a:cubicBezTo>
                    <a:cubicBezTo>
                      <a:pt x="0" y="4714"/>
                      <a:pt x="14" y="4812"/>
                      <a:pt x="50" y="4915"/>
                    </a:cubicBezTo>
                    <a:cubicBezTo>
                      <a:pt x="88" y="5035"/>
                      <a:pt x="153" y="5147"/>
                      <a:pt x="251" y="5239"/>
                    </a:cubicBezTo>
                    <a:cubicBezTo>
                      <a:pt x="316" y="5305"/>
                      <a:pt x="391" y="5361"/>
                      <a:pt x="469" y="5411"/>
                    </a:cubicBezTo>
                    <a:cubicBezTo>
                      <a:pt x="599" y="5501"/>
                      <a:pt x="739" y="5565"/>
                      <a:pt x="883" y="5626"/>
                    </a:cubicBezTo>
                    <a:cubicBezTo>
                      <a:pt x="1055" y="5696"/>
                      <a:pt x="1226" y="5733"/>
                      <a:pt x="1394" y="5733"/>
                    </a:cubicBezTo>
                    <a:cubicBezTo>
                      <a:pt x="1403" y="5733"/>
                      <a:pt x="1413" y="5733"/>
                      <a:pt x="1423" y="5733"/>
                    </a:cubicBezTo>
                    <a:cubicBezTo>
                      <a:pt x="1612" y="5728"/>
                      <a:pt x="1794" y="5705"/>
                      <a:pt x="1970" y="5668"/>
                    </a:cubicBezTo>
                    <a:cubicBezTo>
                      <a:pt x="2232" y="5612"/>
                      <a:pt x="2483" y="5537"/>
                      <a:pt x="2719" y="5430"/>
                    </a:cubicBezTo>
                    <a:cubicBezTo>
                      <a:pt x="2854" y="5366"/>
                      <a:pt x="2979" y="5295"/>
                      <a:pt x="3105" y="5222"/>
                    </a:cubicBezTo>
                    <a:cubicBezTo>
                      <a:pt x="3212" y="5160"/>
                      <a:pt x="3309" y="5091"/>
                      <a:pt x="3412" y="5021"/>
                    </a:cubicBezTo>
                    <a:cubicBezTo>
                      <a:pt x="3496" y="4961"/>
                      <a:pt x="3579" y="4900"/>
                      <a:pt x="3663" y="4840"/>
                    </a:cubicBezTo>
                    <a:cubicBezTo>
                      <a:pt x="3738" y="4789"/>
                      <a:pt x="3807" y="4733"/>
                      <a:pt x="3872" y="4682"/>
                    </a:cubicBezTo>
                    <a:lnTo>
                      <a:pt x="4081" y="4514"/>
                    </a:lnTo>
                    <a:cubicBezTo>
                      <a:pt x="4105" y="4501"/>
                      <a:pt x="4128" y="4482"/>
                      <a:pt x="4146" y="4463"/>
                    </a:cubicBezTo>
                    <a:cubicBezTo>
                      <a:pt x="4197" y="4426"/>
                      <a:pt x="4244" y="4389"/>
                      <a:pt x="4290" y="4347"/>
                    </a:cubicBezTo>
                    <a:cubicBezTo>
                      <a:pt x="4341" y="4310"/>
                      <a:pt x="4388" y="4268"/>
                      <a:pt x="4440" y="4226"/>
                    </a:cubicBezTo>
                    <a:cubicBezTo>
                      <a:pt x="4463" y="4207"/>
                      <a:pt x="4485" y="4190"/>
                      <a:pt x="4509" y="4171"/>
                    </a:cubicBezTo>
                    <a:cubicBezTo>
                      <a:pt x="4541" y="4143"/>
                      <a:pt x="4569" y="4119"/>
                      <a:pt x="4602" y="4091"/>
                    </a:cubicBezTo>
                    <a:cubicBezTo>
                      <a:pt x="4635" y="4068"/>
                      <a:pt x="4663" y="4040"/>
                      <a:pt x="4695" y="4017"/>
                    </a:cubicBezTo>
                    <a:cubicBezTo>
                      <a:pt x="4736" y="3980"/>
                      <a:pt x="4779" y="3948"/>
                      <a:pt x="4816" y="3911"/>
                    </a:cubicBezTo>
                    <a:cubicBezTo>
                      <a:pt x="4969" y="3766"/>
                      <a:pt x="5122" y="3613"/>
                      <a:pt x="5257" y="3450"/>
                    </a:cubicBezTo>
                    <a:cubicBezTo>
                      <a:pt x="5294" y="3409"/>
                      <a:pt x="5332" y="3366"/>
                      <a:pt x="5369" y="3319"/>
                    </a:cubicBezTo>
                    <a:cubicBezTo>
                      <a:pt x="5416" y="3259"/>
                      <a:pt x="5461" y="3194"/>
                      <a:pt x="5504" y="3124"/>
                    </a:cubicBezTo>
                    <a:cubicBezTo>
                      <a:pt x="5527" y="3087"/>
                      <a:pt x="5551" y="3046"/>
                      <a:pt x="5573" y="2999"/>
                    </a:cubicBezTo>
                    <a:cubicBezTo>
                      <a:pt x="5592" y="2957"/>
                      <a:pt x="5607" y="2915"/>
                      <a:pt x="5607" y="2869"/>
                    </a:cubicBezTo>
                    <a:cubicBezTo>
                      <a:pt x="5607" y="2795"/>
                      <a:pt x="5560" y="2734"/>
                      <a:pt x="5485" y="2711"/>
                    </a:cubicBezTo>
                    <a:cubicBezTo>
                      <a:pt x="5461" y="2701"/>
                      <a:pt x="5434" y="2701"/>
                      <a:pt x="5406" y="2701"/>
                    </a:cubicBezTo>
                    <a:cubicBezTo>
                      <a:pt x="5350" y="2706"/>
                      <a:pt x="5294" y="2720"/>
                      <a:pt x="5244" y="2744"/>
                    </a:cubicBezTo>
                    <a:cubicBezTo>
                      <a:pt x="5197" y="2767"/>
                      <a:pt x="5150" y="2795"/>
                      <a:pt x="5109" y="2823"/>
                    </a:cubicBezTo>
                    <a:cubicBezTo>
                      <a:pt x="4959" y="2911"/>
                      <a:pt x="4807" y="2999"/>
                      <a:pt x="4676" y="3111"/>
                    </a:cubicBezTo>
                    <a:cubicBezTo>
                      <a:pt x="4639" y="3148"/>
                      <a:pt x="4597" y="3175"/>
                      <a:pt x="4560" y="3213"/>
                    </a:cubicBezTo>
                    <a:cubicBezTo>
                      <a:pt x="4504" y="3264"/>
                      <a:pt x="4448" y="3315"/>
                      <a:pt x="4393" y="3371"/>
                    </a:cubicBezTo>
                    <a:cubicBezTo>
                      <a:pt x="4290" y="3464"/>
                      <a:pt x="4188" y="3566"/>
                      <a:pt x="4086" y="3664"/>
                    </a:cubicBezTo>
                    <a:cubicBezTo>
                      <a:pt x="3970" y="3776"/>
                      <a:pt x="3854" y="3896"/>
                      <a:pt x="3723" y="4003"/>
                    </a:cubicBezTo>
                    <a:cubicBezTo>
                      <a:pt x="3672" y="4045"/>
                      <a:pt x="3621" y="4096"/>
                      <a:pt x="3565" y="4138"/>
                    </a:cubicBezTo>
                    <a:cubicBezTo>
                      <a:pt x="3509" y="4184"/>
                      <a:pt x="3459" y="4231"/>
                      <a:pt x="3403" y="4282"/>
                    </a:cubicBezTo>
                    <a:cubicBezTo>
                      <a:pt x="3347" y="4323"/>
                      <a:pt x="3296" y="4370"/>
                      <a:pt x="3240" y="4417"/>
                    </a:cubicBezTo>
                    <a:cubicBezTo>
                      <a:pt x="3198" y="4458"/>
                      <a:pt x="3152" y="4501"/>
                      <a:pt x="3105" y="4538"/>
                    </a:cubicBezTo>
                    <a:cubicBezTo>
                      <a:pt x="3101" y="4542"/>
                      <a:pt x="3096" y="4547"/>
                      <a:pt x="3091" y="4552"/>
                    </a:cubicBezTo>
                    <a:cubicBezTo>
                      <a:pt x="3040" y="4598"/>
                      <a:pt x="2989" y="4640"/>
                      <a:pt x="2938" y="4686"/>
                    </a:cubicBezTo>
                    <a:cubicBezTo>
                      <a:pt x="2910" y="4710"/>
                      <a:pt x="2882" y="4737"/>
                      <a:pt x="2850" y="4761"/>
                    </a:cubicBezTo>
                    <a:cubicBezTo>
                      <a:pt x="2770" y="4821"/>
                      <a:pt x="2691" y="4872"/>
                      <a:pt x="2603" y="4919"/>
                    </a:cubicBezTo>
                    <a:cubicBezTo>
                      <a:pt x="2533" y="4961"/>
                      <a:pt x="2459" y="4993"/>
                      <a:pt x="2380" y="5021"/>
                    </a:cubicBezTo>
                    <a:cubicBezTo>
                      <a:pt x="2323" y="5041"/>
                      <a:pt x="2262" y="5055"/>
                      <a:pt x="2194" y="5055"/>
                    </a:cubicBezTo>
                    <a:cubicBezTo>
                      <a:pt x="2185" y="5055"/>
                      <a:pt x="2175" y="5055"/>
                      <a:pt x="2166" y="5054"/>
                    </a:cubicBezTo>
                    <a:cubicBezTo>
                      <a:pt x="2129" y="5054"/>
                      <a:pt x="2092" y="5044"/>
                      <a:pt x="2054" y="5031"/>
                    </a:cubicBezTo>
                    <a:cubicBezTo>
                      <a:pt x="2026" y="5016"/>
                      <a:pt x="2017" y="4998"/>
                      <a:pt x="2017" y="4971"/>
                    </a:cubicBezTo>
                    <a:cubicBezTo>
                      <a:pt x="2017" y="4961"/>
                      <a:pt x="2022" y="4952"/>
                      <a:pt x="2022" y="4943"/>
                    </a:cubicBezTo>
                    <a:cubicBezTo>
                      <a:pt x="2031" y="4909"/>
                      <a:pt x="2045" y="4877"/>
                      <a:pt x="2059" y="4849"/>
                    </a:cubicBezTo>
                    <a:cubicBezTo>
                      <a:pt x="2114" y="4737"/>
                      <a:pt x="2185" y="4630"/>
                      <a:pt x="2254" y="4533"/>
                    </a:cubicBezTo>
                    <a:cubicBezTo>
                      <a:pt x="2287" y="4482"/>
                      <a:pt x="2324" y="4435"/>
                      <a:pt x="2356" y="4389"/>
                    </a:cubicBezTo>
                    <a:cubicBezTo>
                      <a:pt x="2393" y="4338"/>
                      <a:pt x="2436" y="4287"/>
                      <a:pt x="2483" y="4240"/>
                    </a:cubicBezTo>
                    <a:cubicBezTo>
                      <a:pt x="2528" y="4180"/>
                      <a:pt x="2584" y="4124"/>
                      <a:pt x="2635" y="4068"/>
                    </a:cubicBezTo>
                    <a:cubicBezTo>
                      <a:pt x="2640" y="4064"/>
                      <a:pt x="2644" y="4059"/>
                      <a:pt x="2644" y="4055"/>
                    </a:cubicBezTo>
                    <a:cubicBezTo>
                      <a:pt x="2691" y="4003"/>
                      <a:pt x="2738" y="3952"/>
                      <a:pt x="2784" y="3901"/>
                    </a:cubicBezTo>
                    <a:cubicBezTo>
                      <a:pt x="2817" y="3864"/>
                      <a:pt x="2845" y="3831"/>
                      <a:pt x="2878" y="3794"/>
                    </a:cubicBezTo>
                    <a:cubicBezTo>
                      <a:pt x="2901" y="3771"/>
                      <a:pt x="2919" y="3743"/>
                      <a:pt x="2942" y="3720"/>
                    </a:cubicBezTo>
                    <a:cubicBezTo>
                      <a:pt x="2966" y="3688"/>
                      <a:pt x="2994" y="3654"/>
                      <a:pt x="3017" y="3622"/>
                    </a:cubicBezTo>
                    <a:cubicBezTo>
                      <a:pt x="3045" y="3589"/>
                      <a:pt x="3068" y="3561"/>
                      <a:pt x="3096" y="3534"/>
                    </a:cubicBezTo>
                    <a:cubicBezTo>
                      <a:pt x="3133" y="3487"/>
                      <a:pt x="3170" y="3445"/>
                      <a:pt x="3208" y="3403"/>
                    </a:cubicBezTo>
                    <a:cubicBezTo>
                      <a:pt x="3296" y="3306"/>
                      <a:pt x="3397" y="3218"/>
                      <a:pt x="3496" y="3124"/>
                    </a:cubicBezTo>
                    <a:lnTo>
                      <a:pt x="3500" y="3120"/>
                    </a:lnTo>
                    <a:cubicBezTo>
                      <a:pt x="3542" y="3083"/>
                      <a:pt x="3584" y="3046"/>
                      <a:pt x="3626" y="3013"/>
                    </a:cubicBezTo>
                    <a:cubicBezTo>
                      <a:pt x="3667" y="2976"/>
                      <a:pt x="3710" y="2939"/>
                      <a:pt x="3751" y="2901"/>
                    </a:cubicBezTo>
                    <a:cubicBezTo>
                      <a:pt x="3779" y="2879"/>
                      <a:pt x="3802" y="2855"/>
                      <a:pt x="3830" y="2832"/>
                    </a:cubicBezTo>
                    <a:cubicBezTo>
                      <a:pt x="3891" y="2780"/>
                      <a:pt x="3951" y="2734"/>
                      <a:pt x="4011" y="2678"/>
                    </a:cubicBezTo>
                    <a:cubicBezTo>
                      <a:pt x="4072" y="2632"/>
                      <a:pt x="4133" y="2581"/>
                      <a:pt x="4188" y="2525"/>
                    </a:cubicBezTo>
                    <a:cubicBezTo>
                      <a:pt x="4268" y="2450"/>
                      <a:pt x="4351" y="2377"/>
                      <a:pt x="4421" y="2287"/>
                    </a:cubicBezTo>
                    <a:cubicBezTo>
                      <a:pt x="4463" y="2237"/>
                      <a:pt x="4495" y="2186"/>
                      <a:pt x="4528" y="2130"/>
                    </a:cubicBezTo>
                    <a:cubicBezTo>
                      <a:pt x="4556" y="2083"/>
                      <a:pt x="4579" y="2032"/>
                      <a:pt x="4592" y="1972"/>
                    </a:cubicBezTo>
                    <a:cubicBezTo>
                      <a:pt x="4597" y="1948"/>
                      <a:pt x="4597" y="1920"/>
                      <a:pt x="4592" y="1892"/>
                    </a:cubicBezTo>
                    <a:cubicBezTo>
                      <a:pt x="4583" y="1856"/>
                      <a:pt x="4560" y="1823"/>
                      <a:pt x="4523" y="1800"/>
                    </a:cubicBezTo>
                    <a:cubicBezTo>
                      <a:pt x="4495" y="1781"/>
                      <a:pt x="4467" y="1772"/>
                      <a:pt x="4440" y="1767"/>
                    </a:cubicBezTo>
                    <a:cubicBezTo>
                      <a:pt x="4417" y="1764"/>
                      <a:pt x="4396" y="1761"/>
                      <a:pt x="4377" y="1761"/>
                    </a:cubicBezTo>
                    <a:cubicBezTo>
                      <a:pt x="4368" y="1761"/>
                      <a:pt x="4360" y="1761"/>
                      <a:pt x="4351" y="1763"/>
                    </a:cubicBezTo>
                    <a:cubicBezTo>
                      <a:pt x="4258" y="1767"/>
                      <a:pt x="4178" y="1800"/>
                      <a:pt x="4105" y="1841"/>
                    </a:cubicBezTo>
                    <a:cubicBezTo>
                      <a:pt x="4002" y="1902"/>
                      <a:pt x="3910" y="1976"/>
                      <a:pt x="3811" y="2046"/>
                    </a:cubicBezTo>
                    <a:cubicBezTo>
                      <a:pt x="3756" y="2088"/>
                      <a:pt x="3700" y="2139"/>
                      <a:pt x="3640" y="2181"/>
                    </a:cubicBezTo>
                    <a:cubicBezTo>
                      <a:pt x="3579" y="2227"/>
                      <a:pt x="3528" y="2274"/>
                      <a:pt x="3472" y="2325"/>
                    </a:cubicBezTo>
                    <a:cubicBezTo>
                      <a:pt x="3407" y="2377"/>
                      <a:pt x="3347" y="2437"/>
                      <a:pt x="3291" y="2493"/>
                    </a:cubicBezTo>
                    <a:cubicBezTo>
                      <a:pt x="3202" y="2581"/>
                      <a:pt x="3114" y="2669"/>
                      <a:pt x="3030" y="2757"/>
                    </a:cubicBezTo>
                    <a:cubicBezTo>
                      <a:pt x="2979" y="2813"/>
                      <a:pt x="2933" y="2869"/>
                      <a:pt x="2882" y="2920"/>
                    </a:cubicBezTo>
                    <a:cubicBezTo>
                      <a:pt x="2882" y="2924"/>
                      <a:pt x="2878" y="2924"/>
                      <a:pt x="2878" y="2929"/>
                    </a:cubicBezTo>
                    <a:cubicBezTo>
                      <a:pt x="2845" y="2967"/>
                      <a:pt x="2812" y="3004"/>
                      <a:pt x="2779" y="3040"/>
                    </a:cubicBezTo>
                    <a:cubicBezTo>
                      <a:pt x="2747" y="3083"/>
                      <a:pt x="2710" y="3124"/>
                      <a:pt x="2678" y="3162"/>
                    </a:cubicBezTo>
                    <a:cubicBezTo>
                      <a:pt x="2672" y="3167"/>
                      <a:pt x="2668" y="3171"/>
                      <a:pt x="2668" y="3171"/>
                    </a:cubicBezTo>
                    <a:cubicBezTo>
                      <a:pt x="2635" y="3208"/>
                      <a:pt x="2603" y="3246"/>
                      <a:pt x="2575" y="3283"/>
                    </a:cubicBezTo>
                    <a:cubicBezTo>
                      <a:pt x="2543" y="3319"/>
                      <a:pt x="2515" y="3353"/>
                      <a:pt x="2487" y="3385"/>
                    </a:cubicBezTo>
                    <a:cubicBezTo>
                      <a:pt x="2468" y="3409"/>
                      <a:pt x="2449" y="3426"/>
                      <a:pt x="2431" y="3450"/>
                    </a:cubicBezTo>
                    <a:cubicBezTo>
                      <a:pt x="2393" y="3497"/>
                      <a:pt x="2356" y="3548"/>
                      <a:pt x="2320" y="3594"/>
                    </a:cubicBezTo>
                    <a:cubicBezTo>
                      <a:pt x="2277" y="3641"/>
                      <a:pt x="2236" y="3692"/>
                      <a:pt x="2198" y="3738"/>
                    </a:cubicBezTo>
                    <a:cubicBezTo>
                      <a:pt x="2180" y="3761"/>
                      <a:pt x="2161" y="3785"/>
                      <a:pt x="2142" y="3808"/>
                    </a:cubicBezTo>
                    <a:cubicBezTo>
                      <a:pt x="2114" y="3840"/>
                      <a:pt x="2086" y="3877"/>
                      <a:pt x="2054" y="3911"/>
                    </a:cubicBezTo>
                    <a:cubicBezTo>
                      <a:pt x="2031" y="3943"/>
                      <a:pt x="2003" y="3975"/>
                      <a:pt x="1980" y="4003"/>
                    </a:cubicBezTo>
                    <a:cubicBezTo>
                      <a:pt x="1938" y="4055"/>
                      <a:pt x="1897" y="4106"/>
                      <a:pt x="1854" y="4156"/>
                    </a:cubicBezTo>
                    <a:cubicBezTo>
                      <a:pt x="1818" y="4203"/>
                      <a:pt x="1780" y="4250"/>
                      <a:pt x="1743" y="4296"/>
                    </a:cubicBezTo>
                    <a:cubicBezTo>
                      <a:pt x="1702" y="4351"/>
                      <a:pt x="1655" y="4398"/>
                      <a:pt x="1603" y="4445"/>
                    </a:cubicBezTo>
                    <a:cubicBezTo>
                      <a:pt x="1590" y="4458"/>
                      <a:pt x="1571" y="4473"/>
                      <a:pt x="1548" y="4486"/>
                    </a:cubicBezTo>
                    <a:cubicBezTo>
                      <a:pt x="1496" y="4514"/>
                      <a:pt x="1436" y="4533"/>
                      <a:pt x="1367" y="4533"/>
                    </a:cubicBezTo>
                    <a:cubicBezTo>
                      <a:pt x="1348" y="4533"/>
                      <a:pt x="1324" y="4533"/>
                      <a:pt x="1305" y="4519"/>
                    </a:cubicBezTo>
                    <a:cubicBezTo>
                      <a:pt x="1288" y="4514"/>
                      <a:pt x="1278" y="4505"/>
                      <a:pt x="1273" y="4486"/>
                    </a:cubicBezTo>
                    <a:cubicBezTo>
                      <a:pt x="1269" y="4473"/>
                      <a:pt x="1269" y="4454"/>
                      <a:pt x="1273" y="4441"/>
                    </a:cubicBezTo>
                    <a:cubicBezTo>
                      <a:pt x="1278" y="4413"/>
                      <a:pt x="1288" y="4385"/>
                      <a:pt x="1297" y="4361"/>
                    </a:cubicBezTo>
                    <a:cubicBezTo>
                      <a:pt x="1316" y="4310"/>
                      <a:pt x="1333" y="4263"/>
                      <a:pt x="1357" y="4218"/>
                    </a:cubicBezTo>
                    <a:cubicBezTo>
                      <a:pt x="1440" y="4059"/>
                      <a:pt x="1543" y="3911"/>
                      <a:pt x="1655" y="3776"/>
                    </a:cubicBezTo>
                    <a:cubicBezTo>
                      <a:pt x="1674" y="3748"/>
                      <a:pt x="1696" y="3724"/>
                      <a:pt x="1715" y="3696"/>
                    </a:cubicBezTo>
                    <a:cubicBezTo>
                      <a:pt x="1747" y="3664"/>
                      <a:pt x="1775" y="3626"/>
                      <a:pt x="1803" y="3594"/>
                    </a:cubicBezTo>
                    <a:cubicBezTo>
                      <a:pt x="1841" y="3553"/>
                      <a:pt x="1878" y="3510"/>
                      <a:pt x="1915" y="3469"/>
                    </a:cubicBezTo>
                    <a:cubicBezTo>
                      <a:pt x="1934" y="3441"/>
                      <a:pt x="1957" y="3418"/>
                      <a:pt x="1980" y="3394"/>
                    </a:cubicBezTo>
                    <a:cubicBezTo>
                      <a:pt x="2003" y="3366"/>
                      <a:pt x="2026" y="3338"/>
                      <a:pt x="2050" y="3310"/>
                    </a:cubicBezTo>
                    <a:cubicBezTo>
                      <a:pt x="2078" y="3274"/>
                      <a:pt x="2105" y="3236"/>
                      <a:pt x="2138" y="3203"/>
                    </a:cubicBezTo>
                    <a:cubicBezTo>
                      <a:pt x="2161" y="3175"/>
                      <a:pt x="2185" y="3143"/>
                      <a:pt x="2213" y="3115"/>
                    </a:cubicBezTo>
                    <a:cubicBezTo>
                      <a:pt x="2259" y="3050"/>
                      <a:pt x="2310" y="2990"/>
                      <a:pt x="2361" y="2924"/>
                    </a:cubicBezTo>
                    <a:cubicBezTo>
                      <a:pt x="2399" y="2879"/>
                      <a:pt x="2440" y="2832"/>
                      <a:pt x="2477" y="2780"/>
                    </a:cubicBezTo>
                    <a:cubicBezTo>
                      <a:pt x="2496" y="2757"/>
                      <a:pt x="2519" y="2734"/>
                      <a:pt x="2538" y="2706"/>
                    </a:cubicBezTo>
                    <a:cubicBezTo>
                      <a:pt x="2580" y="2660"/>
                      <a:pt x="2622" y="2613"/>
                      <a:pt x="2663" y="2566"/>
                    </a:cubicBezTo>
                    <a:cubicBezTo>
                      <a:pt x="2789" y="2437"/>
                      <a:pt x="2919" y="2311"/>
                      <a:pt x="3040" y="2176"/>
                    </a:cubicBezTo>
                    <a:cubicBezTo>
                      <a:pt x="3077" y="2134"/>
                      <a:pt x="3114" y="2092"/>
                      <a:pt x="3152" y="2051"/>
                    </a:cubicBezTo>
                    <a:cubicBezTo>
                      <a:pt x="3156" y="2046"/>
                      <a:pt x="3156" y="2046"/>
                      <a:pt x="3161" y="2042"/>
                    </a:cubicBezTo>
                    <a:cubicBezTo>
                      <a:pt x="3184" y="2014"/>
                      <a:pt x="3208" y="1981"/>
                      <a:pt x="3236" y="1953"/>
                    </a:cubicBezTo>
                    <a:cubicBezTo>
                      <a:pt x="3268" y="1911"/>
                      <a:pt x="3300" y="1869"/>
                      <a:pt x="3333" y="1823"/>
                    </a:cubicBezTo>
                    <a:cubicBezTo>
                      <a:pt x="3380" y="1763"/>
                      <a:pt x="3425" y="1702"/>
                      <a:pt x="3468" y="1641"/>
                    </a:cubicBezTo>
                    <a:cubicBezTo>
                      <a:pt x="3524" y="1553"/>
                      <a:pt x="3579" y="1465"/>
                      <a:pt x="3612" y="1362"/>
                    </a:cubicBezTo>
                    <a:cubicBezTo>
                      <a:pt x="3626" y="1321"/>
                      <a:pt x="3640" y="1274"/>
                      <a:pt x="3644" y="1227"/>
                    </a:cubicBezTo>
                    <a:cubicBezTo>
                      <a:pt x="3648" y="1195"/>
                      <a:pt x="3648" y="1163"/>
                      <a:pt x="3635" y="1130"/>
                    </a:cubicBezTo>
                    <a:cubicBezTo>
                      <a:pt x="3621" y="1088"/>
                      <a:pt x="3593" y="1051"/>
                      <a:pt x="3551" y="1032"/>
                    </a:cubicBezTo>
                    <a:cubicBezTo>
                      <a:pt x="3528" y="1019"/>
                      <a:pt x="3505" y="1010"/>
                      <a:pt x="3481" y="1010"/>
                    </a:cubicBezTo>
                    <a:cubicBezTo>
                      <a:pt x="3458" y="1006"/>
                      <a:pt x="3435" y="1002"/>
                      <a:pt x="3412" y="1002"/>
                    </a:cubicBezTo>
                    <a:cubicBezTo>
                      <a:pt x="3403" y="1002"/>
                      <a:pt x="3393" y="1003"/>
                      <a:pt x="3384" y="1004"/>
                    </a:cubicBezTo>
                    <a:cubicBezTo>
                      <a:pt x="3296" y="1014"/>
                      <a:pt x="3217" y="1038"/>
                      <a:pt x="3142" y="1075"/>
                    </a:cubicBezTo>
                    <a:cubicBezTo>
                      <a:pt x="3021" y="1130"/>
                      <a:pt x="2910" y="1205"/>
                      <a:pt x="2803" y="1283"/>
                    </a:cubicBezTo>
                    <a:cubicBezTo>
                      <a:pt x="2766" y="1317"/>
                      <a:pt x="2724" y="1349"/>
                      <a:pt x="2682" y="1381"/>
                    </a:cubicBezTo>
                    <a:cubicBezTo>
                      <a:pt x="2635" y="1418"/>
                      <a:pt x="2594" y="1461"/>
                      <a:pt x="2547" y="1502"/>
                    </a:cubicBezTo>
                    <a:cubicBezTo>
                      <a:pt x="2510" y="1534"/>
                      <a:pt x="2483" y="1568"/>
                      <a:pt x="2449" y="1605"/>
                    </a:cubicBezTo>
                    <a:cubicBezTo>
                      <a:pt x="2412" y="1646"/>
                      <a:pt x="2375" y="1684"/>
                      <a:pt x="2343" y="1725"/>
                    </a:cubicBezTo>
                    <a:cubicBezTo>
                      <a:pt x="2287" y="1791"/>
                      <a:pt x="2232" y="1856"/>
                      <a:pt x="2180" y="1920"/>
                    </a:cubicBezTo>
                    <a:cubicBezTo>
                      <a:pt x="2133" y="1976"/>
                      <a:pt x="2092" y="2036"/>
                      <a:pt x="2050" y="2102"/>
                    </a:cubicBezTo>
                    <a:cubicBezTo>
                      <a:pt x="1966" y="2223"/>
                      <a:pt x="1891" y="2353"/>
                      <a:pt x="1818" y="2483"/>
                    </a:cubicBezTo>
                    <a:cubicBezTo>
                      <a:pt x="1729" y="2628"/>
                      <a:pt x="1646" y="2772"/>
                      <a:pt x="1562" y="2920"/>
                    </a:cubicBezTo>
                    <a:cubicBezTo>
                      <a:pt x="1501" y="3023"/>
                      <a:pt x="1440" y="3124"/>
                      <a:pt x="1380" y="3227"/>
                    </a:cubicBezTo>
                    <a:cubicBezTo>
                      <a:pt x="1352" y="3278"/>
                      <a:pt x="1320" y="3334"/>
                      <a:pt x="1283" y="3385"/>
                    </a:cubicBezTo>
                    <a:cubicBezTo>
                      <a:pt x="1250" y="3441"/>
                      <a:pt x="1213" y="3497"/>
                      <a:pt x="1172" y="3548"/>
                    </a:cubicBezTo>
                    <a:cubicBezTo>
                      <a:pt x="1129" y="3604"/>
                      <a:pt x="1088" y="3660"/>
                      <a:pt x="1037" y="3710"/>
                    </a:cubicBezTo>
                    <a:cubicBezTo>
                      <a:pt x="1032" y="3715"/>
                      <a:pt x="1022" y="3724"/>
                      <a:pt x="1018" y="3733"/>
                    </a:cubicBezTo>
                    <a:cubicBezTo>
                      <a:pt x="981" y="3780"/>
                      <a:pt x="938" y="3817"/>
                      <a:pt x="893" y="3855"/>
                    </a:cubicBezTo>
                    <a:cubicBezTo>
                      <a:pt x="878" y="3864"/>
                      <a:pt x="865" y="3868"/>
                      <a:pt x="846" y="3873"/>
                    </a:cubicBezTo>
                    <a:cubicBezTo>
                      <a:pt x="837" y="3877"/>
                      <a:pt x="827" y="3883"/>
                      <a:pt x="813" y="3883"/>
                    </a:cubicBezTo>
                    <a:cubicBezTo>
                      <a:pt x="790" y="3877"/>
                      <a:pt x="776" y="3868"/>
                      <a:pt x="762" y="3845"/>
                    </a:cubicBezTo>
                    <a:cubicBezTo>
                      <a:pt x="753" y="3821"/>
                      <a:pt x="743" y="3804"/>
                      <a:pt x="743" y="3780"/>
                    </a:cubicBezTo>
                    <a:cubicBezTo>
                      <a:pt x="734" y="3733"/>
                      <a:pt x="734" y="3692"/>
                      <a:pt x="739" y="3650"/>
                    </a:cubicBezTo>
                    <a:cubicBezTo>
                      <a:pt x="748" y="3529"/>
                      <a:pt x="776" y="3409"/>
                      <a:pt x="799" y="3291"/>
                    </a:cubicBezTo>
                    <a:cubicBezTo>
                      <a:pt x="831" y="3158"/>
                      <a:pt x="883" y="3027"/>
                      <a:pt x="943" y="2907"/>
                    </a:cubicBezTo>
                    <a:cubicBezTo>
                      <a:pt x="1018" y="2762"/>
                      <a:pt x="1097" y="2622"/>
                      <a:pt x="1185" y="2488"/>
                    </a:cubicBezTo>
                    <a:cubicBezTo>
                      <a:pt x="1222" y="2437"/>
                      <a:pt x="1260" y="2390"/>
                      <a:pt x="1301" y="2339"/>
                    </a:cubicBezTo>
                    <a:cubicBezTo>
                      <a:pt x="1329" y="2306"/>
                      <a:pt x="1357" y="2274"/>
                      <a:pt x="1385" y="2242"/>
                    </a:cubicBezTo>
                    <a:cubicBezTo>
                      <a:pt x="1436" y="2176"/>
                      <a:pt x="1492" y="2116"/>
                      <a:pt x="1548" y="2060"/>
                    </a:cubicBezTo>
                    <a:cubicBezTo>
                      <a:pt x="1627" y="1981"/>
                      <a:pt x="1702" y="1902"/>
                      <a:pt x="1785" y="1832"/>
                    </a:cubicBezTo>
                    <a:cubicBezTo>
                      <a:pt x="1845" y="1772"/>
                      <a:pt x="1906" y="1712"/>
                      <a:pt x="1962" y="1651"/>
                    </a:cubicBezTo>
                    <a:cubicBezTo>
                      <a:pt x="2013" y="1586"/>
                      <a:pt x="2073" y="1534"/>
                      <a:pt x="2124" y="1470"/>
                    </a:cubicBezTo>
                    <a:cubicBezTo>
                      <a:pt x="2152" y="1437"/>
                      <a:pt x="2180" y="1409"/>
                      <a:pt x="2204" y="1377"/>
                    </a:cubicBezTo>
                    <a:cubicBezTo>
                      <a:pt x="2249" y="1317"/>
                      <a:pt x="2301" y="1261"/>
                      <a:pt x="2352" y="1210"/>
                    </a:cubicBezTo>
                    <a:cubicBezTo>
                      <a:pt x="2393" y="1167"/>
                      <a:pt x="2431" y="1130"/>
                      <a:pt x="2473" y="1084"/>
                    </a:cubicBezTo>
                    <a:cubicBezTo>
                      <a:pt x="2543" y="1014"/>
                      <a:pt x="2616" y="944"/>
                      <a:pt x="2687" y="865"/>
                    </a:cubicBezTo>
                    <a:cubicBezTo>
                      <a:pt x="2734" y="815"/>
                      <a:pt x="2784" y="763"/>
                      <a:pt x="2831" y="712"/>
                    </a:cubicBezTo>
                    <a:cubicBezTo>
                      <a:pt x="2886" y="647"/>
                      <a:pt x="2947" y="586"/>
                      <a:pt x="2998" y="521"/>
                    </a:cubicBezTo>
                    <a:cubicBezTo>
                      <a:pt x="3026" y="480"/>
                      <a:pt x="3054" y="438"/>
                      <a:pt x="3077" y="391"/>
                    </a:cubicBezTo>
                    <a:cubicBezTo>
                      <a:pt x="3114" y="313"/>
                      <a:pt x="3119" y="223"/>
                      <a:pt x="3086" y="126"/>
                    </a:cubicBezTo>
                    <a:cubicBezTo>
                      <a:pt x="3077" y="103"/>
                      <a:pt x="3063" y="79"/>
                      <a:pt x="3045" y="62"/>
                    </a:cubicBezTo>
                    <a:cubicBezTo>
                      <a:pt x="2998" y="10"/>
                      <a:pt x="2942" y="0"/>
                      <a:pt x="28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11076400" y="305810"/>
                <a:ext cx="642347" cy="641977"/>
              </a:xfrm>
              <a:custGeom>
                <a:rect b="b" l="l" r="r" t="t"/>
                <a:pathLst>
                  <a:path extrusionOk="0" h="6482" w="6616">
                    <a:moveTo>
                      <a:pt x="1002" y="0"/>
                    </a:moveTo>
                    <a:cubicBezTo>
                      <a:pt x="927" y="0"/>
                      <a:pt x="853" y="8"/>
                      <a:pt x="777" y="23"/>
                    </a:cubicBezTo>
                    <a:cubicBezTo>
                      <a:pt x="647" y="56"/>
                      <a:pt x="531" y="117"/>
                      <a:pt x="438" y="209"/>
                    </a:cubicBezTo>
                    <a:cubicBezTo>
                      <a:pt x="372" y="274"/>
                      <a:pt x="322" y="353"/>
                      <a:pt x="271" y="432"/>
                    </a:cubicBezTo>
                    <a:cubicBezTo>
                      <a:pt x="192" y="572"/>
                      <a:pt x="131" y="720"/>
                      <a:pt x="80" y="870"/>
                    </a:cubicBezTo>
                    <a:cubicBezTo>
                      <a:pt x="20" y="1065"/>
                      <a:pt x="1" y="1265"/>
                      <a:pt x="29" y="1464"/>
                    </a:cubicBezTo>
                    <a:cubicBezTo>
                      <a:pt x="52" y="1674"/>
                      <a:pt x="103" y="1878"/>
                      <a:pt x="164" y="2082"/>
                    </a:cubicBezTo>
                    <a:cubicBezTo>
                      <a:pt x="256" y="2380"/>
                      <a:pt x="372" y="2673"/>
                      <a:pt x="522" y="2947"/>
                    </a:cubicBezTo>
                    <a:cubicBezTo>
                      <a:pt x="605" y="3106"/>
                      <a:pt x="698" y="3258"/>
                      <a:pt x="796" y="3408"/>
                    </a:cubicBezTo>
                    <a:cubicBezTo>
                      <a:pt x="880" y="3528"/>
                      <a:pt x="964" y="3654"/>
                      <a:pt x="1056" y="3770"/>
                    </a:cubicBezTo>
                    <a:cubicBezTo>
                      <a:pt x="1135" y="3872"/>
                      <a:pt x="1209" y="3975"/>
                      <a:pt x="1288" y="4077"/>
                    </a:cubicBezTo>
                    <a:cubicBezTo>
                      <a:pt x="1359" y="4161"/>
                      <a:pt x="1423" y="4245"/>
                      <a:pt x="1494" y="4328"/>
                    </a:cubicBezTo>
                    <a:cubicBezTo>
                      <a:pt x="1563" y="4416"/>
                      <a:pt x="1633" y="4496"/>
                      <a:pt x="1702" y="4579"/>
                    </a:cubicBezTo>
                    <a:cubicBezTo>
                      <a:pt x="1726" y="4607"/>
                      <a:pt x="1749" y="4635"/>
                      <a:pt x="1772" y="4663"/>
                    </a:cubicBezTo>
                    <a:cubicBezTo>
                      <a:pt x="1818" y="4719"/>
                      <a:pt x="1865" y="4779"/>
                      <a:pt x="1912" y="4835"/>
                    </a:cubicBezTo>
                    <a:cubicBezTo>
                      <a:pt x="1962" y="4895"/>
                      <a:pt x="2013" y="4955"/>
                      <a:pt x="2065" y="5011"/>
                    </a:cubicBezTo>
                    <a:cubicBezTo>
                      <a:pt x="2093" y="5044"/>
                      <a:pt x="2116" y="5071"/>
                      <a:pt x="2140" y="5099"/>
                    </a:cubicBezTo>
                    <a:cubicBezTo>
                      <a:pt x="2172" y="5137"/>
                      <a:pt x="2204" y="5174"/>
                      <a:pt x="2237" y="5216"/>
                    </a:cubicBezTo>
                    <a:cubicBezTo>
                      <a:pt x="2269" y="5253"/>
                      <a:pt x="2302" y="5290"/>
                      <a:pt x="2335" y="5328"/>
                    </a:cubicBezTo>
                    <a:cubicBezTo>
                      <a:pt x="2376" y="5374"/>
                      <a:pt x="2418" y="5425"/>
                      <a:pt x="2464" y="5472"/>
                    </a:cubicBezTo>
                    <a:cubicBezTo>
                      <a:pt x="2646" y="5663"/>
                      <a:pt x="2832" y="5852"/>
                      <a:pt x="3032" y="6025"/>
                    </a:cubicBezTo>
                    <a:cubicBezTo>
                      <a:pt x="3088" y="6071"/>
                      <a:pt x="3139" y="6118"/>
                      <a:pt x="3189" y="6159"/>
                    </a:cubicBezTo>
                    <a:cubicBezTo>
                      <a:pt x="3269" y="6225"/>
                      <a:pt x="3343" y="6281"/>
                      <a:pt x="3423" y="6337"/>
                    </a:cubicBezTo>
                    <a:cubicBezTo>
                      <a:pt x="3474" y="6369"/>
                      <a:pt x="3524" y="6401"/>
                      <a:pt x="3575" y="6429"/>
                    </a:cubicBezTo>
                    <a:cubicBezTo>
                      <a:pt x="3622" y="6453"/>
                      <a:pt x="3674" y="6476"/>
                      <a:pt x="3725" y="6481"/>
                    </a:cubicBezTo>
                    <a:cubicBezTo>
                      <a:pt x="3732" y="6481"/>
                      <a:pt x="3740" y="6482"/>
                      <a:pt x="3747" y="6482"/>
                    </a:cubicBezTo>
                    <a:cubicBezTo>
                      <a:pt x="3819" y="6482"/>
                      <a:pt x="3870" y="6441"/>
                      <a:pt x="3887" y="6364"/>
                    </a:cubicBezTo>
                    <a:cubicBezTo>
                      <a:pt x="3892" y="6337"/>
                      <a:pt x="3892" y="6309"/>
                      <a:pt x="3887" y="6281"/>
                    </a:cubicBezTo>
                    <a:cubicBezTo>
                      <a:pt x="3878" y="6215"/>
                      <a:pt x="3854" y="6150"/>
                      <a:pt x="3822" y="6094"/>
                    </a:cubicBezTo>
                    <a:cubicBezTo>
                      <a:pt x="3790" y="6039"/>
                      <a:pt x="3753" y="5983"/>
                      <a:pt x="3719" y="5932"/>
                    </a:cubicBezTo>
                    <a:cubicBezTo>
                      <a:pt x="3599" y="5755"/>
                      <a:pt x="3483" y="5573"/>
                      <a:pt x="3343" y="5412"/>
                    </a:cubicBezTo>
                    <a:cubicBezTo>
                      <a:pt x="3301" y="5365"/>
                      <a:pt x="3260" y="5318"/>
                      <a:pt x="3217" y="5272"/>
                    </a:cubicBezTo>
                    <a:cubicBezTo>
                      <a:pt x="3153" y="5202"/>
                      <a:pt x="3088" y="5137"/>
                      <a:pt x="3022" y="5067"/>
                    </a:cubicBezTo>
                    <a:cubicBezTo>
                      <a:pt x="2902" y="4938"/>
                      <a:pt x="2777" y="4816"/>
                      <a:pt x="2655" y="4691"/>
                    </a:cubicBezTo>
                    <a:cubicBezTo>
                      <a:pt x="2516" y="4541"/>
                      <a:pt x="2367" y="4398"/>
                      <a:pt x="2232" y="4245"/>
                    </a:cubicBezTo>
                    <a:cubicBezTo>
                      <a:pt x="2176" y="4179"/>
                      <a:pt x="2121" y="4114"/>
                      <a:pt x="2060" y="4049"/>
                    </a:cubicBezTo>
                    <a:cubicBezTo>
                      <a:pt x="2005" y="3984"/>
                      <a:pt x="1944" y="3914"/>
                      <a:pt x="1884" y="3850"/>
                    </a:cubicBezTo>
                    <a:cubicBezTo>
                      <a:pt x="1828" y="3784"/>
                      <a:pt x="1767" y="3719"/>
                      <a:pt x="1711" y="3654"/>
                    </a:cubicBezTo>
                    <a:cubicBezTo>
                      <a:pt x="1661" y="3599"/>
                      <a:pt x="1610" y="3543"/>
                      <a:pt x="1558" y="3487"/>
                    </a:cubicBezTo>
                    <a:cubicBezTo>
                      <a:pt x="1554" y="3482"/>
                      <a:pt x="1549" y="3477"/>
                      <a:pt x="1544" y="3473"/>
                    </a:cubicBezTo>
                    <a:cubicBezTo>
                      <a:pt x="1488" y="3408"/>
                      <a:pt x="1432" y="3348"/>
                      <a:pt x="1376" y="3282"/>
                    </a:cubicBezTo>
                    <a:cubicBezTo>
                      <a:pt x="1344" y="3249"/>
                      <a:pt x="1312" y="3213"/>
                      <a:pt x="1279" y="3175"/>
                    </a:cubicBezTo>
                    <a:cubicBezTo>
                      <a:pt x="1205" y="3078"/>
                      <a:pt x="1135" y="2979"/>
                      <a:pt x="1075" y="2878"/>
                    </a:cubicBezTo>
                    <a:cubicBezTo>
                      <a:pt x="1024" y="2794"/>
                      <a:pt x="973" y="2711"/>
                      <a:pt x="936" y="2617"/>
                    </a:cubicBezTo>
                    <a:cubicBezTo>
                      <a:pt x="902" y="2543"/>
                      <a:pt x="880" y="2460"/>
                      <a:pt x="870" y="2376"/>
                    </a:cubicBezTo>
                    <a:cubicBezTo>
                      <a:pt x="870" y="2333"/>
                      <a:pt x="870" y="2292"/>
                      <a:pt x="889" y="2254"/>
                    </a:cubicBezTo>
                    <a:cubicBezTo>
                      <a:pt x="897" y="2230"/>
                      <a:pt x="912" y="2217"/>
                      <a:pt x="937" y="2217"/>
                    </a:cubicBezTo>
                    <a:cubicBezTo>
                      <a:pt x="941" y="2217"/>
                      <a:pt x="945" y="2217"/>
                      <a:pt x="949" y="2217"/>
                    </a:cubicBezTo>
                    <a:cubicBezTo>
                      <a:pt x="958" y="2222"/>
                      <a:pt x="968" y="2222"/>
                      <a:pt x="981" y="2226"/>
                    </a:cubicBezTo>
                    <a:cubicBezTo>
                      <a:pt x="1019" y="2241"/>
                      <a:pt x="1056" y="2260"/>
                      <a:pt x="1089" y="2282"/>
                    </a:cubicBezTo>
                    <a:cubicBezTo>
                      <a:pt x="1224" y="2357"/>
                      <a:pt x="1344" y="2445"/>
                      <a:pt x="1470" y="2533"/>
                    </a:cubicBezTo>
                    <a:cubicBezTo>
                      <a:pt x="1526" y="2580"/>
                      <a:pt x="1582" y="2627"/>
                      <a:pt x="1637" y="2668"/>
                    </a:cubicBezTo>
                    <a:cubicBezTo>
                      <a:pt x="1702" y="2715"/>
                      <a:pt x="1762" y="2771"/>
                      <a:pt x="1823" y="2822"/>
                    </a:cubicBezTo>
                    <a:cubicBezTo>
                      <a:pt x="1893" y="2887"/>
                      <a:pt x="1962" y="2952"/>
                      <a:pt x="2032" y="3017"/>
                    </a:cubicBezTo>
                    <a:cubicBezTo>
                      <a:pt x="2037" y="3022"/>
                      <a:pt x="2041" y="3026"/>
                      <a:pt x="2046" y="3031"/>
                    </a:cubicBezTo>
                    <a:cubicBezTo>
                      <a:pt x="2107" y="3087"/>
                      <a:pt x="2172" y="3147"/>
                      <a:pt x="2237" y="3203"/>
                    </a:cubicBezTo>
                    <a:cubicBezTo>
                      <a:pt x="2279" y="3241"/>
                      <a:pt x="2325" y="3282"/>
                      <a:pt x="2367" y="3320"/>
                    </a:cubicBezTo>
                    <a:cubicBezTo>
                      <a:pt x="2399" y="3348"/>
                      <a:pt x="2427" y="3376"/>
                      <a:pt x="2460" y="3398"/>
                    </a:cubicBezTo>
                    <a:cubicBezTo>
                      <a:pt x="2498" y="3431"/>
                      <a:pt x="2539" y="3464"/>
                      <a:pt x="2576" y="3500"/>
                    </a:cubicBezTo>
                    <a:cubicBezTo>
                      <a:pt x="2614" y="3528"/>
                      <a:pt x="2651" y="3561"/>
                      <a:pt x="2687" y="3593"/>
                    </a:cubicBezTo>
                    <a:cubicBezTo>
                      <a:pt x="2739" y="3640"/>
                      <a:pt x="2790" y="3687"/>
                      <a:pt x="2846" y="3733"/>
                    </a:cubicBezTo>
                    <a:cubicBezTo>
                      <a:pt x="2966" y="3850"/>
                      <a:pt x="3073" y="3970"/>
                      <a:pt x="3189" y="4091"/>
                    </a:cubicBezTo>
                    <a:cubicBezTo>
                      <a:pt x="3189" y="4091"/>
                      <a:pt x="3195" y="4095"/>
                      <a:pt x="3195" y="4101"/>
                    </a:cubicBezTo>
                    <a:cubicBezTo>
                      <a:pt x="3241" y="4151"/>
                      <a:pt x="3288" y="4202"/>
                      <a:pt x="3329" y="4254"/>
                    </a:cubicBezTo>
                    <a:cubicBezTo>
                      <a:pt x="3376" y="4305"/>
                      <a:pt x="3423" y="4352"/>
                      <a:pt x="3468" y="4402"/>
                    </a:cubicBezTo>
                    <a:cubicBezTo>
                      <a:pt x="3496" y="4435"/>
                      <a:pt x="3524" y="4468"/>
                      <a:pt x="3552" y="4500"/>
                    </a:cubicBezTo>
                    <a:cubicBezTo>
                      <a:pt x="3618" y="4575"/>
                      <a:pt x="3683" y="4649"/>
                      <a:pt x="3747" y="4723"/>
                    </a:cubicBezTo>
                    <a:cubicBezTo>
                      <a:pt x="3809" y="4792"/>
                      <a:pt x="3873" y="4867"/>
                      <a:pt x="3938" y="4938"/>
                    </a:cubicBezTo>
                    <a:cubicBezTo>
                      <a:pt x="4036" y="5035"/>
                      <a:pt x="4129" y="5137"/>
                      <a:pt x="4231" y="5225"/>
                    </a:cubicBezTo>
                    <a:cubicBezTo>
                      <a:pt x="4292" y="5277"/>
                      <a:pt x="4356" y="5322"/>
                      <a:pt x="4422" y="5365"/>
                    </a:cubicBezTo>
                    <a:cubicBezTo>
                      <a:pt x="4483" y="5402"/>
                      <a:pt x="4543" y="5434"/>
                      <a:pt x="4607" y="5453"/>
                    </a:cubicBezTo>
                    <a:cubicBezTo>
                      <a:pt x="4628" y="5459"/>
                      <a:pt x="4648" y="5464"/>
                      <a:pt x="4670" y="5464"/>
                    </a:cubicBezTo>
                    <a:cubicBezTo>
                      <a:pt x="4678" y="5464"/>
                      <a:pt x="4687" y="5463"/>
                      <a:pt x="4696" y="5462"/>
                    </a:cubicBezTo>
                    <a:cubicBezTo>
                      <a:pt x="4738" y="5457"/>
                      <a:pt x="4770" y="5440"/>
                      <a:pt x="4794" y="5397"/>
                    </a:cubicBezTo>
                    <a:cubicBezTo>
                      <a:pt x="4813" y="5369"/>
                      <a:pt x="4817" y="5337"/>
                      <a:pt x="4822" y="5305"/>
                    </a:cubicBezTo>
                    <a:cubicBezTo>
                      <a:pt x="4822" y="5272"/>
                      <a:pt x="4822" y="5244"/>
                      <a:pt x="4817" y="5211"/>
                    </a:cubicBezTo>
                    <a:cubicBezTo>
                      <a:pt x="4798" y="5105"/>
                      <a:pt x="4751" y="5011"/>
                      <a:pt x="4696" y="4923"/>
                    </a:cubicBezTo>
                    <a:cubicBezTo>
                      <a:pt x="4618" y="4803"/>
                      <a:pt x="4524" y="4691"/>
                      <a:pt x="4431" y="4575"/>
                    </a:cubicBezTo>
                    <a:cubicBezTo>
                      <a:pt x="4375" y="4505"/>
                      <a:pt x="4320" y="4435"/>
                      <a:pt x="4259" y="4365"/>
                    </a:cubicBezTo>
                    <a:cubicBezTo>
                      <a:pt x="4204" y="4296"/>
                      <a:pt x="4143" y="4226"/>
                      <a:pt x="4082" y="4157"/>
                    </a:cubicBezTo>
                    <a:cubicBezTo>
                      <a:pt x="4013" y="4082"/>
                      <a:pt x="3943" y="4007"/>
                      <a:pt x="3869" y="3938"/>
                    </a:cubicBezTo>
                    <a:cubicBezTo>
                      <a:pt x="3762" y="3826"/>
                      <a:pt x="3655" y="3719"/>
                      <a:pt x="3543" y="3612"/>
                    </a:cubicBezTo>
                    <a:cubicBezTo>
                      <a:pt x="3478" y="3552"/>
                      <a:pt x="3408" y="3492"/>
                      <a:pt x="3343" y="3431"/>
                    </a:cubicBezTo>
                    <a:cubicBezTo>
                      <a:pt x="3339" y="3426"/>
                      <a:pt x="3339" y="3426"/>
                      <a:pt x="3334" y="3421"/>
                    </a:cubicBezTo>
                    <a:cubicBezTo>
                      <a:pt x="3288" y="3380"/>
                      <a:pt x="3241" y="3342"/>
                      <a:pt x="3195" y="3301"/>
                    </a:cubicBezTo>
                    <a:cubicBezTo>
                      <a:pt x="3148" y="3258"/>
                      <a:pt x="3097" y="3213"/>
                      <a:pt x="3050" y="3170"/>
                    </a:cubicBezTo>
                    <a:cubicBezTo>
                      <a:pt x="3045" y="3166"/>
                      <a:pt x="3041" y="3161"/>
                      <a:pt x="3037" y="3161"/>
                    </a:cubicBezTo>
                    <a:cubicBezTo>
                      <a:pt x="2990" y="3119"/>
                      <a:pt x="2948" y="3082"/>
                      <a:pt x="2902" y="3041"/>
                    </a:cubicBezTo>
                    <a:cubicBezTo>
                      <a:pt x="2860" y="3003"/>
                      <a:pt x="2818" y="2966"/>
                      <a:pt x="2777" y="2934"/>
                    </a:cubicBezTo>
                    <a:cubicBezTo>
                      <a:pt x="2753" y="2910"/>
                      <a:pt x="2725" y="2887"/>
                      <a:pt x="2697" y="2863"/>
                    </a:cubicBezTo>
                    <a:cubicBezTo>
                      <a:pt x="2642" y="2812"/>
                      <a:pt x="2581" y="2766"/>
                      <a:pt x="2526" y="2720"/>
                    </a:cubicBezTo>
                    <a:cubicBezTo>
                      <a:pt x="2464" y="2668"/>
                      <a:pt x="2404" y="2617"/>
                      <a:pt x="2344" y="2567"/>
                    </a:cubicBezTo>
                    <a:cubicBezTo>
                      <a:pt x="2320" y="2543"/>
                      <a:pt x="2292" y="2520"/>
                      <a:pt x="2264" y="2496"/>
                    </a:cubicBezTo>
                    <a:cubicBezTo>
                      <a:pt x="2223" y="2460"/>
                      <a:pt x="2181" y="2427"/>
                      <a:pt x="2135" y="2389"/>
                    </a:cubicBezTo>
                    <a:cubicBezTo>
                      <a:pt x="2097" y="2357"/>
                      <a:pt x="2060" y="2320"/>
                      <a:pt x="2024" y="2288"/>
                    </a:cubicBezTo>
                    <a:cubicBezTo>
                      <a:pt x="1962" y="2236"/>
                      <a:pt x="1902" y="2185"/>
                      <a:pt x="1842" y="2134"/>
                    </a:cubicBezTo>
                    <a:cubicBezTo>
                      <a:pt x="1786" y="2087"/>
                      <a:pt x="1730" y="2037"/>
                      <a:pt x="1670" y="1990"/>
                    </a:cubicBezTo>
                    <a:cubicBezTo>
                      <a:pt x="1605" y="1939"/>
                      <a:pt x="1544" y="1878"/>
                      <a:pt x="1488" y="1818"/>
                    </a:cubicBezTo>
                    <a:cubicBezTo>
                      <a:pt x="1470" y="1799"/>
                      <a:pt x="1451" y="1776"/>
                      <a:pt x="1438" y="1752"/>
                    </a:cubicBezTo>
                    <a:cubicBezTo>
                      <a:pt x="1395" y="1687"/>
                      <a:pt x="1372" y="1618"/>
                      <a:pt x="1363" y="1544"/>
                    </a:cubicBezTo>
                    <a:cubicBezTo>
                      <a:pt x="1359" y="1520"/>
                      <a:pt x="1359" y="1497"/>
                      <a:pt x="1367" y="1473"/>
                    </a:cubicBezTo>
                    <a:cubicBezTo>
                      <a:pt x="1372" y="1460"/>
                      <a:pt x="1382" y="1451"/>
                      <a:pt x="1400" y="1445"/>
                    </a:cubicBezTo>
                    <a:cubicBezTo>
                      <a:pt x="1405" y="1444"/>
                      <a:pt x="1411" y="1444"/>
                      <a:pt x="1416" y="1444"/>
                    </a:cubicBezTo>
                    <a:cubicBezTo>
                      <a:pt x="1430" y="1444"/>
                      <a:pt x="1443" y="1447"/>
                      <a:pt x="1456" y="1451"/>
                    </a:cubicBezTo>
                    <a:cubicBezTo>
                      <a:pt x="1488" y="1460"/>
                      <a:pt x="1516" y="1469"/>
                      <a:pt x="1549" y="1483"/>
                    </a:cubicBezTo>
                    <a:cubicBezTo>
                      <a:pt x="1605" y="1511"/>
                      <a:pt x="1661" y="1539"/>
                      <a:pt x="1711" y="1571"/>
                    </a:cubicBezTo>
                    <a:cubicBezTo>
                      <a:pt x="1902" y="1683"/>
                      <a:pt x="2079" y="1814"/>
                      <a:pt x="2247" y="1953"/>
                    </a:cubicBezTo>
                    <a:cubicBezTo>
                      <a:pt x="2275" y="1981"/>
                      <a:pt x="2307" y="2009"/>
                      <a:pt x="2339" y="2031"/>
                    </a:cubicBezTo>
                    <a:cubicBezTo>
                      <a:pt x="2381" y="2069"/>
                      <a:pt x="2423" y="2106"/>
                      <a:pt x="2464" y="2143"/>
                    </a:cubicBezTo>
                    <a:cubicBezTo>
                      <a:pt x="2516" y="2190"/>
                      <a:pt x="2567" y="2236"/>
                      <a:pt x="2618" y="2282"/>
                    </a:cubicBezTo>
                    <a:cubicBezTo>
                      <a:pt x="2646" y="2306"/>
                      <a:pt x="2678" y="2333"/>
                      <a:pt x="2706" y="2361"/>
                    </a:cubicBezTo>
                    <a:cubicBezTo>
                      <a:pt x="2743" y="2394"/>
                      <a:pt x="2777" y="2422"/>
                      <a:pt x="2813" y="2450"/>
                    </a:cubicBezTo>
                    <a:cubicBezTo>
                      <a:pt x="2855" y="2487"/>
                      <a:pt x="2897" y="2524"/>
                      <a:pt x="2938" y="2561"/>
                    </a:cubicBezTo>
                    <a:cubicBezTo>
                      <a:pt x="2976" y="2595"/>
                      <a:pt x="3009" y="2622"/>
                      <a:pt x="3045" y="2655"/>
                    </a:cubicBezTo>
                    <a:cubicBezTo>
                      <a:pt x="3125" y="2720"/>
                      <a:pt x="3199" y="2780"/>
                      <a:pt x="3279" y="2846"/>
                    </a:cubicBezTo>
                    <a:cubicBezTo>
                      <a:pt x="3334" y="2891"/>
                      <a:pt x="3390" y="2943"/>
                      <a:pt x="3450" y="2994"/>
                    </a:cubicBezTo>
                    <a:cubicBezTo>
                      <a:pt x="3483" y="3017"/>
                      <a:pt x="3511" y="3045"/>
                      <a:pt x="3543" y="3073"/>
                    </a:cubicBezTo>
                    <a:cubicBezTo>
                      <a:pt x="3599" y="3125"/>
                      <a:pt x="3659" y="3175"/>
                      <a:pt x="3715" y="3226"/>
                    </a:cubicBezTo>
                    <a:cubicBezTo>
                      <a:pt x="3873" y="3380"/>
                      <a:pt x="4026" y="3543"/>
                      <a:pt x="4194" y="3691"/>
                    </a:cubicBezTo>
                    <a:cubicBezTo>
                      <a:pt x="4245" y="3743"/>
                      <a:pt x="4296" y="3788"/>
                      <a:pt x="4348" y="3835"/>
                    </a:cubicBezTo>
                    <a:cubicBezTo>
                      <a:pt x="4352" y="3840"/>
                      <a:pt x="4356" y="3840"/>
                      <a:pt x="4356" y="3844"/>
                    </a:cubicBezTo>
                    <a:cubicBezTo>
                      <a:pt x="4394" y="3872"/>
                      <a:pt x="4431" y="3905"/>
                      <a:pt x="4468" y="3938"/>
                    </a:cubicBezTo>
                    <a:cubicBezTo>
                      <a:pt x="4519" y="3979"/>
                      <a:pt x="4571" y="4022"/>
                      <a:pt x="4622" y="4063"/>
                    </a:cubicBezTo>
                    <a:cubicBezTo>
                      <a:pt x="4696" y="4123"/>
                      <a:pt x="4770" y="4179"/>
                      <a:pt x="4845" y="4235"/>
                    </a:cubicBezTo>
                    <a:cubicBezTo>
                      <a:pt x="4947" y="4309"/>
                      <a:pt x="5054" y="4380"/>
                      <a:pt x="5175" y="4430"/>
                    </a:cubicBezTo>
                    <a:cubicBezTo>
                      <a:pt x="5226" y="4453"/>
                      <a:pt x="5272" y="4472"/>
                      <a:pt x="5328" y="4481"/>
                    </a:cubicBezTo>
                    <a:cubicBezTo>
                      <a:pt x="5348" y="4487"/>
                      <a:pt x="5369" y="4491"/>
                      <a:pt x="5392" y="4491"/>
                    </a:cubicBezTo>
                    <a:cubicBezTo>
                      <a:pt x="5406" y="4491"/>
                      <a:pt x="5421" y="4490"/>
                      <a:pt x="5435" y="4486"/>
                    </a:cubicBezTo>
                    <a:cubicBezTo>
                      <a:pt x="5482" y="4472"/>
                      <a:pt x="5519" y="4444"/>
                      <a:pt x="5538" y="4402"/>
                    </a:cubicBezTo>
                    <a:cubicBezTo>
                      <a:pt x="5547" y="4380"/>
                      <a:pt x="5551" y="4352"/>
                      <a:pt x="5556" y="4328"/>
                    </a:cubicBezTo>
                    <a:cubicBezTo>
                      <a:pt x="5556" y="4290"/>
                      <a:pt x="5556" y="4254"/>
                      <a:pt x="5547" y="4217"/>
                    </a:cubicBezTo>
                    <a:cubicBezTo>
                      <a:pt x="5528" y="4119"/>
                      <a:pt x="5491" y="4026"/>
                      <a:pt x="5444" y="3942"/>
                    </a:cubicBezTo>
                    <a:cubicBezTo>
                      <a:pt x="5365" y="3798"/>
                      <a:pt x="5268" y="3663"/>
                      <a:pt x="5165" y="3537"/>
                    </a:cubicBezTo>
                    <a:cubicBezTo>
                      <a:pt x="5124" y="3487"/>
                      <a:pt x="5082" y="3436"/>
                      <a:pt x="5040" y="3389"/>
                    </a:cubicBezTo>
                    <a:cubicBezTo>
                      <a:pt x="4994" y="3333"/>
                      <a:pt x="4942" y="3277"/>
                      <a:pt x="4891" y="3222"/>
                    </a:cubicBezTo>
                    <a:cubicBezTo>
                      <a:pt x="4850" y="3180"/>
                      <a:pt x="4807" y="3138"/>
                      <a:pt x="4766" y="3101"/>
                    </a:cubicBezTo>
                    <a:cubicBezTo>
                      <a:pt x="4715" y="3054"/>
                      <a:pt x="4668" y="3007"/>
                      <a:pt x="4618" y="2966"/>
                    </a:cubicBezTo>
                    <a:cubicBezTo>
                      <a:pt x="4538" y="2896"/>
                      <a:pt x="4459" y="2827"/>
                      <a:pt x="4380" y="2762"/>
                    </a:cubicBezTo>
                    <a:cubicBezTo>
                      <a:pt x="4311" y="2706"/>
                      <a:pt x="4236" y="2650"/>
                      <a:pt x="4161" y="2595"/>
                    </a:cubicBezTo>
                    <a:cubicBezTo>
                      <a:pt x="4013" y="2487"/>
                      <a:pt x="3859" y="2385"/>
                      <a:pt x="3706" y="2288"/>
                    </a:cubicBezTo>
                    <a:cubicBezTo>
                      <a:pt x="3534" y="2176"/>
                      <a:pt x="3362" y="2065"/>
                      <a:pt x="3189" y="1953"/>
                    </a:cubicBezTo>
                    <a:cubicBezTo>
                      <a:pt x="3069" y="1874"/>
                      <a:pt x="2944" y="1795"/>
                      <a:pt x="2822" y="1715"/>
                    </a:cubicBezTo>
                    <a:cubicBezTo>
                      <a:pt x="2762" y="1674"/>
                      <a:pt x="2697" y="1632"/>
                      <a:pt x="2637" y="1585"/>
                    </a:cubicBezTo>
                    <a:cubicBezTo>
                      <a:pt x="2567" y="1544"/>
                      <a:pt x="2507" y="1492"/>
                      <a:pt x="2442" y="1441"/>
                    </a:cubicBezTo>
                    <a:cubicBezTo>
                      <a:pt x="2376" y="1385"/>
                      <a:pt x="2307" y="1329"/>
                      <a:pt x="2241" y="1274"/>
                    </a:cubicBezTo>
                    <a:cubicBezTo>
                      <a:pt x="2232" y="1265"/>
                      <a:pt x="2223" y="1256"/>
                      <a:pt x="2213" y="1246"/>
                    </a:cubicBezTo>
                    <a:cubicBezTo>
                      <a:pt x="2157" y="1204"/>
                      <a:pt x="2112" y="1149"/>
                      <a:pt x="2065" y="1093"/>
                    </a:cubicBezTo>
                    <a:cubicBezTo>
                      <a:pt x="2056" y="1074"/>
                      <a:pt x="2046" y="1060"/>
                      <a:pt x="2037" y="1041"/>
                    </a:cubicBezTo>
                    <a:cubicBezTo>
                      <a:pt x="2028" y="1027"/>
                      <a:pt x="2028" y="1018"/>
                      <a:pt x="2028" y="1005"/>
                    </a:cubicBezTo>
                    <a:cubicBezTo>
                      <a:pt x="2024" y="977"/>
                      <a:pt x="2032" y="958"/>
                      <a:pt x="2060" y="949"/>
                    </a:cubicBezTo>
                    <a:cubicBezTo>
                      <a:pt x="2084" y="939"/>
                      <a:pt x="2107" y="934"/>
                      <a:pt x="2129" y="934"/>
                    </a:cubicBezTo>
                    <a:cubicBezTo>
                      <a:pt x="2138" y="934"/>
                      <a:pt x="2148" y="933"/>
                      <a:pt x="2157" y="933"/>
                    </a:cubicBezTo>
                    <a:cubicBezTo>
                      <a:pt x="2196" y="933"/>
                      <a:pt x="2237" y="940"/>
                      <a:pt x="2275" y="943"/>
                    </a:cubicBezTo>
                    <a:cubicBezTo>
                      <a:pt x="2414" y="971"/>
                      <a:pt x="2548" y="1014"/>
                      <a:pt x="2683" y="1055"/>
                    </a:cubicBezTo>
                    <a:cubicBezTo>
                      <a:pt x="2837" y="1111"/>
                      <a:pt x="2985" y="1176"/>
                      <a:pt x="3129" y="1260"/>
                    </a:cubicBezTo>
                    <a:cubicBezTo>
                      <a:pt x="3301" y="1357"/>
                      <a:pt x="3468" y="1464"/>
                      <a:pt x="3627" y="1585"/>
                    </a:cubicBezTo>
                    <a:cubicBezTo>
                      <a:pt x="3687" y="1632"/>
                      <a:pt x="3747" y="1679"/>
                      <a:pt x="3809" y="1730"/>
                    </a:cubicBezTo>
                    <a:cubicBezTo>
                      <a:pt x="3850" y="1762"/>
                      <a:pt x="3887" y="1799"/>
                      <a:pt x="3929" y="1836"/>
                    </a:cubicBezTo>
                    <a:cubicBezTo>
                      <a:pt x="4004" y="1902"/>
                      <a:pt x="4078" y="1971"/>
                      <a:pt x="4148" y="2041"/>
                    </a:cubicBezTo>
                    <a:cubicBezTo>
                      <a:pt x="4245" y="2134"/>
                      <a:pt x="4343" y="2226"/>
                      <a:pt x="4436" y="2329"/>
                    </a:cubicBezTo>
                    <a:cubicBezTo>
                      <a:pt x="4506" y="2404"/>
                      <a:pt x="4580" y="2477"/>
                      <a:pt x="4659" y="2548"/>
                    </a:cubicBezTo>
                    <a:cubicBezTo>
                      <a:pt x="4734" y="2617"/>
                      <a:pt x="4798" y="2692"/>
                      <a:pt x="4877" y="2756"/>
                    </a:cubicBezTo>
                    <a:cubicBezTo>
                      <a:pt x="4914" y="2790"/>
                      <a:pt x="4952" y="2822"/>
                      <a:pt x="4989" y="2855"/>
                    </a:cubicBezTo>
                    <a:cubicBezTo>
                      <a:pt x="5064" y="2915"/>
                      <a:pt x="5133" y="2975"/>
                      <a:pt x="5198" y="3041"/>
                    </a:cubicBezTo>
                    <a:cubicBezTo>
                      <a:pt x="5245" y="3087"/>
                      <a:pt x="5296" y="3138"/>
                      <a:pt x="5352" y="3189"/>
                    </a:cubicBezTo>
                    <a:cubicBezTo>
                      <a:pt x="5435" y="3273"/>
                      <a:pt x="5523" y="3370"/>
                      <a:pt x="5622" y="3454"/>
                    </a:cubicBezTo>
                    <a:cubicBezTo>
                      <a:pt x="5686" y="3515"/>
                      <a:pt x="5747" y="3575"/>
                      <a:pt x="5811" y="3635"/>
                    </a:cubicBezTo>
                    <a:cubicBezTo>
                      <a:pt x="5886" y="3705"/>
                      <a:pt x="5961" y="3775"/>
                      <a:pt x="6045" y="3844"/>
                    </a:cubicBezTo>
                    <a:cubicBezTo>
                      <a:pt x="6090" y="3882"/>
                      <a:pt x="6142" y="3919"/>
                      <a:pt x="6197" y="3947"/>
                    </a:cubicBezTo>
                    <a:cubicBezTo>
                      <a:pt x="6262" y="3982"/>
                      <a:pt x="6328" y="4000"/>
                      <a:pt x="6397" y="4000"/>
                    </a:cubicBezTo>
                    <a:cubicBezTo>
                      <a:pt x="6428" y="4000"/>
                      <a:pt x="6459" y="3996"/>
                      <a:pt x="6491" y="3989"/>
                    </a:cubicBezTo>
                    <a:cubicBezTo>
                      <a:pt x="6519" y="3979"/>
                      <a:pt x="6542" y="3970"/>
                      <a:pt x="6564" y="3947"/>
                    </a:cubicBezTo>
                    <a:cubicBezTo>
                      <a:pt x="6611" y="3900"/>
                      <a:pt x="6616" y="3840"/>
                      <a:pt x="6611" y="3779"/>
                    </a:cubicBezTo>
                    <a:cubicBezTo>
                      <a:pt x="6607" y="3747"/>
                      <a:pt x="6592" y="3710"/>
                      <a:pt x="6583" y="3677"/>
                    </a:cubicBezTo>
                    <a:cubicBezTo>
                      <a:pt x="6579" y="3663"/>
                      <a:pt x="6570" y="3654"/>
                      <a:pt x="6560" y="3644"/>
                    </a:cubicBezTo>
                    <a:cubicBezTo>
                      <a:pt x="6547" y="3631"/>
                      <a:pt x="6532" y="3612"/>
                      <a:pt x="6523" y="3593"/>
                    </a:cubicBezTo>
                    <a:cubicBezTo>
                      <a:pt x="6486" y="3528"/>
                      <a:pt x="6448" y="3464"/>
                      <a:pt x="6412" y="3398"/>
                    </a:cubicBezTo>
                    <a:cubicBezTo>
                      <a:pt x="6360" y="3314"/>
                      <a:pt x="6304" y="3230"/>
                      <a:pt x="6240" y="3157"/>
                    </a:cubicBezTo>
                    <a:cubicBezTo>
                      <a:pt x="6180" y="3087"/>
                      <a:pt x="6109" y="3031"/>
                      <a:pt x="6034" y="2979"/>
                    </a:cubicBezTo>
                    <a:cubicBezTo>
                      <a:pt x="5965" y="2934"/>
                      <a:pt x="5895" y="2887"/>
                      <a:pt x="5821" y="2840"/>
                    </a:cubicBezTo>
                    <a:cubicBezTo>
                      <a:pt x="5705" y="2771"/>
                      <a:pt x="5598" y="2687"/>
                      <a:pt x="5491" y="2595"/>
                    </a:cubicBezTo>
                    <a:cubicBezTo>
                      <a:pt x="5431" y="2539"/>
                      <a:pt x="5371" y="2477"/>
                      <a:pt x="5305" y="2422"/>
                    </a:cubicBezTo>
                    <a:cubicBezTo>
                      <a:pt x="5277" y="2394"/>
                      <a:pt x="5249" y="2361"/>
                      <a:pt x="5221" y="2333"/>
                    </a:cubicBezTo>
                    <a:cubicBezTo>
                      <a:pt x="5133" y="2236"/>
                      <a:pt x="5036" y="2143"/>
                      <a:pt x="4947" y="2046"/>
                    </a:cubicBezTo>
                    <a:cubicBezTo>
                      <a:pt x="4905" y="1999"/>
                      <a:pt x="4859" y="1953"/>
                      <a:pt x="4817" y="1906"/>
                    </a:cubicBezTo>
                    <a:cubicBezTo>
                      <a:pt x="4757" y="1836"/>
                      <a:pt x="4696" y="1771"/>
                      <a:pt x="4631" y="1706"/>
                    </a:cubicBezTo>
                    <a:cubicBezTo>
                      <a:pt x="4491" y="1563"/>
                      <a:pt x="4348" y="1417"/>
                      <a:pt x="4194" y="1288"/>
                    </a:cubicBezTo>
                    <a:cubicBezTo>
                      <a:pt x="4143" y="1246"/>
                      <a:pt x="4092" y="1200"/>
                      <a:pt x="4041" y="1158"/>
                    </a:cubicBezTo>
                    <a:cubicBezTo>
                      <a:pt x="3929" y="1074"/>
                      <a:pt x="3818" y="995"/>
                      <a:pt x="3702" y="921"/>
                    </a:cubicBezTo>
                    <a:cubicBezTo>
                      <a:pt x="3534" y="809"/>
                      <a:pt x="3362" y="716"/>
                      <a:pt x="3176" y="636"/>
                    </a:cubicBezTo>
                    <a:cubicBezTo>
                      <a:pt x="3045" y="586"/>
                      <a:pt x="2910" y="539"/>
                      <a:pt x="2771" y="493"/>
                    </a:cubicBezTo>
                    <a:cubicBezTo>
                      <a:pt x="2534" y="419"/>
                      <a:pt x="2297" y="344"/>
                      <a:pt x="2065" y="265"/>
                    </a:cubicBezTo>
                    <a:cubicBezTo>
                      <a:pt x="1870" y="200"/>
                      <a:pt x="1674" y="134"/>
                      <a:pt x="1475" y="79"/>
                    </a:cubicBezTo>
                    <a:cubicBezTo>
                      <a:pt x="1354" y="46"/>
                      <a:pt x="1232" y="18"/>
                      <a:pt x="1108" y="5"/>
                    </a:cubicBezTo>
                    <a:cubicBezTo>
                      <a:pt x="1072" y="2"/>
                      <a:pt x="1037" y="0"/>
                      <a:pt x="10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 rot="861884">
                <a:off x="10459573" y="301441"/>
                <a:ext cx="510039" cy="771656"/>
              </a:xfrm>
              <a:custGeom>
                <a:rect b="b" l="l" r="r" t="t"/>
                <a:pathLst>
                  <a:path extrusionOk="0" h="6079" w="4794">
                    <a:moveTo>
                      <a:pt x="3289" y="1"/>
                    </a:moveTo>
                    <a:cubicBezTo>
                      <a:pt x="3216" y="1"/>
                      <a:pt x="3144" y="4"/>
                      <a:pt x="3073" y="10"/>
                    </a:cubicBezTo>
                    <a:cubicBezTo>
                      <a:pt x="2877" y="25"/>
                      <a:pt x="2701" y="75"/>
                      <a:pt x="2538" y="164"/>
                    </a:cubicBezTo>
                    <a:cubicBezTo>
                      <a:pt x="2371" y="253"/>
                      <a:pt x="2223" y="354"/>
                      <a:pt x="2079" y="471"/>
                    </a:cubicBezTo>
                    <a:cubicBezTo>
                      <a:pt x="1864" y="639"/>
                      <a:pt x="1669" y="824"/>
                      <a:pt x="1506" y="1029"/>
                    </a:cubicBezTo>
                    <a:cubicBezTo>
                      <a:pt x="1414" y="1150"/>
                      <a:pt x="1326" y="1270"/>
                      <a:pt x="1246" y="1396"/>
                    </a:cubicBezTo>
                    <a:cubicBezTo>
                      <a:pt x="1180" y="1498"/>
                      <a:pt x="1120" y="1605"/>
                      <a:pt x="1060" y="1716"/>
                    </a:cubicBezTo>
                    <a:cubicBezTo>
                      <a:pt x="1009" y="1810"/>
                      <a:pt x="957" y="1903"/>
                      <a:pt x="912" y="2000"/>
                    </a:cubicBezTo>
                    <a:cubicBezTo>
                      <a:pt x="869" y="2079"/>
                      <a:pt x="832" y="2158"/>
                      <a:pt x="796" y="2242"/>
                    </a:cubicBezTo>
                    <a:cubicBezTo>
                      <a:pt x="753" y="2321"/>
                      <a:pt x="716" y="2405"/>
                      <a:pt x="678" y="2484"/>
                    </a:cubicBezTo>
                    <a:cubicBezTo>
                      <a:pt x="665" y="2512"/>
                      <a:pt x="656" y="2535"/>
                      <a:pt x="642" y="2563"/>
                    </a:cubicBezTo>
                    <a:cubicBezTo>
                      <a:pt x="614" y="2619"/>
                      <a:pt x="590" y="2675"/>
                      <a:pt x="562" y="2731"/>
                    </a:cubicBezTo>
                    <a:cubicBezTo>
                      <a:pt x="534" y="2791"/>
                      <a:pt x="511" y="2851"/>
                      <a:pt x="483" y="2911"/>
                    </a:cubicBezTo>
                    <a:cubicBezTo>
                      <a:pt x="470" y="2939"/>
                      <a:pt x="455" y="2967"/>
                      <a:pt x="446" y="2995"/>
                    </a:cubicBezTo>
                    <a:cubicBezTo>
                      <a:pt x="427" y="3032"/>
                      <a:pt x="410" y="3070"/>
                      <a:pt x="395" y="3106"/>
                    </a:cubicBezTo>
                    <a:cubicBezTo>
                      <a:pt x="377" y="3143"/>
                      <a:pt x="363" y="3181"/>
                      <a:pt x="344" y="3218"/>
                    </a:cubicBezTo>
                    <a:cubicBezTo>
                      <a:pt x="326" y="3269"/>
                      <a:pt x="302" y="3321"/>
                      <a:pt x="283" y="3372"/>
                    </a:cubicBezTo>
                    <a:cubicBezTo>
                      <a:pt x="204" y="3576"/>
                      <a:pt x="135" y="3780"/>
                      <a:pt x="84" y="3995"/>
                    </a:cubicBezTo>
                    <a:lnTo>
                      <a:pt x="42" y="4162"/>
                    </a:lnTo>
                    <a:cubicBezTo>
                      <a:pt x="28" y="4241"/>
                      <a:pt x="15" y="4320"/>
                      <a:pt x="5" y="4398"/>
                    </a:cubicBezTo>
                    <a:cubicBezTo>
                      <a:pt x="0" y="4445"/>
                      <a:pt x="0" y="4497"/>
                      <a:pt x="0" y="4548"/>
                    </a:cubicBezTo>
                    <a:cubicBezTo>
                      <a:pt x="0" y="4589"/>
                      <a:pt x="5" y="4636"/>
                      <a:pt x="28" y="4683"/>
                    </a:cubicBezTo>
                    <a:cubicBezTo>
                      <a:pt x="52" y="4739"/>
                      <a:pt x="108" y="4774"/>
                      <a:pt x="173" y="4774"/>
                    </a:cubicBezTo>
                    <a:cubicBezTo>
                      <a:pt x="183" y="4774"/>
                      <a:pt x="193" y="4773"/>
                      <a:pt x="204" y="4771"/>
                    </a:cubicBezTo>
                    <a:cubicBezTo>
                      <a:pt x="232" y="4767"/>
                      <a:pt x="256" y="4757"/>
                      <a:pt x="279" y="4743"/>
                    </a:cubicBezTo>
                    <a:cubicBezTo>
                      <a:pt x="330" y="4711"/>
                      <a:pt x="372" y="4673"/>
                      <a:pt x="405" y="4627"/>
                    </a:cubicBezTo>
                    <a:cubicBezTo>
                      <a:pt x="437" y="4585"/>
                      <a:pt x="465" y="4538"/>
                      <a:pt x="498" y="4497"/>
                    </a:cubicBezTo>
                    <a:cubicBezTo>
                      <a:pt x="590" y="4343"/>
                      <a:pt x="688" y="4194"/>
                      <a:pt x="758" y="4031"/>
                    </a:cubicBezTo>
                    <a:cubicBezTo>
                      <a:pt x="777" y="3986"/>
                      <a:pt x="800" y="3939"/>
                      <a:pt x="818" y="3892"/>
                    </a:cubicBezTo>
                    <a:cubicBezTo>
                      <a:pt x="846" y="3818"/>
                      <a:pt x="869" y="3744"/>
                      <a:pt x="897" y="3673"/>
                    </a:cubicBezTo>
                    <a:cubicBezTo>
                      <a:pt x="953" y="3534"/>
                      <a:pt x="995" y="3400"/>
                      <a:pt x="1047" y="3265"/>
                    </a:cubicBezTo>
                    <a:cubicBezTo>
                      <a:pt x="1107" y="3106"/>
                      <a:pt x="1158" y="2944"/>
                      <a:pt x="1223" y="2791"/>
                    </a:cubicBezTo>
                    <a:cubicBezTo>
                      <a:pt x="1251" y="2725"/>
                      <a:pt x="1279" y="2656"/>
                      <a:pt x="1307" y="2591"/>
                    </a:cubicBezTo>
                    <a:cubicBezTo>
                      <a:pt x="1339" y="2525"/>
                      <a:pt x="1367" y="2456"/>
                      <a:pt x="1395" y="2390"/>
                    </a:cubicBezTo>
                    <a:cubicBezTo>
                      <a:pt x="1423" y="2321"/>
                      <a:pt x="1450" y="2256"/>
                      <a:pt x="1478" y="2186"/>
                    </a:cubicBezTo>
                    <a:cubicBezTo>
                      <a:pt x="1502" y="2130"/>
                      <a:pt x="1525" y="2074"/>
                      <a:pt x="1549" y="2019"/>
                    </a:cubicBezTo>
                    <a:cubicBezTo>
                      <a:pt x="1549" y="2010"/>
                      <a:pt x="1553" y="2005"/>
                      <a:pt x="1553" y="2000"/>
                    </a:cubicBezTo>
                    <a:cubicBezTo>
                      <a:pt x="1581" y="1935"/>
                      <a:pt x="1604" y="1870"/>
                      <a:pt x="1632" y="1804"/>
                    </a:cubicBezTo>
                    <a:cubicBezTo>
                      <a:pt x="1646" y="1768"/>
                      <a:pt x="1665" y="1731"/>
                      <a:pt x="1678" y="1698"/>
                    </a:cubicBezTo>
                    <a:cubicBezTo>
                      <a:pt x="1725" y="1609"/>
                      <a:pt x="1776" y="1521"/>
                      <a:pt x="1832" y="1437"/>
                    </a:cubicBezTo>
                    <a:cubicBezTo>
                      <a:pt x="1883" y="1373"/>
                      <a:pt x="1929" y="1308"/>
                      <a:pt x="1989" y="1247"/>
                    </a:cubicBezTo>
                    <a:cubicBezTo>
                      <a:pt x="2041" y="1196"/>
                      <a:pt x="2096" y="1150"/>
                      <a:pt x="2167" y="1117"/>
                    </a:cubicBezTo>
                    <a:cubicBezTo>
                      <a:pt x="2199" y="1103"/>
                      <a:pt x="2236" y="1089"/>
                      <a:pt x="2278" y="1089"/>
                    </a:cubicBezTo>
                    <a:cubicBezTo>
                      <a:pt x="2311" y="1089"/>
                      <a:pt x="2324" y="1098"/>
                      <a:pt x="2339" y="1126"/>
                    </a:cubicBezTo>
                    <a:cubicBezTo>
                      <a:pt x="2343" y="1135"/>
                      <a:pt x="2343" y="1145"/>
                      <a:pt x="2348" y="1154"/>
                    </a:cubicBezTo>
                    <a:cubicBezTo>
                      <a:pt x="2352" y="1191"/>
                      <a:pt x="2358" y="1224"/>
                      <a:pt x="2352" y="1257"/>
                    </a:cubicBezTo>
                    <a:cubicBezTo>
                      <a:pt x="2352" y="1386"/>
                      <a:pt x="2339" y="1512"/>
                      <a:pt x="2320" y="1633"/>
                    </a:cubicBezTo>
                    <a:cubicBezTo>
                      <a:pt x="2311" y="1693"/>
                      <a:pt x="2296" y="1754"/>
                      <a:pt x="2287" y="1810"/>
                    </a:cubicBezTo>
                    <a:cubicBezTo>
                      <a:pt x="2274" y="1875"/>
                      <a:pt x="2259" y="1939"/>
                      <a:pt x="2240" y="2005"/>
                    </a:cubicBezTo>
                    <a:cubicBezTo>
                      <a:pt x="2223" y="2079"/>
                      <a:pt x="2199" y="2154"/>
                      <a:pt x="2176" y="2233"/>
                    </a:cubicBezTo>
                    <a:cubicBezTo>
                      <a:pt x="2176" y="2237"/>
                      <a:pt x="2176" y="2242"/>
                      <a:pt x="2171" y="2246"/>
                    </a:cubicBezTo>
                    <a:cubicBezTo>
                      <a:pt x="2152" y="2317"/>
                      <a:pt x="2134" y="2381"/>
                      <a:pt x="2115" y="2452"/>
                    </a:cubicBezTo>
                    <a:cubicBezTo>
                      <a:pt x="2107" y="2497"/>
                      <a:pt x="2092" y="2544"/>
                      <a:pt x="2079" y="2591"/>
                    </a:cubicBezTo>
                    <a:cubicBezTo>
                      <a:pt x="2073" y="2623"/>
                      <a:pt x="2064" y="2656"/>
                      <a:pt x="2055" y="2688"/>
                    </a:cubicBezTo>
                    <a:cubicBezTo>
                      <a:pt x="2045" y="2731"/>
                      <a:pt x="2036" y="2772"/>
                      <a:pt x="2027" y="2814"/>
                    </a:cubicBezTo>
                    <a:cubicBezTo>
                      <a:pt x="2017" y="2851"/>
                      <a:pt x="2008" y="2888"/>
                      <a:pt x="1999" y="2930"/>
                    </a:cubicBezTo>
                    <a:cubicBezTo>
                      <a:pt x="1985" y="2986"/>
                      <a:pt x="1972" y="3042"/>
                      <a:pt x="1953" y="3098"/>
                    </a:cubicBezTo>
                    <a:cubicBezTo>
                      <a:pt x="1916" y="3227"/>
                      <a:pt x="1864" y="3353"/>
                      <a:pt x="1818" y="3484"/>
                    </a:cubicBezTo>
                    <a:cubicBezTo>
                      <a:pt x="1813" y="3488"/>
                      <a:pt x="1813" y="3488"/>
                      <a:pt x="1813" y="3493"/>
                    </a:cubicBezTo>
                    <a:cubicBezTo>
                      <a:pt x="1790" y="3544"/>
                      <a:pt x="1766" y="3595"/>
                      <a:pt x="1748" y="3645"/>
                    </a:cubicBezTo>
                    <a:cubicBezTo>
                      <a:pt x="1725" y="3697"/>
                      <a:pt x="1706" y="3752"/>
                      <a:pt x="1683" y="3804"/>
                    </a:cubicBezTo>
                    <a:cubicBezTo>
                      <a:pt x="1669" y="3836"/>
                      <a:pt x="1655" y="3869"/>
                      <a:pt x="1641" y="3902"/>
                    </a:cubicBezTo>
                    <a:cubicBezTo>
                      <a:pt x="1609" y="3976"/>
                      <a:pt x="1577" y="4050"/>
                      <a:pt x="1543" y="4125"/>
                    </a:cubicBezTo>
                    <a:cubicBezTo>
                      <a:pt x="1515" y="4199"/>
                      <a:pt x="1483" y="4269"/>
                      <a:pt x="1455" y="4343"/>
                    </a:cubicBezTo>
                    <a:cubicBezTo>
                      <a:pt x="1414" y="4450"/>
                      <a:pt x="1376" y="4557"/>
                      <a:pt x="1348" y="4668"/>
                    </a:cubicBezTo>
                    <a:cubicBezTo>
                      <a:pt x="1334" y="4729"/>
                      <a:pt x="1326" y="4795"/>
                      <a:pt x="1320" y="4859"/>
                    </a:cubicBezTo>
                    <a:cubicBezTo>
                      <a:pt x="1315" y="4915"/>
                      <a:pt x="1320" y="4975"/>
                      <a:pt x="1334" y="5031"/>
                    </a:cubicBezTo>
                    <a:cubicBezTo>
                      <a:pt x="1339" y="5059"/>
                      <a:pt x="1353" y="5082"/>
                      <a:pt x="1367" y="5106"/>
                    </a:cubicBezTo>
                    <a:cubicBezTo>
                      <a:pt x="1395" y="5138"/>
                      <a:pt x="1427" y="5157"/>
                      <a:pt x="1469" y="5162"/>
                    </a:cubicBezTo>
                    <a:cubicBezTo>
                      <a:pt x="1478" y="5163"/>
                      <a:pt x="1486" y="5163"/>
                      <a:pt x="1495" y="5163"/>
                    </a:cubicBezTo>
                    <a:cubicBezTo>
                      <a:pt x="1519" y="5163"/>
                      <a:pt x="1541" y="5159"/>
                      <a:pt x="1562" y="5152"/>
                    </a:cubicBezTo>
                    <a:cubicBezTo>
                      <a:pt x="1590" y="5143"/>
                      <a:pt x="1618" y="5129"/>
                      <a:pt x="1641" y="5115"/>
                    </a:cubicBezTo>
                    <a:cubicBezTo>
                      <a:pt x="1725" y="5068"/>
                      <a:pt x="1781" y="5003"/>
                      <a:pt x="1832" y="4928"/>
                    </a:cubicBezTo>
                    <a:cubicBezTo>
                      <a:pt x="1897" y="4827"/>
                      <a:pt x="1948" y="4720"/>
                      <a:pt x="2004" y="4613"/>
                    </a:cubicBezTo>
                    <a:cubicBezTo>
                      <a:pt x="2036" y="4544"/>
                      <a:pt x="2064" y="4473"/>
                      <a:pt x="2096" y="4409"/>
                    </a:cubicBezTo>
                    <a:cubicBezTo>
                      <a:pt x="2134" y="4338"/>
                      <a:pt x="2162" y="4269"/>
                      <a:pt x="2190" y="4199"/>
                    </a:cubicBezTo>
                    <a:cubicBezTo>
                      <a:pt x="2223" y="4125"/>
                      <a:pt x="2250" y="4041"/>
                      <a:pt x="2278" y="3962"/>
                    </a:cubicBezTo>
                    <a:cubicBezTo>
                      <a:pt x="2320" y="3846"/>
                      <a:pt x="2362" y="3725"/>
                      <a:pt x="2394" y="3604"/>
                    </a:cubicBezTo>
                    <a:cubicBezTo>
                      <a:pt x="2418" y="3529"/>
                      <a:pt x="2436" y="3460"/>
                      <a:pt x="2459" y="3385"/>
                    </a:cubicBezTo>
                    <a:lnTo>
                      <a:pt x="2459" y="3376"/>
                    </a:lnTo>
                    <a:cubicBezTo>
                      <a:pt x="2474" y="3330"/>
                      <a:pt x="2483" y="3278"/>
                      <a:pt x="2497" y="3233"/>
                    </a:cubicBezTo>
                    <a:cubicBezTo>
                      <a:pt x="2510" y="3177"/>
                      <a:pt x="2525" y="3125"/>
                      <a:pt x="2538" y="3074"/>
                    </a:cubicBezTo>
                    <a:cubicBezTo>
                      <a:pt x="2538" y="3070"/>
                      <a:pt x="2538" y="3065"/>
                      <a:pt x="2543" y="3060"/>
                    </a:cubicBezTo>
                    <a:cubicBezTo>
                      <a:pt x="2553" y="3014"/>
                      <a:pt x="2566" y="2963"/>
                      <a:pt x="2575" y="2916"/>
                    </a:cubicBezTo>
                    <a:cubicBezTo>
                      <a:pt x="2590" y="2874"/>
                      <a:pt x="2599" y="2828"/>
                      <a:pt x="2613" y="2786"/>
                    </a:cubicBezTo>
                    <a:cubicBezTo>
                      <a:pt x="2618" y="2758"/>
                      <a:pt x="2626" y="2725"/>
                      <a:pt x="2631" y="2697"/>
                    </a:cubicBezTo>
                    <a:cubicBezTo>
                      <a:pt x="2645" y="2637"/>
                      <a:pt x="2659" y="2577"/>
                      <a:pt x="2673" y="2516"/>
                    </a:cubicBezTo>
                    <a:cubicBezTo>
                      <a:pt x="2687" y="2456"/>
                      <a:pt x="2701" y="2390"/>
                      <a:pt x="2715" y="2330"/>
                    </a:cubicBezTo>
                    <a:cubicBezTo>
                      <a:pt x="2725" y="2302"/>
                      <a:pt x="2729" y="2270"/>
                      <a:pt x="2734" y="2242"/>
                    </a:cubicBezTo>
                    <a:cubicBezTo>
                      <a:pt x="2748" y="2201"/>
                      <a:pt x="2757" y="2154"/>
                      <a:pt x="2766" y="2107"/>
                    </a:cubicBezTo>
                    <a:cubicBezTo>
                      <a:pt x="2776" y="2070"/>
                      <a:pt x="2789" y="2028"/>
                      <a:pt x="2798" y="1986"/>
                    </a:cubicBezTo>
                    <a:cubicBezTo>
                      <a:pt x="2813" y="1926"/>
                      <a:pt x="2826" y="1860"/>
                      <a:pt x="2841" y="1796"/>
                    </a:cubicBezTo>
                    <a:cubicBezTo>
                      <a:pt x="2854" y="1735"/>
                      <a:pt x="2869" y="1675"/>
                      <a:pt x="2882" y="1615"/>
                    </a:cubicBezTo>
                    <a:cubicBezTo>
                      <a:pt x="2896" y="1545"/>
                      <a:pt x="2920" y="1480"/>
                      <a:pt x="2943" y="1414"/>
                    </a:cubicBezTo>
                    <a:cubicBezTo>
                      <a:pt x="2948" y="1396"/>
                      <a:pt x="2961" y="1373"/>
                      <a:pt x="2976" y="1354"/>
                    </a:cubicBezTo>
                    <a:cubicBezTo>
                      <a:pt x="3008" y="1302"/>
                      <a:pt x="3055" y="1261"/>
                      <a:pt x="3115" y="1229"/>
                    </a:cubicBezTo>
                    <a:cubicBezTo>
                      <a:pt x="3133" y="1219"/>
                      <a:pt x="3152" y="1210"/>
                      <a:pt x="3180" y="1210"/>
                    </a:cubicBezTo>
                    <a:cubicBezTo>
                      <a:pt x="3194" y="1210"/>
                      <a:pt x="3208" y="1214"/>
                      <a:pt x="3217" y="1229"/>
                    </a:cubicBezTo>
                    <a:cubicBezTo>
                      <a:pt x="3231" y="1238"/>
                      <a:pt x="3236" y="1257"/>
                      <a:pt x="3240" y="1270"/>
                    </a:cubicBezTo>
                    <a:cubicBezTo>
                      <a:pt x="3250" y="1298"/>
                      <a:pt x="3255" y="1326"/>
                      <a:pt x="3259" y="1354"/>
                    </a:cubicBezTo>
                    <a:cubicBezTo>
                      <a:pt x="3263" y="1405"/>
                      <a:pt x="3263" y="1461"/>
                      <a:pt x="3263" y="1512"/>
                    </a:cubicBezTo>
                    <a:cubicBezTo>
                      <a:pt x="3259" y="1693"/>
                      <a:pt x="3231" y="1875"/>
                      <a:pt x="3189" y="2051"/>
                    </a:cubicBezTo>
                    <a:cubicBezTo>
                      <a:pt x="3184" y="2083"/>
                      <a:pt x="3175" y="2117"/>
                      <a:pt x="3166" y="2149"/>
                    </a:cubicBezTo>
                    <a:cubicBezTo>
                      <a:pt x="3156" y="2195"/>
                      <a:pt x="3147" y="2237"/>
                      <a:pt x="3133" y="2284"/>
                    </a:cubicBezTo>
                    <a:cubicBezTo>
                      <a:pt x="3120" y="2340"/>
                      <a:pt x="3105" y="2390"/>
                      <a:pt x="3092" y="2446"/>
                    </a:cubicBezTo>
                    <a:cubicBezTo>
                      <a:pt x="3083" y="2479"/>
                      <a:pt x="3073" y="2512"/>
                      <a:pt x="3064" y="2544"/>
                    </a:cubicBezTo>
                    <a:cubicBezTo>
                      <a:pt x="3055" y="2581"/>
                      <a:pt x="3045" y="2619"/>
                      <a:pt x="3040" y="2656"/>
                    </a:cubicBezTo>
                    <a:cubicBezTo>
                      <a:pt x="3027" y="2697"/>
                      <a:pt x="3017" y="2744"/>
                      <a:pt x="3008" y="2791"/>
                    </a:cubicBezTo>
                    <a:cubicBezTo>
                      <a:pt x="2999" y="2828"/>
                      <a:pt x="2985" y="2864"/>
                      <a:pt x="2980" y="2902"/>
                    </a:cubicBezTo>
                    <a:cubicBezTo>
                      <a:pt x="2961" y="2986"/>
                      <a:pt x="2943" y="3065"/>
                      <a:pt x="2924" y="3143"/>
                    </a:cubicBezTo>
                    <a:cubicBezTo>
                      <a:pt x="2915" y="3205"/>
                      <a:pt x="2896" y="3265"/>
                      <a:pt x="2882" y="3330"/>
                    </a:cubicBezTo>
                    <a:cubicBezTo>
                      <a:pt x="2877" y="3362"/>
                      <a:pt x="2869" y="3394"/>
                      <a:pt x="2860" y="3428"/>
                    </a:cubicBezTo>
                    <a:cubicBezTo>
                      <a:pt x="2845" y="3488"/>
                      <a:pt x="2832" y="3548"/>
                      <a:pt x="2813" y="3609"/>
                    </a:cubicBezTo>
                    <a:cubicBezTo>
                      <a:pt x="2757" y="3785"/>
                      <a:pt x="2692" y="3958"/>
                      <a:pt x="2641" y="4134"/>
                    </a:cubicBezTo>
                    <a:cubicBezTo>
                      <a:pt x="2626" y="4190"/>
                      <a:pt x="2613" y="4250"/>
                      <a:pt x="2594" y="4306"/>
                    </a:cubicBezTo>
                    <a:lnTo>
                      <a:pt x="2594" y="4315"/>
                    </a:lnTo>
                    <a:cubicBezTo>
                      <a:pt x="2585" y="4353"/>
                      <a:pt x="2575" y="4390"/>
                      <a:pt x="2566" y="4432"/>
                    </a:cubicBezTo>
                    <a:cubicBezTo>
                      <a:pt x="2557" y="4482"/>
                      <a:pt x="2543" y="4538"/>
                      <a:pt x="2534" y="4594"/>
                    </a:cubicBezTo>
                    <a:cubicBezTo>
                      <a:pt x="2515" y="4668"/>
                      <a:pt x="2501" y="4743"/>
                      <a:pt x="2491" y="4822"/>
                    </a:cubicBezTo>
                    <a:cubicBezTo>
                      <a:pt x="2478" y="4924"/>
                      <a:pt x="2469" y="5031"/>
                      <a:pt x="2483" y="5143"/>
                    </a:cubicBezTo>
                    <a:cubicBezTo>
                      <a:pt x="2487" y="5189"/>
                      <a:pt x="2497" y="5231"/>
                      <a:pt x="2510" y="5278"/>
                    </a:cubicBezTo>
                    <a:cubicBezTo>
                      <a:pt x="2525" y="5310"/>
                      <a:pt x="2538" y="5338"/>
                      <a:pt x="2562" y="5361"/>
                    </a:cubicBezTo>
                    <a:cubicBezTo>
                      <a:pt x="2594" y="5394"/>
                      <a:pt x="2636" y="5413"/>
                      <a:pt x="2687" y="5413"/>
                    </a:cubicBezTo>
                    <a:cubicBezTo>
                      <a:pt x="2710" y="5413"/>
                      <a:pt x="2734" y="5413"/>
                      <a:pt x="2757" y="5403"/>
                    </a:cubicBezTo>
                    <a:cubicBezTo>
                      <a:pt x="2789" y="5394"/>
                      <a:pt x="2817" y="5380"/>
                      <a:pt x="2845" y="5361"/>
                    </a:cubicBezTo>
                    <a:cubicBezTo>
                      <a:pt x="2920" y="5314"/>
                      <a:pt x="2980" y="5254"/>
                      <a:pt x="3031" y="5189"/>
                    </a:cubicBezTo>
                    <a:cubicBezTo>
                      <a:pt x="3120" y="5082"/>
                      <a:pt x="3184" y="4962"/>
                      <a:pt x="3245" y="4840"/>
                    </a:cubicBezTo>
                    <a:cubicBezTo>
                      <a:pt x="3268" y="4795"/>
                      <a:pt x="3291" y="4748"/>
                      <a:pt x="3315" y="4696"/>
                    </a:cubicBezTo>
                    <a:cubicBezTo>
                      <a:pt x="3338" y="4641"/>
                      <a:pt x="3362" y="4585"/>
                      <a:pt x="3380" y="4525"/>
                    </a:cubicBezTo>
                    <a:cubicBezTo>
                      <a:pt x="3398" y="4482"/>
                      <a:pt x="3412" y="4436"/>
                      <a:pt x="3426" y="4390"/>
                    </a:cubicBezTo>
                    <a:cubicBezTo>
                      <a:pt x="3440" y="4334"/>
                      <a:pt x="3459" y="4282"/>
                      <a:pt x="3468" y="4227"/>
                    </a:cubicBezTo>
                    <a:cubicBezTo>
                      <a:pt x="3491" y="4147"/>
                      <a:pt x="3510" y="4064"/>
                      <a:pt x="3529" y="3980"/>
                    </a:cubicBezTo>
                    <a:cubicBezTo>
                      <a:pt x="3547" y="3906"/>
                      <a:pt x="3557" y="3832"/>
                      <a:pt x="3570" y="3752"/>
                    </a:cubicBezTo>
                    <a:cubicBezTo>
                      <a:pt x="3589" y="3604"/>
                      <a:pt x="3603" y="3450"/>
                      <a:pt x="3613" y="3297"/>
                    </a:cubicBezTo>
                    <a:cubicBezTo>
                      <a:pt x="3622" y="3130"/>
                      <a:pt x="3635" y="2958"/>
                      <a:pt x="3650" y="2786"/>
                    </a:cubicBezTo>
                    <a:cubicBezTo>
                      <a:pt x="3658" y="2665"/>
                      <a:pt x="3668" y="2544"/>
                      <a:pt x="3677" y="2424"/>
                    </a:cubicBezTo>
                    <a:cubicBezTo>
                      <a:pt x="3682" y="2362"/>
                      <a:pt x="3686" y="2298"/>
                      <a:pt x="3696" y="2237"/>
                    </a:cubicBezTo>
                    <a:cubicBezTo>
                      <a:pt x="3701" y="2167"/>
                      <a:pt x="3714" y="2102"/>
                      <a:pt x="3729" y="2038"/>
                    </a:cubicBezTo>
                    <a:cubicBezTo>
                      <a:pt x="3742" y="1967"/>
                      <a:pt x="3757" y="1898"/>
                      <a:pt x="3774" y="1828"/>
                    </a:cubicBezTo>
                    <a:cubicBezTo>
                      <a:pt x="3774" y="1819"/>
                      <a:pt x="3780" y="1804"/>
                      <a:pt x="3785" y="1796"/>
                    </a:cubicBezTo>
                    <a:cubicBezTo>
                      <a:pt x="3793" y="1735"/>
                      <a:pt x="3817" y="1684"/>
                      <a:pt x="3845" y="1628"/>
                    </a:cubicBezTo>
                    <a:cubicBezTo>
                      <a:pt x="3849" y="1615"/>
                      <a:pt x="3864" y="1600"/>
                      <a:pt x="3873" y="1591"/>
                    </a:cubicBezTo>
                    <a:cubicBezTo>
                      <a:pt x="3882" y="1581"/>
                      <a:pt x="3892" y="1572"/>
                      <a:pt x="3901" y="1568"/>
                    </a:cubicBezTo>
                    <a:cubicBezTo>
                      <a:pt x="3909" y="1565"/>
                      <a:pt x="3916" y="1563"/>
                      <a:pt x="3924" y="1563"/>
                    </a:cubicBezTo>
                    <a:cubicBezTo>
                      <a:pt x="3937" y="1563"/>
                      <a:pt x="3950" y="1568"/>
                      <a:pt x="3965" y="1577"/>
                    </a:cubicBezTo>
                    <a:cubicBezTo>
                      <a:pt x="3984" y="1591"/>
                      <a:pt x="3998" y="1609"/>
                      <a:pt x="4012" y="1628"/>
                    </a:cubicBezTo>
                    <a:cubicBezTo>
                      <a:pt x="4036" y="1665"/>
                      <a:pt x="4053" y="1703"/>
                      <a:pt x="4068" y="1744"/>
                    </a:cubicBezTo>
                    <a:cubicBezTo>
                      <a:pt x="4115" y="1860"/>
                      <a:pt x="4143" y="1982"/>
                      <a:pt x="4171" y="2098"/>
                    </a:cubicBezTo>
                    <a:cubicBezTo>
                      <a:pt x="4203" y="2237"/>
                      <a:pt x="4216" y="2377"/>
                      <a:pt x="4212" y="2512"/>
                    </a:cubicBezTo>
                    <a:cubicBezTo>
                      <a:pt x="4212" y="2679"/>
                      <a:pt x="4203" y="2842"/>
                      <a:pt x="4175" y="3004"/>
                    </a:cubicBezTo>
                    <a:cubicBezTo>
                      <a:pt x="4165" y="3070"/>
                      <a:pt x="4152" y="3130"/>
                      <a:pt x="4137" y="3195"/>
                    </a:cubicBezTo>
                    <a:cubicBezTo>
                      <a:pt x="4128" y="3237"/>
                      <a:pt x="4115" y="3278"/>
                      <a:pt x="4105" y="3325"/>
                    </a:cubicBezTo>
                    <a:cubicBezTo>
                      <a:pt x="4087" y="3404"/>
                      <a:pt x="4063" y="3484"/>
                      <a:pt x="4036" y="3562"/>
                    </a:cubicBezTo>
                    <a:cubicBezTo>
                      <a:pt x="4003" y="3669"/>
                      <a:pt x="3970" y="3776"/>
                      <a:pt x="3928" y="3879"/>
                    </a:cubicBezTo>
                    <a:cubicBezTo>
                      <a:pt x="3896" y="3958"/>
                      <a:pt x="3868" y="4041"/>
                      <a:pt x="3845" y="4125"/>
                    </a:cubicBezTo>
                    <a:cubicBezTo>
                      <a:pt x="3826" y="4203"/>
                      <a:pt x="3793" y="4282"/>
                      <a:pt x="3774" y="4362"/>
                    </a:cubicBezTo>
                    <a:cubicBezTo>
                      <a:pt x="3766" y="4404"/>
                      <a:pt x="3757" y="4445"/>
                      <a:pt x="3747" y="4482"/>
                    </a:cubicBezTo>
                    <a:cubicBezTo>
                      <a:pt x="3729" y="4557"/>
                      <a:pt x="3710" y="4632"/>
                      <a:pt x="3686" y="4705"/>
                    </a:cubicBezTo>
                    <a:cubicBezTo>
                      <a:pt x="3668" y="4761"/>
                      <a:pt x="3650" y="4812"/>
                      <a:pt x="3631" y="4873"/>
                    </a:cubicBezTo>
                    <a:cubicBezTo>
                      <a:pt x="3603" y="4966"/>
                      <a:pt x="3561" y="5068"/>
                      <a:pt x="3533" y="5171"/>
                    </a:cubicBezTo>
                    <a:cubicBezTo>
                      <a:pt x="3515" y="5241"/>
                      <a:pt x="3491" y="5310"/>
                      <a:pt x="3473" y="5375"/>
                    </a:cubicBezTo>
                    <a:cubicBezTo>
                      <a:pt x="3450" y="5458"/>
                      <a:pt x="3426" y="5542"/>
                      <a:pt x="3407" y="5626"/>
                    </a:cubicBezTo>
                    <a:cubicBezTo>
                      <a:pt x="3398" y="5677"/>
                      <a:pt x="3390" y="5728"/>
                      <a:pt x="3394" y="5780"/>
                    </a:cubicBezTo>
                    <a:cubicBezTo>
                      <a:pt x="3394" y="5868"/>
                      <a:pt x="3426" y="5952"/>
                      <a:pt x="3501" y="6026"/>
                    </a:cubicBezTo>
                    <a:cubicBezTo>
                      <a:pt x="3519" y="6044"/>
                      <a:pt x="3542" y="6059"/>
                      <a:pt x="3566" y="6068"/>
                    </a:cubicBezTo>
                    <a:cubicBezTo>
                      <a:pt x="3587" y="6075"/>
                      <a:pt x="3607" y="6078"/>
                      <a:pt x="3626" y="6078"/>
                    </a:cubicBezTo>
                    <a:cubicBezTo>
                      <a:pt x="3666" y="6078"/>
                      <a:pt x="3702" y="6065"/>
                      <a:pt x="3733" y="6050"/>
                    </a:cubicBezTo>
                    <a:cubicBezTo>
                      <a:pt x="3761" y="6035"/>
                      <a:pt x="3785" y="6012"/>
                      <a:pt x="3812" y="5994"/>
                    </a:cubicBezTo>
                    <a:cubicBezTo>
                      <a:pt x="3817" y="5984"/>
                      <a:pt x="3826" y="5975"/>
                      <a:pt x="3826" y="5966"/>
                    </a:cubicBezTo>
                    <a:cubicBezTo>
                      <a:pt x="3830" y="5947"/>
                      <a:pt x="3840" y="5933"/>
                      <a:pt x="3854" y="5919"/>
                    </a:cubicBezTo>
                    <a:cubicBezTo>
                      <a:pt x="3892" y="5872"/>
                      <a:pt x="3928" y="5821"/>
                      <a:pt x="3965" y="5771"/>
                    </a:cubicBezTo>
                    <a:cubicBezTo>
                      <a:pt x="4012" y="5700"/>
                      <a:pt x="4053" y="5631"/>
                      <a:pt x="4087" y="5557"/>
                    </a:cubicBezTo>
                    <a:cubicBezTo>
                      <a:pt x="4119" y="5486"/>
                      <a:pt x="4137" y="5413"/>
                      <a:pt x="4143" y="5338"/>
                    </a:cubicBezTo>
                    <a:cubicBezTo>
                      <a:pt x="4147" y="5269"/>
                      <a:pt x="4152" y="5198"/>
                      <a:pt x="4156" y="5129"/>
                    </a:cubicBezTo>
                    <a:cubicBezTo>
                      <a:pt x="4165" y="5012"/>
                      <a:pt x="4184" y="4901"/>
                      <a:pt x="4207" y="4789"/>
                    </a:cubicBezTo>
                    <a:cubicBezTo>
                      <a:pt x="4226" y="4724"/>
                      <a:pt x="4249" y="4655"/>
                      <a:pt x="4268" y="4589"/>
                    </a:cubicBezTo>
                    <a:cubicBezTo>
                      <a:pt x="4277" y="4557"/>
                      <a:pt x="4296" y="4525"/>
                      <a:pt x="4304" y="4497"/>
                    </a:cubicBezTo>
                    <a:cubicBezTo>
                      <a:pt x="4342" y="4394"/>
                      <a:pt x="4375" y="4287"/>
                      <a:pt x="4416" y="4190"/>
                    </a:cubicBezTo>
                    <a:cubicBezTo>
                      <a:pt x="4439" y="4139"/>
                      <a:pt x="4454" y="4087"/>
                      <a:pt x="4477" y="4041"/>
                    </a:cubicBezTo>
                    <a:cubicBezTo>
                      <a:pt x="4505" y="3971"/>
                      <a:pt x="4528" y="3902"/>
                      <a:pt x="4555" y="3832"/>
                    </a:cubicBezTo>
                    <a:cubicBezTo>
                      <a:pt x="4611" y="3673"/>
                      <a:pt x="4667" y="3516"/>
                      <a:pt x="4705" y="3353"/>
                    </a:cubicBezTo>
                    <a:cubicBezTo>
                      <a:pt x="4714" y="3297"/>
                      <a:pt x="4728" y="3241"/>
                      <a:pt x="4737" y="3190"/>
                    </a:cubicBezTo>
                    <a:cubicBezTo>
                      <a:pt x="4761" y="3079"/>
                      <a:pt x="4774" y="2963"/>
                      <a:pt x="4779" y="2851"/>
                    </a:cubicBezTo>
                    <a:cubicBezTo>
                      <a:pt x="4793" y="2684"/>
                      <a:pt x="4793" y="2516"/>
                      <a:pt x="4770" y="2349"/>
                    </a:cubicBezTo>
                    <a:cubicBezTo>
                      <a:pt x="4751" y="2228"/>
                      <a:pt x="4728" y="2107"/>
                      <a:pt x="4695" y="1986"/>
                    </a:cubicBezTo>
                    <a:cubicBezTo>
                      <a:pt x="4645" y="1777"/>
                      <a:pt x="4593" y="1568"/>
                      <a:pt x="4551" y="1358"/>
                    </a:cubicBezTo>
                    <a:cubicBezTo>
                      <a:pt x="4514" y="1186"/>
                      <a:pt x="4472" y="1010"/>
                      <a:pt x="4426" y="838"/>
                    </a:cubicBezTo>
                    <a:cubicBezTo>
                      <a:pt x="4398" y="736"/>
                      <a:pt x="4360" y="629"/>
                      <a:pt x="4314" y="531"/>
                    </a:cubicBezTo>
                    <a:cubicBezTo>
                      <a:pt x="4268" y="438"/>
                      <a:pt x="4212" y="354"/>
                      <a:pt x="4137" y="276"/>
                    </a:cubicBezTo>
                    <a:cubicBezTo>
                      <a:pt x="4049" y="187"/>
                      <a:pt x="3942" y="118"/>
                      <a:pt x="3812" y="71"/>
                    </a:cubicBezTo>
                    <a:cubicBezTo>
                      <a:pt x="3724" y="43"/>
                      <a:pt x="3635" y="29"/>
                      <a:pt x="3542" y="15"/>
                    </a:cubicBezTo>
                    <a:cubicBezTo>
                      <a:pt x="3458" y="5"/>
                      <a:pt x="3373" y="1"/>
                      <a:pt x="32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 flipH="1" rot="-8999987">
                <a:off x="10018941" y="-153530"/>
                <a:ext cx="755944" cy="549814"/>
              </a:xfrm>
              <a:custGeom>
                <a:rect b="b" l="l" r="r" t="t"/>
                <a:pathLst>
                  <a:path extrusionOk="0" h="4925" w="6287">
                    <a:moveTo>
                      <a:pt x="1730" y="1"/>
                    </a:moveTo>
                    <a:cubicBezTo>
                      <a:pt x="1684" y="1"/>
                      <a:pt x="1633" y="1"/>
                      <a:pt x="1586" y="20"/>
                    </a:cubicBezTo>
                    <a:cubicBezTo>
                      <a:pt x="1522" y="48"/>
                      <a:pt x="1479" y="117"/>
                      <a:pt x="1489" y="192"/>
                    </a:cubicBezTo>
                    <a:cubicBezTo>
                      <a:pt x="1494" y="220"/>
                      <a:pt x="1503" y="248"/>
                      <a:pt x="1517" y="271"/>
                    </a:cubicBezTo>
                    <a:cubicBezTo>
                      <a:pt x="1545" y="322"/>
                      <a:pt x="1582" y="368"/>
                      <a:pt x="1629" y="406"/>
                    </a:cubicBezTo>
                    <a:cubicBezTo>
                      <a:pt x="1670" y="438"/>
                      <a:pt x="1717" y="471"/>
                      <a:pt x="1764" y="503"/>
                    </a:cubicBezTo>
                    <a:cubicBezTo>
                      <a:pt x="1912" y="606"/>
                      <a:pt x="2065" y="713"/>
                      <a:pt x="2228" y="791"/>
                    </a:cubicBezTo>
                    <a:cubicBezTo>
                      <a:pt x="2275" y="814"/>
                      <a:pt x="2326" y="842"/>
                      <a:pt x="2372" y="861"/>
                    </a:cubicBezTo>
                    <a:cubicBezTo>
                      <a:pt x="2446" y="898"/>
                      <a:pt x="2521" y="926"/>
                      <a:pt x="2595" y="958"/>
                    </a:cubicBezTo>
                    <a:cubicBezTo>
                      <a:pt x="2730" y="1020"/>
                      <a:pt x="2869" y="1070"/>
                      <a:pt x="3009" y="1131"/>
                    </a:cubicBezTo>
                    <a:cubicBezTo>
                      <a:pt x="3172" y="1196"/>
                      <a:pt x="3335" y="1261"/>
                      <a:pt x="3493" y="1335"/>
                    </a:cubicBezTo>
                    <a:cubicBezTo>
                      <a:pt x="3558" y="1368"/>
                      <a:pt x="3622" y="1400"/>
                      <a:pt x="3693" y="1432"/>
                    </a:cubicBezTo>
                    <a:cubicBezTo>
                      <a:pt x="3757" y="1466"/>
                      <a:pt x="3828" y="1498"/>
                      <a:pt x="3897" y="1531"/>
                    </a:cubicBezTo>
                    <a:cubicBezTo>
                      <a:pt x="3962" y="1563"/>
                      <a:pt x="4032" y="1595"/>
                      <a:pt x="4097" y="1628"/>
                    </a:cubicBezTo>
                    <a:cubicBezTo>
                      <a:pt x="4157" y="1651"/>
                      <a:pt x="4213" y="1679"/>
                      <a:pt x="4274" y="1707"/>
                    </a:cubicBezTo>
                    <a:cubicBezTo>
                      <a:pt x="4278" y="1707"/>
                      <a:pt x="4283" y="1711"/>
                      <a:pt x="4292" y="1717"/>
                    </a:cubicBezTo>
                    <a:cubicBezTo>
                      <a:pt x="4358" y="1745"/>
                      <a:pt x="4422" y="1777"/>
                      <a:pt x="4487" y="1805"/>
                    </a:cubicBezTo>
                    <a:cubicBezTo>
                      <a:pt x="4525" y="1823"/>
                      <a:pt x="4562" y="1842"/>
                      <a:pt x="4599" y="1861"/>
                    </a:cubicBezTo>
                    <a:cubicBezTo>
                      <a:pt x="4687" y="1912"/>
                      <a:pt x="4776" y="1968"/>
                      <a:pt x="4860" y="2028"/>
                    </a:cubicBezTo>
                    <a:cubicBezTo>
                      <a:pt x="4924" y="2080"/>
                      <a:pt x="4989" y="2135"/>
                      <a:pt x="5049" y="2196"/>
                    </a:cubicBezTo>
                    <a:cubicBezTo>
                      <a:pt x="5101" y="2251"/>
                      <a:pt x="5143" y="2312"/>
                      <a:pt x="5175" y="2381"/>
                    </a:cubicBezTo>
                    <a:cubicBezTo>
                      <a:pt x="5189" y="2419"/>
                      <a:pt x="5199" y="2456"/>
                      <a:pt x="5199" y="2498"/>
                    </a:cubicBezTo>
                    <a:cubicBezTo>
                      <a:pt x="5199" y="2530"/>
                      <a:pt x="5184" y="2544"/>
                      <a:pt x="5161" y="2554"/>
                    </a:cubicBezTo>
                    <a:cubicBezTo>
                      <a:pt x="5152" y="2558"/>
                      <a:pt x="5139" y="2558"/>
                      <a:pt x="5129" y="2563"/>
                    </a:cubicBezTo>
                    <a:cubicBezTo>
                      <a:pt x="5110" y="2565"/>
                      <a:pt x="5093" y="2566"/>
                      <a:pt x="5075" y="2566"/>
                    </a:cubicBezTo>
                    <a:cubicBezTo>
                      <a:pt x="5058" y="2566"/>
                      <a:pt x="5040" y="2565"/>
                      <a:pt x="5022" y="2563"/>
                    </a:cubicBezTo>
                    <a:cubicBezTo>
                      <a:pt x="4892" y="2554"/>
                      <a:pt x="4766" y="2530"/>
                      <a:pt x="4637" y="2502"/>
                    </a:cubicBezTo>
                    <a:cubicBezTo>
                      <a:pt x="4575" y="2492"/>
                      <a:pt x="4515" y="2474"/>
                      <a:pt x="4455" y="2460"/>
                    </a:cubicBezTo>
                    <a:cubicBezTo>
                      <a:pt x="4390" y="2447"/>
                      <a:pt x="4324" y="2428"/>
                      <a:pt x="4259" y="2404"/>
                    </a:cubicBezTo>
                    <a:cubicBezTo>
                      <a:pt x="4180" y="2381"/>
                      <a:pt x="4107" y="2353"/>
                      <a:pt x="4027" y="2325"/>
                    </a:cubicBezTo>
                    <a:cubicBezTo>
                      <a:pt x="4023" y="2325"/>
                      <a:pt x="4017" y="2321"/>
                      <a:pt x="4013" y="2321"/>
                    </a:cubicBezTo>
                    <a:cubicBezTo>
                      <a:pt x="3944" y="2297"/>
                      <a:pt x="3873" y="2275"/>
                      <a:pt x="3804" y="2251"/>
                    </a:cubicBezTo>
                    <a:cubicBezTo>
                      <a:pt x="3757" y="2237"/>
                      <a:pt x="3711" y="2223"/>
                      <a:pt x="3660" y="2204"/>
                    </a:cubicBezTo>
                    <a:cubicBezTo>
                      <a:pt x="3627" y="2196"/>
                      <a:pt x="3595" y="2186"/>
                      <a:pt x="3562" y="2177"/>
                    </a:cubicBezTo>
                    <a:cubicBezTo>
                      <a:pt x="3521" y="2168"/>
                      <a:pt x="3478" y="2153"/>
                      <a:pt x="3437" y="2140"/>
                    </a:cubicBezTo>
                    <a:cubicBezTo>
                      <a:pt x="3395" y="2130"/>
                      <a:pt x="3358" y="2116"/>
                      <a:pt x="3316" y="2107"/>
                    </a:cubicBezTo>
                    <a:cubicBezTo>
                      <a:pt x="3260" y="2088"/>
                      <a:pt x="3200" y="2069"/>
                      <a:pt x="3144" y="2052"/>
                    </a:cubicBezTo>
                    <a:cubicBezTo>
                      <a:pt x="3009" y="2005"/>
                      <a:pt x="2884" y="1945"/>
                      <a:pt x="2753" y="1889"/>
                    </a:cubicBezTo>
                    <a:cubicBezTo>
                      <a:pt x="2749" y="1889"/>
                      <a:pt x="2749" y="1884"/>
                      <a:pt x="2744" y="1884"/>
                    </a:cubicBezTo>
                    <a:cubicBezTo>
                      <a:pt x="2693" y="1861"/>
                      <a:pt x="2642" y="1833"/>
                      <a:pt x="2586" y="1810"/>
                    </a:cubicBezTo>
                    <a:cubicBezTo>
                      <a:pt x="2535" y="1782"/>
                      <a:pt x="2479" y="1763"/>
                      <a:pt x="2427" y="1735"/>
                    </a:cubicBezTo>
                    <a:cubicBezTo>
                      <a:pt x="2395" y="1717"/>
                      <a:pt x="2363" y="1702"/>
                      <a:pt x="2330" y="1689"/>
                    </a:cubicBezTo>
                    <a:cubicBezTo>
                      <a:pt x="2256" y="1651"/>
                      <a:pt x="2176" y="1614"/>
                      <a:pt x="2103" y="1577"/>
                    </a:cubicBezTo>
                    <a:cubicBezTo>
                      <a:pt x="2028" y="1540"/>
                      <a:pt x="1959" y="1507"/>
                      <a:pt x="1880" y="1475"/>
                    </a:cubicBezTo>
                    <a:cubicBezTo>
                      <a:pt x="1773" y="1428"/>
                      <a:pt x="1665" y="1382"/>
                      <a:pt x="1554" y="1349"/>
                    </a:cubicBezTo>
                    <a:cubicBezTo>
                      <a:pt x="1489" y="1331"/>
                      <a:pt x="1423" y="1316"/>
                      <a:pt x="1354" y="1307"/>
                    </a:cubicBezTo>
                    <a:cubicBezTo>
                      <a:pt x="1329" y="1303"/>
                      <a:pt x="1303" y="1301"/>
                      <a:pt x="1277" y="1301"/>
                    </a:cubicBezTo>
                    <a:cubicBezTo>
                      <a:pt x="1244" y="1301"/>
                      <a:pt x="1211" y="1305"/>
                      <a:pt x="1178" y="1312"/>
                    </a:cubicBezTo>
                    <a:cubicBezTo>
                      <a:pt x="1150" y="1316"/>
                      <a:pt x="1127" y="1326"/>
                      <a:pt x="1103" y="1340"/>
                    </a:cubicBezTo>
                    <a:cubicBezTo>
                      <a:pt x="1066" y="1363"/>
                      <a:pt x="1047" y="1396"/>
                      <a:pt x="1038" y="1438"/>
                    </a:cubicBezTo>
                    <a:cubicBezTo>
                      <a:pt x="1033" y="1475"/>
                      <a:pt x="1038" y="1503"/>
                      <a:pt x="1047" y="1535"/>
                    </a:cubicBezTo>
                    <a:cubicBezTo>
                      <a:pt x="1056" y="1563"/>
                      <a:pt x="1066" y="1591"/>
                      <a:pt x="1080" y="1614"/>
                    </a:cubicBezTo>
                    <a:cubicBezTo>
                      <a:pt x="1127" y="1698"/>
                      <a:pt x="1191" y="1763"/>
                      <a:pt x="1266" y="1814"/>
                    </a:cubicBezTo>
                    <a:cubicBezTo>
                      <a:pt x="1368" y="1889"/>
                      <a:pt x="1475" y="1945"/>
                      <a:pt x="1586" y="2005"/>
                    </a:cubicBezTo>
                    <a:cubicBezTo>
                      <a:pt x="1652" y="2046"/>
                      <a:pt x="1721" y="2080"/>
                      <a:pt x="1792" y="2116"/>
                    </a:cubicBezTo>
                    <a:cubicBezTo>
                      <a:pt x="1861" y="2153"/>
                      <a:pt x="1931" y="2186"/>
                      <a:pt x="2000" y="2219"/>
                    </a:cubicBezTo>
                    <a:cubicBezTo>
                      <a:pt x="2079" y="2256"/>
                      <a:pt x="2159" y="2288"/>
                      <a:pt x="2242" y="2321"/>
                    </a:cubicBezTo>
                    <a:cubicBezTo>
                      <a:pt x="2363" y="2372"/>
                      <a:pt x="2483" y="2419"/>
                      <a:pt x="2609" y="2460"/>
                    </a:cubicBezTo>
                    <a:cubicBezTo>
                      <a:pt x="2679" y="2488"/>
                      <a:pt x="2753" y="2511"/>
                      <a:pt x="2828" y="2535"/>
                    </a:cubicBezTo>
                    <a:cubicBezTo>
                      <a:pt x="2832" y="2539"/>
                      <a:pt x="2832" y="2539"/>
                      <a:pt x="2837" y="2539"/>
                    </a:cubicBezTo>
                    <a:cubicBezTo>
                      <a:pt x="2888" y="2554"/>
                      <a:pt x="2940" y="2572"/>
                      <a:pt x="2985" y="2586"/>
                    </a:cubicBezTo>
                    <a:cubicBezTo>
                      <a:pt x="3041" y="2604"/>
                      <a:pt x="3092" y="2618"/>
                      <a:pt x="3148" y="2637"/>
                    </a:cubicBezTo>
                    <a:cubicBezTo>
                      <a:pt x="3153" y="2637"/>
                      <a:pt x="3158" y="2642"/>
                      <a:pt x="3158" y="2642"/>
                    </a:cubicBezTo>
                    <a:cubicBezTo>
                      <a:pt x="3208" y="2655"/>
                      <a:pt x="3260" y="2670"/>
                      <a:pt x="3307" y="2683"/>
                    </a:cubicBezTo>
                    <a:cubicBezTo>
                      <a:pt x="3354" y="2698"/>
                      <a:pt x="3399" y="2715"/>
                      <a:pt x="3442" y="2730"/>
                    </a:cubicBezTo>
                    <a:cubicBezTo>
                      <a:pt x="3470" y="2734"/>
                      <a:pt x="3502" y="2743"/>
                      <a:pt x="3530" y="2753"/>
                    </a:cubicBezTo>
                    <a:cubicBezTo>
                      <a:pt x="3590" y="2771"/>
                      <a:pt x="3650" y="2786"/>
                      <a:pt x="3716" y="2805"/>
                    </a:cubicBezTo>
                    <a:cubicBezTo>
                      <a:pt x="3776" y="2823"/>
                      <a:pt x="3841" y="2842"/>
                      <a:pt x="3906" y="2861"/>
                    </a:cubicBezTo>
                    <a:cubicBezTo>
                      <a:pt x="3934" y="2869"/>
                      <a:pt x="3967" y="2878"/>
                      <a:pt x="3995" y="2883"/>
                    </a:cubicBezTo>
                    <a:cubicBezTo>
                      <a:pt x="4041" y="2897"/>
                      <a:pt x="4088" y="2911"/>
                      <a:pt x="4135" y="2925"/>
                    </a:cubicBezTo>
                    <a:cubicBezTo>
                      <a:pt x="4171" y="2939"/>
                      <a:pt x="4213" y="2953"/>
                      <a:pt x="4255" y="2962"/>
                    </a:cubicBezTo>
                    <a:cubicBezTo>
                      <a:pt x="4320" y="2981"/>
                      <a:pt x="4386" y="3000"/>
                      <a:pt x="4450" y="3018"/>
                    </a:cubicBezTo>
                    <a:cubicBezTo>
                      <a:pt x="4515" y="3037"/>
                      <a:pt x="4575" y="3056"/>
                      <a:pt x="4637" y="3069"/>
                    </a:cubicBezTo>
                    <a:cubicBezTo>
                      <a:pt x="4706" y="3088"/>
                      <a:pt x="4770" y="3116"/>
                      <a:pt x="4836" y="3144"/>
                    </a:cubicBezTo>
                    <a:cubicBezTo>
                      <a:pt x="4860" y="3153"/>
                      <a:pt x="4878" y="3162"/>
                      <a:pt x="4901" y="3176"/>
                    </a:cubicBezTo>
                    <a:cubicBezTo>
                      <a:pt x="4952" y="3218"/>
                      <a:pt x="4994" y="3264"/>
                      <a:pt x="5027" y="3329"/>
                    </a:cubicBezTo>
                    <a:cubicBezTo>
                      <a:pt x="5036" y="3348"/>
                      <a:pt x="5040" y="3367"/>
                      <a:pt x="5040" y="3390"/>
                    </a:cubicBezTo>
                    <a:cubicBezTo>
                      <a:pt x="5040" y="3408"/>
                      <a:pt x="5036" y="3423"/>
                      <a:pt x="5022" y="3432"/>
                    </a:cubicBezTo>
                    <a:cubicBezTo>
                      <a:pt x="5008" y="3441"/>
                      <a:pt x="4994" y="3451"/>
                      <a:pt x="4976" y="3451"/>
                    </a:cubicBezTo>
                    <a:cubicBezTo>
                      <a:pt x="4948" y="3460"/>
                      <a:pt x="4920" y="3460"/>
                      <a:pt x="4892" y="3464"/>
                    </a:cubicBezTo>
                    <a:cubicBezTo>
                      <a:pt x="4836" y="3464"/>
                      <a:pt x="4781" y="3464"/>
                      <a:pt x="4729" y="3460"/>
                    </a:cubicBezTo>
                    <a:cubicBezTo>
                      <a:pt x="4538" y="3441"/>
                      <a:pt x="4352" y="3404"/>
                      <a:pt x="4176" y="3353"/>
                    </a:cubicBezTo>
                    <a:cubicBezTo>
                      <a:pt x="4143" y="3344"/>
                      <a:pt x="4107" y="3335"/>
                      <a:pt x="4073" y="3325"/>
                    </a:cubicBezTo>
                    <a:cubicBezTo>
                      <a:pt x="4027" y="3311"/>
                      <a:pt x="3981" y="3297"/>
                      <a:pt x="3939" y="3283"/>
                    </a:cubicBezTo>
                    <a:cubicBezTo>
                      <a:pt x="3883" y="3264"/>
                      <a:pt x="3828" y="3245"/>
                      <a:pt x="3772" y="3232"/>
                    </a:cubicBezTo>
                    <a:cubicBezTo>
                      <a:pt x="3738" y="3218"/>
                      <a:pt x="3706" y="3209"/>
                      <a:pt x="3674" y="3200"/>
                    </a:cubicBezTo>
                    <a:cubicBezTo>
                      <a:pt x="3637" y="3185"/>
                      <a:pt x="3595" y="3176"/>
                      <a:pt x="3558" y="3162"/>
                    </a:cubicBezTo>
                    <a:cubicBezTo>
                      <a:pt x="3511" y="3148"/>
                      <a:pt x="3470" y="3139"/>
                      <a:pt x="3423" y="3125"/>
                    </a:cubicBezTo>
                    <a:cubicBezTo>
                      <a:pt x="3381" y="3112"/>
                      <a:pt x="3343" y="3101"/>
                      <a:pt x="3307" y="3088"/>
                    </a:cubicBezTo>
                    <a:cubicBezTo>
                      <a:pt x="3223" y="3065"/>
                      <a:pt x="3139" y="3046"/>
                      <a:pt x="3060" y="3022"/>
                    </a:cubicBezTo>
                    <a:cubicBezTo>
                      <a:pt x="2995" y="3004"/>
                      <a:pt x="2935" y="2985"/>
                      <a:pt x="2869" y="2966"/>
                    </a:cubicBezTo>
                    <a:cubicBezTo>
                      <a:pt x="2837" y="2958"/>
                      <a:pt x="2805" y="2949"/>
                      <a:pt x="2772" y="2939"/>
                    </a:cubicBezTo>
                    <a:cubicBezTo>
                      <a:pt x="2712" y="2921"/>
                      <a:pt x="2646" y="2902"/>
                      <a:pt x="2586" y="2878"/>
                    </a:cubicBezTo>
                    <a:cubicBezTo>
                      <a:pt x="2405" y="2814"/>
                      <a:pt x="2232" y="2739"/>
                      <a:pt x="2051" y="2679"/>
                    </a:cubicBezTo>
                    <a:cubicBezTo>
                      <a:pt x="1991" y="2660"/>
                      <a:pt x="1935" y="2637"/>
                      <a:pt x="1880" y="2618"/>
                    </a:cubicBezTo>
                    <a:lnTo>
                      <a:pt x="1870" y="2618"/>
                    </a:lnTo>
                    <a:cubicBezTo>
                      <a:pt x="1828" y="2604"/>
                      <a:pt x="1792" y="2595"/>
                      <a:pt x="1749" y="2582"/>
                    </a:cubicBezTo>
                    <a:lnTo>
                      <a:pt x="1582" y="2539"/>
                    </a:lnTo>
                    <a:cubicBezTo>
                      <a:pt x="1507" y="2520"/>
                      <a:pt x="1429" y="2502"/>
                      <a:pt x="1350" y="2483"/>
                    </a:cubicBezTo>
                    <a:cubicBezTo>
                      <a:pt x="1257" y="2467"/>
                      <a:pt x="1160" y="2455"/>
                      <a:pt x="1063" y="2455"/>
                    </a:cubicBezTo>
                    <a:cubicBezTo>
                      <a:pt x="1049" y="2455"/>
                      <a:pt x="1034" y="2455"/>
                      <a:pt x="1019" y="2456"/>
                    </a:cubicBezTo>
                    <a:cubicBezTo>
                      <a:pt x="973" y="2460"/>
                      <a:pt x="927" y="2464"/>
                      <a:pt x="880" y="2479"/>
                    </a:cubicBezTo>
                    <a:cubicBezTo>
                      <a:pt x="848" y="2488"/>
                      <a:pt x="815" y="2502"/>
                      <a:pt x="792" y="2526"/>
                    </a:cubicBezTo>
                    <a:cubicBezTo>
                      <a:pt x="754" y="2554"/>
                      <a:pt x="736" y="2595"/>
                      <a:pt x="732" y="2642"/>
                    </a:cubicBezTo>
                    <a:cubicBezTo>
                      <a:pt x="732" y="2665"/>
                      <a:pt x="732" y="2693"/>
                      <a:pt x="741" y="2711"/>
                    </a:cubicBezTo>
                    <a:cubicBezTo>
                      <a:pt x="749" y="2749"/>
                      <a:pt x="764" y="2777"/>
                      <a:pt x="777" y="2805"/>
                    </a:cubicBezTo>
                    <a:cubicBezTo>
                      <a:pt x="824" y="2883"/>
                      <a:pt x="884" y="2949"/>
                      <a:pt x="949" y="3004"/>
                    </a:cubicBezTo>
                    <a:cubicBezTo>
                      <a:pt x="1056" y="3097"/>
                      <a:pt x="1178" y="3172"/>
                      <a:pt x="1298" y="3236"/>
                    </a:cubicBezTo>
                    <a:cubicBezTo>
                      <a:pt x="1350" y="3264"/>
                      <a:pt x="1395" y="3292"/>
                      <a:pt x="1447" y="3316"/>
                    </a:cubicBezTo>
                    <a:cubicBezTo>
                      <a:pt x="1503" y="3344"/>
                      <a:pt x="1563" y="3367"/>
                      <a:pt x="1619" y="3395"/>
                    </a:cubicBezTo>
                    <a:cubicBezTo>
                      <a:pt x="1665" y="3418"/>
                      <a:pt x="1712" y="3432"/>
                      <a:pt x="1764" y="3446"/>
                    </a:cubicBezTo>
                    <a:cubicBezTo>
                      <a:pt x="1814" y="3464"/>
                      <a:pt x="1870" y="3483"/>
                      <a:pt x="1921" y="3502"/>
                    </a:cubicBezTo>
                    <a:cubicBezTo>
                      <a:pt x="2005" y="3530"/>
                      <a:pt x="2093" y="3552"/>
                      <a:pt x="2176" y="3576"/>
                    </a:cubicBezTo>
                    <a:cubicBezTo>
                      <a:pt x="2251" y="3595"/>
                      <a:pt x="2330" y="3614"/>
                      <a:pt x="2405" y="3627"/>
                    </a:cubicBezTo>
                    <a:cubicBezTo>
                      <a:pt x="2562" y="3659"/>
                      <a:pt x="2716" y="3678"/>
                      <a:pt x="2874" y="3702"/>
                    </a:cubicBezTo>
                    <a:cubicBezTo>
                      <a:pt x="3051" y="3725"/>
                      <a:pt x="3223" y="3743"/>
                      <a:pt x="3399" y="3766"/>
                    </a:cubicBezTo>
                    <a:cubicBezTo>
                      <a:pt x="3525" y="3785"/>
                      <a:pt x="3650" y="3799"/>
                      <a:pt x="3772" y="3818"/>
                    </a:cubicBezTo>
                    <a:cubicBezTo>
                      <a:pt x="3837" y="3827"/>
                      <a:pt x="3901" y="3837"/>
                      <a:pt x="3967" y="3846"/>
                    </a:cubicBezTo>
                    <a:cubicBezTo>
                      <a:pt x="4036" y="3859"/>
                      <a:pt x="4101" y="3874"/>
                      <a:pt x="4171" y="3893"/>
                    </a:cubicBezTo>
                    <a:cubicBezTo>
                      <a:pt x="4241" y="3910"/>
                      <a:pt x="4311" y="3929"/>
                      <a:pt x="4386" y="3953"/>
                    </a:cubicBezTo>
                    <a:cubicBezTo>
                      <a:pt x="4394" y="3957"/>
                      <a:pt x="4403" y="3957"/>
                      <a:pt x="4413" y="3962"/>
                    </a:cubicBezTo>
                    <a:cubicBezTo>
                      <a:pt x="4474" y="3976"/>
                      <a:pt x="4529" y="4004"/>
                      <a:pt x="4585" y="4036"/>
                    </a:cubicBezTo>
                    <a:cubicBezTo>
                      <a:pt x="4599" y="4041"/>
                      <a:pt x="4613" y="4054"/>
                      <a:pt x="4622" y="4064"/>
                    </a:cubicBezTo>
                    <a:cubicBezTo>
                      <a:pt x="4631" y="4073"/>
                      <a:pt x="4641" y="4082"/>
                      <a:pt x="4646" y="4097"/>
                    </a:cubicBezTo>
                    <a:cubicBezTo>
                      <a:pt x="4654" y="4120"/>
                      <a:pt x="4650" y="4138"/>
                      <a:pt x="4631" y="4157"/>
                    </a:cubicBezTo>
                    <a:cubicBezTo>
                      <a:pt x="4618" y="4176"/>
                      <a:pt x="4599" y="4189"/>
                      <a:pt x="4581" y="4199"/>
                    </a:cubicBezTo>
                    <a:cubicBezTo>
                      <a:pt x="4538" y="4222"/>
                      <a:pt x="4497" y="4241"/>
                      <a:pt x="4455" y="4255"/>
                    </a:cubicBezTo>
                    <a:cubicBezTo>
                      <a:pt x="4334" y="4292"/>
                      <a:pt x="4213" y="4315"/>
                      <a:pt x="4088" y="4333"/>
                    </a:cubicBezTo>
                    <a:cubicBezTo>
                      <a:pt x="3989" y="4349"/>
                      <a:pt x="3890" y="4356"/>
                      <a:pt x="3792" y="4356"/>
                    </a:cubicBezTo>
                    <a:cubicBezTo>
                      <a:pt x="3748" y="4356"/>
                      <a:pt x="3704" y="4355"/>
                      <a:pt x="3660" y="4352"/>
                    </a:cubicBezTo>
                    <a:cubicBezTo>
                      <a:pt x="3487" y="4339"/>
                      <a:pt x="3320" y="4320"/>
                      <a:pt x="3153" y="4283"/>
                    </a:cubicBezTo>
                    <a:cubicBezTo>
                      <a:pt x="3088" y="4269"/>
                      <a:pt x="3028" y="4250"/>
                      <a:pt x="2963" y="4236"/>
                    </a:cubicBezTo>
                    <a:cubicBezTo>
                      <a:pt x="2916" y="4222"/>
                      <a:pt x="2874" y="4208"/>
                      <a:pt x="2832" y="4194"/>
                    </a:cubicBezTo>
                    <a:cubicBezTo>
                      <a:pt x="2749" y="4171"/>
                      <a:pt x="2665" y="4144"/>
                      <a:pt x="2586" y="4110"/>
                    </a:cubicBezTo>
                    <a:cubicBezTo>
                      <a:pt x="2479" y="4069"/>
                      <a:pt x="2372" y="4026"/>
                      <a:pt x="2266" y="3981"/>
                    </a:cubicBezTo>
                    <a:cubicBezTo>
                      <a:pt x="2186" y="3943"/>
                      <a:pt x="2103" y="3915"/>
                      <a:pt x="2015" y="3887"/>
                    </a:cubicBezTo>
                    <a:cubicBezTo>
                      <a:pt x="1935" y="3859"/>
                      <a:pt x="1856" y="3822"/>
                      <a:pt x="1773" y="3799"/>
                    </a:cubicBezTo>
                    <a:cubicBezTo>
                      <a:pt x="1730" y="3790"/>
                      <a:pt x="1689" y="3775"/>
                      <a:pt x="1652" y="3762"/>
                    </a:cubicBezTo>
                    <a:cubicBezTo>
                      <a:pt x="1573" y="3743"/>
                      <a:pt x="1498" y="3720"/>
                      <a:pt x="1423" y="3692"/>
                    </a:cubicBezTo>
                    <a:cubicBezTo>
                      <a:pt x="1368" y="3669"/>
                      <a:pt x="1317" y="3646"/>
                      <a:pt x="1252" y="3623"/>
                    </a:cubicBezTo>
                    <a:cubicBezTo>
                      <a:pt x="1154" y="3590"/>
                      <a:pt x="1056" y="3543"/>
                      <a:pt x="949" y="3511"/>
                    </a:cubicBezTo>
                    <a:cubicBezTo>
                      <a:pt x="880" y="3488"/>
                      <a:pt x="810" y="3460"/>
                      <a:pt x="741" y="3436"/>
                    </a:cubicBezTo>
                    <a:cubicBezTo>
                      <a:pt x="657" y="3404"/>
                      <a:pt x="573" y="3376"/>
                      <a:pt x="485" y="3353"/>
                    </a:cubicBezTo>
                    <a:cubicBezTo>
                      <a:pt x="434" y="3344"/>
                      <a:pt x="382" y="3329"/>
                      <a:pt x="327" y="3329"/>
                    </a:cubicBezTo>
                    <a:cubicBezTo>
                      <a:pt x="321" y="3329"/>
                      <a:pt x="315" y="3329"/>
                      <a:pt x="309" y="3329"/>
                    </a:cubicBezTo>
                    <a:cubicBezTo>
                      <a:pt x="227" y="3329"/>
                      <a:pt x="145" y="3357"/>
                      <a:pt x="76" y="3423"/>
                    </a:cubicBezTo>
                    <a:cubicBezTo>
                      <a:pt x="52" y="3441"/>
                      <a:pt x="39" y="3460"/>
                      <a:pt x="24" y="3488"/>
                    </a:cubicBezTo>
                    <a:cubicBezTo>
                      <a:pt x="1" y="3548"/>
                      <a:pt x="15" y="3604"/>
                      <a:pt x="39" y="3655"/>
                    </a:cubicBezTo>
                    <a:cubicBezTo>
                      <a:pt x="52" y="3683"/>
                      <a:pt x="76" y="3711"/>
                      <a:pt x="95" y="3734"/>
                    </a:cubicBezTo>
                    <a:cubicBezTo>
                      <a:pt x="99" y="3743"/>
                      <a:pt x="108" y="3753"/>
                      <a:pt x="118" y="3753"/>
                    </a:cubicBezTo>
                    <a:cubicBezTo>
                      <a:pt x="140" y="3758"/>
                      <a:pt x="155" y="3771"/>
                      <a:pt x="168" y="3781"/>
                    </a:cubicBezTo>
                    <a:cubicBezTo>
                      <a:pt x="215" y="3827"/>
                      <a:pt x="266" y="3865"/>
                      <a:pt x="318" y="3906"/>
                    </a:cubicBezTo>
                    <a:cubicBezTo>
                      <a:pt x="387" y="3957"/>
                      <a:pt x="457" y="4004"/>
                      <a:pt x="536" y="4041"/>
                    </a:cubicBezTo>
                    <a:cubicBezTo>
                      <a:pt x="606" y="4073"/>
                      <a:pt x="680" y="4097"/>
                      <a:pt x="754" y="4110"/>
                    </a:cubicBezTo>
                    <a:cubicBezTo>
                      <a:pt x="829" y="4120"/>
                      <a:pt x="899" y="4129"/>
                      <a:pt x="968" y="4134"/>
                    </a:cubicBezTo>
                    <a:cubicBezTo>
                      <a:pt x="1089" y="4148"/>
                      <a:pt x="1200" y="4176"/>
                      <a:pt x="1317" y="4208"/>
                    </a:cubicBezTo>
                    <a:cubicBezTo>
                      <a:pt x="1387" y="4232"/>
                      <a:pt x="1451" y="4255"/>
                      <a:pt x="1522" y="4283"/>
                    </a:cubicBezTo>
                    <a:cubicBezTo>
                      <a:pt x="1554" y="4292"/>
                      <a:pt x="1586" y="4311"/>
                      <a:pt x="1614" y="4324"/>
                    </a:cubicBezTo>
                    <a:cubicBezTo>
                      <a:pt x="1721" y="4367"/>
                      <a:pt x="1824" y="4408"/>
                      <a:pt x="1925" y="4455"/>
                    </a:cubicBezTo>
                    <a:cubicBezTo>
                      <a:pt x="1977" y="4478"/>
                      <a:pt x="2028" y="4496"/>
                      <a:pt x="2079" y="4520"/>
                    </a:cubicBezTo>
                    <a:cubicBezTo>
                      <a:pt x="2149" y="4556"/>
                      <a:pt x="2219" y="4584"/>
                      <a:pt x="2294" y="4612"/>
                    </a:cubicBezTo>
                    <a:cubicBezTo>
                      <a:pt x="2451" y="4682"/>
                      <a:pt x="2609" y="4747"/>
                      <a:pt x="2777" y="4794"/>
                    </a:cubicBezTo>
                    <a:lnTo>
                      <a:pt x="2944" y="4835"/>
                    </a:lnTo>
                    <a:cubicBezTo>
                      <a:pt x="3060" y="4863"/>
                      <a:pt x="3176" y="4882"/>
                      <a:pt x="3292" y="4901"/>
                    </a:cubicBezTo>
                    <a:cubicBezTo>
                      <a:pt x="3401" y="4916"/>
                      <a:pt x="3507" y="4925"/>
                      <a:pt x="3614" y="4925"/>
                    </a:cubicBezTo>
                    <a:cubicBezTo>
                      <a:pt x="3678" y="4925"/>
                      <a:pt x="3743" y="4922"/>
                      <a:pt x="3809" y="4915"/>
                    </a:cubicBezTo>
                    <a:cubicBezTo>
                      <a:pt x="3934" y="4906"/>
                      <a:pt x="4060" y="4891"/>
                      <a:pt x="4185" y="4869"/>
                    </a:cubicBezTo>
                    <a:cubicBezTo>
                      <a:pt x="4399" y="4831"/>
                      <a:pt x="4618" y="4790"/>
                      <a:pt x="4836" y="4757"/>
                    </a:cubicBezTo>
                    <a:cubicBezTo>
                      <a:pt x="5017" y="4734"/>
                      <a:pt x="5194" y="4701"/>
                      <a:pt x="5375" y="4663"/>
                    </a:cubicBezTo>
                    <a:cubicBezTo>
                      <a:pt x="5482" y="4640"/>
                      <a:pt x="5589" y="4612"/>
                      <a:pt x="5697" y="4571"/>
                    </a:cubicBezTo>
                    <a:cubicBezTo>
                      <a:pt x="5794" y="4534"/>
                      <a:pt x="5882" y="4478"/>
                      <a:pt x="5965" y="4408"/>
                    </a:cubicBezTo>
                    <a:cubicBezTo>
                      <a:pt x="6064" y="4324"/>
                      <a:pt x="6137" y="4222"/>
                      <a:pt x="6189" y="4097"/>
                    </a:cubicBezTo>
                    <a:cubicBezTo>
                      <a:pt x="6221" y="4009"/>
                      <a:pt x="6240" y="3920"/>
                      <a:pt x="6254" y="3827"/>
                    </a:cubicBezTo>
                    <a:cubicBezTo>
                      <a:pt x="6282" y="3674"/>
                      <a:pt x="6287" y="3515"/>
                      <a:pt x="6282" y="3363"/>
                    </a:cubicBezTo>
                    <a:cubicBezTo>
                      <a:pt x="6272" y="3162"/>
                      <a:pt x="6226" y="2981"/>
                      <a:pt x="6143" y="2814"/>
                    </a:cubicBezTo>
                    <a:cubicBezTo>
                      <a:pt x="6059" y="2642"/>
                      <a:pt x="5956" y="2483"/>
                      <a:pt x="5845" y="2335"/>
                    </a:cubicBezTo>
                    <a:cubicBezTo>
                      <a:pt x="5678" y="2107"/>
                      <a:pt x="5496" y="1902"/>
                      <a:pt x="5292" y="1726"/>
                    </a:cubicBezTo>
                    <a:cubicBezTo>
                      <a:pt x="5175" y="1623"/>
                      <a:pt x="5049" y="1531"/>
                      <a:pt x="4924" y="1447"/>
                    </a:cubicBezTo>
                    <a:cubicBezTo>
                      <a:pt x="4817" y="1372"/>
                      <a:pt x="4710" y="1303"/>
                      <a:pt x="4599" y="1237"/>
                    </a:cubicBezTo>
                    <a:cubicBezTo>
                      <a:pt x="4506" y="1181"/>
                      <a:pt x="4413" y="1126"/>
                      <a:pt x="4315" y="1070"/>
                    </a:cubicBezTo>
                    <a:cubicBezTo>
                      <a:pt x="4236" y="1024"/>
                      <a:pt x="4152" y="982"/>
                      <a:pt x="4073" y="936"/>
                    </a:cubicBezTo>
                    <a:cubicBezTo>
                      <a:pt x="3989" y="894"/>
                      <a:pt x="3906" y="852"/>
                      <a:pt x="3828" y="805"/>
                    </a:cubicBezTo>
                    <a:lnTo>
                      <a:pt x="3744" y="763"/>
                    </a:lnTo>
                    <a:cubicBezTo>
                      <a:pt x="3688" y="735"/>
                      <a:pt x="3632" y="707"/>
                      <a:pt x="3577" y="675"/>
                    </a:cubicBezTo>
                    <a:cubicBezTo>
                      <a:pt x="3515" y="647"/>
                      <a:pt x="3455" y="615"/>
                      <a:pt x="3395" y="587"/>
                    </a:cubicBezTo>
                    <a:cubicBezTo>
                      <a:pt x="3367" y="573"/>
                      <a:pt x="3339" y="559"/>
                      <a:pt x="3307" y="540"/>
                    </a:cubicBezTo>
                    <a:cubicBezTo>
                      <a:pt x="3270" y="522"/>
                      <a:pt x="3232" y="503"/>
                      <a:pt x="3195" y="484"/>
                    </a:cubicBezTo>
                    <a:cubicBezTo>
                      <a:pt x="3158" y="466"/>
                      <a:pt x="3120" y="447"/>
                      <a:pt x="3079" y="428"/>
                    </a:cubicBezTo>
                    <a:cubicBezTo>
                      <a:pt x="3028" y="406"/>
                      <a:pt x="2981" y="378"/>
                      <a:pt x="2930" y="355"/>
                    </a:cubicBezTo>
                    <a:cubicBezTo>
                      <a:pt x="2721" y="271"/>
                      <a:pt x="2511" y="183"/>
                      <a:pt x="2294" y="117"/>
                    </a:cubicBezTo>
                    <a:cubicBezTo>
                      <a:pt x="2238" y="104"/>
                      <a:pt x="2182" y="85"/>
                      <a:pt x="2126" y="71"/>
                    </a:cubicBezTo>
                    <a:cubicBezTo>
                      <a:pt x="2043" y="48"/>
                      <a:pt x="1963" y="29"/>
                      <a:pt x="1880" y="20"/>
                    </a:cubicBezTo>
                    <a:cubicBezTo>
                      <a:pt x="1828" y="10"/>
                      <a:pt x="1781" y="5"/>
                      <a:pt x="1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10861701" y="84107"/>
                <a:ext cx="237825" cy="221700"/>
              </a:xfrm>
              <a:custGeom>
                <a:rect b="b" l="l" r="r" t="t"/>
                <a:pathLst>
                  <a:path extrusionOk="0" h="1968" w="2111">
                    <a:moveTo>
                      <a:pt x="1297" y="1"/>
                    </a:moveTo>
                    <a:cubicBezTo>
                      <a:pt x="1106" y="1"/>
                      <a:pt x="916" y="15"/>
                      <a:pt x="730" y="52"/>
                    </a:cubicBezTo>
                    <a:cubicBezTo>
                      <a:pt x="591" y="80"/>
                      <a:pt x="451" y="121"/>
                      <a:pt x="325" y="196"/>
                    </a:cubicBezTo>
                    <a:cubicBezTo>
                      <a:pt x="224" y="247"/>
                      <a:pt x="145" y="327"/>
                      <a:pt x="89" y="428"/>
                    </a:cubicBezTo>
                    <a:cubicBezTo>
                      <a:pt x="56" y="490"/>
                      <a:pt x="37" y="554"/>
                      <a:pt x="23" y="623"/>
                    </a:cubicBezTo>
                    <a:cubicBezTo>
                      <a:pt x="1" y="735"/>
                      <a:pt x="5" y="842"/>
                      <a:pt x="29" y="954"/>
                    </a:cubicBezTo>
                    <a:cubicBezTo>
                      <a:pt x="56" y="1089"/>
                      <a:pt x="98" y="1224"/>
                      <a:pt x="149" y="1354"/>
                    </a:cubicBezTo>
                    <a:cubicBezTo>
                      <a:pt x="177" y="1428"/>
                      <a:pt x="214" y="1494"/>
                      <a:pt x="256" y="1558"/>
                    </a:cubicBezTo>
                    <a:cubicBezTo>
                      <a:pt x="307" y="1642"/>
                      <a:pt x="368" y="1721"/>
                      <a:pt x="432" y="1791"/>
                    </a:cubicBezTo>
                    <a:cubicBezTo>
                      <a:pt x="521" y="1889"/>
                      <a:pt x="628" y="1934"/>
                      <a:pt x="748" y="1949"/>
                    </a:cubicBezTo>
                    <a:cubicBezTo>
                      <a:pt x="804" y="1958"/>
                      <a:pt x="855" y="1962"/>
                      <a:pt x="907" y="1962"/>
                    </a:cubicBezTo>
                    <a:cubicBezTo>
                      <a:pt x="934" y="1962"/>
                      <a:pt x="967" y="1968"/>
                      <a:pt x="995" y="1968"/>
                    </a:cubicBezTo>
                    <a:cubicBezTo>
                      <a:pt x="1209" y="1968"/>
                      <a:pt x="1418" y="1934"/>
                      <a:pt x="1608" y="1837"/>
                    </a:cubicBezTo>
                    <a:cubicBezTo>
                      <a:pt x="1679" y="1805"/>
                      <a:pt x="1743" y="1763"/>
                      <a:pt x="1804" y="1717"/>
                    </a:cubicBezTo>
                    <a:cubicBezTo>
                      <a:pt x="1906" y="1628"/>
                      <a:pt x="1967" y="1522"/>
                      <a:pt x="2003" y="1391"/>
                    </a:cubicBezTo>
                    <a:cubicBezTo>
                      <a:pt x="2031" y="1298"/>
                      <a:pt x="2046" y="1200"/>
                      <a:pt x="2065" y="1103"/>
                    </a:cubicBezTo>
                    <a:cubicBezTo>
                      <a:pt x="2069" y="1065"/>
                      <a:pt x="2078" y="1024"/>
                      <a:pt x="2087" y="986"/>
                    </a:cubicBezTo>
                    <a:cubicBezTo>
                      <a:pt x="2110" y="902"/>
                      <a:pt x="2106" y="819"/>
                      <a:pt x="2097" y="731"/>
                    </a:cubicBezTo>
                    <a:cubicBezTo>
                      <a:pt x="2093" y="661"/>
                      <a:pt x="2078" y="596"/>
                      <a:pt x="2065" y="531"/>
                    </a:cubicBezTo>
                    <a:cubicBezTo>
                      <a:pt x="2037" y="410"/>
                      <a:pt x="1981" y="303"/>
                      <a:pt x="1902" y="205"/>
                    </a:cubicBezTo>
                    <a:cubicBezTo>
                      <a:pt x="1818" y="104"/>
                      <a:pt x="1711" y="52"/>
                      <a:pt x="1585" y="24"/>
                    </a:cubicBezTo>
                    <a:cubicBezTo>
                      <a:pt x="1492" y="1"/>
                      <a:pt x="1395" y="1"/>
                      <a:pt x="12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7" name="Google Shape;27;p2"/>
          <p:cNvGrpSpPr/>
          <p:nvPr/>
        </p:nvGrpSpPr>
        <p:grpSpPr>
          <a:xfrm>
            <a:off x="6757768" y="1377256"/>
            <a:ext cx="2610687" cy="3983096"/>
            <a:chOff x="6757768" y="1377256"/>
            <a:chExt cx="2610687" cy="3983096"/>
          </a:xfrm>
        </p:grpSpPr>
        <p:grpSp>
          <p:nvGrpSpPr>
            <p:cNvPr id="28" name="Google Shape;28;p2"/>
            <p:cNvGrpSpPr/>
            <p:nvPr/>
          </p:nvGrpSpPr>
          <p:grpSpPr>
            <a:xfrm rot="3378263">
              <a:off x="8348929" y="1507603"/>
              <a:ext cx="706481" cy="734622"/>
              <a:chOff x="38736" y="4436094"/>
              <a:chExt cx="617426" cy="641973"/>
            </a:xfrm>
          </p:grpSpPr>
          <p:sp>
            <p:nvSpPr>
              <p:cNvPr id="29" name="Google Shape;29;p2"/>
              <p:cNvSpPr/>
              <p:nvPr/>
            </p:nvSpPr>
            <p:spPr>
              <a:xfrm>
                <a:off x="38736" y="4436094"/>
                <a:ext cx="617426" cy="641973"/>
              </a:xfrm>
              <a:custGeom>
                <a:rect b="b" l="l" r="r" t="t"/>
                <a:pathLst>
                  <a:path extrusionOk="0" h="4627" w="4450">
                    <a:moveTo>
                      <a:pt x="2879" y="0"/>
                    </a:moveTo>
                    <a:cubicBezTo>
                      <a:pt x="2868" y="0"/>
                      <a:pt x="2857" y="1"/>
                      <a:pt x="2846" y="2"/>
                    </a:cubicBezTo>
                    <a:cubicBezTo>
                      <a:pt x="2794" y="8"/>
                      <a:pt x="2744" y="17"/>
                      <a:pt x="2688" y="30"/>
                    </a:cubicBezTo>
                    <a:cubicBezTo>
                      <a:pt x="2460" y="86"/>
                      <a:pt x="2274" y="207"/>
                      <a:pt x="2153" y="416"/>
                    </a:cubicBezTo>
                    <a:cubicBezTo>
                      <a:pt x="2111" y="482"/>
                      <a:pt x="2079" y="551"/>
                      <a:pt x="2051" y="621"/>
                    </a:cubicBezTo>
                    <a:cubicBezTo>
                      <a:pt x="2023" y="686"/>
                      <a:pt x="1995" y="755"/>
                      <a:pt x="1967" y="825"/>
                    </a:cubicBezTo>
                    <a:cubicBezTo>
                      <a:pt x="1944" y="881"/>
                      <a:pt x="1921" y="937"/>
                      <a:pt x="1897" y="993"/>
                    </a:cubicBezTo>
                    <a:cubicBezTo>
                      <a:pt x="1851" y="1128"/>
                      <a:pt x="1818" y="1267"/>
                      <a:pt x="1824" y="1411"/>
                    </a:cubicBezTo>
                    <a:lnTo>
                      <a:pt x="1824" y="1570"/>
                    </a:lnTo>
                    <a:lnTo>
                      <a:pt x="1824" y="1709"/>
                    </a:lnTo>
                    <a:cubicBezTo>
                      <a:pt x="1824" y="1769"/>
                      <a:pt x="1824" y="1825"/>
                      <a:pt x="1814" y="1881"/>
                    </a:cubicBezTo>
                    <a:cubicBezTo>
                      <a:pt x="1809" y="1927"/>
                      <a:pt x="1796" y="1969"/>
                      <a:pt x="1772" y="2006"/>
                    </a:cubicBezTo>
                    <a:cubicBezTo>
                      <a:pt x="1760" y="2031"/>
                      <a:pt x="1745" y="2043"/>
                      <a:pt x="1725" y="2043"/>
                    </a:cubicBezTo>
                    <a:cubicBezTo>
                      <a:pt x="1714" y="2043"/>
                      <a:pt x="1703" y="2040"/>
                      <a:pt x="1689" y="2034"/>
                    </a:cubicBezTo>
                    <a:cubicBezTo>
                      <a:pt x="1674" y="2029"/>
                      <a:pt x="1665" y="2020"/>
                      <a:pt x="1656" y="2016"/>
                    </a:cubicBezTo>
                    <a:cubicBezTo>
                      <a:pt x="1628" y="1997"/>
                      <a:pt x="1605" y="1978"/>
                      <a:pt x="1581" y="1954"/>
                    </a:cubicBezTo>
                    <a:cubicBezTo>
                      <a:pt x="1539" y="1904"/>
                      <a:pt x="1498" y="1853"/>
                      <a:pt x="1461" y="1797"/>
                    </a:cubicBezTo>
                    <a:cubicBezTo>
                      <a:pt x="1367" y="1662"/>
                      <a:pt x="1294" y="1518"/>
                      <a:pt x="1219" y="1369"/>
                    </a:cubicBezTo>
                    <a:cubicBezTo>
                      <a:pt x="1149" y="1235"/>
                      <a:pt x="1084" y="1095"/>
                      <a:pt x="1028" y="956"/>
                    </a:cubicBezTo>
                    <a:cubicBezTo>
                      <a:pt x="977" y="830"/>
                      <a:pt x="921" y="705"/>
                      <a:pt x="852" y="593"/>
                    </a:cubicBezTo>
                    <a:cubicBezTo>
                      <a:pt x="800" y="510"/>
                      <a:pt x="745" y="430"/>
                      <a:pt x="674" y="360"/>
                    </a:cubicBezTo>
                    <a:cubicBezTo>
                      <a:pt x="605" y="295"/>
                      <a:pt x="526" y="249"/>
                      <a:pt x="433" y="235"/>
                    </a:cubicBezTo>
                    <a:cubicBezTo>
                      <a:pt x="412" y="231"/>
                      <a:pt x="390" y="229"/>
                      <a:pt x="370" y="229"/>
                    </a:cubicBezTo>
                    <a:cubicBezTo>
                      <a:pt x="297" y="229"/>
                      <a:pt x="232" y="255"/>
                      <a:pt x="178" y="309"/>
                    </a:cubicBezTo>
                    <a:cubicBezTo>
                      <a:pt x="135" y="351"/>
                      <a:pt x="103" y="398"/>
                      <a:pt x="84" y="448"/>
                    </a:cubicBezTo>
                    <a:cubicBezTo>
                      <a:pt x="28" y="593"/>
                      <a:pt x="11" y="737"/>
                      <a:pt x="24" y="886"/>
                    </a:cubicBezTo>
                    <a:cubicBezTo>
                      <a:pt x="38" y="1053"/>
                      <a:pt x="94" y="1201"/>
                      <a:pt x="182" y="1341"/>
                    </a:cubicBezTo>
                    <a:cubicBezTo>
                      <a:pt x="279" y="1499"/>
                      <a:pt x="401" y="1639"/>
                      <a:pt x="545" y="1755"/>
                    </a:cubicBezTo>
                    <a:cubicBezTo>
                      <a:pt x="633" y="1830"/>
                      <a:pt x="730" y="1890"/>
                      <a:pt x="837" y="1937"/>
                    </a:cubicBezTo>
                    <a:cubicBezTo>
                      <a:pt x="884" y="1960"/>
                      <a:pt x="935" y="1978"/>
                      <a:pt x="981" y="2001"/>
                    </a:cubicBezTo>
                    <a:cubicBezTo>
                      <a:pt x="1019" y="2016"/>
                      <a:pt x="1051" y="2029"/>
                      <a:pt x="1084" y="2048"/>
                    </a:cubicBezTo>
                    <a:cubicBezTo>
                      <a:pt x="1107" y="2057"/>
                      <a:pt x="1126" y="2072"/>
                      <a:pt x="1144" y="2085"/>
                    </a:cubicBezTo>
                    <a:cubicBezTo>
                      <a:pt x="1176" y="2117"/>
                      <a:pt x="1191" y="2155"/>
                      <a:pt x="1176" y="2201"/>
                    </a:cubicBezTo>
                    <a:cubicBezTo>
                      <a:pt x="1163" y="2261"/>
                      <a:pt x="1131" y="2304"/>
                      <a:pt x="1088" y="2341"/>
                    </a:cubicBezTo>
                    <a:cubicBezTo>
                      <a:pt x="1033" y="2387"/>
                      <a:pt x="968" y="2420"/>
                      <a:pt x="903" y="2448"/>
                    </a:cubicBezTo>
                    <a:cubicBezTo>
                      <a:pt x="824" y="2480"/>
                      <a:pt x="740" y="2499"/>
                      <a:pt x="657" y="2522"/>
                    </a:cubicBezTo>
                    <a:cubicBezTo>
                      <a:pt x="605" y="2536"/>
                      <a:pt x="549" y="2550"/>
                      <a:pt x="498" y="2574"/>
                    </a:cubicBezTo>
                    <a:cubicBezTo>
                      <a:pt x="298" y="2657"/>
                      <a:pt x="154" y="2801"/>
                      <a:pt x="75" y="3001"/>
                    </a:cubicBezTo>
                    <a:cubicBezTo>
                      <a:pt x="0" y="3196"/>
                      <a:pt x="28" y="3383"/>
                      <a:pt x="159" y="3550"/>
                    </a:cubicBezTo>
                    <a:cubicBezTo>
                      <a:pt x="182" y="3582"/>
                      <a:pt x="215" y="3606"/>
                      <a:pt x="247" y="3628"/>
                    </a:cubicBezTo>
                    <a:cubicBezTo>
                      <a:pt x="295" y="3661"/>
                      <a:pt x="346" y="3677"/>
                      <a:pt x="399" y="3677"/>
                    </a:cubicBezTo>
                    <a:cubicBezTo>
                      <a:pt x="429" y="3677"/>
                      <a:pt x="459" y="3672"/>
                      <a:pt x="489" y="3662"/>
                    </a:cubicBezTo>
                    <a:cubicBezTo>
                      <a:pt x="549" y="3638"/>
                      <a:pt x="605" y="3606"/>
                      <a:pt x="657" y="3568"/>
                    </a:cubicBezTo>
                    <a:cubicBezTo>
                      <a:pt x="712" y="3522"/>
                      <a:pt x="768" y="3475"/>
                      <a:pt x="814" y="3428"/>
                    </a:cubicBezTo>
                    <a:lnTo>
                      <a:pt x="1065" y="3177"/>
                    </a:lnTo>
                    <a:cubicBezTo>
                      <a:pt x="1126" y="3122"/>
                      <a:pt x="1186" y="3070"/>
                      <a:pt x="1247" y="3024"/>
                    </a:cubicBezTo>
                    <a:cubicBezTo>
                      <a:pt x="1288" y="2997"/>
                      <a:pt x="1330" y="2969"/>
                      <a:pt x="1377" y="2950"/>
                    </a:cubicBezTo>
                    <a:cubicBezTo>
                      <a:pt x="1395" y="2941"/>
                      <a:pt x="1419" y="2931"/>
                      <a:pt x="1442" y="2931"/>
                    </a:cubicBezTo>
                    <a:cubicBezTo>
                      <a:pt x="1483" y="2931"/>
                      <a:pt x="1502" y="2950"/>
                      <a:pt x="1511" y="2987"/>
                    </a:cubicBezTo>
                    <a:lnTo>
                      <a:pt x="1511" y="3005"/>
                    </a:lnTo>
                    <a:cubicBezTo>
                      <a:pt x="1517" y="3042"/>
                      <a:pt x="1517" y="3080"/>
                      <a:pt x="1507" y="3113"/>
                    </a:cubicBezTo>
                    <a:cubicBezTo>
                      <a:pt x="1493" y="3201"/>
                      <a:pt x="1470" y="3284"/>
                      <a:pt x="1442" y="3364"/>
                    </a:cubicBezTo>
                    <a:cubicBezTo>
                      <a:pt x="1400" y="3503"/>
                      <a:pt x="1344" y="3638"/>
                      <a:pt x="1284" y="3773"/>
                    </a:cubicBezTo>
                    <a:cubicBezTo>
                      <a:pt x="1242" y="3851"/>
                      <a:pt x="1210" y="3935"/>
                      <a:pt x="1191" y="4024"/>
                    </a:cubicBezTo>
                    <a:cubicBezTo>
                      <a:pt x="1168" y="4108"/>
                      <a:pt x="1176" y="4196"/>
                      <a:pt x="1210" y="4275"/>
                    </a:cubicBezTo>
                    <a:cubicBezTo>
                      <a:pt x="1251" y="4372"/>
                      <a:pt x="1307" y="4460"/>
                      <a:pt x="1386" y="4531"/>
                    </a:cubicBezTo>
                    <a:cubicBezTo>
                      <a:pt x="1458" y="4595"/>
                      <a:pt x="1538" y="4627"/>
                      <a:pt x="1629" y="4627"/>
                    </a:cubicBezTo>
                    <a:cubicBezTo>
                      <a:pt x="1656" y="4627"/>
                      <a:pt x="1683" y="4624"/>
                      <a:pt x="1712" y="4619"/>
                    </a:cubicBezTo>
                    <a:cubicBezTo>
                      <a:pt x="1851" y="4595"/>
                      <a:pt x="1963" y="4521"/>
                      <a:pt x="2051" y="4419"/>
                    </a:cubicBezTo>
                    <a:cubicBezTo>
                      <a:pt x="2200" y="4252"/>
                      <a:pt x="2279" y="4056"/>
                      <a:pt x="2298" y="3838"/>
                    </a:cubicBezTo>
                    <a:cubicBezTo>
                      <a:pt x="2307" y="3707"/>
                      <a:pt x="2302" y="3572"/>
                      <a:pt x="2283" y="3443"/>
                    </a:cubicBezTo>
                    <a:cubicBezTo>
                      <a:pt x="2270" y="3355"/>
                      <a:pt x="2255" y="3261"/>
                      <a:pt x="2246" y="3168"/>
                    </a:cubicBezTo>
                    <a:cubicBezTo>
                      <a:pt x="2242" y="3136"/>
                      <a:pt x="2236" y="3098"/>
                      <a:pt x="2242" y="3061"/>
                    </a:cubicBezTo>
                    <a:cubicBezTo>
                      <a:pt x="2242" y="3033"/>
                      <a:pt x="2251" y="3005"/>
                      <a:pt x="2274" y="2982"/>
                    </a:cubicBezTo>
                    <a:cubicBezTo>
                      <a:pt x="2292" y="2962"/>
                      <a:pt x="2314" y="2951"/>
                      <a:pt x="2337" y="2951"/>
                    </a:cubicBezTo>
                    <a:cubicBezTo>
                      <a:pt x="2352" y="2951"/>
                      <a:pt x="2367" y="2955"/>
                      <a:pt x="2381" y="2964"/>
                    </a:cubicBezTo>
                    <a:cubicBezTo>
                      <a:pt x="2399" y="2973"/>
                      <a:pt x="2414" y="2987"/>
                      <a:pt x="2427" y="3001"/>
                    </a:cubicBezTo>
                    <a:cubicBezTo>
                      <a:pt x="2478" y="3048"/>
                      <a:pt x="2525" y="3104"/>
                      <a:pt x="2562" y="3168"/>
                    </a:cubicBezTo>
                    <a:cubicBezTo>
                      <a:pt x="2618" y="3257"/>
                      <a:pt x="2669" y="3345"/>
                      <a:pt x="2725" y="3433"/>
                    </a:cubicBezTo>
                    <a:cubicBezTo>
                      <a:pt x="2781" y="3527"/>
                      <a:pt x="2837" y="3619"/>
                      <a:pt x="2892" y="3712"/>
                    </a:cubicBezTo>
                    <a:cubicBezTo>
                      <a:pt x="2929" y="3773"/>
                      <a:pt x="2972" y="3823"/>
                      <a:pt x="3017" y="3875"/>
                    </a:cubicBezTo>
                    <a:cubicBezTo>
                      <a:pt x="3148" y="4001"/>
                      <a:pt x="3296" y="4089"/>
                      <a:pt x="3469" y="4145"/>
                    </a:cubicBezTo>
                    <a:cubicBezTo>
                      <a:pt x="3538" y="4168"/>
                      <a:pt x="3613" y="4177"/>
                      <a:pt x="3687" y="4181"/>
                    </a:cubicBezTo>
                    <a:cubicBezTo>
                      <a:pt x="3757" y="4181"/>
                      <a:pt x="3826" y="4172"/>
                      <a:pt x="3897" y="4158"/>
                    </a:cubicBezTo>
                    <a:cubicBezTo>
                      <a:pt x="3948" y="4149"/>
                      <a:pt x="3999" y="4136"/>
                      <a:pt x="4049" y="4112"/>
                    </a:cubicBezTo>
                    <a:cubicBezTo>
                      <a:pt x="4143" y="4065"/>
                      <a:pt x="4199" y="3986"/>
                      <a:pt x="4217" y="3889"/>
                    </a:cubicBezTo>
                    <a:cubicBezTo>
                      <a:pt x="4231" y="3801"/>
                      <a:pt x="4227" y="3717"/>
                      <a:pt x="4199" y="3638"/>
                    </a:cubicBezTo>
                    <a:cubicBezTo>
                      <a:pt x="4184" y="3582"/>
                      <a:pt x="4167" y="3531"/>
                      <a:pt x="4139" y="3484"/>
                    </a:cubicBezTo>
                    <a:cubicBezTo>
                      <a:pt x="4077" y="3364"/>
                      <a:pt x="4008" y="3248"/>
                      <a:pt x="3920" y="3145"/>
                    </a:cubicBezTo>
                    <a:cubicBezTo>
                      <a:pt x="3854" y="3066"/>
                      <a:pt x="3785" y="2987"/>
                      <a:pt x="3710" y="2917"/>
                    </a:cubicBezTo>
                    <a:cubicBezTo>
                      <a:pt x="3673" y="2885"/>
                      <a:pt x="3637" y="2853"/>
                      <a:pt x="3594" y="2829"/>
                    </a:cubicBezTo>
                    <a:cubicBezTo>
                      <a:pt x="3529" y="2787"/>
                      <a:pt x="3459" y="2769"/>
                      <a:pt x="3386" y="2750"/>
                    </a:cubicBezTo>
                    <a:cubicBezTo>
                      <a:pt x="3292" y="2727"/>
                      <a:pt x="3204" y="2708"/>
                      <a:pt x="3116" y="2685"/>
                    </a:cubicBezTo>
                    <a:cubicBezTo>
                      <a:pt x="2989" y="2647"/>
                      <a:pt x="2878" y="2592"/>
                      <a:pt x="2781" y="2508"/>
                    </a:cubicBezTo>
                    <a:cubicBezTo>
                      <a:pt x="2762" y="2494"/>
                      <a:pt x="2744" y="2476"/>
                      <a:pt x="2730" y="2462"/>
                    </a:cubicBezTo>
                    <a:cubicBezTo>
                      <a:pt x="2716" y="2448"/>
                      <a:pt x="2716" y="2439"/>
                      <a:pt x="2734" y="2424"/>
                    </a:cubicBezTo>
                    <a:cubicBezTo>
                      <a:pt x="2748" y="2411"/>
                      <a:pt x="2772" y="2406"/>
                      <a:pt x="2790" y="2396"/>
                    </a:cubicBezTo>
                    <a:cubicBezTo>
                      <a:pt x="2822" y="2392"/>
                      <a:pt x="2850" y="2387"/>
                      <a:pt x="2878" y="2387"/>
                    </a:cubicBezTo>
                    <a:cubicBezTo>
                      <a:pt x="2953" y="2387"/>
                      <a:pt x="3023" y="2387"/>
                      <a:pt x="3092" y="2392"/>
                    </a:cubicBezTo>
                    <a:cubicBezTo>
                      <a:pt x="3185" y="2396"/>
                      <a:pt x="3278" y="2406"/>
                      <a:pt x="3367" y="2406"/>
                    </a:cubicBezTo>
                    <a:lnTo>
                      <a:pt x="3441" y="2406"/>
                    </a:lnTo>
                    <a:cubicBezTo>
                      <a:pt x="3497" y="2412"/>
                      <a:pt x="3553" y="2414"/>
                      <a:pt x="3609" y="2414"/>
                    </a:cubicBezTo>
                    <a:cubicBezTo>
                      <a:pt x="3697" y="2414"/>
                      <a:pt x="3783" y="2408"/>
                      <a:pt x="3869" y="2396"/>
                    </a:cubicBezTo>
                    <a:cubicBezTo>
                      <a:pt x="3994" y="2373"/>
                      <a:pt x="4111" y="2332"/>
                      <a:pt x="4217" y="2257"/>
                    </a:cubicBezTo>
                    <a:cubicBezTo>
                      <a:pt x="4319" y="2183"/>
                      <a:pt x="4390" y="2085"/>
                      <a:pt x="4422" y="1965"/>
                    </a:cubicBezTo>
                    <a:cubicBezTo>
                      <a:pt x="4450" y="1857"/>
                      <a:pt x="4440" y="1755"/>
                      <a:pt x="4390" y="1658"/>
                    </a:cubicBezTo>
                    <a:cubicBezTo>
                      <a:pt x="4347" y="1570"/>
                      <a:pt x="4287" y="1490"/>
                      <a:pt x="4217" y="1425"/>
                    </a:cubicBezTo>
                    <a:cubicBezTo>
                      <a:pt x="4157" y="1369"/>
                      <a:pt x="4087" y="1336"/>
                      <a:pt x="4008" y="1319"/>
                    </a:cubicBezTo>
                    <a:cubicBezTo>
                      <a:pt x="3960" y="1308"/>
                      <a:pt x="3912" y="1304"/>
                      <a:pt x="3864" y="1304"/>
                    </a:cubicBezTo>
                    <a:cubicBezTo>
                      <a:pt x="3824" y="1304"/>
                      <a:pt x="3783" y="1307"/>
                      <a:pt x="3743" y="1313"/>
                    </a:cubicBezTo>
                    <a:cubicBezTo>
                      <a:pt x="3599" y="1332"/>
                      <a:pt x="3464" y="1369"/>
                      <a:pt x="3330" y="1416"/>
                    </a:cubicBezTo>
                    <a:cubicBezTo>
                      <a:pt x="3185" y="1462"/>
                      <a:pt x="3051" y="1518"/>
                      <a:pt x="2911" y="1579"/>
                    </a:cubicBezTo>
                    <a:cubicBezTo>
                      <a:pt x="2813" y="1620"/>
                      <a:pt x="2721" y="1662"/>
                      <a:pt x="2622" y="1703"/>
                    </a:cubicBezTo>
                    <a:cubicBezTo>
                      <a:pt x="2586" y="1722"/>
                      <a:pt x="2543" y="1741"/>
                      <a:pt x="2502" y="1750"/>
                    </a:cubicBezTo>
                    <a:cubicBezTo>
                      <a:pt x="2489" y="1752"/>
                      <a:pt x="2478" y="1753"/>
                      <a:pt x="2468" y="1753"/>
                    </a:cubicBezTo>
                    <a:cubicBezTo>
                      <a:pt x="2430" y="1753"/>
                      <a:pt x="2418" y="1736"/>
                      <a:pt x="2418" y="1681"/>
                    </a:cubicBezTo>
                    <a:cubicBezTo>
                      <a:pt x="2418" y="1625"/>
                      <a:pt x="2427" y="1574"/>
                      <a:pt x="2446" y="1523"/>
                    </a:cubicBezTo>
                    <a:cubicBezTo>
                      <a:pt x="2497" y="1360"/>
                      <a:pt x="2571" y="1207"/>
                      <a:pt x="2655" y="1062"/>
                    </a:cubicBezTo>
                    <a:cubicBezTo>
                      <a:pt x="2748" y="905"/>
                      <a:pt x="2841" y="751"/>
                      <a:pt x="2934" y="598"/>
                    </a:cubicBezTo>
                    <a:cubicBezTo>
                      <a:pt x="2976" y="523"/>
                      <a:pt x="3017" y="454"/>
                      <a:pt x="3051" y="375"/>
                    </a:cubicBezTo>
                    <a:cubicBezTo>
                      <a:pt x="3079" y="319"/>
                      <a:pt x="3097" y="259"/>
                      <a:pt x="3101" y="197"/>
                    </a:cubicBezTo>
                    <a:cubicBezTo>
                      <a:pt x="3107" y="109"/>
                      <a:pt x="3064" y="35"/>
                      <a:pt x="2967" y="12"/>
                    </a:cubicBezTo>
                    <a:cubicBezTo>
                      <a:pt x="2939" y="5"/>
                      <a:pt x="2909" y="0"/>
                      <a:pt x="28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297356" y="4720793"/>
                <a:ext cx="101979" cy="120153"/>
              </a:xfrm>
              <a:custGeom>
                <a:rect b="b" l="l" r="r" t="t"/>
                <a:pathLst>
                  <a:path extrusionOk="0" h="866" w="735">
                    <a:moveTo>
                      <a:pt x="378" y="1"/>
                    </a:moveTo>
                    <a:cubicBezTo>
                      <a:pt x="340" y="1"/>
                      <a:pt x="303" y="10"/>
                      <a:pt x="271" y="20"/>
                    </a:cubicBezTo>
                    <a:cubicBezTo>
                      <a:pt x="220" y="37"/>
                      <a:pt x="168" y="61"/>
                      <a:pt x="121" y="80"/>
                    </a:cubicBezTo>
                    <a:cubicBezTo>
                      <a:pt x="112" y="84"/>
                      <a:pt x="108" y="89"/>
                      <a:pt x="103" y="93"/>
                    </a:cubicBezTo>
                    <a:cubicBezTo>
                      <a:pt x="85" y="108"/>
                      <a:pt x="71" y="126"/>
                      <a:pt x="57" y="145"/>
                    </a:cubicBezTo>
                    <a:cubicBezTo>
                      <a:pt x="33" y="177"/>
                      <a:pt x="20" y="215"/>
                      <a:pt x="15" y="252"/>
                    </a:cubicBezTo>
                    <a:cubicBezTo>
                      <a:pt x="5" y="307"/>
                      <a:pt x="1" y="368"/>
                      <a:pt x="1" y="424"/>
                    </a:cubicBezTo>
                    <a:cubicBezTo>
                      <a:pt x="1" y="451"/>
                      <a:pt x="1" y="479"/>
                      <a:pt x="5" y="507"/>
                    </a:cubicBezTo>
                    <a:cubicBezTo>
                      <a:pt x="10" y="559"/>
                      <a:pt x="20" y="610"/>
                      <a:pt x="38" y="656"/>
                    </a:cubicBezTo>
                    <a:cubicBezTo>
                      <a:pt x="80" y="758"/>
                      <a:pt x="155" y="823"/>
                      <a:pt x="261" y="851"/>
                    </a:cubicBezTo>
                    <a:cubicBezTo>
                      <a:pt x="299" y="861"/>
                      <a:pt x="340" y="865"/>
                      <a:pt x="382" y="865"/>
                    </a:cubicBezTo>
                    <a:cubicBezTo>
                      <a:pt x="406" y="861"/>
                      <a:pt x="424" y="861"/>
                      <a:pt x="447" y="851"/>
                    </a:cubicBezTo>
                    <a:cubicBezTo>
                      <a:pt x="494" y="837"/>
                      <a:pt x="535" y="810"/>
                      <a:pt x="568" y="777"/>
                    </a:cubicBezTo>
                    <a:cubicBezTo>
                      <a:pt x="606" y="739"/>
                      <a:pt x="638" y="698"/>
                      <a:pt x="657" y="651"/>
                    </a:cubicBezTo>
                    <a:cubicBezTo>
                      <a:pt x="685" y="600"/>
                      <a:pt x="703" y="544"/>
                      <a:pt x="717" y="488"/>
                    </a:cubicBezTo>
                    <a:cubicBezTo>
                      <a:pt x="735" y="405"/>
                      <a:pt x="731" y="321"/>
                      <a:pt x="703" y="237"/>
                    </a:cubicBezTo>
                    <a:cubicBezTo>
                      <a:pt x="694" y="200"/>
                      <a:pt x="679" y="172"/>
                      <a:pt x="657" y="140"/>
                    </a:cubicBezTo>
                    <a:cubicBezTo>
                      <a:pt x="619" y="98"/>
                      <a:pt x="578" y="65"/>
                      <a:pt x="526" y="37"/>
                    </a:cubicBezTo>
                    <a:cubicBezTo>
                      <a:pt x="479" y="10"/>
                      <a:pt x="428" y="1"/>
                      <a:pt x="3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" name="Google Shape;31;p2"/>
            <p:cNvGrpSpPr/>
            <p:nvPr/>
          </p:nvGrpSpPr>
          <p:grpSpPr>
            <a:xfrm rot="10531722">
              <a:off x="6794068" y="4358041"/>
              <a:ext cx="930577" cy="967510"/>
              <a:chOff x="38736" y="4436094"/>
              <a:chExt cx="617426" cy="641973"/>
            </a:xfrm>
          </p:grpSpPr>
          <p:sp>
            <p:nvSpPr>
              <p:cNvPr id="32" name="Google Shape;32;p2"/>
              <p:cNvSpPr/>
              <p:nvPr/>
            </p:nvSpPr>
            <p:spPr>
              <a:xfrm>
                <a:off x="38736" y="4436094"/>
                <a:ext cx="617426" cy="641973"/>
              </a:xfrm>
              <a:custGeom>
                <a:rect b="b" l="l" r="r" t="t"/>
                <a:pathLst>
                  <a:path extrusionOk="0" h="4627" w="4450">
                    <a:moveTo>
                      <a:pt x="2879" y="0"/>
                    </a:moveTo>
                    <a:cubicBezTo>
                      <a:pt x="2868" y="0"/>
                      <a:pt x="2857" y="1"/>
                      <a:pt x="2846" y="2"/>
                    </a:cubicBezTo>
                    <a:cubicBezTo>
                      <a:pt x="2794" y="8"/>
                      <a:pt x="2744" y="17"/>
                      <a:pt x="2688" y="30"/>
                    </a:cubicBezTo>
                    <a:cubicBezTo>
                      <a:pt x="2460" y="86"/>
                      <a:pt x="2274" y="207"/>
                      <a:pt x="2153" y="416"/>
                    </a:cubicBezTo>
                    <a:cubicBezTo>
                      <a:pt x="2111" y="482"/>
                      <a:pt x="2079" y="551"/>
                      <a:pt x="2051" y="621"/>
                    </a:cubicBezTo>
                    <a:cubicBezTo>
                      <a:pt x="2023" y="686"/>
                      <a:pt x="1995" y="755"/>
                      <a:pt x="1967" y="825"/>
                    </a:cubicBezTo>
                    <a:cubicBezTo>
                      <a:pt x="1944" y="881"/>
                      <a:pt x="1921" y="937"/>
                      <a:pt x="1897" y="993"/>
                    </a:cubicBezTo>
                    <a:cubicBezTo>
                      <a:pt x="1851" y="1128"/>
                      <a:pt x="1818" y="1267"/>
                      <a:pt x="1824" y="1411"/>
                    </a:cubicBezTo>
                    <a:lnTo>
                      <a:pt x="1824" y="1570"/>
                    </a:lnTo>
                    <a:lnTo>
                      <a:pt x="1824" y="1709"/>
                    </a:lnTo>
                    <a:cubicBezTo>
                      <a:pt x="1824" y="1769"/>
                      <a:pt x="1824" y="1825"/>
                      <a:pt x="1814" y="1881"/>
                    </a:cubicBezTo>
                    <a:cubicBezTo>
                      <a:pt x="1809" y="1927"/>
                      <a:pt x="1796" y="1969"/>
                      <a:pt x="1772" y="2006"/>
                    </a:cubicBezTo>
                    <a:cubicBezTo>
                      <a:pt x="1760" y="2031"/>
                      <a:pt x="1745" y="2043"/>
                      <a:pt x="1725" y="2043"/>
                    </a:cubicBezTo>
                    <a:cubicBezTo>
                      <a:pt x="1714" y="2043"/>
                      <a:pt x="1703" y="2040"/>
                      <a:pt x="1689" y="2034"/>
                    </a:cubicBezTo>
                    <a:cubicBezTo>
                      <a:pt x="1674" y="2029"/>
                      <a:pt x="1665" y="2020"/>
                      <a:pt x="1656" y="2016"/>
                    </a:cubicBezTo>
                    <a:cubicBezTo>
                      <a:pt x="1628" y="1997"/>
                      <a:pt x="1605" y="1978"/>
                      <a:pt x="1581" y="1954"/>
                    </a:cubicBezTo>
                    <a:cubicBezTo>
                      <a:pt x="1539" y="1904"/>
                      <a:pt x="1498" y="1853"/>
                      <a:pt x="1461" y="1797"/>
                    </a:cubicBezTo>
                    <a:cubicBezTo>
                      <a:pt x="1367" y="1662"/>
                      <a:pt x="1294" y="1518"/>
                      <a:pt x="1219" y="1369"/>
                    </a:cubicBezTo>
                    <a:cubicBezTo>
                      <a:pt x="1149" y="1235"/>
                      <a:pt x="1084" y="1095"/>
                      <a:pt x="1028" y="956"/>
                    </a:cubicBezTo>
                    <a:cubicBezTo>
                      <a:pt x="977" y="830"/>
                      <a:pt x="921" y="705"/>
                      <a:pt x="852" y="593"/>
                    </a:cubicBezTo>
                    <a:cubicBezTo>
                      <a:pt x="800" y="510"/>
                      <a:pt x="745" y="430"/>
                      <a:pt x="674" y="360"/>
                    </a:cubicBezTo>
                    <a:cubicBezTo>
                      <a:pt x="605" y="295"/>
                      <a:pt x="526" y="249"/>
                      <a:pt x="433" y="235"/>
                    </a:cubicBezTo>
                    <a:cubicBezTo>
                      <a:pt x="412" y="231"/>
                      <a:pt x="390" y="229"/>
                      <a:pt x="370" y="229"/>
                    </a:cubicBezTo>
                    <a:cubicBezTo>
                      <a:pt x="297" y="229"/>
                      <a:pt x="232" y="255"/>
                      <a:pt x="178" y="309"/>
                    </a:cubicBezTo>
                    <a:cubicBezTo>
                      <a:pt x="135" y="351"/>
                      <a:pt x="103" y="398"/>
                      <a:pt x="84" y="448"/>
                    </a:cubicBezTo>
                    <a:cubicBezTo>
                      <a:pt x="28" y="593"/>
                      <a:pt x="11" y="737"/>
                      <a:pt x="24" y="886"/>
                    </a:cubicBezTo>
                    <a:cubicBezTo>
                      <a:pt x="38" y="1053"/>
                      <a:pt x="94" y="1201"/>
                      <a:pt x="182" y="1341"/>
                    </a:cubicBezTo>
                    <a:cubicBezTo>
                      <a:pt x="279" y="1499"/>
                      <a:pt x="401" y="1639"/>
                      <a:pt x="545" y="1755"/>
                    </a:cubicBezTo>
                    <a:cubicBezTo>
                      <a:pt x="633" y="1830"/>
                      <a:pt x="730" y="1890"/>
                      <a:pt x="837" y="1937"/>
                    </a:cubicBezTo>
                    <a:cubicBezTo>
                      <a:pt x="884" y="1960"/>
                      <a:pt x="935" y="1978"/>
                      <a:pt x="981" y="2001"/>
                    </a:cubicBezTo>
                    <a:cubicBezTo>
                      <a:pt x="1019" y="2016"/>
                      <a:pt x="1051" y="2029"/>
                      <a:pt x="1084" y="2048"/>
                    </a:cubicBezTo>
                    <a:cubicBezTo>
                      <a:pt x="1107" y="2057"/>
                      <a:pt x="1126" y="2072"/>
                      <a:pt x="1144" y="2085"/>
                    </a:cubicBezTo>
                    <a:cubicBezTo>
                      <a:pt x="1176" y="2117"/>
                      <a:pt x="1191" y="2155"/>
                      <a:pt x="1176" y="2201"/>
                    </a:cubicBezTo>
                    <a:cubicBezTo>
                      <a:pt x="1163" y="2261"/>
                      <a:pt x="1131" y="2304"/>
                      <a:pt x="1088" y="2341"/>
                    </a:cubicBezTo>
                    <a:cubicBezTo>
                      <a:pt x="1033" y="2387"/>
                      <a:pt x="968" y="2420"/>
                      <a:pt x="903" y="2448"/>
                    </a:cubicBezTo>
                    <a:cubicBezTo>
                      <a:pt x="824" y="2480"/>
                      <a:pt x="740" y="2499"/>
                      <a:pt x="657" y="2522"/>
                    </a:cubicBezTo>
                    <a:cubicBezTo>
                      <a:pt x="605" y="2536"/>
                      <a:pt x="549" y="2550"/>
                      <a:pt x="498" y="2574"/>
                    </a:cubicBezTo>
                    <a:cubicBezTo>
                      <a:pt x="298" y="2657"/>
                      <a:pt x="154" y="2801"/>
                      <a:pt x="75" y="3001"/>
                    </a:cubicBezTo>
                    <a:cubicBezTo>
                      <a:pt x="0" y="3196"/>
                      <a:pt x="28" y="3383"/>
                      <a:pt x="159" y="3550"/>
                    </a:cubicBezTo>
                    <a:cubicBezTo>
                      <a:pt x="182" y="3582"/>
                      <a:pt x="215" y="3606"/>
                      <a:pt x="247" y="3628"/>
                    </a:cubicBezTo>
                    <a:cubicBezTo>
                      <a:pt x="295" y="3661"/>
                      <a:pt x="346" y="3677"/>
                      <a:pt x="399" y="3677"/>
                    </a:cubicBezTo>
                    <a:cubicBezTo>
                      <a:pt x="429" y="3677"/>
                      <a:pt x="459" y="3672"/>
                      <a:pt x="489" y="3662"/>
                    </a:cubicBezTo>
                    <a:cubicBezTo>
                      <a:pt x="549" y="3638"/>
                      <a:pt x="605" y="3606"/>
                      <a:pt x="657" y="3568"/>
                    </a:cubicBezTo>
                    <a:cubicBezTo>
                      <a:pt x="712" y="3522"/>
                      <a:pt x="768" y="3475"/>
                      <a:pt x="814" y="3428"/>
                    </a:cubicBezTo>
                    <a:lnTo>
                      <a:pt x="1065" y="3177"/>
                    </a:lnTo>
                    <a:cubicBezTo>
                      <a:pt x="1126" y="3122"/>
                      <a:pt x="1186" y="3070"/>
                      <a:pt x="1247" y="3024"/>
                    </a:cubicBezTo>
                    <a:cubicBezTo>
                      <a:pt x="1288" y="2997"/>
                      <a:pt x="1330" y="2969"/>
                      <a:pt x="1377" y="2950"/>
                    </a:cubicBezTo>
                    <a:cubicBezTo>
                      <a:pt x="1395" y="2941"/>
                      <a:pt x="1419" y="2931"/>
                      <a:pt x="1442" y="2931"/>
                    </a:cubicBezTo>
                    <a:cubicBezTo>
                      <a:pt x="1483" y="2931"/>
                      <a:pt x="1502" y="2950"/>
                      <a:pt x="1511" y="2987"/>
                    </a:cubicBezTo>
                    <a:lnTo>
                      <a:pt x="1511" y="3005"/>
                    </a:lnTo>
                    <a:cubicBezTo>
                      <a:pt x="1517" y="3042"/>
                      <a:pt x="1517" y="3080"/>
                      <a:pt x="1507" y="3113"/>
                    </a:cubicBezTo>
                    <a:cubicBezTo>
                      <a:pt x="1493" y="3201"/>
                      <a:pt x="1470" y="3284"/>
                      <a:pt x="1442" y="3364"/>
                    </a:cubicBezTo>
                    <a:cubicBezTo>
                      <a:pt x="1400" y="3503"/>
                      <a:pt x="1344" y="3638"/>
                      <a:pt x="1284" y="3773"/>
                    </a:cubicBezTo>
                    <a:cubicBezTo>
                      <a:pt x="1242" y="3851"/>
                      <a:pt x="1210" y="3935"/>
                      <a:pt x="1191" y="4024"/>
                    </a:cubicBezTo>
                    <a:cubicBezTo>
                      <a:pt x="1168" y="4108"/>
                      <a:pt x="1176" y="4196"/>
                      <a:pt x="1210" y="4275"/>
                    </a:cubicBezTo>
                    <a:cubicBezTo>
                      <a:pt x="1251" y="4372"/>
                      <a:pt x="1307" y="4460"/>
                      <a:pt x="1386" y="4531"/>
                    </a:cubicBezTo>
                    <a:cubicBezTo>
                      <a:pt x="1458" y="4595"/>
                      <a:pt x="1538" y="4627"/>
                      <a:pt x="1629" y="4627"/>
                    </a:cubicBezTo>
                    <a:cubicBezTo>
                      <a:pt x="1656" y="4627"/>
                      <a:pt x="1683" y="4624"/>
                      <a:pt x="1712" y="4619"/>
                    </a:cubicBezTo>
                    <a:cubicBezTo>
                      <a:pt x="1851" y="4595"/>
                      <a:pt x="1963" y="4521"/>
                      <a:pt x="2051" y="4419"/>
                    </a:cubicBezTo>
                    <a:cubicBezTo>
                      <a:pt x="2200" y="4252"/>
                      <a:pt x="2279" y="4056"/>
                      <a:pt x="2298" y="3838"/>
                    </a:cubicBezTo>
                    <a:cubicBezTo>
                      <a:pt x="2307" y="3707"/>
                      <a:pt x="2302" y="3572"/>
                      <a:pt x="2283" y="3443"/>
                    </a:cubicBezTo>
                    <a:cubicBezTo>
                      <a:pt x="2270" y="3355"/>
                      <a:pt x="2255" y="3261"/>
                      <a:pt x="2246" y="3168"/>
                    </a:cubicBezTo>
                    <a:cubicBezTo>
                      <a:pt x="2242" y="3136"/>
                      <a:pt x="2236" y="3098"/>
                      <a:pt x="2242" y="3061"/>
                    </a:cubicBezTo>
                    <a:cubicBezTo>
                      <a:pt x="2242" y="3033"/>
                      <a:pt x="2251" y="3005"/>
                      <a:pt x="2274" y="2982"/>
                    </a:cubicBezTo>
                    <a:cubicBezTo>
                      <a:pt x="2292" y="2962"/>
                      <a:pt x="2314" y="2951"/>
                      <a:pt x="2337" y="2951"/>
                    </a:cubicBezTo>
                    <a:cubicBezTo>
                      <a:pt x="2352" y="2951"/>
                      <a:pt x="2367" y="2955"/>
                      <a:pt x="2381" y="2964"/>
                    </a:cubicBezTo>
                    <a:cubicBezTo>
                      <a:pt x="2399" y="2973"/>
                      <a:pt x="2414" y="2987"/>
                      <a:pt x="2427" y="3001"/>
                    </a:cubicBezTo>
                    <a:cubicBezTo>
                      <a:pt x="2478" y="3048"/>
                      <a:pt x="2525" y="3104"/>
                      <a:pt x="2562" y="3168"/>
                    </a:cubicBezTo>
                    <a:cubicBezTo>
                      <a:pt x="2618" y="3257"/>
                      <a:pt x="2669" y="3345"/>
                      <a:pt x="2725" y="3433"/>
                    </a:cubicBezTo>
                    <a:cubicBezTo>
                      <a:pt x="2781" y="3527"/>
                      <a:pt x="2837" y="3619"/>
                      <a:pt x="2892" y="3712"/>
                    </a:cubicBezTo>
                    <a:cubicBezTo>
                      <a:pt x="2929" y="3773"/>
                      <a:pt x="2972" y="3823"/>
                      <a:pt x="3017" y="3875"/>
                    </a:cubicBezTo>
                    <a:cubicBezTo>
                      <a:pt x="3148" y="4001"/>
                      <a:pt x="3296" y="4089"/>
                      <a:pt x="3469" y="4145"/>
                    </a:cubicBezTo>
                    <a:cubicBezTo>
                      <a:pt x="3538" y="4168"/>
                      <a:pt x="3613" y="4177"/>
                      <a:pt x="3687" y="4181"/>
                    </a:cubicBezTo>
                    <a:cubicBezTo>
                      <a:pt x="3757" y="4181"/>
                      <a:pt x="3826" y="4172"/>
                      <a:pt x="3897" y="4158"/>
                    </a:cubicBezTo>
                    <a:cubicBezTo>
                      <a:pt x="3948" y="4149"/>
                      <a:pt x="3999" y="4136"/>
                      <a:pt x="4049" y="4112"/>
                    </a:cubicBezTo>
                    <a:cubicBezTo>
                      <a:pt x="4143" y="4065"/>
                      <a:pt x="4199" y="3986"/>
                      <a:pt x="4217" y="3889"/>
                    </a:cubicBezTo>
                    <a:cubicBezTo>
                      <a:pt x="4231" y="3801"/>
                      <a:pt x="4227" y="3717"/>
                      <a:pt x="4199" y="3638"/>
                    </a:cubicBezTo>
                    <a:cubicBezTo>
                      <a:pt x="4184" y="3582"/>
                      <a:pt x="4167" y="3531"/>
                      <a:pt x="4139" y="3484"/>
                    </a:cubicBezTo>
                    <a:cubicBezTo>
                      <a:pt x="4077" y="3364"/>
                      <a:pt x="4008" y="3248"/>
                      <a:pt x="3920" y="3145"/>
                    </a:cubicBezTo>
                    <a:cubicBezTo>
                      <a:pt x="3854" y="3066"/>
                      <a:pt x="3785" y="2987"/>
                      <a:pt x="3710" y="2917"/>
                    </a:cubicBezTo>
                    <a:cubicBezTo>
                      <a:pt x="3673" y="2885"/>
                      <a:pt x="3637" y="2853"/>
                      <a:pt x="3594" y="2829"/>
                    </a:cubicBezTo>
                    <a:cubicBezTo>
                      <a:pt x="3529" y="2787"/>
                      <a:pt x="3459" y="2769"/>
                      <a:pt x="3386" y="2750"/>
                    </a:cubicBezTo>
                    <a:cubicBezTo>
                      <a:pt x="3292" y="2727"/>
                      <a:pt x="3204" y="2708"/>
                      <a:pt x="3116" y="2685"/>
                    </a:cubicBezTo>
                    <a:cubicBezTo>
                      <a:pt x="2989" y="2647"/>
                      <a:pt x="2878" y="2592"/>
                      <a:pt x="2781" y="2508"/>
                    </a:cubicBezTo>
                    <a:cubicBezTo>
                      <a:pt x="2762" y="2494"/>
                      <a:pt x="2744" y="2476"/>
                      <a:pt x="2730" y="2462"/>
                    </a:cubicBezTo>
                    <a:cubicBezTo>
                      <a:pt x="2716" y="2448"/>
                      <a:pt x="2716" y="2439"/>
                      <a:pt x="2734" y="2424"/>
                    </a:cubicBezTo>
                    <a:cubicBezTo>
                      <a:pt x="2748" y="2411"/>
                      <a:pt x="2772" y="2406"/>
                      <a:pt x="2790" y="2396"/>
                    </a:cubicBezTo>
                    <a:cubicBezTo>
                      <a:pt x="2822" y="2392"/>
                      <a:pt x="2850" y="2387"/>
                      <a:pt x="2878" y="2387"/>
                    </a:cubicBezTo>
                    <a:cubicBezTo>
                      <a:pt x="2953" y="2387"/>
                      <a:pt x="3023" y="2387"/>
                      <a:pt x="3092" y="2392"/>
                    </a:cubicBezTo>
                    <a:cubicBezTo>
                      <a:pt x="3185" y="2396"/>
                      <a:pt x="3278" y="2406"/>
                      <a:pt x="3367" y="2406"/>
                    </a:cubicBezTo>
                    <a:lnTo>
                      <a:pt x="3441" y="2406"/>
                    </a:lnTo>
                    <a:cubicBezTo>
                      <a:pt x="3497" y="2412"/>
                      <a:pt x="3553" y="2414"/>
                      <a:pt x="3609" y="2414"/>
                    </a:cubicBezTo>
                    <a:cubicBezTo>
                      <a:pt x="3697" y="2414"/>
                      <a:pt x="3783" y="2408"/>
                      <a:pt x="3869" y="2396"/>
                    </a:cubicBezTo>
                    <a:cubicBezTo>
                      <a:pt x="3994" y="2373"/>
                      <a:pt x="4111" y="2332"/>
                      <a:pt x="4217" y="2257"/>
                    </a:cubicBezTo>
                    <a:cubicBezTo>
                      <a:pt x="4319" y="2183"/>
                      <a:pt x="4390" y="2085"/>
                      <a:pt x="4422" y="1965"/>
                    </a:cubicBezTo>
                    <a:cubicBezTo>
                      <a:pt x="4450" y="1857"/>
                      <a:pt x="4440" y="1755"/>
                      <a:pt x="4390" y="1658"/>
                    </a:cubicBezTo>
                    <a:cubicBezTo>
                      <a:pt x="4347" y="1570"/>
                      <a:pt x="4287" y="1490"/>
                      <a:pt x="4217" y="1425"/>
                    </a:cubicBezTo>
                    <a:cubicBezTo>
                      <a:pt x="4157" y="1369"/>
                      <a:pt x="4087" y="1336"/>
                      <a:pt x="4008" y="1319"/>
                    </a:cubicBezTo>
                    <a:cubicBezTo>
                      <a:pt x="3960" y="1308"/>
                      <a:pt x="3912" y="1304"/>
                      <a:pt x="3864" y="1304"/>
                    </a:cubicBezTo>
                    <a:cubicBezTo>
                      <a:pt x="3824" y="1304"/>
                      <a:pt x="3783" y="1307"/>
                      <a:pt x="3743" y="1313"/>
                    </a:cubicBezTo>
                    <a:cubicBezTo>
                      <a:pt x="3599" y="1332"/>
                      <a:pt x="3464" y="1369"/>
                      <a:pt x="3330" y="1416"/>
                    </a:cubicBezTo>
                    <a:cubicBezTo>
                      <a:pt x="3185" y="1462"/>
                      <a:pt x="3051" y="1518"/>
                      <a:pt x="2911" y="1579"/>
                    </a:cubicBezTo>
                    <a:cubicBezTo>
                      <a:pt x="2813" y="1620"/>
                      <a:pt x="2721" y="1662"/>
                      <a:pt x="2622" y="1703"/>
                    </a:cubicBezTo>
                    <a:cubicBezTo>
                      <a:pt x="2586" y="1722"/>
                      <a:pt x="2543" y="1741"/>
                      <a:pt x="2502" y="1750"/>
                    </a:cubicBezTo>
                    <a:cubicBezTo>
                      <a:pt x="2489" y="1752"/>
                      <a:pt x="2478" y="1753"/>
                      <a:pt x="2468" y="1753"/>
                    </a:cubicBezTo>
                    <a:cubicBezTo>
                      <a:pt x="2430" y="1753"/>
                      <a:pt x="2418" y="1736"/>
                      <a:pt x="2418" y="1681"/>
                    </a:cubicBezTo>
                    <a:cubicBezTo>
                      <a:pt x="2418" y="1625"/>
                      <a:pt x="2427" y="1574"/>
                      <a:pt x="2446" y="1523"/>
                    </a:cubicBezTo>
                    <a:cubicBezTo>
                      <a:pt x="2497" y="1360"/>
                      <a:pt x="2571" y="1207"/>
                      <a:pt x="2655" y="1062"/>
                    </a:cubicBezTo>
                    <a:cubicBezTo>
                      <a:pt x="2748" y="905"/>
                      <a:pt x="2841" y="751"/>
                      <a:pt x="2934" y="598"/>
                    </a:cubicBezTo>
                    <a:cubicBezTo>
                      <a:pt x="2976" y="523"/>
                      <a:pt x="3017" y="454"/>
                      <a:pt x="3051" y="375"/>
                    </a:cubicBezTo>
                    <a:cubicBezTo>
                      <a:pt x="3079" y="319"/>
                      <a:pt x="3097" y="259"/>
                      <a:pt x="3101" y="197"/>
                    </a:cubicBezTo>
                    <a:cubicBezTo>
                      <a:pt x="3107" y="109"/>
                      <a:pt x="3064" y="35"/>
                      <a:pt x="2967" y="12"/>
                    </a:cubicBezTo>
                    <a:cubicBezTo>
                      <a:pt x="2939" y="5"/>
                      <a:pt x="2909" y="0"/>
                      <a:pt x="28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297356" y="4720793"/>
                <a:ext cx="101979" cy="120153"/>
              </a:xfrm>
              <a:custGeom>
                <a:rect b="b" l="l" r="r" t="t"/>
                <a:pathLst>
                  <a:path extrusionOk="0" h="866" w="735">
                    <a:moveTo>
                      <a:pt x="378" y="1"/>
                    </a:moveTo>
                    <a:cubicBezTo>
                      <a:pt x="340" y="1"/>
                      <a:pt x="303" y="10"/>
                      <a:pt x="271" y="20"/>
                    </a:cubicBezTo>
                    <a:cubicBezTo>
                      <a:pt x="220" y="37"/>
                      <a:pt x="168" y="61"/>
                      <a:pt x="121" y="80"/>
                    </a:cubicBezTo>
                    <a:cubicBezTo>
                      <a:pt x="112" y="84"/>
                      <a:pt x="108" y="89"/>
                      <a:pt x="103" y="93"/>
                    </a:cubicBezTo>
                    <a:cubicBezTo>
                      <a:pt x="85" y="108"/>
                      <a:pt x="71" y="126"/>
                      <a:pt x="57" y="145"/>
                    </a:cubicBezTo>
                    <a:cubicBezTo>
                      <a:pt x="33" y="177"/>
                      <a:pt x="20" y="215"/>
                      <a:pt x="15" y="252"/>
                    </a:cubicBezTo>
                    <a:cubicBezTo>
                      <a:pt x="5" y="307"/>
                      <a:pt x="1" y="368"/>
                      <a:pt x="1" y="424"/>
                    </a:cubicBezTo>
                    <a:cubicBezTo>
                      <a:pt x="1" y="451"/>
                      <a:pt x="1" y="479"/>
                      <a:pt x="5" y="507"/>
                    </a:cubicBezTo>
                    <a:cubicBezTo>
                      <a:pt x="10" y="559"/>
                      <a:pt x="20" y="610"/>
                      <a:pt x="38" y="656"/>
                    </a:cubicBezTo>
                    <a:cubicBezTo>
                      <a:pt x="80" y="758"/>
                      <a:pt x="155" y="823"/>
                      <a:pt x="261" y="851"/>
                    </a:cubicBezTo>
                    <a:cubicBezTo>
                      <a:pt x="299" y="861"/>
                      <a:pt x="340" y="865"/>
                      <a:pt x="382" y="865"/>
                    </a:cubicBezTo>
                    <a:cubicBezTo>
                      <a:pt x="406" y="861"/>
                      <a:pt x="424" y="861"/>
                      <a:pt x="447" y="851"/>
                    </a:cubicBezTo>
                    <a:cubicBezTo>
                      <a:pt x="494" y="837"/>
                      <a:pt x="535" y="810"/>
                      <a:pt x="568" y="777"/>
                    </a:cubicBezTo>
                    <a:cubicBezTo>
                      <a:pt x="606" y="739"/>
                      <a:pt x="638" y="698"/>
                      <a:pt x="657" y="651"/>
                    </a:cubicBezTo>
                    <a:cubicBezTo>
                      <a:pt x="685" y="600"/>
                      <a:pt x="703" y="544"/>
                      <a:pt x="717" y="488"/>
                    </a:cubicBezTo>
                    <a:cubicBezTo>
                      <a:pt x="735" y="405"/>
                      <a:pt x="731" y="321"/>
                      <a:pt x="703" y="237"/>
                    </a:cubicBezTo>
                    <a:cubicBezTo>
                      <a:pt x="694" y="200"/>
                      <a:pt x="679" y="172"/>
                      <a:pt x="657" y="140"/>
                    </a:cubicBezTo>
                    <a:cubicBezTo>
                      <a:pt x="619" y="98"/>
                      <a:pt x="578" y="65"/>
                      <a:pt x="526" y="37"/>
                    </a:cubicBezTo>
                    <a:cubicBezTo>
                      <a:pt x="479" y="10"/>
                      <a:pt x="428" y="1"/>
                      <a:pt x="3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" name="Google Shape;34;p2"/>
            <p:cNvGrpSpPr/>
            <p:nvPr/>
          </p:nvGrpSpPr>
          <p:grpSpPr>
            <a:xfrm>
              <a:off x="8920051" y="3273830"/>
              <a:ext cx="448404" cy="448502"/>
              <a:chOff x="-81073" y="1683150"/>
              <a:chExt cx="803448" cy="803623"/>
            </a:xfrm>
          </p:grpSpPr>
          <p:sp>
            <p:nvSpPr>
              <p:cNvPr id="35" name="Google Shape;35;p2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6" name="Google Shape;36;p2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37" name="Google Shape;37;p2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" name="Google Shape;38;p2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" name="Google Shape;39;p2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" name="Google Shape;40;p2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" name="Google Shape;41;p2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" name="Google Shape;42;p2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3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3"/>
          <p:cNvSpPr txBox="1"/>
          <p:nvPr>
            <p:ph type="title"/>
          </p:nvPr>
        </p:nvSpPr>
        <p:spPr>
          <a:xfrm>
            <a:off x="3363073" y="2407175"/>
            <a:ext cx="4737600" cy="79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6" name="Google Shape;46;p3"/>
          <p:cNvSpPr txBox="1"/>
          <p:nvPr>
            <p:ph hasCustomPrompt="1" idx="2" type="title"/>
          </p:nvPr>
        </p:nvSpPr>
        <p:spPr>
          <a:xfrm>
            <a:off x="3363073" y="1533100"/>
            <a:ext cx="1209600" cy="9954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7" name="Google Shape;47;p3"/>
          <p:cNvSpPr txBox="1"/>
          <p:nvPr>
            <p:ph idx="1" type="subTitle"/>
          </p:nvPr>
        </p:nvSpPr>
        <p:spPr>
          <a:xfrm>
            <a:off x="3363073" y="3161900"/>
            <a:ext cx="4737600" cy="4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8" name="Google Shape;48;p3"/>
          <p:cNvGrpSpPr/>
          <p:nvPr/>
        </p:nvGrpSpPr>
        <p:grpSpPr>
          <a:xfrm>
            <a:off x="-157273" y="130125"/>
            <a:ext cx="3539078" cy="4111019"/>
            <a:chOff x="-81073" y="130125"/>
            <a:chExt cx="3539078" cy="4111019"/>
          </a:xfrm>
        </p:grpSpPr>
        <p:grpSp>
          <p:nvGrpSpPr>
            <p:cNvPr id="49" name="Google Shape;49;p3"/>
            <p:cNvGrpSpPr/>
            <p:nvPr/>
          </p:nvGrpSpPr>
          <p:grpSpPr>
            <a:xfrm>
              <a:off x="-81073" y="1683150"/>
              <a:ext cx="803448" cy="803623"/>
              <a:chOff x="-81073" y="1683150"/>
              <a:chExt cx="803448" cy="803623"/>
            </a:xfrm>
          </p:grpSpPr>
          <p:sp>
            <p:nvSpPr>
              <p:cNvPr id="50" name="Google Shape;50;p3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1" name="Google Shape;51;p3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52" name="Google Shape;52;p3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" name="Google Shape;53;p3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" name="Google Shape;54;p3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" name="Google Shape;55;p3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" name="Google Shape;56;p3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" name="Google Shape;57;p3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8" name="Google Shape;58;p3"/>
            <p:cNvGrpSpPr/>
            <p:nvPr/>
          </p:nvGrpSpPr>
          <p:grpSpPr>
            <a:xfrm>
              <a:off x="-11" y="3589613"/>
              <a:ext cx="640827" cy="651531"/>
              <a:chOff x="4762269" y="1405482"/>
              <a:chExt cx="221456" cy="225147"/>
            </a:xfrm>
          </p:grpSpPr>
          <p:sp>
            <p:nvSpPr>
              <p:cNvPr id="59" name="Google Shape;59;p3"/>
              <p:cNvSpPr/>
              <p:nvPr/>
            </p:nvSpPr>
            <p:spPr>
              <a:xfrm>
                <a:off x="4762269" y="1405482"/>
                <a:ext cx="221456" cy="225147"/>
              </a:xfrm>
              <a:custGeom>
                <a:rect b="b" l="l" r="r" t="t"/>
                <a:pathLst>
                  <a:path extrusionOk="0" h="1145" w="1126">
                    <a:moveTo>
                      <a:pt x="663" y="1"/>
                    </a:moveTo>
                    <a:cubicBezTo>
                      <a:pt x="626" y="1"/>
                      <a:pt x="567" y="115"/>
                      <a:pt x="531" y="266"/>
                    </a:cubicBezTo>
                    <a:cubicBezTo>
                      <a:pt x="521" y="308"/>
                      <a:pt x="516" y="350"/>
                      <a:pt x="512" y="387"/>
                    </a:cubicBezTo>
                    <a:cubicBezTo>
                      <a:pt x="503" y="368"/>
                      <a:pt x="488" y="344"/>
                      <a:pt x="469" y="322"/>
                    </a:cubicBezTo>
                    <a:cubicBezTo>
                      <a:pt x="391" y="210"/>
                      <a:pt x="303" y="132"/>
                      <a:pt x="257" y="132"/>
                    </a:cubicBezTo>
                    <a:cubicBezTo>
                      <a:pt x="251" y="132"/>
                      <a:pt x="246" y="133"/>
                      <a:pt x="242" y="136"/>
                    </a:cubicBezTo>
                    <a:cubicBezTo>
                      <a:pt x="209" y="159"/>
                      <a:pt x="256" y="284"/>
                      <a:pt x="344" y="410"/>
                    </a:cubicBezTo>
                    <a:cubicBezTo>
                      <a:pt x="358" y="428"/>
                      <a:pt x="372" y="447"/>
                      <a:pt x="386" y="462"/>
                    </a:cubicBezTo>
                    <a:cubicBezTo>
                      <a:pt x="353" y="456"/>
                      <a:pt x="321" y="456"/>
                      <a:pt x="289" y="452"/>
                    </a:cubicBezTo>
                    <a:cubicBezTo>
                      <a:pt x="278" y="451"/>
                      <a:pt x="267" y="451"/>
                      <a:pt x="257" y="451"/>
                    </a:cubicBezTo>
                    <a:cubicBezTo>
                      <a:pt x="117" y="451"/>
                      <a:pt x="5" y="478"/>
                      <a:pt x="1" y="517"/>
                    </a:cubicBezTo>
                    <a:cubicBezTo>
                      <a:pt x="1" y="563"/>
                      <a:pt x="126" y="601"/>
                      <a:pt x="284" y="605"/>
                    </a:cubicBezTo>
                    <a:lnTo>
                      <a:pt x="330" y="605"/>
                    </a:lnTo>
                    <a:cubicBezTo>
                      <a:pt x="317" y="610"/>
                      <a:pt x="308" y="614"/>
                      <a:pt x="298" y="619"/>
                    </a:cubicBezTo>
                    <a:cubicBezTo>
                      <a:pt x="154" y="685"/>
                      <a:pt x="51" y="768"/>
                      <a:pt x="66" y="805"/>
                    </a:cubicBezTo>
                    <a:cubicBezTo>
                      <a:pt x="72" y="819"/>
                      <a:pt x="92" y="826"/>
                      <a:pt x="120" y="826"/>
                    </a:cubicBezTo>
                    <a:cubicBezTo>
                      <a:pt x="175" y="826"/>
                      <a:pt x="263" y="802"/>
                      <a:pt x="358" y="758"/>
                    </a:cubicBezTo>
                    <a:lnTo>
                      <a:pt x="363" y="758"/>
                    </a:lnTo>
                    <a:cubicBezTo>
                      <a:pt x="353" y="768"/>
                      <a:pt x="349" y="777"/>
                      <a:pt x="340" y="786"/>
                    </a:cubicBezTo>
                    <a:cubicBezTo>
                      <a:pt x="252" y="912"/>
                      <a:pt x="201" y="1037"/>
                      <a:pt x="237" y="1061"/>
                    </a:cubicBezTo>
                    <a:cubicBezTo>
                      <a:pt x="241" y="1063"/>
                      <a:pt x="246" y="1065"/>
                      <a:pt x="252" y="1065"/>
                    </a:cubicBezTo>
                    <a:cubicBezTo>
                      <a:pt x="294" y="1065"/>
                      <a:pt x="383" y="990"/>
                      <a:pt x="465" y="874"/>
                    </a:cubicBezTo>
                    <a:cubicBezTo>
                      <a:pt x="475" y="865"/>
                      <a:pt x="479" y="857"/>
                      <a:pt x="488" y="846"/>
                    </a:cubicBezTo>
                    <a:lnTo>
                      <a:pt x="488" y="861"/>
                    </a:lnTo>
                    <a:cubicBezTo>
                      <a:pt x="493" y="1019"/>
                      <a:pt x="531" y="1144"/>
                      <a:pt x="572" y="1144"/>
                    </a:cubicBezTo>
                    <a:cubicBezTo>
                      <a:pt x="614" y="1144"/>
                      <a:pt x="647" y="1014"/>
                      <a:pt x="642" y="857"/>
                    </a:cubicBezTo>
                    <a:cubicBezTo>
                      <a:pt x="642" y="842"/>
                      <a:pt x="637" y="829"/>
                      <a:pt x="637" y="814"/>
                    </a:cubicBezTo>
                    <a:lnTo>
                      <a:pt x="637" y="814"/>
                    </a:lnTo>
                    <a:cubicBezTo>
                      <a:pt x="642" y="819"/>
                      <a:pt x="647" y="824"/>
                      <a:pt x="651" y="833"/>
                    </a:cubicBezTo>
                    <a:cubicBezTo>
                      <a:pt x="732" y="943"/>
                      <a:pt x="818" y="1025"/>
                      <a:pt x="862" y="1025"/>
                    </a:cubicBezTo>
                    <a:cubicBezTo>
                      <a:pt x="869" y="1025"/>
                      <a:pt x="874" y="1023"/>
                      <a:pt x="879" y="1019"/>
                    </a:cubicBezTo>
                    <a:cubicBezTo>
                      <a:pt x="911" y="996"/>
                      <a:pt x="866" y="870"/>
                      <a:pt x="776" y="745"/>
                    </a:cubicBezTo>
                    <a:cubicBezTo>
                      <a:pt x="767" y="730"/>
                      <a:pt x="758" y="722"/>
                      <a:pt x="748" y="707"/>
                    </a:cubicBezTo>
                    <a:lnTo>
                      <a:pt x="748" y="707"/>
                    </a:lnTo>
                    <a:cubicBezTo>
                      <a:pt x="772" y="717"/>
                      <a:pt x="795" y="722"/>
                      <a:pt x="823" y="726"/>
                    </a:cubicBezTo>
                    <a:cubicBezTo>
                      <a:pt x="889" y="742"/>
                      <a:pt x="951" y="749"/>
                      <a:pt x="1000" y="749"/>
                    </a:cubicBezTo>
                    <a:cubicBezTo>
                      <a:pt x="1066" y="749"/>
                      <a:pt x="1111" y="736"/>
                      <a:pt x="1117" y="713"/>
                    </a:cubicBezTo>
                    <a:cubicBezTo>
                      <a:pt x="1125" y="675"/>
                      <a:pt x="1009" y="614"/>
                      <a:pt x="855" y="578"/>
                    </a:cubicBezTo>
                    <a:cubicBezTo>
                      <a:pt x="990" y="526"/>
                      <a:pt x="1089" y="456"/>
                      <a:pt x="1074" y="419"/>
                    </a:cubicBezTo>
                    <a:cubicBezTo>
                      <a:pt x="1068" y="403"/>
                      <a:pt x="1045" y="396"/>
                      <a:pt x="1009" y="396"/>
                    </a:cubicBezTo>
                    <a:cubicBezTo>
                      <a:pt x="961" y="396"/>
                      <a:pt x="892" y="409"/>
                      <a:pt x="814" y="434"/>
                    </a:cubicBezTo>
                    <a:cubicBezTo>
                      <a:pt x="916" y="322"/>
                      <a:pt x="977" y="211"/>
                      <a:pt x="944" y="183"/>
                    </a:cubicBezTo>
                    <a:cubicBezTo>
                      <a:pt x="939" y="178"/>
                      <a:pt x="933" y="176"/>
                      <a:pt x="926" y="176"/>
                    </a:cubicBezTo>
                    <a:cubicBezTo>
                      <a:pt x="881" y="176"/>
                      <a:pt x="784" y="241"/>
                      <a:pt x="693" y="340"/>
                    </a:cubicBezTo>
                    <a:cubicBezTo>
                      <a:pt x="684" y="350"/>
                      <a:pt x="675" y="363"/>
                      <a:pt x="660" y="372"/>
                    </a:cubicBezTo>
                    <a:cubicBezTo>
                      <a:pt x="670" y="350"/>
                      <a:pt x="675" y="327"/>
                      <a:pt x="684" y="299"/>
                    </a:cubicBezTo>
                    <a:cubicBezTo>
                      <a:pt x="716" y="145"/>
                      <a:pt x="707" y="10"/>
                      <a:pt x="665" y="1"/>
                    </a:cubicBezTo>
                    <a:cubicBezTo>
                      <a:pt x="664" y="1"/>
                      <a:pt x="663" y="1"/>
                      <a:pt x="6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4846447" y="1497312"/>
                <a:ext cx="54086" cy="49945"/>
              </a:xfrm>
              <a:custGeom>
                <a:rect b="b" l="l" r="r" t="t"/>
                <a:pathLst>
                  <a:path extrusionOk="0" h="254" w="275">
                    <a:moveTo>
                      <a:pt x="151" y="1"/>
                    </a:moveTo>
                    <a:cubicBezTo>
                      <a:pt x="128" y="1"/>
                      <a:pt x="104" y="7"/>
                      <a:pt x="84" y="17"/>
                    </a:cubicBezTo>
                    <a:cubicBezTo>
                      <a:pt x="72" y="23"/>
                      <a:pt x="62" y="30"/>
                      <a:pt x="55" y="38"/>
                    </a:cubicBezTo>
                    <a:lnTo>
                      <a:pt x="55" y="38"/>
                    </a:lnTo>
                    <a:cubicBezTo>
                      <a:pt x="24" y="56"/>
                      <a:pt x="0" y="84"/>
                      <a:pt x="0" y="124"/>
                    </a:cubicBezTo>
                    <a:cubicBezTo>
                      <a:pt x="0" y="180"/>
                      <a:pt x="37" y="231"/>
                      <a:pt x="88" y="250"/>
                    </a:cubicBezTo>
                    <a:cubicBezTo>
                      <a:pt x="96" y="252"/>
                      <a:pt x="105" y="253"/>
                      <a:pt x="113" y="253"/>
                    </a:cubicBezTo>
                    <a:cubicBezTo>
                      <a:pt x="159" y="253"/>
                      <a:pt x="210" y="225"/>
                      <a:pt x="242" y="190"/>
                    </a:cubicBezTo>
                    <a:cubicBezTo>
                      <a:pt x="275" y="147"/>
                      <a:pt x="260" y="83"/>
                      <a:pt x="228" y="40"/>
                    </a:cubicBezTo>
                    <a:cubicBezTo>
                      <a:pt x="210" y="11"/>
                      <a:pt x="181" y="1"/>
                      <a:pt x="1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1" name="Google Shape;61;p3"/>
            <p:cNvGrpSpPr/>
            <p:nvPr/>
          </p:nvGrpSpPr>
          <p:grpSpPr>
            <a:xfrm>
              <a:off x="3034249" y="130125"/>
              <a:ext cx="423756" cy="430819"/>
              <a:chOff x="4762269" y="1405482"/>
              <a:chExt cx="221456" cy="225147"/>
            </a:xfrm>
          </p:grpSpPr>
          <p:sp>
            <p:nvSpPr>
              <p:cNvPr id="62" name="Google Shape;62;p3"/>
              <p:cNvSpPr/>
              <p:nvPr/>
            </p:nvSpPr>
            <p:spPr>
              <a:xfrm>
                <a:off x="4762269" y="1405482"/>
                <a:ext cx="221456" cy="225147"/>
              </a:xfrm>
              <a:custGeom>
                <a:rect b="b" l="l" r="r" t="t"/>
                <a:pathLst>
                  <a:path extrusionOk="0" h="1145" w="1126">
                    <a:moveTo>
                      <a:pt x="663" y="1"/>
                    </a:moveTo>
                    <a:cubicBezTo>
                      <a:pt x="626" y="1"/>
                      <a:pt x="567" y="115"/>
                      <a:pt x="531" y="266"/>
                    </a:cubicBezTo>
                    <a:cubicBezTo>
                      <a:pt x="521" y="308"/>
                      <a:pt x="516" y="350"/>
                      <a:pt x="512" y="387"/>
                    </a:cubicBezTo>
                    <a:cubicBezTo>
                      <a:pt x="503" y="368"/>
                      <a:pt x="488" y="344"/>
                      <a:pt x="469" y="322"/>
                    </a:cubicBezTo>
                    <a:cubicBezTo>
                      <a:pt x="391" y="210"/>
                      <a:pt x="303" y="132"/>
                      <a:pt x="257" y="132"/>
                    </a:cubicBezTo>
                    <a:cubicBezTo>
                      <a:pt x="251" y="132"/>
                      <a:pt x="246" y="133"/>
                      <a:pt x="242" y="136"/>
                    </a:cubicBezTo>
                    <a:cubicBezTo>
                      <a:pt x="209" y="159"/>
                      <a:pt x="256" y="284"/>
                      <a:pt x="344" y="410"/>
                    </a:cubicBezTo>
                    <a:cubicBezTo>
                      <a:pt x="358" y="428"/>
                      <a:pt x="372" y="447"/>
                      <a:pt x="386" y="462"/>
                    </a:cubicBezTo>
                    <a:cubicBezTo>
                      <a:pt x="353" y="456"/>
                      <a:pt x="321" y="456"/>
                      <a:pt x="289" y="452"/>
                    </a:cubicBezTo>
                    <a:cubicBezTo>
                      <a:pt x="278" y="451"/>
                      <a:pt x="267" y="451"/>
                      <a:pt x="257" y="451"/>
                    </a:cubicBezTo>
                    <a:cubicBezTo>
                      <a:pt x="117" y="451"/>
                      <a:pt x="5" y="478"/>
                      <a:pt x="1" y="517"/>
                    </a:cubicBezTo>
                    <a:cubicBezTo>
                      <a:pt x="1" y="563"/>
                      <a:pt x="126" y="601"/>
                      <a:pt x="284" y="605"/>
                    </a:cubicBezTo>
                    <a:lnTo>
                      <a:pt x="330" y="605"/>
                    </a:lnTo>
                    <a:cubicBezTo>
                      <a:pt x="317" y="610"/>
                      <a:pt x="308" y="614"/>
                      <a:pt x="298" y="619"/>
                    </a:cubicBezTo>
                    <a:cubicBezTo>
                      <a:pt x="154" y="685"/>
                      <a:pt x="51" y="768"/>
                      <a:pt x="66" y="805"/>
                    </a:cubicBezTo>
                    <a:cubicBezTo>
                      <a:pt x="72" y="819"/>
                      <a:pt x="92" y="826"/>
                      <a:pt x="120" y="826"/>
                    </a:cubicBezTo>
                    <a:cubicBezTo>
                      <a:pt x="175" y="826"/>
                      <a:pt x="263" y="802"/>
                      <a:pt x="358" y="758"/>
                    </a:cubicBezTo>
                    <a:lnTo>
                      <a:pt x="363" y="758"/>
                    </a:lnTo>
                    <a:cubicBezTo>
                      <a:pt x="353" y="768"/>
                      <a:pt x="349" y="777"/>
                      <a:pt x="340" y="786"/>
                    </a:cubicBezTo>
                    <a:cubicBezTo>
                      <a:pt x="252" y="912"/>
                      <a:pt x="201" y="1037"/>
                      <a:pt x="237" y="1061"/>
                    </a:cubicBezTo>
                    <a:cubicBezTo>
                      <a:pt x="241" y="1063"/>
                      <a:pt x="246" y="1065"/>
                      <a:pt x="252" y="1065"/>
                    </a:cubicBezTo>
                    <a:cubicBezTo>
                      <a:pt x="294" y="1065"/>
                      <a:pt x="383" y="990"/>
                      <a:pt x="465" y="874"/>
                    </a:cubicBezTo>
                    <a:cubicBezTo>
                      <a:pt x="475" y="865"/>
                      <a:pt x="479" y="857"/>
                      <a:pt x="488" y="846"/>
                    </a:cubicBezTo>
                    <a:lnTo>
                      <a:pt x="488" y="861"/>
                    </a:lnTo>
                    <a:cubicBezTo>
                      <a:pt x="493" y="1019"/>
                      <a:pt x="531" y="1144"/>
                      <a:pt x="572" y="1144"/>
                    </a:cubicBezTo>
                    <a:cubicBezTo>
                      <a:pt x="614" y="1144"/>
                      <a:pt x="647" y="1014"/>
                      <a:pt x="642" y="857"/>
                    </a:cubicBezTo>
                    <a:cubicBezTo>
                      <a:pt x="642" y="842"/>
                      <a:pt x="637" y="829"/>
                      <a:pt x="637" y="814"/>
                    </a:cubicBezTo>
                    <a:lnTo>
                      <a:pt x="637" y="814"/>
                    </a:lnTo>
                    <a:cubicBezTo>
                      <a:pt x="642" y="819"/>
                      <a:pt x="647" y="824"/>
                      <a:pt x="651" y="833"/>
                    </a:cubicBezTo>
                    <a:cubicBezTo>
                      <a:pt x="732" y="943"/>
                      <a:pt x="818" y="1025"/>
                      <a:pt x="862" y="1025"/>
                    </a:cubicBezTo>
                    <a:cubicBezTo>
                      <a:pt x="869" y="1025"/>
                      <a:pt x="874" y="1023"/>
                      <a:pt x="879" y="1019"/>
                    </a:cubicBezTo>
                    <a:cubicBezTo>
                      <a:pt x="911" y="996"/>
                      <a:pt x="866" y="870"/>
                      <a:pt x="776" y="745"/>
                    </a:cubicBezTo>
                    <a:cubicBezTo>
                      <a:pt x="767" y="730"/>
                      <a:pt x="758" y="722"/>
                      <a:pt x="748" y="707"/>
                    </a:cubicBezTo>
                    <a:lnTo>
                      <a:pt x="748" y="707"/>
                    </a:lnTo>
                    <a:cubicBezTo>
                      <a:pt x="772" y="717"/>
                      <a:pt x="795" y="722"/>
                      <a:pt x="823" y="726"/>
                    </a:cubicBezTo>
                    <a:cubicBezTo>
                      <a:pt x="889" y="742"/>
                      <a:pt x="951" y="749"/>
                      <a:pt x="1000" y="749"/>
                    </a:cubicBezTo>
                    <a:cubicBezTo>
                      <a:pt x="1066" y="749"/>
                      <a:pt x="1111" y="736"/>
                      <a:pt x="1117" y="713"/>
                    </a:cubicBezTo>
                    <a:cubicBezTo>
                      <a:pt x="1125" y="675"/>
                      <a:pt x="1009" y="614"/>
                      <a:pt x="855" y="578"/>
                    </a:cubicBezTo>
                    <a:cubicBezTo>
                      <a:pt x="990" y="526"/>
                      <a:pt x="1089" y="456"/>
                      <a:pt x="1074" y="419"/>
                    </a:cubicBezTo>
                    <a:cubicBezTo>
                      <a:pt x="1068" y="403"/>
                      <a:pt x="1045" y="396"/>
                      <a:pt x="1009" y="396"/>
                    </a:cubicBezTo>
                    <a:cubicBezTo>
                      <a:pt x="961" y="396"/>
                      <a:pt x="892" y="409"/>
                      <a:pt x="814" y="434"/>
                    </a:cubicBezTo>
                    <a:cubicBezTo>
                      <a:pt x="916" y="322"/>
                      <a:pt x="977" y="211"/>
                      <a:pt x="944" y="183"/>
                    </a:cubicBezTo>
                    <a:cubicBezTo>
                      <a:pt x="939" y="178"/>
                      <a:pt x="933" y="176"/>
                      <a:pt x="926" y="176"/>
                    </a:cubicBezTo>
                    <a:cubicBezTo>
                      <a:pt x="881" y="176"/>
                      <a:pt x="784" y="241"/>
                      <a:pt x="693" y="340"/>
                    </a:cubicBezTo>
                    <a:cubicBezTo>
                      <a:pt x="684" y="350"/>
                      <a:pt x="675" y="363"/>
                      <a:pt x="660" y="372"/>
                    </a:cubicBezTo>
                    <a:cubicBezTo>
                      <a:pt x="670" y="350"/>
                      <a:pt x="675" y="327"/>
                      <a:pt x="684" y="299"/>
                    </a:cubicBezTo>
                    <a:cubicBezTo>
                      <a:pt x="716" y="145"/>
                      <a:pt x="707" y="10"/>
                      <a:pt x="665" y="1"/>
                    </a:cubicBezTo>
                    <a:cubicBezTo>
                      <a:pt x="664" y="1"/>
                      <a:pt x="663" y="1"/>
                      <a:pt x="6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4846447" y="1497312"/>
                <a:ext cx="54086" cy="49945"/>
              </a:xfrm>
              <a:custGeom>
                <a:rect b="b" l="l" r="r" t="t"/>
                <a:pathLst>
                  <a:path extrusionOk="0" h="254" w="275">
                    <a:moveTo>
                      <a:pt x="151" y="1"/>
                    </a:moveTo>
                    <a:cubicBezTo>
                      <a:pt x="128" y="1"/>
                      <a:pt x="104" y="7"/>
                      <a:pt x="84" y="17"/>
                    </a:cubicBezTo>
                    <a:cubicBezTo>
                      <a:pt x="72" y="23"/>
                      <a:pt x="62" y="30"/>
                      <a:pt x="55" y="38"/>
                    </a:cubicBezTo>
                    <a:lnTo>
                      <a:pt x="55" y="38"/>
                    </a:lnTo>
                    <a:cubicBezTo>
                      <a:pt x="24" y="56"/>
                      <a:pt x="0" y="84"/>
                      <a:pt x="0" y="124"/>
                    </a:cubicBezTo>
                    <a:cubicBezTo>
                      <a:pt x="0" y="180"/>
                      <a:pt x="37" y="231"/>
                      <a:pt x="88" y="250"/>
                    </a:cubicBezTo>
                    <a:cubicBezTo>
                      <a:pt x="96" y="252"/>
                      <a:pt x="105" y="253"/>
                      <a:pt x="113" y="253"/>
                    </a:cubicBezTo>
                    <a:cubicBezTo>
                      <a:pt x="159" y="253"/>
                      <a:pt x="210" y="225"/>
                      <a:pt x="242" y="190"/>
                    </a:cubicBezTo>
                    <a:cubicBezTo>
                      <a:pt x="275" y="147"/>
                      <a:pt x="260" y="83"/>
                      <a:pt x="228" y="40"/>
                    </a:cubicBezTo>
                    <a:cubicBezTo>
                      <a:pt x="210" y="11"/>
                      <a:pt x="181" y="1"/>
                      <a:pt x="1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4" name="Google Shape;64;p3"/>
          <p:cNvSpPr/>
          <p:nvPr/>
        </p:nvSpPr>
        <p:spPr>
          <a:xfrm rot="976115">
            <a:off x="2238100" y="-585301"/>
            <a:ext cx="246275" cy="289825"/>
          </a:xfrm>
          <a:custGeom>
            <a:rect b="b" l="l" r="r" t="t"/>
            <a:pathLst>
              <a:path extrusionOk="0" h="1610" w="1368">
                <a:moveTo>
                  <a:pt x="698" y="0"/>
                </a:moveTo>
                <a:cubicBezTo>
                  <a:pt x="629" y="0"/>
                  <a:pt x="564" y="19"/>
                  <a:pt x="498" y="37"/>
                </a:cubicBezTo>
                <a:cubicBezTo>
                  <a:pt x="406" y="71"/>
                  <a:pt x="318" y="112"/>
                  <a:pt x="224" y="149"/>
                </a:cubicBezTo>
                <a:cubicBezTo>
                  <a:pt x="210" y="154"/>
                  <a:pt x="196" y="163"/>
                  <a:pt x="187" y="172"/>
                </a:cubicBezTo>
                <a:cubicBezTo>
                  <a:pt x="159" y="204"/>
                  <a:pt x="127" y="232"/>
                  <a:pt x="103" y="266"/>
                </a:cubicBezTo>
                <a:cubicBezTo>
                  <a:pt x="62" y="326"/>
                  <a:pt x="39" y="395"/>
                  <a:pt x="24" y="470"/>
                </a:cubicBezTo>
                <a:cubicBezTo>
                  <a:pt x="6" y="577"/>
                  <a:pt x="6" y="684"/>
                  <a:pt x="1" y="790"/>
                </a:cubicBezTo>
                <a:cubicBezTo>
                  <a:pt x="1" y="842"/>
                  <a:pt x="6" y="897"/>
                  <a:pt x="11" y="949"/>
                </a:cubicBezTo>
                <a:cubicBezTo>
                  <a:pt x="15" y="1041"/>
                  <a:pt x="34" y="1135"/>
                  <a:pt x="71" y="1223"/>
                </a:cubicBezTo>
                <a:cubicBezTo>
                  <a:pt x="150" y="1409"/>
                  <a:pt x="285" y="1534"/>
                  <a:pt x="485" y="1586"/>
                </a:cubicBezTo>
                <a:cubicBezTo>
                  <a:pt x="559" y="1605"/>
                  <a:pt x="633" y="1609"/>
                  <a:pt x="708" y="1609"/>
                </a:cubicBezTo>
                <a:cubicBezTo>
                  <a:pt x="749" y="1605"/>
                  <a:pt x="792" y="1599"/>
                  <a:pt x="833" y="1586"/>
                </a:cubicBezTo>
                <a:cubicBezTo>
                  <a:pt x="921" y="1562"/>
                  <a:pt x="996" y="1506"/>
                  <a:pt x="1061" y="1446"/>
                </a:cubicBezTo>
                <a:cubicBezTo>
                  <a:pt x="1131" y="1382"/>
                  <a:pt x="1182" y="1302"/>
                  <a:pt x="1224" y="1214"/>
                </a:cubicBezTo>
                <a:cubicBezTo>
                  <a:pt x="1270" y="1116"/>
                  <a:pt x="1307" y="1013"/>
                  <a:pt x="1331" y="907"/>
                </a:cubicBezTo>
                <a:cubicBezTo>
                  <a:pt x="1367" y="749"/>
                  <a:pt x="1363" y="595"/>
                  <a:pt x="1312" y="442"/>
                </a:cubicBezTo>
                <a:cubicBezTo>
                  <a:pt x="1294" y="377"/>
                  <a:pt x="1261" y="316"/>
                  <a:pt x="1219" y="266"/>
                </a:cubicBezTo>
                <a:cubicBezTo>
                  <a:pt x="1154" y="182"/>
                  <a:pt x="1075" y="121"/>
                  <a:pt x="983" y="71"/>
                </a:cubicBezTo>
                <a:cubicBezTo>
                  <a:pt x="893" y="19"/>
                  <a:pt x="801" y="0"/>
                  <a:pt x="6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" name="Google Shape;65;p3"/>
          <p:cNvGrpSpPr/>
          <p:nvPr/>
        </p:nvGrpSpPr>
        <p:grpSpPr>
          <a:xfrm>
            <a:off x="-461651" y="-749837"/>
            <a:ext cx="3690116" cy="6658640"/>
            <a:chOff x="-461651" y="-749837"/>
            <a:chExt cx="3690116" cy="6658640"/>
          </a:xfrm>
        </p:grpSpPr>
        <p:sp>
          <p:nvSpPr>
            <p:cNvPr id="66" name="Google Shape;66;p3"/>
            <p:cNvSpPr/>
            <p:nvPr/>
          </p:nvSpPr>
          <p:spPr>
            <a:xfrm rot="9764862">
              <a:off x="1517108" y="-581680"/>
              <a:ext cx="1343008" cy="1377928"/>
            </a:xfrm>
            <a:custGeom>
              <a:rect b="b" l="l" r="r" t="t"/>
              <a:pathLst>
                <a:path extrusionOk="0" h="5201" w="5069">
                  <a:moveTo>
                    <a:pt x="2146" y="1"/>
                  </a:moveTo>
                  <a:cubicBezTo>
                    <a:pt x="2128" y="1"/>
                    <a:pt x="2110" y="5"/>
                    <a:pt x="2093" y="14"/>
                  </a:cubicBezTo>
                  <a:cubicBezTo>
                    <a:pt x="2079" y="23"/>
                    <a:pt x="2060" y="32"/>
                    <a:pt x="2047" y="46"/>
                  </a:cubicBezTo>
                  <a:cubicBezTo>
                    <a:pt x="2014" y="79"/>
                    <a:pt x="1981" y="111"/>
                    <a:pt x="1959" y="153"/>
                  </a:cubicBezTo>
                  <a:cubicBezTo>
                    <a:pt x="1931" y="209"/>
                    <a:pt x="1903" y="259"/>
                    <a:pt x="1884" y="315"/>
                  </a:cubicBezTo>
                  <a:cubicBezTo>
                    <a:pt x="1814" y="478"/>
                    <a:pt x="1768" y="645"/>
                    <a:pt x="1730" y="817"/>
                  </a:cubicBezTo>
                  <a:cubicBezTo>
                    <a:pt x="1665" y="1124"/>
                    <a:pt x="1614" y="1436"/>
                    <a:pt x="1568" y="1748"/>
                  </a:cubicBezTo>
                  <a:cubicBezTo>
                    <a:pt x="1535" y="1994"/>
                    <a:pt x="1507" y="2240"/>
                    <a:pt x="1484" y="2491"/>
                  </a:cubicBezTo>
                  <a:cubicBezTo>
                    <a:pt x="1466" y="2724"/>
                    <a:pt x="1451" y="2951"/>
                    <a:pt x="1447" y="3184"/>
                  </a:cubicBezTo>
                  <a:cubicBezTo>
                    <a:pt x="1442" y="3338"/>
                    <a:pt x="1442" y="3486"/>
                    <a:pt x="1442" y="3634"/>
                  </a:cubicBezTo>
                  <a:cubicBezTo>
                    <a:pt x="1442" y="3649"/>
                    <a:pt x="1447" y="3668"/>
                    <a:pt x="1438" y="3677"/>
                  </a:cubicBezTo>
                  <a:cubicBezTo>
                    <a:pt x="1419" y="3672"/>
                    <a:pt x="1419" y="3662"/>
                    <a:pt x="1419" y="3649"/>
                  </a:cubicBezTo>
                  <a:cubicBezTo>
                    <a:pt x="1401" y="3597"/>
                    <a:pt x="1382" y="3546"/>
                    <a:pt x="1367" y="3495"/>
                  </a:cubicBezTo>
                  <a:cubicBezTo>
                    <a:pt x="1317" y="3333"/>
                    <a:pt x="1266" y="3170"/>
                    <a:pt x="1200" y="3012"/>
                  </a:cubicBezTo>
                  <a:cubicBezTo>
                    <a:pt x="1088" y="2742"/>
                    <a:pt x="955" y="2477"/>
                    <a:pt x="796" y="2226"/>
                  </a:cubicBezTo>
                  <a:cubicBezTo>
                    <a:pt x="703" y="2078"/>
                    <a:pt x="610" y="1928"/>
                    <a:pt x="508" y="1784"/>
                  </a:cubicBezTo>
                  <a:cubicBezTo>
                    <a:pt x="452" y="1710"/>
                    <a:pt x="401" y="1636"/>
                    <a:pt x="335" y="1570"/>
                  </a:cubicBezTo>
                  <a:cubicBezTo>
                    <a:pt x="298" y="1533"/>
                    <a:pt x="262" y="1497"/>
                    <a:pt x="215" y="1469"/>
                  </a:cubicBezTo>
                  <a:cubicBezTo>
                    <a:pt x="196" y="1454"/>
                    <a:pt x="174" y="1445"/>
                    <a:pt x="155" y="1441"/>
                  </a:cubicBezTo>
                  <a:cubicBezTo>
                    <a:pt x="146" y="1439"/>
                    <a:pt x="138" y="1439"/>
                    <a:pt x="130" y="1439"/>
                  </a:cubicBezTo>
                  <a:cubicBezTo>
                    <a:pt x="81" y="1439"/>
                    <a:pt x="31" y="1464"/>
                    <a:pt x="15" y="1520"/>
                  </a:cubicBezTo>
                  <a:cubicBezTo>
                    <a:pt x="6" y="1548"/>
                    <a:pt x="1" y="1576"/>
                    <a:pt x="1" y="1604"/>
                  </a:cubicBezTo>
                  <a:cubicBezTo>
                    <a:pt x="1" y="1654"/>
                    <a:pt x="6" y="1710"/>
                    <a:pt x="15" y="1757"/>
                  </a:cubicBezTo>
                  <a:cubicBezTo>
                    <a:pt x="52" y="1919"/>
                    <a:pt x="108" y="2078"/>
                    <a:pt x="174" y="2226"/>
                  </a:cubicBezTo>
                  <a:cubicBezTo>
                    <a:pt x="234" y="2351"/>
                    <a:pt x="294" y="2477"/>
                    <a:pt x="363" y="2598"/>
                  </a:cubicBezTo>
                  <a:cubicBezTo>
                    <a:pt x="461" y="2761"/>
                    <a:pt x="558" y="2928"/>
                    <a:pt x="657" y="3091"/>
                  </a:cubicBezTo>
                  <a:cubicBezTo>
                    <a:pt x="782" y="3300"/>
                    <a:pt x="917" y="3505"/>
                    <a:pt x="1056" y="3705"/>
                  </a:cubicBezTo>
                  <a:cubicBezTo>
                    <a:pt x="1172" y="3876"/>
                    <a:pt x="1294" y="4048"/>
                    <a:pt x="1395" y="4230"/>
                  </a:cubicBezTo>
                  <a:cubicBezTo>
                    <a:pt x="1405" y="4248"/>
                    <a:pt x="1419" y="4267"/>
                    <a:pt x="1433" y="4281"/>
                  </a:cubicBezTo>
                  <a:cubicBezTo>
                    <a:pt x="1549" y="4397"/>
                    <a:pt x="1665" y="4505"/>
                    <a:pt x="1800" y="4597"/>
                  </a:cubicBezTo>
                  <a:cubicBezTo>
                    <a:pt x="1819" y="4611"/>
                    <a:pt x="1837" y="4625"/>
                    <a:pt x="1852" y="4638"/>
                  </a:cubicBezTo>
                  <a:cubicBezTo>
                    <a:pt x="1925" y="4700"/>
                    <a:pt x="2009" y="4737"/>
                    <a:pt x="2084" y="4783"/>
                  </a:cubicBezTo>
                  <a:cubicBezTo>
                    <a:pt x="2093" y="4788"/>
                    <a:pt x="2098" y="4792"/>
                    <a:pt x="2107" y="4792"/>
                  </a:cubicBezTo>
                  <a:cubicBezTo>
                    <a:pt x="2219" y="4839"/>
                    <a:pt x="2330" y="4881"/>
                    <a:pt x="2442" y="4927"/>
                  </a:cubicBezTo>
                  <a:cubicBezTo>
                    <a:pt x="2633" y="5001"/>
                    <a:pt x="2828" y="5076"/>
                    <a:pt x="3027" y="5140"/>
                  </a:cubicBezTo>
                  <a:cubicBezTo>
                    <a:pt x="3111" y="5168"/>
                    <a:pt x="3195" y="5187"/>
                    <a:pt x="3279" y="5196"/>
                  </a:cubicBezTo>
                  <a:cubicBezTo>
                    <a:pt x="3300" y="5199"/>
                    <a:pt x="3321" y="5200"/>
                    <a:pt x="3342" y="5200"/>
                  </a:cubicBezTo>
                  <a:cubicBezTo>
                    <a:pt x="3370" y="5200"/>
                    <a:pt x="3398" y="5198"/>
                    <a:pt x="3427" y="5192"/>
                  </a:cubicBezTo>
                  <a:cubicBezTo>
                    <a:pt x="3459" y="5187"/>
                    <a:pt x="3487" y="5174"/>
                    <a:pt x="3515" y="5155"/>
                  </a:cubicBezTo>
                  <a:cubicBezTo>
                    <a:pt x="3557" y="5123"/>
                    <a:pt x="3566" y="5052"/>
                    <a:pt x="3538" y="5011"/>
                  </a:cubicBezTo>
                  <a:cubicBezTo>
                    <a:pt x="3525" y="4988"/>
                    <a:pt x="3506" y="4964"/>
                    <a:pt x="3483" y="4945"/>
                  </a:cubicBezTo>
                  <a:cubicBezTo>
                    <a:pt x="3455" y="4927"/>
                    <a:pt x="3422" y="4908"/>
                    <a:pt x="3390" y="4889"/>
                  </a:cubicBezTo>
                  <a:cubicBezTo>
                    <a:pt x="3325" y="4862"/>
                    <a:pt x="3260" y="4829"/>
                    <a:pt x="3195" y="4797"/>
                  </a:cubicBezTo>
                  <a:cubicBezTo>
                    <a:pt x="3092" y="4750"/>
                    <a:pt x="2991" y="4700"/>
                    <a:pt x="2888" y="4653"/>
                  </a:cubicBezTo>
                  <a:cubicBezTo>
                    <a:pt x="2716" y="4578"/>
                    <a:pt x="2534" y="4518"/>
                    <a:pt x="2358" y="4458"/>
                  </a:cubicBezTo>
                  <a:cubicBezTo>
                    <a:pt x="2288" y="4434"/>
                    <a:pt x="2214" y="4415"/>
                    <a:pt x="2144" y="4393"/>
                  </a:cubicBezTo>
                  <a:cubicBezTo>
                    <a:pt x="2139" y="4393"/>
                    <a:pt x="2139" y="4387"/>
                    <a:pt x="2135" y="4387"/>
                  </a:cubicBezTo>
                  <a:cubicBezTo>
                    <a:pt x="2135" y="4378"/>
                    <a:pt x="2139" y="4374"/>
                    <a:pt x="2144" y="4374"/>
                  </a:cubicBezTo>
                  <a:cubicBezTo>
                    <a:pt x="2238" y="4370"/>
                    <a:pt x="2330" y="4365"/>
                    <a:pt x="2423" y="4359"/>
                  </a:cubicBezTo>
                  <a:cubicBezTo>
                    <a:pt x="2581" y="4351"/>
                    <a:pt x="2740" y="4351"/>
                    <a:pt x="2897" y="4342"/>
                  </a:cubicBezTo>
                  <a:cubicBezTo>
                    <a:pt x="3069" y="4337"/>
                    <a:pt x="3242" y="4314"/>
                    <a:pt x="3409" y="4286"/>
                  </a:cubicBezTo>
                  <a:cubicBezTo>
                    <a:pt x="3641" y="4243"/>
                    <a:pt x="3873" y="4183"/>
                    <a:pt x="4096" y="4104"/>
                  </a:cubicBezTo>
                  <a:cubicBezTo>
                    <a:pt x="4227" y="4058"/>
                    <a:pt x="4357" y="4007"/>
                    <a:pt x="4482" y="3947"/>
                  </a:cubicBezTo>
                  <a:cubicBezTo>
                    <a:pt x="4525" y="3923"/>
                    <a:pt x="4566" y="3895"/>
                    <a:pt x="4603" y="3863"/>
                  </a:cubicBezTo>
                  <a:cubicBezTo>
                    <a:pt x="4622" y="3849"/>
                    <a:pt x="4641" y="3830"/>
                    <a:pt x="4650" y="3807"/>
                  </a:cubicBezTo>
                  <a:cubicBezTo>
                    <a:pt x="4678" y="3751"/>
                    <a:pt x="4654" y="3696"/>
                    <a:pt x="4598" y="3668"/>
                  </a:cubicBezTo>
                  <a:cubicBezTo>
                    <a:pt x="4575" y="3658"/>
                    <a:pt x="4553" y="3649"/>
                    <a:pt x="4529" y="3649"/>
                  </a:cubicBezTo>
                  <a:cubicBezTo>
                    <a:pt x="4491" y="3644"/>
                    <a:pt x="4454" y="3640"/>
                    <a:pt x="4418" y="3634"/>
                  </a:cubicBezTo>
                  <a:cubicBezTo>
                    <a:pt x="4374" y="3633"/>
                    <a:pt x="4330" y="3633"/>
                    <a:pt x="4286" y="3633"/>
                  </a:cubicBezTo>
                  <a:cubicBezTo>
                    <a:pt x="4165" y="3633"/>
                    <a:pt x="4045" y="3637"/>
                    <a:pt x="3925" y="3644"/>
                  </a:cubicBezTo>
                  <a:cubicBezTo>
                    <a:pt x="3613" y="3668"/>
                    <a:pt x="3306" y="3718"/>
                    <a:pt x="3000" y="3774"/>
                  </a:cubicBezTo>
                  <a:cubicBezTo>
                    <a:pt x="2888" y="3793"/>
                    <a:pt x="2772" y="3821"/>
                    <a:pt x="2660" y="3844"/>
                  </a:cubicBezTo>
                  <a:cubicBezTo>
                    <a:pt x="2549" y="3872"/>
                    <a:pt x="2437" y="3904"/>
                    <a:pt x="2330" y="3937"/>
                  </a:cubicBezTo>
                  <a:cubicBezTo>
                    <a:pt x="2324" y="3937"/>
                    <a:pt x="2318" y="3941"/>
                    <a:pt x="2311" y="3941"/>
                  </a:cubicBezTo>
                  <a:cubicBezTo>
                    <a:pt x="2308" y="3941"/>
                    <a:pt x="2305" y="3940"/>
                    <a:pt x="2302" y="3937"/>
                  </a:cubicBezTo>
                  <a:cubicBezTo>
                    <a:pt x="2307" y="3928"/>
                    <a:pt x="2311" y="3928"/>
                    <a:pt x="2321" y="3923"/>
                  </a:cubicBezTo>
                  <a:cubicBezTo>
                    <a:pt x="2377" y="3895"/>
                    <a:pt x="2437" y="3863"/>
                    <a:pt x="2498" y="3830"/>
                  </a:cubicBezTo>
                  <a:cubicBezTo>
                    <a:pt x="2656" y="3741"/>
                    <a:pt x="2823" y="3658"/>
                    <a:pt x="2985" y="3579"/>
                  </a:cubicBezTo>
                  <a:cubicBezTo>
                    <a:pt x="3158" y="3495"/>
                    <a:pt x="3325" y="3407"/>
                    <a:pt x="3487" y="3314"/>
                  </a:cubicBezTo>
                  <a:cubicBezTo>
                    <a:pt x="3692" y="3198"/>
                    <a:pt x="3897" y="3076"/>
                    <a:pt x="4101" y="2956"/>
                  </a:cubicBezTo>
                  <a:cubicBezTo>
                    <a:pt x="4255" y="2859"/>
                    <a:pt x="4408" y="2765"/>
                    <a:pt x="4557" y="2658"/>
                  </a:cubicBezTo>
                  <a:cubicBezTo>
                    <a:pt x="4673" y="2570"/>
                    <a:pt x="4789" y="2477"/>
                    <a:pt x="4892" y="2370"/>
                  </a:cubicBezTo>
                  <a:cubicBezTo>
                    <a:pt x="4943" y="2314"/>
                    <a:pt x="4989" y="2259"/>
                    <a:pt x="5027" y="2194"/>
                  </a:cubicBezTo>
                  <a:cubicBezTo>
                    <a:pt x="5045" y="2162"/>
                    <a:pt x="5064" y="2128"/>
                    <a:pt x="5064" y="2091"/>
                  </a:cubicBezTo>
                  <a:cubicBezTo>
                    <a:pt x="5068" y="2031"/>
                    <a:pt x="5031" y="1989"/>
                    <a:pt x="4971" y="1984"/>
                  </a:cubicBezTo>
                  <a:cubicBezTo>
                    <a:pt x="4952" y="1984"/>
                    <a:pt x="4933" y="1984"/>
                    <a:pt x="4915" y="1989"/>
                  </a:cubicBezTo>
                  <a:cubicBezTo>
                    <a:pt x="4896" y="1994"/>
                    <a:pt x="4877" y="1999"/>
                    <a:pt x="4864" y="2008"/>
                  </a:cubicBezTo>
                  <a:cubicBezTo>
                    <a:pt x="4748" y="2044"/>
                    <a:pt x="4641" y="2096"/>
                    <a:pt x="4534" y="2147"/>
                  </a:cubicBezTo>
                  <a:cubicBezTo>
                    <a:pt x="4139" y="2329"/>
                    <a:pt x="3766" y="2533"/>
                    <a:pt x="3399" y="2761"/>
                  </a:cubicBezTo>
                  <a:cubicBezTo>
                    <a:pt x="3064" y="2960"/>
                    <a:pt x="2744" y="3184"/>
                    <a:pt x="2433" y="3417"/>
                  </a:cubicBezTo>
                  <a:cubicBezTo>
                    <a:pt x="2423" y="3421"/>
                    <a:pt x="2414" y="3435"/>
                    <a:pt x="2390" y="3435"/>
                  </a:cubicBezTo>
                  <a:cubicBezTo>
                    <a:pt x="2442" y="3379"/>
                    <a:pt x="2479" y="3323"/>
                    <a:pt x="2521" y="3272"/>
                  </a:cubicBezTo>
                  <a:cubicBezTo>
                    <a:pt x="2600" y="3175"/>
                    <a:pt x="2665" y="3072"/>
                    <a:pt x="2740" y="2970"/>
                  </a:cubicBezTo>
                  <a:cubicBezTo>
                    <a:pt x="2813" y="2863"/>
                    <a:pt x="2879" y="2752"/>
                    <a:pt x="2948" y="2640"/>
                  </a:cubicBezTo>
                  <a:cubicBezTo>
                    <a:pt x="2948" y="2636"/>
                    <a:pt x="2953" y="2630"/>
                    <a:pt x="2953" y="2630"/>
                  </a:cubicBezTo>
                  <a:cubicBezTo>
                    <a:pt x="3013" y="2529"/>
                    <a:pt x="3069" y="2430"/>
                    <a:pt x="3130" y="2333"/>
                  </a:cubicBezTo>
                  <a:cubicBezTo>
                    <a:pt x="3274" y="2100"/>
                    <a:pt x="3431" y="1877"/>
                    <a:pt x="3571" y="1645"/>
                  </a:cubicBezTo>
                  <a:cubicBezTo>
                    <a:pt x="3650" y="1520"/>
                    <a:pt x="3729" y="1390"/>
                    <a:pt x="3800" y="1259"/>
                  </a:cubicBezTo>
                  <a:cubicBezTo>
                    <a:pt x="3817" y="1227"/>
                    <a:pt x="3832" y="1194"/>
                    <a:pt x="3841" y="1157"/>
                  </a:cubicBezTo>
                  <a:cubicBezTo>
                    <a:pt x="3848" y="1098"/>
                    <a:pt x="3813" y="1055"/>
                    <a:pt x="3762" y="1055"/>
                  </a:cubicBezTo>
                  <a:cubicBezTo>
                    <a:pt x="3753" y="1055"/>
                    <a:pt x="3744" y="1056"/>
                    <a:pt x="3734" y="1059"/>
                  </a:cubicBezTo>
                  <a:cubicBezTo>
                    <a:pt x="3710" y="1064"/>
                    <a:pt x="3692" y="1078"/>
                    <a:pt x="3673" y="1092"/>
                  </a:cubicBezTo>
                  <a:cubicBezTo>
                    <a:pt x="3627" y="1124"/>
                    <a:pt x="3585" y="1162"/>
                    <a:pt x="3549" y="1203"/>
                  </a:cubicBezTo>
                  <a:cubicBezTo>
                    <a:pt x="3367" y="1390"/>
                    <a:pt x="3204" y="1589"/>
                    <a:pt x="3046" y="1793"/>
                  </a:cubicBezTo>
                  <a:cubicBezTo>
                    <a:pt x="2967" y="1892"/>
                    <a:pt x="2892" y="1994"/>
                    <a:pt x="2818" y="2096"/>
                  </a:cubicBezTo>
                  <a:cubicBezTo>
                    <a:pt x="2744" y="2194"/>
                    <a:pt x="2665" y="2291"/>
                    <a:pt x="2590" y="2394"/>
                  </a:cubicBezTo>
                  <a:cubicBezTo>
                    <a:pt x="2502" y="2519"/>
                    <a:pt x="2414" y="2645"/>
                    <a:pt x="2330" y="2770"/>
                  </a:cubicBezTo>
                  <a:cubicBezTo>
                    <a:pt x="2307" y="2803"/>
                    <a:pt x="2288" y="2835"/>
                    <a:pt x="2270" y="2872"/>
                  </a:cubicBezTo>
                  <a:cubicBezTo>
                    <a:pt x="2148" y="3054"/>
                    <a:pt x="2028" y="3230"/>
                    <a:pt x="1921" y="3421"/>
                  </a:cubicBezTo>
                  <a:cubicBezTo>
                    <a:pt x="1903" y="3449"/>
                    <a:pt x="1884" y="3481"/>
                    <a:pt x="1865" y="3514"/>
                  </a:cubicBezTo>
                  <a:cubicBezTo>
                    <a:pt x="1847" y="3546"/>
                    <a:pt x="1824" y="3584"/>
                    <a:pt x="1805" y="3616"/>
                  </a:cubicBezTo>
                  <a:cubicBezTo>
                    <a:pt x="1800" y="3616"/>
                    <a:pt x="1796" y="3616"/>
                    <a:pt x="1796" y="3621"/>
                  </a:cubicBezTo>
                  <a:cubicBezTo>
                    <a:pt x="1786" y="3612"/>
                    <a:pt x="1796" y="3602"/>
                    <a:pt x="1796" y="3593"/>
                  </a:cubicBezTo>
                  <a:cubicBezTo>
                    <a:pt x="1828" y="3458"/>
                    <a:pt x="1865" y="3327"/>
                    <a:pt x="1893" y="3194"/>
                  </a:cubicBezTo>
                  <a:cubicBezTo>
                    <a:pt x="1963" y="2896"/>
                    <a:pt x="2014" y="2589"/>
                    <a:pt x="2056" y="2287"/>
                  </a:cubicBezTo>
                  <a:cubicBezTo>
                    <a:pt x="2088" y="2022"/>
                    <a:pt x="2120" y="1757"/>
                    <a:pt x="2148" y="1492"/>
                  </a:cubicBezTo>
                  <a:cubicBezTo>
                    <a:pt x="2182" y="1194"/>
                    <a:pt x="2210" y="892"/>
                    <a:pt x="2238" y="590"/>
                  </a:cubicBezTo>
                  <a:cubicBezTo>
                    <a:pt x="2246" y="497"/>
                    <a:pt x="2255" y="399"/>
                    <a:pt x="2265" y="306"/>
                  </a:cubicBezTo>
                  <a:lnTo>
                    <a:pt x="2265" y="158"/>
                  </a:lnTo>
                  <a:cubicBezTo>
                    <a:pt x="2265" y="125"/>
                    <a:pt x="2260" y="92"/>
                    <a:pt x="2242" y="60"/>
                  </a:cubicBezTo>
                  <a:cubicBezTo>
                    <a:pt x="2220" y="21"/>
                    <a:pt x="2184" y="1"/>
                    <a:pt x="21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 rot="6300010">
              <a:off x="-90551" y="-64446"/>
              <a:ext cx="1969506" cy="2020724"/>
            </a:xfrm>
            <a:custGeom>
              <a:rect b="b" l="l" r="r" t="t"/>
              <a:pathLst>
                <a:path extrusionOk="0" h="5201" w="5069">
                  <a:moveTo>
                    <a:pt x="2146" y="1"/>
                  </a:moveTo>
                  <a:cubicBezTo>
                    <a:pt x="2128" y="1"/>
                    <a:pt x="2110" y="5"/>
                    <a:pt x="2093" y="14"/>
                  </a:cubicBezTo>
                  <a:cubicBezTo>
                    <a:pt x="2079" y="23"/>
                    <a:pt x="2060" y="32"/>
                    <a:pt x="2047" y="46"/>
                  </a:cubicBezTo>
                  <a:cubicBezTo>
                    <a:pt x="2014" y="79"/>
                    <a:pt x="1981" y="111"/>
                    <a:pt x="1959" y="153"/>
                  </a:cubicBezTo>
                  <a:cubicBezTo>
                    <a:pt x="1931" y="209"/>
                    <a:pt x="1903" y="259"/>
                    <a:pt x="1884" y="315"/>
                  </a:cubicBezTo>
                  <a:cubicBezTo>
                    <a:pt x="1814" y="478"/>
                    <a:pt x="1768" y="645"/>
                    <a:pt x="1730" y="817"/>
                  </a:cubicBezTo>
                  <a:cubicBezTo>
                    <a:pt x="1665" y="1124"/>
                    <a:pt x="1614" y="1436"/>
                    <a:pt x="1568" y="1748"/>
                  </a:cubicBezTo>
                  <a:cubicBezTo>
                    <a:pt x="1535" y="1994"/>
                    <a:pt x="1507" y="2240"/>
                    <a:pt x="1484" y="2491"/>
                  </a:cubicBezTo>
                  <a:cubicBezTo>
                    <a:pt x="1466" y="2724"/>
                    <a:pt x="1451" y="2951"/>
                    <a:pt x="1447" y="3184"/>
                  </a:cubicBezTo>
                  <a:cubicBezTo>
                    <a:pt x="1442" y="3338"/>
                    <a:pt x="1442" y="3486"/>
                    <a:pt x="1442" y="3634"/>
                  </a:cubicBezTo>
                  <a:cubicBezTo>
                    <a:pt x="1442" y="3649"/>
                    <a:pt x="1447" y="3668"/>
                    <a:pt x="1438" y="3677"/>
                  </a:cubicBezTo>
                  <a:cubicBezTo>
                    <a:pt x="1419" y="3672"/>
                    <a:pt x="1419" y="3662"/>
                    <a:pt x="1419" y="3649"/>
                  </a:cubicBezTo>
                  <a:cubicBezTo>
                    <a:pt x="1401" y="3597"/>
                    <a:pt x="1382" y="3546"/>
                    <a:pt x="1367" y="3495"/>
                  </a:cubicBezTo>
                  <a:cubicBezTo>
                    <a:pt x="1317" y="3333"/>
                    <a:pt x="1266" y="3170"/>
                    <a:pt x="1200" y="3012"/>
                  </a:cubicBezTo>
                  <a:cubicBezTo>
                    <a:pt x="1088" y="2742"/>
                    <a:pt x="955" y="2477"/>
                    <a:pt x="796" y="2226"/>
                  </a:cubicBezTo>
                  <a:cubicBezTo>
                    <a:pt x="703" y="2078"/>
                    <a:pt x="610" y="1928"/>
                    <a:pt x="508" y="1784"/>
                  </a:cubicBezTo>
                  <a:cubicBezTo>
                    <a:pt x="452" y="1710"/>
                    <a:pt x="401" y="1636"/>
                    <a:pt x="335" y="1570"/>
                  </a:cubicBezTo>
                  <a:cubicBezTo>
                    <a:pt x="298" y="1533"/>
                    <a:pt x="262" y="1497"/>
                    <a:pt x="215" y="1469"/>
                  </a:cubicBezTo>
                  <a:cubicBezTo>
                    <a:pt x="196" y="1454"/>
                    <a:pt x="174" y="1445"/>
                    <a:pt x="155" y="1441"/>
                  </a:cubicBezTo>
                  <a:cubicBezTo>
                    <a:pt x="146" y="1439"/>
                    <a:pt x="138" y="1439"/>
                    <a:pt x="130" y="1439"/>
                  </a:cubicBezTo>
                  <a:cubicBezTo>
                    <a:pt x="81" y="1439"/>
                    <a:pt x="31" y="1464"/>
                    <a:pt x="15" y="1520"/>
                  </a:cubicBezTo>
                  <a:cubicBezTo>
                    <a:pt x="6" y="1548"/>
                    <a:pt x="1" y="1576"/>
                    <a:pt x="1" y="1604"/>
                  </a:cubicBezTo>
                  <a:cubicBezTo>
                    <a:pt x="1" y="1654"/>
                    <a:pt x="6" y="1710"/>
                    <a:pt x="15" y="1757"/>
                  </a:cubicBezTo>
                  <a:cubicBezTo>
                    <a:pt x="52" y="1919"/>
                    <a:pt x="108" y="2078"/>
                    <a:pt x="174" y="2226"/>
                  </a:cubicBezTo>
                  <a:cubicBezTo>
                    <a:pt x="234" y="2351"/>
                    <a:pt x="294" y="2477"/>
                    <a:pt x="363" y="2598"/>
                  </a:cubicBezTo>
                  <a:cubicBezTo>
                    <a:pt x="461" y="2761"/>
                    <a:pt x="558" y="2928"/>
                    <a:pt x="657" y="3091"/>
                  </a:cubicBezTo>
                  <a:cubicBezTo>
                    <a:pt x="782" y="3300"/>
                    <a:pt x="917" y="3505"/>
                    <a:pt x="1056" y="3705"/>
                  </a:cubicBezTo>
                  <a:cubicBezTo>
                    <a:pt x="1172" y="3876"/>
                    <a:pt x="1294" y="4048"/>
                    <a:pt x="1395" y="4230"/>
                  </a:cubicBezTo>
                  <a:cubicBezTo>
                    <a:pt x="1405" y="4248"/>
                    <a:pt x="1419" y="4267"/>
                    <a:pt x="1433" y="4281"/>
                  </a:cubicBezTo>
                  <a:cubicBezTo>
                    <a:pt x="1549" y="4397"/>
                    <a:pt x="1665" y="4505"/>
                    <a:pt x="1800" y="4597"/>
                  </a:cubicBezTo>
                  <a:cubicBezTo>
                    <a:pt x="1819" y="4611"/>
                    <a:pt x="1837" y="4625"/>
                    <a:pt x="1852" y="4638"/>
                  </a:cubicBezTo>
                  <a:cubicBezTo>
                    <a:pt x="1925" y="4700"/>
                    <a:pt x="2009" y="4737"/>
                    <a:pt x="2084" y="4783"/>
                  </a:cubicBezTo>
                  <a:cubicBezTo>
                    <a:pt x="2093" y="4788"/>
                    <a:pt x="2098" y="4792"/>
                    <a:pt x="2107" y="4792"/>
                  </a:cubicBezTo>
                  <a:cubicBezTo>
                    <a:pt x="2219" y="4839"/>
                    <a:pt x="2330" y="4881"/>
                    <a:pt x="2442" y="4927"/>
                  </a:cubicBezTo>
                  <a:cubicBezTo>
                    <a:pt x="2633" y="5001"/>
                    <a:pt x="2828" y="5076"/>
                    <a:pt x="3027" y="5140"/>
                  </a:cubicBezTo>
                  <a:cubicBezTo>
                    <a:pt x="3111" y="5168"/>
                    <a:pt x="3195" y="5187"/>
                    <a:pt x="3279" y="5196"/>
                  </a:cubicBezTo>
                  <a:cubicBezTo>
                    <a:pt x="3300" y="5199"/>
                    <a:pt x="3321" y="5200"/>
                    <a:pt x="3342" y="5200"/>
                  </a:cubicBezTo>
                  <a:cubicBezTo>
                    <a:pt x="3370" y="5200"/>
                    <a:pt x="3398" y="5198"/>
                    <a:pt x="3427" y="5192"/>
                  </a:cubicBezTo>
                  <a:cubicBezTo>
                    <a:pt x="3459" y="5187"/>
                    <a:pt x="3487" y="5174"/>
                    <a:pt x="3515" y="5155"/>
                  </a:cubicBezTo>
                  <a:cubicBezTo>
                    <a:pt x="3557" y="5123"/>
                    <a:pt x="3566" y="5052"/>
                    <a:pt x="3538" y="5011"/>
                  </a:cubicBezTo>
                  <a:cubicBezTo>
                    <a:pt x="3525" y="4988"/>
                    <a:pt x="3506" y="4964"/>
                    <a:pt x="3483" y="4945"/>
                  </a:cubicBezTo>
                  <a:cubicBezTo>
                    <a:pt x="3455" y="4927"/>
                    <a:pt x="3422" y="4908"/>
                    <a:pt x="3390" y="4889"/>
                  </a:cubicBezTo>
                  <a:cubicBezTo>
                    <a:pt x="3325" y="4862"/>
                    <a:pt x="3260" y="4829"/>
                    <a:pt x="3195" y="4797"/>
                  </a:cubicBezTo>
                  <a:cubicBezTo>
                    <a:pt x="3092" y="4750"/>
                    <a:pt x="2991" y="4700"/>
                    <a:pt x="2888" y="4653"/>
                  </a:cubicBezTo>
                  <a:cubicBezTo>
                    <a:pt x="2716" y="4578"/>
                    <a:pt x="2534" y="4518"/>
                    <a:pt x="2358" y="4458"/>
                  </a:cubicBezTo>
                  <a:cubicBezTo>
                    <a:pt x="2288" y="4434"/>
                    <a:pt x="2214" y="4415"/>
                    <a:pt x="2144" y="4393"/>
                  </a:cubicBezTo>
                  <a:cubicBezTo>
                    <a:pt x="2139" y="4393"/>
                    <a:pt x="2139" y="4387"/>
                    <a:pt x="2135" y="4387"/>
                  </a:cubicBezTo>
                  <a:cubicBezTo>
                    <a:pt x="2135" y="4378"/>
                    <a:pt x="2139" y="4374"/>
                    <a:pt x="2144" y="4374"/>
                  </a:cubicBezTo>
                  <a:cubicBezTo>
                    <a:pt x="2238" y="4370"/>
                    <a:pt x="2330" y="4365"/>
                    <a:pt x="2423" y="4359"/>
                  </a:cubicBezTo>
                  <a:cubicBezTo>
                    <a:pt x="2581" y="4351"/>
                    <a:pt x="2740" y="4351"/>
                    <a:pt x="2897" y="4342"/>
                  </a:cubicBezTo>
                  <a:cubicBezTo>
                    <a:pt x="3069" y="4337"/>
                    <a:pt x="3242" y="4314"/>
                    <a:pt x="3409" y="4286"/>
                  </a:cubicBezTo>
                  <a:cubicBezTo>
                    <a:pt x="3641" y="4243"/>
                    <a:pt x="3873" y="4183"/>
                    <a:pt x="4096" y="4104"/>
                  </a:cubicBezTo>
                  <a:cubicBezTo>
                    <a:pt x="4227" y="4058"/>
                    <a:pt x="4357" y="4007"/>
                    <a:pt x="4482" y="3947"/>
                  </a:cubicBezTo>
                  <a:cubicBezTo>
                    <a:pt x="4525" y="3923"/>
                    <a:pt x="4566" y="3895"/>
                    <a:pt x="4603" y="3863"/>
                  </a:cubicBezTo>
                  <a:cubicBezTo>
                    <a:pt x="4622" y="3849"/>
                    <a:pt x="4641" y="3830"/>
                    <a:pt x="4650" y="3807"/>
                  </a:cubicBezTo>
                  <a:cubicBezTo>
                    <a:pt x="4678" y="3751"/>
                    <a:pt x="4654" y="3696"/>
                    <a:pt x="4598" y="3668"/>
                  </a:cubicBezTo>
                  <a:cubicBezTo>
                    <a:pt x="4575" y="3658"/>
                    <a:pt x="4553" y="3649"/>
                    <a:pt x="4529" y="3649"/>
                  </a:cubicBezTo>
                  <a:cubicBezTo>
                    <a:pt x="4491" y="3644"/>
                    <a:pt x="4454" y="3640"/>
                    <a:pt x="4418" y="3634"/>
                  </a:cubicBezTo>
                  <a:cubicBezTo>
                    <a:pt x="4374" y="3633"/>
                    <a:pt x="4330" y="3633"/>
                    <a:pt x="4286" y="3633"/>
                  </a:cubicBezTo>
                  <a:cubicBezTo>
                    <a:pt x="4165" y="3633"/>
                    <a:pt x="4045" y="3637"/>
                    <a:pt x="3925" y="3644"/>
                  </a:cubicBezTo>
                  <a:cubicBezTo>
                    <a:pt x="3613" y="3668"/>
                    <a:pt x="3306" y="3718"/>
                    <a:pt x="3000" y="3774"/>
                  </a:cubicBezTo>
                  <a:cubicBezTo>
                    <a:pt x="2888" y="3793"/>
                    <a:pt x="2772" y="3821"/>
                    <a:pt x="2660" y="3844"/>
                  </a:cubicBezTo>
                  <a:cubicBezTo>
                    <a:pt x="2549" y="3872"/>
                    <a:pt x="2437" y="3904"/>
                    <a:pt x="2330" y="3937"/>
                  </a:cubicBezTo>
                  <a:cubicBezTo>
                    <a:pt x="2324" y="3937"/>
                    <a:pt x="2318" y="3941"/>
                    <a:pt x="2311" y="3941"/>
                  </a:cubicBezTo>
                  <a:cubicBezTo>
                    <a:pt x="2308" y="3941"/>
                    <a:pt x="2305" y="3940"/>
                    <a:pt x="2302" y="3937"/>
                  </a:cubicBezTo>
                  <a:cubicBezTo>
                    <a:pt x="2307" y="3928"/>
                    <a:pt x="2311" y="3928"/>
                    <a:pt x="2321" y="3923"/>
                  </a:cubicBezTo>
                  <a:cubicBezTo>
                    <a:pt x="2377" y="3895"/>
                    <a:pt x="2437" y="3863"/>
                    <a:pt x="2498" y="3830"/>
                  </a:cubicBezTo>
                  <a:cubicBezTo>
                    <a:pt x="2656" y="3741"/>
                    <a:pt x="2823" y="3658"/>
                    <a:pt x="2985" y="3579"/>
                  </a:cubicBezTo>
                  <a:cubicBezTo>
                    <a:pt x="3158" y="3495"/>
                    <a:pt x="3325" y="3407"/>
                    <a:pt x="3487" y="3314"/>
                  </a:cubicBezTo>
                  <a:cubicBezTo>
                    <a:pt x="3692" y="3198"/>
                    <a:pt x="3897" y="3076"/>
                    <a:pt x="4101" y="2956"/>
                  </a:cubicBezTo>
                  <a:cubicBezTo>
                    <a:pt x="4255" y="2859"/>
                    <a:pt x="4408" y="2765"/>
                    <a:pt x="4557" y="2658"/>
                  </a:cubicBezTo>
                  <a:cubicBezTo>
                    <a:pt x="4673" y="2570"/>
                    <a:pt x="4789" y="2477"/>
                    <a:pt x="4892" y="2370"/>
                  </a:cubicBezTo>
                  <a:cubicBezTo>
                    <a:pt x="4943" y="2314"/>
                    <a:pt x="4989" y="2259"/>
                    <a:pt x="5027" y="2194"/>
                  </a:cubicBezTo>
                  <a:cubicBezTo>
                    <a:pt x="5045" y="2162"/>
                    <a:pt x="5064" y="2128"/>
                    <a:pt x="5064" y="2091"/>
                  </a:cubicBezTo>
                  <a:cubicBezTo>
                    <a:pt x="5068" y="2031"/>
                    <a:pt x="5031" y="1989"/>
                    <a:pt x="4971" y="1984"/>
                  </a:cubicBezTo>
                  <a:cubicBezTo>
                    <a:pt x="4952" y="1984"/>
                    <a:pt x="4933" y="1984"/>
                    <a:pt x="4915" y="1989"/>
                  </a:cubicBezTo>
                  <a:cubicBezTo>
                    <a:pt x="4896" y="1994"/>
                    <a:pt x="4877" y="1999"/>
                    <a:pt x="4864" y="2008"/>
                  </a:cubicBezTo>
                  <a:cubicBezTo>
                    <a:pt x="4748" y="2044"/>
                    <a:pt x="4641" y="2096"/>
                    <a:pt x="4534" y="2147"/>
                  </a:cubicBezTo>
                  <a:cubicBezTo>
                    <a:pt x="4139" y="2329"/>
                    <a:pt x="3766" y="2533"/>
                    <a:pt x="3399" y="2761"/>
                  </a:cubicBezTo>
                  <a:cubicBezTo>
                    <a:pt x="3064" y="2960"/>
                    <a:pt x="2744" y="3184"/>
                    <a:pt x="2433" y="3417"/>
                  </a:cubicBezTo>
                  <a:cubicBezTo>
                    <a:pt x="2423" y="3421"/>
                    <a:pt x="2414" y="3435"/>
                    <a:pt x="2390" y="3435"/>
                  </a:cubicBezTo>
                  <a:cubicBezTo>
                    <a:pt x="2442" y="3379"/>
                    <a:pt x="2479" y="3323"/>
                    <a:pt x="2521" y="3272"/>
                  </a:cubicBezTo>
                  <a:cubicBezTo>
                    <a:pt x="2600" y="3175"/>
                    <a:pt x="2665" y="3072"/>
                    <a:pt x="2740" y="2970"/>
                  </a:cubicBezTo>
                  <a:cubicBezTo>
                    <a:pt x="2813" y="2863"/>
                    <a:pt x="2879" y="2752"/>
                    <a:pt x="2948" y="2640"/>
                  </a:cubicBezTo>
                  <a:cubicBezTo>
                    <a:pt x="2948" y="2636"/>
                    <a:pt x="2953" y="2630"/>
                    <a:pt x="2953" y="2630"/>
                  </a:cubicBezTo>
                  <a:cubicBezTo>
                    <a:pt x="3013" y="2529"/>
                    <a:pt x="3069" y="2430"/>
                    <a:pt x="3130" y="2333"/>
                  </a:cubicBezTo>
                  <a:cubicBezTo>
                    <a:pt x="3274" y="2100"/>
                    <a:pt x="3431" y="1877"/>
                    <a:pt x="3571" y="1645"/>
                  </a:cubicBezTo>
                  <a:cubicBezTo>
                    <a:pt x="3650" y="1520"/>
                    <a:pt x="3729" y="1390"/>
                    <a:pt x="3800" y="1259"/>
                  </a:cubicBezTo>
                  <a:cubicBezTo>
                    <a:pt x="3817" y="1227"/>
                    <a:pt x="3832" y="1194"/>
                    <a:pt x="3841" y="1157"/>
                  </a:cubicBezTo>
                  <a:cubicBezTo>
                    <a:pt x="3848" y="1098"/>
                    <a:pt x="3813" y="1055"/>
                    <a:pt x="3762" y="1055"/>
                  </a:cubicBezTo>
                  <a:cubicBezTo>
                    <a:pt x="3753" y="1055"/>
                    <a:pt x="3744" y="1056"/>
                    <a:pt x="3734" y="1059"/>
                  </a:cubicBezTo>
                  <a:cubicBezTo>
                    <a:pt x="3710" y="1064"/>
                    <a:pt x="3692" y="1078"/>
                    <a:pt x="3673" y="1092"/>
                  </a:cubicBezTo>
                  <a:cubicBezTo>
                    <a:pt x="3627" y="1124"/>
                    <a:pt x="3585" y="1162"/>
                    <a:pt x="3549" y="1203"/>
                  </a:cubicBezTo>
                  <a:cubicBezTo>
                    <a:pt x="3367" y="1390"/>
                    <a:pt x="3204" y="1589"/>
                    <a:pt x="3046" y="1793"/>
                  </a:cubicBezTo>
                  <a:cubicBezTo>
                    <a:pt x="2967" y="1892"/>
                    <a:pt x="2892" y="1994"/>
                    <a:pt x="2818" y="2096"/>
                  </a:cubicBezTo>
                  <a:cubicBezTo>
                    <a:pt x="2744" y="2194"/>
                    <a:pt x="2665" y="2291"/>
                    <a:pt x="2590" y="2394"/>
                  </a:cubicBezTo>
                  <a:cubicBezTo>
                    <a:pt x="2502" y="2519"/>
                    <a:pt x="2414" y="2645"/>
                    <a:pt x="2330" y="2770"/>
                  </a:cubicBezTo>
                  <a:cubicBezTo>
                    <a:pt x="2307" y="2803"/>
                    <a:pt x="2288" y="2835"/>
                    <a:pt x="2270" y="2872"/>
                  </a:cubicBezTo>
                  <a:cubicBezTo>
                    <a:pt x="2148" y="3054"/>
                    <a:pt x="2028" y="3230"/>
                    <a:pt x="1921" y="3421"/>
                  </a:cubicBezTo>
                  <a:cubicBezTo>
                    <a:pt x="1903" y="3449"/>
                    <a:pt x="1884" y="3481"/>
                    <a:pt x="1865" y="3514"/>
                  </a:cubicBezTo>
                  <a:cubicBezTo>
                    <a:pt x="1847" y="3546"/>
                    <a:pt x="1824" y="3584"/>
                    <a:pt x="1805" y="3616"/>
                  </a:cubicBezTo>
                  <a:cubicBezTo>
                    <a:pt x="1800" y="3616"/>
                    <a:pt x="1796" y="3616"/>
                    <a:pt x="1796" y="3621"/>
                  </a:cubicBezTo>
                  <a:cubicBezTo>
                    <a:pt x="1786" y="3612"/>
                    <a:pt x="1796" y="3602"/>
                    <a:pt x="1796" y="3593"/>
                  </a:cubicBezTo>
                  <a:cubicBezTo>
                    <a:pt x="1828" y="3458"/>
                    <a:pt x="1865" y="3327"/>
                    <a:pt x="1893" y="3194"/>
                  </a:cubicBezTo>
                  <a:cubicBezTo>
                    <a:pt x="1963" y="2896"/>
                    <a:pt x="2014" y="2589"/>
                    <a:pt x="2056" y="2287"/>
                  </a:cubicBezTo>
                  <a:cubicBezTo>
                    <a:pt x="2088" y="2022"/>
                    <a:pt x="2120" y="1757"/>
                    <a:pt x="2148" y="1492"/>
                  </a:cubicBezTo>
                  <a:cubicBezTo>
                    <a:pt x="2182" y="1194"/>
                    <a:pt x="2210" y="892"/>
                    <a:pt x="2238" y="590"/>
                  </a:cubicBezTo>
                  <a:cubicBezTo>
                    <a:pt x="2246" y="497"/>
                    <a:pt x="2255" y="399"/>
                    <a:pt x="2265" y="306"/>
                  </a:cubicBezTo>
                  <a:lnTo>
                    <a:pt x="2265" y="158"/>
                  </a:lnTo>
                  <a:cubicBezTo>
                    <a:pt x="2265" y="125"/>
                    <a:pt x="2260" y="92"/>
                    <a:pt x="2242" y="60"/>
                  </a:cubicBezTo>
                  <a:cubicBezTo>
                    <a:pt x="2220" y="21"/>
                    <a:pt x="2184" y="1"/>
                    <a:pt x="21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 rot="9764862">
              <a:off x="-287529" y="4362720"/>
              <a:ext cx="1343008" cy="1377928"/>
            </a:xfrm>
            <a:custGeom>
              <a:rect b="b" l="l" r="r" t="t"/>
              <a:pathLst>
                <a:path extrusionOk="0" h="5201" w="5069">
                  <a:moveTo>
                    <a:pt x="2146" y="1"/>
                  </a:moveTo>
                  <a:cubicBezTo>
                    <a:pt x="2128" y="1"/>
                    <a:pt x="2110" y="5"/>
                    <a:pt x="2093" y="14"/>
                  </a:cubicBezTo>
                  <a:cubicBezTo>
                    <a:pt x="2079" y="23"/>
                    <a:pt x="2060" y="32"/>
                    <a:pt x="2047" y="46"/>
                  </a:cubicBezTo>
                  <a:cubicBezTo>
                    <a:pt x="2014" y="79"/>
                    <a:pt x="1981" y="111"/>
                    <a:pt x="1959" y="153"/>
                  </a:cubicBezTo>
                  <a:cubicBezTo>
                    <a:pt x="1931" y="209"/>
                    <a:pt x="1903" y="259"/>
                    <a:pt x="1884" y="315"/>
                  </a:cubicBezTo>
                  <a:cubicBezTo>
                    <a:pt x="1814" y="478"/>
                    <a:pt x="1768" y="645"/>
                    <a:pt x="1730" y="817"/>
                  </a:cubicBezTo>
                  <a:cubicBezTo>
                    <a:pt x="1665" y="1124"/>
                    <a:pt x="1614" y="1436"/>
                    <a:pt x="1568" y="1748"/>
                  </a:cubicBezTo>
                  <a:cubicBezTo>
                    <a:pt x="1535" y="1994"/>
                    <a:pt x="1507" y="2240"/>
                    <a:pt x="1484" y="2491"/>
                  </a:cubicBezTo>
                  <a:cubicBezTo>
                    <a:pt x="1466" y="2724"/>
                    <a:pt x="1451" y="2951"/>
                    <a:pt x="1447" y="3184"/>
                  </a:cubicBezTo>
                  <a:cubicBezTo>
                    <a:pt x="1442" y="3338"/>
                    <a:pt x="1442" y="3486"/>
                    <a:pt x="1442" y="3634"/>
                  </a:cubicBezTo>
                  <a:cubicBezTo>
                    <a:pt x="1442" y="3649"/>
                    <a:pt x="1447" y="3668"/>
                    <a:pt x="1438" y="3677"/>
                  </a:cubicBezTo>
                  <a:cubicBezTo>
                    <a:pt x="1419" y="3672"/>
                    <a:pt x="1419" y="3662"/>
                    <a:pt x="1419" y="3649"/>
                  </a:cubicBezTo>
                  <a:cubicBezTo>
                    <a:pt x="1401" y="3597"/>
                    <a:pt x="1382" y="3546"/>
                    <a:pt x="1367" y="3495"/>
                  </a:cubicBezTo>
                  <a:cubicBezTo>
                    <a:pt x="1317" y="3333"/>
                    <a:pt x="1266" y="3170"/>
                    <a:pt x="1200" y="3012"/>
                  </a:cubicBezTo>
                  <a:cubicBezTo>
                    <a:pt x="1088" y="2742"/>
                    <a:pt x="955" y="2477"/>
                    <a:pt x="796" y="2226"/>
                  </a:cubicBezTo>
                  <a:cubicBezTo>
                    <a:pt x="703" y="2078"/>
                    <a:pt x="610" y="1928"/>
                    <a:pt x="508" y="1784"/>
                  </a:cubicBezTo>
                  <a:cubicBezTo>
                    <a:pt x="452" y="1710"/>
                    <a:pt x="401" y="1636"/>
                    <a:pt x="335" y="1570"/>
                  </a:cubicBezTo>
                  <a:cubicBezTo>
                    <a:pt x="298" y="1533"/>
                    <a:pt x="262" y="1497"/>
                    <a:pt x="215" y="1469"/>
                  </a:cubicBezTo>
                  <a:cubicBezTo>
                    <a:pt x="196" y="1454"/>
                    <a:pt x="174" y="1445"/>
                    <a:pt x="155" y="1441"/>
                  </a:cubicBezTo>
                  <a:cubicBezTo>
                    <a:pt x="146" y="1439"/>
                    <a:pt x="138" y="1439"/>
                    <a:pt x="130" y="1439"/>
                  </a:cubicBezTo>
                  <a:cubicBezTo>
                    <a:pt x="81" y="1439"/>
                    <a:pt x="31" y="1464"/>
                    <a:pt x="15" y="1520"/>
                  </a:cubicBezTo>
                  <a:cubicBezTo>
                    <a:pt x="6" y="1548"/>
                    <a:pt x="1" y="1576"/>
                    <a:pt x="1" y="1604"/>
                  </a:cubicBezTo>
                  <a:cubicBezTo>
                    <a:pt x="1" y="1654"/>
                    <a:pt x="6" y="1710"/>
                    <a:pt x="15" y="1757"/>
                  </a:cubicBezTo>
                  <a:cubicBezTo>
                    <a:pt x="52" y="1919"/>
                    <a:pt x="108" y="2078"/>
                    <a:pt x="174" y="2226"/>
                  </a:cubicBezTo>
                  <a:cubicBezTo>
                    <a:pt x="234" y="2351"/>
                    <a:pt x="294" y="2477"/>
                    <a:pt x="363" y="2598"/>
                  </a:cubicBezTo>
                  <a:cubicBezTo>
                    <a:pt x="461" y="2761"/>
                    <a:pt x="558" y="2928"/>
                    <a:pt x="657" y="3091"/>
                  </a:cubicBezTo>
                  <a:cubicBezTo>
                    <a:pt x="782" y="3300"/>
                    <a:pt x="917" y="3505"/>
                    <a:pt x="1056" y="3705"/>
                  </a:cubicBezTo>
                  <a:cubicBezTo>
                    <a:pt x="1172" y="3876"/>
                    <a:pt x="1294" y="4048"/>
                    <a:pt x="1395" y="4230"/>
                  </a:cubicBezTo>
                  <a:cubicBezTo>
                    <a:pt x="1405" y="4248"/>
                    <a:pt x="1419" y="4267"/>
                    <a:pt x="1433" y="4281"/>
                  </a:cubicBezTo>
                  <a:cubicBezTo>
                    <a:pt x="1549" y="4397"/>
                    <a:pt x="1665" y="4505"/>
                    <a:pt x="1800" y="4597"/>
                  </a:cubicBezTo>
                  <a:cubicBezTo>
                    <a:pt x="1819" y="4611"/>
                    <a:pt x="1837" y="4625"/>
                    <a:pt x="1852" y="4638"/>
                  </a:cubicBezTo>
                  <a:cubicBezTo>
                    <a:pt x="1925" y="4700"/>
                    <a:pt x="2009" y="4737"/>
                    <a:pt x="2084" y="4783"/>
                  </a:cubicBezTo>
                  <a:cubicBezTo>
                    <a:pt x="2093" y="4788"/>
                    <a:pt x="2098" y="4792"/>
                    <a:pt x="2107" y="4792"/>
                  </a:cubicBezTo>
                  <a:cubicBezTo>
                    <a:pt x="2219" y="4839"/>
                    <a:pt x="2330" y="4881"/>
                    <a:pt x="2442" y="4927"/>
                  </a:cubicBezTo>
                  <a:cubicBezTo>
                    <a:pt x="2633" y="5001"/>
                    <a:pt x="2828" y="5076"/>
                    <a:pt x="3027" y="5140"/>
                  </a:cubicBezTo>
                  <a:cubicBezTo>
                    <a:pt x="3111" y="5168"/>
                    <a:pt x="3195" y="5187"/>
                    <a:pt x="3279" y="5196"/>
                  </a:cubicBezTo>
                  <a:cubicBezTo>
                    <a:pt x="3300" y="5199"/>
                    <a:pt x="3321" y="5200"/>
                    <a:pt x="3342" y="5200"/>
                  </a:cubicBezTo>
                  <a:cubicBezTo>
                    <a:pt x="3370" y="5200"/>
                    <a:pt x="3398" y="5198"/>
                    <a:pt x="3427" y="5192"/>
                  </a:cubicBezTo>
                  <a:cubicBezTo>
                    <a:pt x="3459" y="5187"/>
                    <a:pt x="3487" y="5174"/>
                    <a:pt x="3515" y="5155"/>
                  </a:cubicBezTo>
                  <a:cubicBezTo>
                    <a:pt x="3557" y="5123"/>
                    <a:pt x="3566" y="5052"/>
                    <a:pt x="3538" y="5011"/>
                  </a:cubicBezTo>
                  <a:cubicBezTo>
                    <a:pt x="3525" y="4988"/>
                    <a:pt x="3506" y="4964"/>
                    <a:pt x="3483" y="4945"/>
                  </a:cubicBezTo>
                  <a:cubicBezTo>
                    <a:pt x="3455" y="4927"/>
                    <a:pt x="3422" y="4908"/>
                    <a:pt x="3390" y="4889"/>
                  </a:cubicBezTo>
                  <a:cubicBezTo>
                    <a:pt x="3325" y="4862"/>
                    <a:pt x="3260" y="4829"/>
                    <a:pt x="3195" y="4797"/>
                  </a:cubicBezTo>
                  <a:cubicBezTo>
                    <a:pt x="3092" y="4750"/>
                    <a:pt x="2991" y="4700"/>
                    <a:pt x="2888" y="4653"/>
                  </a:cubicBezTo>
                  <a:cubicBezTo>
                    <a:pt x="2716" y="4578"/>
                    <a:pt x="2534" y="4518"/>
                    <a:pt x="2358" y="4458"/>
                  </a:cubicBezTo>
                  <a:cubicBezTo>
                    <a:pt x="2288" y="4434"/>
                    <a:pt x="2214" y="4415"/>
                    <a:pt x="2144" y="4393"/>
                  </a:cubicBezTo>
                  <a:cubicBezTo>
                    <a:pt x="2139" y="4393"/>
                    <a:pt x="2139" y="4387"/>
                    <a:pt x="2135" y="4387"/>
                  </a:cubicBezTo>
                  <a:cubicBezTo>
                    <a:pt x="2135" y="4378"/>
                    <a:pt x="2139" y="4374"/>
                    <a:pt x="2144" y="4374"/>
                  </a:cubicBezTo>
                  <a:cubicBezTo>
                    <a:pt x="2238" y="4370"/>
                    <a:pt x="2330" y="4365"/>
                    <a:pt x="2423" y="4359"/>
                  </a:cubicBezTo>
                  <a:cubicBezTo>
                    <a:pt x="2581" y="4351"/>
                    <a:pt x="2740" y="4351"/>
                    <a:pt x="2897" y="4342"/>
                  </a:cubicBezTo>
                  <a:cubicBezTo>
                    <a:pt x="3069" y="4337"/>
                    <a:pt x="3242" y="4314"/>
                    <a:pt x="3409" y="4286"/>
                  </a:cubicBezTo>
                  <a:cubicBezTo>
                    <a:pt x="3641" y="4243"/>
                    <a:pt x="3873" y="4183"/>
                    <a:pt x="4096" y="4104"/>
                  </a:cubicBezTo>
                  <a:cubicBezTo>
                    <a:pt x="4227" y="4058"/>
                    <a:pt x="4357" y="4007"/>
                    <a:pt x="4482" y="3947"/>
                  </a:cubicBezTo>
                  <a:cubicBezTo>
                    <a:pt x="4525" y="3923"/>
                    <a:pt x="4566" y="3895"/>
                    <a:pt x="4603" y="3863"/>
                  </a:cubicBezTo>
                  <a:cubicBezTo>
                    <a:pt x="4622" y="3849"/>
                    <a:pt x="4641" y="3830"/>
                    <a:pt x="4650" y="3807"/>
                  </a:cubicBezTo>
                  <a:cubicBezTo>
                    <a:pt x="4678" y="3751"/>
                    <a:pt x="4654" y="3696"/>
                    <a:pt x="4598" y="3668"/>
                  </a:cubicBezTo>
                  <a:cubicBezTo>
                    <a:pt x="4575" y="3658"/>
                    <a:pt x="4553" y="3649"/>
                    <a:pt x="4529" y="3649"/>
                  </a:cubicBezTo>
                  <a:cubicBezTo>
                    <a:pt x="4491" y="3644"/>
                    <a:pt x="4454" y="3640"/>
                    <a:pt x="4418" y="3634"/>
                  </a:cubicBezTo>
                  <a:cubicBezTo>
                    <a:pt x="4374" y="3633"/>
                    <a:pt x="4330" y="3633"/>
                    <a:pt x="4286" y="3633"/>
                  </a:cubicBezTo>
                  <a:cubicBezTo>
                    <a:pt x="4165" y="3633"/>
                    <a:pt x="4045" y="3637"/>
                    <a:pt x="3925" y="3644"/>
                  </a:cubicBezTo>
                  <a:cubicBezTo>
                    <a:pt x="3613" y="3668"/>
                    <a:pt x="3306" y="3718"/>
                    <a:pt x="3000" y="3774"/>
                  </a:cubicBezTo>
                  <a:cubicBezTo>
                    <a:pt x="2888" y="3793"/>
                    <a:pt x="2772" y="3821"/>
                    <a:pt x="2660" y="3844"/>
                  </a:cubicBezTo>
                  <a:cubicBezTo>
                    <a:pt x="2549" y="3872"/>
                    <a:pt x="2437" y="3904"/>
                    <a:pt x="2330" y="3937"/>
                  </a:cubicBezTo>
                  <a:cubicBezTo>
                    <a:pt x="2324" y="3937"/>
                    <a:pt x="2318" y="3941"/>
                    <a:pt x="2311" y="3941"/>
                  </a:cubicBezTo>
                  <a:cubicBezTo>
                    <a:pt x="2308" y="3941"/>
                    <a:pt x="2305" y="3940"/>
                    <a:pt x="2302" y="3937"/>
                  </a:cubicBezTo>
                  <a:cubicBezTo>
                    <a:pt x="2307" y="3928"/>
                    <a:pt x="2311" y="3928"/>
                    <a:pt x="2321" y="3923"/>
                  </a:cubicBezTo>
                  <a:cubicBezTo>
                    <a:pt x="2377" y="3895"/>
                    <a:pt x="2437" y="3863"/>
                    <a:pt x="2498" y="3830"/>
                  </a:cubicBezTo>
                  <a:cubicBezTo>
                    <a:pt x="2656" y="3741"/>
                    <a:pt x="2823" y="3658"/>
                    <a:pt x="2985" y="3579"/>
                  </a:cubicBezTo>
                  <a:cubicBezTo>
                    <a:pt x="3158" y="3495"/>
                    <a:pt x="3325" y="3407"/>
                    <a:pt x="3487" y="3314"/>
                  </a:cubicBezTo>
                  <a:cubicBezTo>
                    <a:pt x="3692" y="3198"/>
                    <a:pt x="3897" y="3076"/>
                    <a:pt x="4101" y="2956"/>
                  </a:cubicBezTo>
                  <a:cubicBezTo>
                    <a:pt x="4255" y="2859"/>
                    <a:pt x="4408" y="2765"/>
                    <a:pt x="4557" y="2658"/>
                  </a:cubicBezTo>
                  <a:cubicBezTo>
                    <a:pt x="4673" y="2570"/>
                    <a:pt x="4789" y="2477"/>
                    <a:pt x="4892" y="2370"/>
                  </a:cubicBezTo>
                  <a:cubicBezTo>
                    <a:pt x="4943" y="2314"/>
                    <a:pt x="4989" y="2259"/>
                    <a:pt x="5027" y="2194"/>
                  </a:cubicBezTo>
                  <a:cubicBezTo>
                    <a:pt x="5045" y="2162"/>
                    <a:pt x="5064" y="2128"/>
                    <a:pt x="5064" y="2091"/>
                  </a:cubicBezTo>
                  <a:cubicBezTo>
                    <a:pt x="5068" y="2031"/>
                    <a:pt x="5031" y="1989"/>
                    <a:pt x="4971" y="1984"/>
                  </a:cubicBezTo>
                  <a:cubicBezTo>
                    <a:pt x="4952" y="1984"/>
                    <a:pt x="4933" y="1984"/>
                    <a:pt x="4915" y="1989"/>
                  </a:cubicBezTo>
                  <a:cubicBezTo>
                    <a:pt x="4896" y="1994"/>
                    <a:pt x="4877" y="1999"/>
                    <a:pt x="4864" y="2008"/>
                  </a:cubicBezTo>
                  <a:cubicBezTo>
                    <a:pt x="4748" y="2044"/>
                    <a:pt x="4641" y="2096"/>
                    <a:pt x="4534" y="2147"/>
                  </a:cubicBezTo>
                  <a:cubicBezTo>
                    <a:pt x="4139" y="2329"/>
                    <a:pt x="3766" y="2533"/>
                    <a:pt x="3399" y="2761"/>
                  </a:cubicBezTo>
                  <a:cubicBezTo>
                    <a:pt x="3064" y="2960"/>
                    <a:pt x="2744" y="3184"/>
                    <a:pt x="2433" y="3417"/>
                  </a:cubicBezTo>
                  <a:cubicBezTo>
                    <a:pt x="2423" y="3421"/>
                    <a:pt x="2414" y="3435"/>
                    <a:pt x="2390" y="3435"/>
                  </a:cubicBezTo>
                  <a:cubicBezTo>
                    <a:pt x="2442" y="3379"/>
                    <a:pt x="2479" y="3323"/>
                    <a:pt x="2521" y="3272"/>
                  </a:cubicBezTo>
                  <a:cubicBezTo>
                    <a:pt x="2600" y="3175"/>
                    <a:pt x="2665" y="3072"/>
                    <a:pt x="2740" y="2970"/>
                  </a:cubicBezTo>
                  <a:cubicBezTo>
                    <a:pt x="2813" y="2863"/>
                    <a:pt x="2879" y="2752"/>
                    <a:pt x="2948" y="2640"/>
                  </a:cubicBezTo>
                  <a:cubicBezTo>
                    <a:pt x="2948" y="2636"/>
                    <a:pt x="2953" y="2630"/>
                    <a:pt x="2953" y="2630"/>
                  </a:cubicBezTo>
                  <a:cubicBezTo>
                    <a:pt x="3013" y="2529"/>
                    <a:pt x="3069" y="2430"/>
                    <a:pt x="3130" y="2333"/>
                  </a:cubicBezTo>
                  <a:cubicBezTo>
                    <a:pt x="3274" y="2100"/>
                    <a:pt x="3431" y="1877"/>
                    <a:pt x="3571" y="1645"/>
                  </a:cubicBezTo>
                  <a:cubicBezTo>
                    <a:pt x="3650" y="1520"/>
                    <a:pt x="3729" y="1390"/>
                    <a:pt x="3800" y="1259"/>
                  </a:cubicBezTo>
                  <a:cubicBezTo>
                    <a:pt x="3817" y="1227"/>
                    <a:pt x="3832" y="1194"/>
                    <a:pt x="3841" y="1157"/>
                  </a:cubicBezTo>
                  <a:cubicBezTo>
                    <a:pt x="3848" y="1098"/>
                    <a:pt x="3813" y="1055"/>
                    <a:pt x="3762" y="1055"/>
                  </a:cubicBezTo>
                  <a:cubicBezTo>
                    <a:pt x="3753" y="1055"/>
                    <a:pt x="3744" y="1056"/>
                    <a:pt x="3734" y="1059"/>
                  </a:cubicBezTo>
                  <a:cubicBezTo>
                    <a:pt x="3710" y="1064"/>
                    <a:pt x="3692" y="1078"/>
                    <a:pt x="3673" y="1092"/>
                  </a:cubicBezTo>
                  <a:cubicBezTo>
                    <a:pt x="3627" y="1124"/>
                    <a:pt x="3585" y="1162"/>
                    <a:pt x="3549" y="1203"/>
                  </a:cubicBezTo>
                  <a:cubicBezTo>
                    <a:pt x="3367" y="1390"/>
                    <a:pt x="3204" y="1589"/>
                    <a:pt x="3046" y="1793"/>
                  </a:cubicBezTo>
                  <a:cubicBezTo>
                    <a:pt x="2967" y="1892"/>
                    <a:pt x="2892" y="1994"/>
                    <a:pt x="2818" y="2096"/>
                  </a:cubicBezTo>
                  <a:cubicBezTo>
                    <a:pt x="2744" y="2194"/>
                    <a:pt x="2665" y="2291"/>
                    <a:pt x="2590" y="2394"/>
                  </a:cubicBezTo>
                  <a:cubicBezTo>
                    <a:pt x="2502" y="2519"/>
                    <a:pt x="2414" y="2645"/>
                    <a:pt x="2330" y="2770"/>
                  </a:cubicBezTo>
                  <a:cubicBezTo>
                    <a:pt x="2307" y="2803"/>
                    <a:pt x="2288" y="2835"/>
                    <a:pt x="2270" y="2872"/>
                  </a:cubicBezTo>
                  <a:cubicBezTo>
                    <a:pt x="2148" y="3054"/>
                    <a:pt x="2028" y="3230"/>
                    <a:pt x="1921" y="3421"/>
                  </a:cubicBezTo>
                  <a:cubicBezTo>
                    <a:pt x="1903" y="3449"/>
                    <a:pt x="1884" y="3481"/>
                    <a:pt x="1865" y="3514"/>
                  </a:cubicBezTo>
                  <a:cubicBezTo>
                    <a:pt x="1847" y="3546"/>
                    <a:pt x="1824" y="3584"/>
                    <a:pt x="1805" y="3616"/>
                  </a:cubicBezTo>
                  <a:cubicBezTo>
                    <a:pt x="1800" y="3616"/>
                    <a:pt x="1796" y="3616"/>
                    <a:pt x="1796" y="3621"/>
                  </a:cubicBezTo>
                  <a:cubicBezTo>
                    <a:pt x="1786" y="3612"/>
                    <a:pt x="1796" y="3602"/>
                    <a:pt x="1796" y="3593"/>
                  </a:cubicBezTo>
                  <a:cubicBezTo>
                    <a:pt x="1828" y="3458"/>
                    <a:pt x="1865" y="3327"/>
                    <a:pt x="1893" y="3194"/>
                  </a:cubicBezTo>
                  <a:cubicBezTo>
                    <a:pt x="1963" y="2896"/>
                    <a:pt x="2014" y="2589"/>
                    <a:pt x="2056" y="2287"/>
                  </a:cubicBezTo>
                  <a:cubicBezTo>
                    <a:pt x="2088" y="2022"/>
                    <a:pt x="2120" y="1757"/>
                    <a:pt x="2148" y="1492"/>
                  </a:cubicBezTo>
                  <a:cubicBezTo>
                    <a:pt x="2182" y="1194"/>
                    <a:pt x="2210" y="892"/>
                    <a:pt x="2238" y="590"/>
                  </a:cubicBezTo>
                  <a:cubicBezTo>
                    <a:pt x="2246" y="497"/>
                    <a:pt x="2255" y="399"/>
                    <a:pt x="2265" y="306"/>
                  </a:cubicBezTo>
                  <a:lnTo>
                    <a:pt x="2265" y="158"/>
                  </a:lnTo>
                  <a:cubicBezTo>
                    <a:pt x="2265" y="125"/>
                    <a:pt x="2260" y="92"/>
                    <a:pt x="2242" y="60"/>
                  </a:cubicBezTo>
                  <a:cubicBezTo>
                    <a:pt x="2220" y="21"/>
                    <a:pt x="2184" y="1"/>
                    <a:pt x="21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 flipH="1" rot="-929636">
              <a:off x="1348621" y="3703888"/>
              <a:ext cx="1680128" cy="1723813"/>
            </a:xfrm>
            <a:custGeom>
              <a:rect b="b" l="l" r="r" t="t"/>
              <a:pathLst>
                <a:path extrusionOk="0" h="5201" w="5069">
                  <a:moveTo>
                    <a:pt x="2146" y="1"/>
                  </a:moveTo>
                  <a:cubicBezTo>
                    <a:pt x="2128" y="1"/>
                    <a:pt x="2110" y="5"/>
                    <a:pt x="2093" y="14"/>
                  </a:cubicBezTo>
                  <a:cubicBezTo>
                    <a:pt x="2079" y="23"/>
                    <a:pt x="2060" y="32"/>
                    <a:pt x="2047" y="46"/>
                  </a:cubicBezTo>
                  <a:cubicBezTo>
                    <a:pt x="2014" y="79"/>
                    <a:pt x="1981" y="111"/>
                    <a:pt x="1959" y="153"/>
                  </a:cubicBezTo>
                  <a:cubicBezTo>
                    <a:pt x="1931" y="209"/>
                    <a:pt x="1903" y="259"/>
                    <a:pt x="1884" y="315"/>
                  </a:cubicBezTo>
                  <a:cubicBezTo>
                    <a:pt x="1814" y="478"/>
                    <a:pt x="1768" y="645"/>
                    <a:pt x="1730" y="817"/>
                  </a:cubicBezTo>
                  <a:cubicBezTo>
                    <a:pt x="1665" y="1124"/>
                    <a:pt x="1614" y="1436"/>
                    <a:pt x="1568" y="1748"/>
                  </a:cubicBezTo>
                  <a:cubicBezTo>
                    <a:pt x="1535" y="1994"/>
                    <a:pt x="1507" y="2240"/>
                    <a:pt x="1484" y="2491"/>
                  </a:cubicBezTo>
                  <a:cubicBezTo>
                    <a:pt x="1466" y="2724"/>
                    <a:pt x="1451" y="2951"/>
                    <a:pt x="1447" y="3184"/>
                  </a:cubicBezTo>
                  <a:cubicBezTo>
                    <a:pt x="1442" y="3338"/>
                    <a:pt x="1442" y="3486"/>
                    <a:pt x="1442" y="3634"/>
                  </a:cubicBezTo>
                  <a:cubicBezTo>
                    <a:pt x="1442" y="3649"/>
                    <a:pt x="1447" y="3668"/>
                    <a:pt x="1438" y="3677"/>
                  </a:cubicBezTo>
                  <a:cubicBezTo>
                    <a:pt x="1419" y="3672"/>
                    <a:pt x="1419" y="3662"/>
                    <a:pt x="1419" y="3649"/>
                  </a:cubicBezTo>
                  <a:cubicBezTo>
                    <a:pt x="1401" y="3597"/>
                    <a:pt x="1382" y="3546"/>
                    <a:pt x="1367" y="3495"/>
                  </a:cubicBezTo>
                  <a:cubicBezTo>
                    <a:pt x="1317" y="3333"/>
                    <a:pt x="1266" y="3170"/>
                    <a:pt x="1200" y="3012"/>
                  </a:cubicBezTo>
                  <a:cubicBezTo>
                    <a:pt x="1088" y="2742"/>
                    <a:pt x="955" y="2477"/>
                    <a:pt x="796" y="2226"/>
                  </a:cubicBezTo>
                  <a:cubicBezTo>
                    <a:pt x="703" y="2078"/>
                    <a:pt x="610" y="1928"/>
                    <a:pt x="508" y="1784"/>
                  </a:cubicBezTo>
                  <a:cubicBezTo>
                    <a:pt x="452" y="1710"/>
                    <a:pt x="401" y="1636"/>
                    <a:pt x="335" y="1570"/>
                  </a:cubicBezTo>
                  <a:cubicBezTo>
                    <a:pt x="298" y="1533"/>
                    <a:pt x="262" y="1497"/>
                    <a:pt x="215" y="1469"/>
                  </a:cubicBezTo>
                  <a:cubicBezTo>
                    <a:pt x="196" y="1454"/>
                    <a:pt x="174" y="1445"/>
                    <a:pt x="155" y="1441"/>
                  </a:cubicBezTo>
                  <a:cubicBezTo>
                    <a:pt x="146" y="1439"/>
                    <a:pt x="138" y="1439"/>
                    <a:pt x="130" y="1439"/>
                  </a:cubicBezTo>
                  <a:cubicBezTo>
                    <a:pt x="81" y="1439"/>
                    <a:pt x="31" y="1464"/>
                    <a:pt x="15" y="1520"/>
                  </a:cubicBezTo>
                  <a:cubicBezTo>
                    <a:pt x="6" y="1548"/>
                    <a:pt x="1" y="1576"/>
                    <a:pt x="1" y="1604"/>
                  </a:cubicBezTo>
                  <a:cubicBezTo>
                    <a:pt x="1" y="1654"/>
                    <a:pt x="6" y="1710"/>
                    <a:pt x="15" y="1757"/>
                  </a:cubicBezTo>
                  <a:cubicBezTo>
                    <a:pt x="52" y="1919"/>
                    <a:pt x="108" y="2078"/>
                    <a:pt x="174" y="2226"/>
                  </a:cubicBezTo>
                  <a:cubicBezTo>
                    <a:pt x="234" y="2351"/>
                    <a:pt x="294" y="2477"/>
                    <a:pt x="363" y="2598"/>
                  </a:cubicBezTo>
                  <a:cubicBezTo>
                    <a:pt x="461" y="2761"/>
                    <a:pt x="558" y="2928"/>
                    <a:pt x="657" y="3091"/>
                  </a:cubicBezTo>
                  <a:cubicBezTo>
                    <a:pt x="782" y="3300"/>
                    <a:pt x="917" y="3505"/>
                    <a:pt x="1056" y="3705"/>
                  </a:cubicBezTo>
                  <a:cubicBezTo>
                    <a:pt x="1172" y="3876"/>
                    <a:pt x="1294" y="4048"/>
                    <a:pt x="1395" y="4230"/>
                  </a:cubicBezTo>
                  <a:cubicBezTo>
                    <a:pt x="1405" y="4248"/>
                    <a:pt x="1419" y="4267"/>
                    <a:pt x="1433" y="4281"/>
                  </a:cubicBezTo>
                  <a:cubicBezTo>
                    <a:pt x="1549" y="4397"/>
                    <a:pt x="1665" y="4505"/>
                    <a:pt x="1800" y="4597"/>
                  </a:cubicBezTo>
                  <a:cubicBezTo>
                    <a:pt x="1819" y="4611"/>
                    <a:pt x="1837" y="4625"/>
                    <a:pt x="1852" y="4638"/>
                  </a:cubicBezTo>
                  <a:cubicBezTo>
                    <a:pt x="1925" y="4700"/>
                    <a:pt x="2009" y="4737"/>
                    <a:pt x="2084" y="4783"/>
                  </a:cubicBezTo>
                  <a:cubicBezTo>
                    <a:pt x="2093" y="4788"/>
                    <a:pt x="2098" y="4792"/>
                    <a:pt x="2107" y="4792"/>
                  </a:cubicBezTo>
                  <a:cubicBezTo>
                    <a:pt x="2219" y="4839"/>
                    <a:pt x="2330" y="4881"/>
                    <a:pt x="2442" y="4927"/>
                  </a:cubicBezTo>
                  <a:cubicBezTo>
                    <a:pt x="2633" y="5001"/>
                    <a:pt x="2828" y="5076"/>
                    <a:pt x="3027" y="5140"/>
                  </a:cubicBezTo>
                  <a:cubicBezTo>
                    <a:pt x="3111" y="5168"/>
                    <a:pt x="3195" y="5187"/>
                    <a:pt x="3279" y="5196"/>
                  </a:cubicBezTo>
                  <a:cubicBezTo>
                    <a:pt x="3300" y="5199"/>
                    <a:pt x="3321" y="5200"/>
                    <a:pt x="3342" y="5200"/>
                  </a:cubicBezTo>
                  <a:cubicBezTo>
                    <a:pt x="3370" y="5200"/>
                    <a:pt x="3398" y="5198"/>
                    <a:pt x="3427" y="5192"/>
                  </a:cubicBezTo>
                  <a:cubicBezTo>
                    <a:pt x="3459" y="5187"/>
                    <a:pt x="3487" y="5174"/>
                    <a:pt x="3515" y="5155"/>
                  </a:cubicBezTo>
                  <a:cubicBezTo>
                    <a:pt x="3557" y="5123"/>
                    <a:pt x="3566" y="5052"/>
                    <a:pt x="3538" y="5011"/>
                  </a:cubicBezTo>
                  <a:cubicBezTo>
                    <a:pt x="3525" y="4988"/>
                    <a:pt x="3506" y="4964"/>
                    <a:pt x="3483" y="4945"/>
                  </a:cubicBezTo>
                  <a:cubicBezTo>
                    <a:pt x="3455" y="4927"/>
                    <a:pt x="3422" y="4908"/>
                    <a:pt x="3390" y="4889"/>
                  </a:cubicBezTo>
                  <a:cubicBezTo>
                    <a:pt x="3325" y="4862"/>
                    <a:pt x="3260" y="4829"/>
                    <a:pt x="3195" y="4797"/>
                  </a:cubicBezTo>
                  <a:cubicBezTo>
                    <a:pt x="3092" y="4750"/>
                    <a:pt x="2991" y="4700"/>
                    <a:pt x="2888" y="4653"/>
                  </a:cubicBezTo>
                  <a:cubicBezTo>
                    <a:pt x="2716" y="4578"/>
                    <a:pt x="2534" y="4518"/>
                    <a:pt x="2358" y="4458"/>
                  </a:cubicBezTo>
                  <a:cubicBezTo>
                    <a:pt x="2288" y="4434"/>
                    <a:pt x="2214" y="4415"/>
                    <a:pt x="2144" y="4393"/>
                  </a:cubicBezTo>
                  <a:cubicBezTo>
                    <a:pt x="2139" y="4393"/>
                    <a:pt x="2139" y="4387"/>
                    <a:pt x="2135" y="4387"/>
                  </a:cubicBezTo>
                  <a:cubicBezTo>
                    <a:pt x="2135" y="4378"/>
                    <a:pt x="2139" y="4374"/>
                    <a:pt x="2144" y="4374"/>
                  </a:cubicBezTo>
                  <a:cubicBezTo>
                    <a:pt x="2238" y="4370"/>
                    <a:pt x="2330" y="4365"/>
                    <a:pt x="2423" y="4359"/>
                  </a:cubicBezTo>
                  <a:cubicBezTo>
                    <a:pt x="2581" y="4351"/>
                    <a:pt x="2740" y="4351"/>
                    <a:pt x="2897" y="4342"/>
                  </a:cubicBezTo>
                  <a:cubicBezTo>
                    <a:pt x="3069" y="4337"/>
                    <a:pt x="3242" y="4314"/>
                    <a:pt x="3409" y="4286"/>
                  </a:cubicBezTo>
                  <a:cubicBezTo>
                    <a:pt x="3641" y="4243"/>
                    <a:pt x="3873" y="4183"/>
                    <a:pt x="4096" y="4104"/>
                  </a:cubicBezTo>
                  <a:cubicBezTo>
                    <a:pt x="4227" y="4058"/>
                    <a:pt x="4357" y="4007"/>
                    <a:pt x="4482" y="3947"/>
                  </a:cubicBezTo>
                  <a:cubicBezTo>
                    <a:pt x="4525" y="3923"/>
                    <a:pt x="4566" y="3895"/>
                    <a:pt x="4603" y="3863"/>
                  </a:cubicBezTo>
                  <a:cubicBezTo>
                    <a:pt x="4622" y="3849"/>
                    <a:pt x="4641" y="3830"/>
                    <a:pt x="4650" y="3807"/>
                  </a:cubicBezTo>
                  <a:cubicBezTo>
                    <a:pt x="4678" y="3751"/>
                    <a:pt x="4654" y="3696"/>
                    <a:pt x="4598" y="3668"/>
                  </a:cubicBezTo>
                  <a:cubicBezTo>
                    <a:pt x="4575" y="3658"/>
                    <a:pt x="4553" y="3649"/>
                    <a:pt x="4529" y="3649"/>
                  </a:cubicBezTo>
                  <a:cubicBezTo>
                    <a:pt x="4491" y="3644"/>
                    <a:pt x="4454" y="3640"/>
                    <a:pt x="4418" y="3634"/>
                  </a:cubicBezTo>
                  <a:cubicBezTo>
                    <a:pt x="4374" y="3633"/>
                    <a:pt x="4330" y="3633"/>
                    <a:pt x="4286" y="3633"/>
                  </a:cubicBezTo>
                  <a:cubicBezTo>
                    <a:pt x="4165" y="3633"/>
                    <a:pt x="4045" y="3637"/>
                    <a:pt x="3925" y="3644"/>
                  </a:cubicBezTo>
                  <a:cubicBezTo>
                    <a:pt x="3613" y="3668"/>
                    <a:pt x="3306" y="3718"/>
                    <a:pt x="3000" y="3774"/>
                  </a:cubicBezTo>
                  <a:cubicBezTo>
                    <a:pt x="2888" y="3793"/>
                    <a:pt x="2772" y="3821"/>
                    <a:pt x="2660" y="3844"/>
                  </a:cubicBezTo>
                  <a:cubicBezTo>
                    <a:pt x="2549" y="3872"/>
                    <a:pt x="2437" y="3904"/>
                    <a:pt x="2330" y="3937"/>
                  </a:cubicBezTo>
                  <a:cubicBezTo>
                    <a:pt x="2324" y="3937"/>
                    <a:pt x="2318" y="3941"/>
                    <a:pt x="2311" y="3941"/>
                  </a:cubicBezTo>
                  <a:cubicBezTo>
                    <a:pt x="2308" y="3941"/>
                    <a:pt x="2305" y="3940"/>
                    <a:pt x="2302" y="3937"/>
                  </a:cubicBezTo>
                  <a:cubicBezTo>
                    <a:pt x="2307" y="3928"/>
                    <a:pt x="2311" y="3928"/>
                    <a:pt x="2321" y="3923"/>
                  </a:cubicBezTo>
                  <a:cubicBezTo>
                    <a:pt x="2377" y="3895"/>
                    <a:pt x="2437" y="3863"/>
                    <a:pt x="2498" y="3830"/>
                  </a:cubicBezTo>
                  <a:cubicBezTo>
                    <a:pt x="2656" y="3741"/>
                    <a:pt x="2823" y="3658"/>
                    <a:pt x="2985" y="3579"/>
                  </a:cubicBezTo>
                  <a:cubicBezTo>
                    <a:pt x="3158" y="3495"/>
                    <a:pt x="3325" y="3407"/>
                    <a:pt x="3487" y="3314"/>
                  </a:cubicBezTo>
                  <a:cubicBezTo>
                    <a:pt x="3692" y="3198"/>
                    <a:pt x="3897" y="3076"/>
                    <a:pt x="4101" y="2956"/>
                  </a:cubicBezTo>
                  <a:cubicBezTo>
                    <a:pt x="4255" y="2859"/>
                    <a:pt x="4408" y="2765"/>
                    <a:pt x="4557" y="2658"/>
                  </a:cubicBezTo>
                  <a:cubicBezTo>
                    <a:pt x="4673" y="2570"/>
                    <a:pt x="4789" y="2477"/>
                    <a:pt x="4892" y="2370"/>
                  </a:cubicBezTo>
                  <a:cubicBezTo>
                    <a:pt x="4943" y="2314"/>
                    <a:pt x="4989" y="2259"/>
                    <a:pt x="5027" y="2194"/>
                  </a:cubicBezTo>
                  <a:cubicBezTo>
                    <a:pt x="5045" y="2162"/>
                    <a:pt x="5064" y="2128"/>
                    <a:pt x="5064" y="2091"/>
                  </a:cubicBezTo>
                  <a:cubicBezTo>
                    <a:pt x="5068" y="2031"/>
                    <a:pt x="5031" y="1989"/>
                    <a:pt x="4971" y="1984"/>
                  </a:cubicBezTo>
                  <a:cubicBezTo>
                    <a:pt x="4952" y="1984"/>
                    <a:pt x="4933" y="1984"/>
                    <a:pt x="4915" y="1989"/>
                  </a:cubicBezTo>
                  <a:cubicBezTo>
                    <a:pt x="4896" y="1994"/>
                    <a:pt x="4877" y="1999"/>
                    <a:pt x="4864" y="2008"/>
                  </a:cubicBezTo>
                  <a:cubicBezTo>
                    <a:pt x="4748" y="2044"/>
                    <a:pt x="4641" y="2096"/>
                    <a:pt x="4534" y="2147"/>
                  </a:cubicBezTo>
                  <a:cubicBezTo>
                    <a:pt x="4139" y="2329"/>
                    <a:pt x="3766" y="2533"/>
                    <a:pt x="3399" y="2761"/>
                  </a:cubicBezTo>
                  <a:cubicBezTo>
                    <a:pt x="3064" y="2960"/>
                    <a:pt x="2744" y="3184"/>
                    <a:pt x="2433" y="3417"/>
                  </a:cubicBezTo>
                  <a:cubicBezTo>
                    <a:pt x="2423" y="3421"/>
                    <a:pt x="2414" y="3435"/>
                    <a:pt x="2390" y="3435"/>
                  </a:cubicBezTo>
                  <a:cubicBezTo>
                    <a:pt x="2442" y="3379"/>
                    <a:pt x="2479" y="3323"/>
                    <a:pt x="2521" y="3272"/>
                  </a:cubicBezTo>
                  <a:cubicBezTo>
                    <a:pt x="2600" y="3175"/>
                    <a:pt x="2665" y="3072"/>
                    <a:pt x="2740" y="2970"/>
                  </a:cubicBezTo>
                  <a:cubicBezTo>
                    <a:pt x="2813" y="2863"/>
                    <a:pt x="2879" y="2752"/>
                    <a:pt x="2948" y="2640"/>
                  </a:cubicBezTo>
                  <a:cubicBezTo>
                    <a:pt x="2948" y="2636"/>
                    <a:pt x="2953" y="2630"/>
                    <a:pt x="2953" y="2630"/>
                  </a:cubicBezTo>
                  <a:cubicBezTo>
                    <a:pt x="3013" y="2529"/>
                    <a:pt x="3069" y="2430"/>
                    <a:pt x="3130" y="2333"/>
                  </a:cubicBezTo>
                  <a:cubicBezTo>
                    <a:pt x="3274" y="2100"/>
                    <a:pt x="3431" y="1877"/>
                    <a:pt x="3571" y="1645"/>
                  </a:cubicBezTo>
                  <a:cubicBezTo>
                    <a:pt x="3650" y="1520"/>
                    <a:pt x="3729" y="1390"/>
                    <a:pt x="3800" y="1259"/>
                  </a:cubicBezTo>
                  <a:cubicBezTo>
                    <a:pt x="3817" y="1227"/>
                    <a:pt x="3832" y="1194"/>
                    <a:pt x="3841" y="1157"/>
                  </a:cubicBezTo>
                  <a:cubicBezTo>
                    <a:pt x="3848" y="1098"/>
                    <a:pt x="3813" y="1055"/>
                    <a:pt x="3762" y="1055"/>
                  </a:cubicBezTo>
                  <a:cubicBezTo>
                    <a:pt x="3753" y="1055"/>
                    <a:pt x="3744" y="1056"/>
                    <a:pt x="3734" y="1059"/>
                  </a:cubicBezTo>
                  <a:cubicBezTo>
                    <a:pt x="3710" y="1064"/>
                    <a:pt x="3692" y="1078"/>
                    <a:pt x="3673" y="1092"/>
                  </a:cubicBezTo>
                  <a:cubicBezTo>
                    <a:pt x="3627" y="1124"/>
                    <a:pt x="3585" y="1162"/>
                    <a:pt x="3549" y="1203"/>
                  </a:cubicBezTo>
                  <a:cubicBezTo>
                    <a:pt x="3367" y="1390"/>
                    <a:pt x="3204" y="1589"/>
                    <a:pt x="3046" y="1793"/>
                  </a:cubicBezTo>
                  <a:cubicBezTo>
                    <a:pt x="2967" y="1892"/>
                    <a:pt x="2892" y="1994"/>
                    <a:pt x="2818" y="2096"/>
                  </a:cubicBezTo>
                  <a:cubicBezTo>
                    <a:pt x="2744" y="2194"/>
                    <a:pt x="2665" y="2291"/>
                    <a:pt x="2590" y="2394"/>
                  </a:cubicBezTo>
                  <a:cubicBezTo>
                    <a:pt x="2502" y="2519"/>
                    <a:pt x="2414" y="2645"/>
                    <a:pt x="2330" y="2770"/>
                  </a:cubicBezTo>
                  <a:cubicBezTo>
                    <a:pt x="2307" y="2803"/>
                    <a:pt x="2288" y="2835"/>
                    <a:pt x="2270" y="2872"/>
                  </a:cubicBezTo>
                  <a:cubicBezTo>
                    <a:pt x="2148" y="3054"/>
                    <a:pt x="2028" y="3230"/>
                    <a:pt x="1921" y="3421"/>
                  </a:cubicBezTo>
                  <a:cubicBezTo>
                    <a:pt x="1903" y="3449"/>
                    <a:pt x="1884" y="3481"/>
                    <a:pt x="1865" y="3514"/>
                  </a:cubicBezTo>
                  <a:cubicBezTo>
                    <a:pt x="1847" y="3546"/>
                    <a:pt x="1824" y="3584"/>
                    <a:pt x="1805" y="3616"/>
                  </a:cubicBezTo>
                  <a:cubicBezTo>
                    <a:pt x="1800" y="3616"/>
                    <a:pt x="1796" y="3616"/>
                    <a:pt x="1796" y="3621"/>
                  </a:cubicBezTo>
                  <a:cubicBezTo>
                    <a:pt x="1786" y="3612"/>
                    <a:pt x="1796" y="3602"/>
                    <a:pt x="1796" y="3593"/>
                  </a:cubicBezTo>
                  <a:cubicBezTo>
                    <a:pt x="1828" y="3458"/>
                    <a:pt x="1865" y="3327"/>
                    <a:pt x="1893" y="3194"/>
                  </a:cubicBezTo>
                  <a:cubicBezTo>
                    <a:pt x="1963" y="2896"/>
                    <a:pt x="2014" y="2589"/>
                    <a:pt x="2056" y="2287"/>
                  </a:cubicBezTo>
                  <a:cubicBezTo>
                    <a:pt x="2088" y="2022"/>
                    <a:pt x="2120" y="1757"/>
                    <a:pt x="2148" y="1492"/>
                  </a:cubicBezTo>
                  <a:cubicBezTo>
                    <a:pt x="2182" y="1194"/>
                    <a:pt x="2210" y="892"/>
                    <a:pt x="2238" y="590"/>
                  </a:cubicBezTo>
                  <a:cubicBezTo>
                    <a:pt x="2246" y="497"/>
                    <a:pt x="2255" y="399"/>
                    <a:pt x="2265" y="306"/>
                  </a:cubicBezTo>
                  <a:lnTo>
                    <a:pt x="2265" y="158"/>
                  </a:lnTo>
                  <a:cubicBezTo>
                    <a:pt x="2265" y="125"/>
                    <a:pt x="2260" y="92"/>
                    <a:pt x="2242" y="60"/>
                  </a:cubicBezTo>
                  <a:cubicBezTo>
                    <a:pt x="2220" y="21"/>
                    <a:pt x="2184" y="1"/>
                    <a:pt x="21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 rot="6054103">
              <a:off x="430824" y="4349712"/>
              <a:ext cx="246276" cy="289826"/>
            </a:xfrm>
            <a:custGeom>
              <a:rect b="b" l="l" r="r" t="t"/>
              <a:pathLst>
                <a:path extrusionOk="0" h="1610" w="1368">
                  <a:moveTo>
                    <a:pt x="698" y="0"/>
                  </a:moveTo>
                  <a:cubicBezTo>
                    <a:pt x="629" y="0"/>
                    <a:pt x="564" y="19"/>
                    <a:pt x="498" y="37"/>
                  </a:cubicBezTo>
                  <a:cubicBezTo>
                    <a:pt x="406" y="71"/>
                    <a:pt x="318" y="112"/>
                    <a:pt x="224" y="149"/>
                  </a:cubicBezTo>
                  <a:cubicBezTo>
                    <a:pt x="210" y="154"/>
                    <a:pt x="196" y="163"/>
                    <a:pt x="187" y="172"/>
                  </a:cubicBezTo>
                  <a:cubicBezTo>
                    <a:pt x="159" y="204"/>
                    <a:pt x="127" y="232"/>
                    <a:pt x="103" y="266"/>
                  </a:cubicBezTo>
                  <a:cubicBezTo>
                    <a:pt x="62" y="326"/>
                    <a:pt x="39" y="395"/>
                    <a:pt x="24" y="470"/>
                  </a:cubicBezTo>
                  <a:cubicBezTo>
                    <a:pt x="6" y="577"/>
                    <a:pt x="6" y="684"/>
                    <a:pt x="1" y="790"/>
                  </a:cubicBezTo>
                  <a:cubicBezTo>
                    <a:pt x="1" y="842"/>
                    <a:pt x="6" y="897"/>
                    <a:pt x="11" y="949"/>
                  </a:cubicBezTo>
                  <a:cubicBezTo>
                    <a:pt x="15" y="1041"/>
                    <a:pt x="34" y="1135"/>
                    <a:pt x="71" y="1223"/>
                  </a:cubicBezTo>
                  <a:cubicBezTo>
                    <a:pt x="150" y="1409"/>
                    <a:pt x="285" y="1534"/>
                    <a:pt x="485" y="1586"/>
                  </a:cubicBezTo>
                  <a:cubicBezTo>
                    <a:pt x="559" y="1605"/>
                    <a:pt x="633" y="1609"/>
                    <a:pt x="708" y="1609"/>
                  </a:cubicBezTo>
                  <a:cubicBezTo>
                    <a:pt x="749" y="1605"/>
                    <a:pt x="792" y="1599"/>
                    <a:pt x="833" y="1586"/>
                  </a:cubicBezTo>
                  <a:cubicBezTo>
                    <a:pt x="921" y="1562"/>
                    <a:pt x="996" y="1506"/>
                    <a:pt x="1061" y="1446"/>
                  </a:cubicBezTo>
                  <a:cubicBezTo>
                    <a:pt x="1131" y="1382"/>
                    <a:pt x="1182" y="1302"/>
                    <a:pt x="1224" y="1214"/>
                  </a:cubicBezTo>
                  <a:cubicBezTo>
                    <a:pt x="1270" y="1116"/>
                    <a:pt x="1307" y="1013"/>
                    <a:pt x="1331" y="907"/>
                  </a:cubicBezTo>
                  <a:cubicBezTo>
                    <a:pt x="1367" y="749"/>
                    <a:pt x="1363" y="595"/>
                    <a:pt x="1312" y="442"/>
                  </a:cubicBezTo>
                  <a:cubicBezTo>
                    <a:pt x="1294" y="377"/>
                    <a:pt x="1261" y="316"/>
                    <a:pt x="1219" y="266"/>
                  </a:cubicBezTo>
                  <a:cubicBezTo>
                    <a:pt x="1154" y="182"/>
                    <a:pt x="1075" y="121"/>
                    <a:pt x="983" y="71"/>
                  </a:cubicBezTo>
                  <a:cubicBezTo>
                    <a:pt x="893" y="19"/>
                    <a:pt x="801" y="0"/>
                    <a:pt x="6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 rot="6054133">
              <a:off x="2432996" y="4814402"/>
              <a:ext cx="381830" cy="341521"/>
            </a:xfrm>
            <a:custGeom>
              <a:rect b="b" l="l" r="r" t="t"/>
              <a:pathLst>
                <a:path extrusionOk="0" h="1610" w="1368">
                  <a:moveTo>
                    <a:pt x="698" y="0"/>
                  </a:moveTo>
                  <a:cubicBezTo>
                    <a:pt x="629" y="0"/>
                    <a:pt x="564" y="19"/>
                    <a:pt x="498" y="37"/>
                  </a:cubicBezTo>
                  <a:cubicBezTo>
                    <a:pt x="406" y="71"/>
                    <a:pt x="318" y="112"/>
                    <a:pt x="224" y="149"/>
                  </a:cubicBezTo>
                  <a:cubicBezTo>
                    <a:pt x="210" y="154"/>
                    <a:pt x="196" y="163"/>
                    <a:pt x="187" y="172"/>
                  </a:cubicBezTo>
                  <a:cubicBezTo>
                    <a:pt x="159" y="204"/>
                    <a:pt x="127" y="232"/>
                    <a:pt x="103" y="266"/>
                  </a:cubicBezTo>
                  <a:cubicBezTo>
                    <a:pt x="62" y="326"/>
                    <a:pt x="39" y="395"/>
                    <a:pt x="24" y="470"/>
                  </a:cubicBezTo>
                  <a:cubicBezTo>
                    <a:pt x="6" y="577"/>
                    <a:pt x="6" y="684"/>
                    <a:pt x="1" y="790"/>
                  </a:cubicBezTo>
                  <a:cubicBezTo>
                    <a:pt x="1" y="842"/>
                    <a:pt x="6" y="897"/>
                    <a:pt x="11" y="949"/>
                  </a:cubicBezTo>
                  <a:cubicBezTo>
                    <a:pt x="15" y="1041"/>
                    <a:pt x="34" y="1135"/>
                    <a:pt x="71" y="1223"/>
                  </a:cubicBezTo>
                  <a:cubicBezTo>
                    <a:pt x="150" y="1409"/>
                    <a:pt x="285" y="1534"/>
                    <a:pt x="485" y="1586"/>
                  </a:cubicBezTo>
                  <a:cubicBezTo>
                    <a:pt x="559" y="1605"/>
                    <a:pt x="633" y="1609"/>
                    <a:pt x="708" y="1609"/>
                  </a:cubicBezTo>
                  <a:cubicBezTo>
                    <a:pt x="749" y="1605"/>
                    <a:pt x="792" y="1599"/>
                    <a:pt x="833" y="1586"/>
                  </a:cubicBezTo>
                  <a:cubicBezTo>
                    <a:pt x="921" y="1562"/>
                    <a:pt x="996" y="1506"/>
                    <a:pt x="1061" y="1446"/>
                  </a:cubicBezTo>
                  <a:cubicBezTo>
                    <a:pt x="1131" y="1382"/>
                    <a:pt x="1182" y="1302"/>
                    <a:pt x="1224" y="1214"/>
                  </a:cubicBezTo>
                  <a:cubicBezTo>
                    <a:pt x="1270" y="1116"/>
                    <a:pt x="1307" y="1013"/>
                    <a:pt x="1331" y="907"/>
                  </a:cubicBezTo>
                  <a:cubicBezTo>
                    <a:pt x="1367" y="749"/>
                    <a:pt x="1363" y="595"/>
                    <a:pt x="1312" y="442"/>
                  </a:cubicBezTo>
                  <a:cubicBezTo>
                    <a:pt x="1294" y="377"/>
                    <a:pt x="1261" y="316"/>
                    <a:pt x="1219" y="266"/>
                  </a:cubicBezTo>
                  <a:cubicBezTo>
                    <a:pt x="1154" y="182"/>
                    <a:pt x="1075" y="121"/>
                    <a:pt x="983" y="71"/>
                  </a:cubicBezTo>
                  <a:cubicBezTo>
                    <a:pt x="893" y="19"/>
                    <a:pt x="801" y="0"/>
                    <a:pt x="6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 rot="-3983979">
              <a:off x="193058" y="261452"/>
              <a:ext cx="381829" cy="341523"/>
            </a:xfrm>
            <a:custGeom>
              <a:rect b="b" l="l" r="r" t="t"/>
              <a:pathLst>
                <a:path extrusionOk="0" h="1610" w="1368">
                  <a:moveTo>
                    <a:pt x="698" y="0"/>
                  </a:moveTo>
                  <a:cubicBezTo>
                    <a:pt x="629" y="0"/>
                    <a:pt x="564" y="19"/>
                    <a:pt x="498" y="37"/>
                  </a:cubicBezTo>
                  <a:cubicBezTo>
                    <a:pt x="406" y="71"/>
                    <a:pt x="318" y="112"/>
                    <a:pt x="224" y="149"/>
                  </a:cubicBezTo>
                  <a:cubicBezTo>
                    <a:pt x="210" y="154"/>
                    <a:pt x="196" y="163"/>
                    <a:pt x="187" y="172"/>
                  </a:cubicBezTo>
                  <a:cubicBezTo>
                    <a:pt x="159" y="204"/>
                    <a:pt x="127" y="232"/>
                    <a:pt x="103" y="266"/>
                  </a:cubicBezTo>
                  <a:cubicBezTo>
                    <a:pt x="62" y="326"/>
                    <a:pt x="39" y="395"/>
                    <a:pt x="24" y="470"/>
                  </a:cubicBezTo>
                  <a:cubicBezTo>
                    <a:pt x="6" y="577"/>
                    <a:pt x="6" y="684"/>
                    <a:pt x="1" y="790"/>
                  </a:cubicBezTo>
                  <a:cubicBezTo>
                    <a:pt x="1" y="842"/>
                    <a:pt x="6" y="897"/>
                    <a:pt x="11" y="949"/>
                  </a:cubicBezTo>
                  <a:cubicBezTo>
                    <a:pt x="15" y="1041"/>
                    <a:pt x="34" y="1135"/>
                    <a:pt x="71" y="1223"/>
                  </a:cubicBezTo>
                  <a:cubicBezTo>
                    <a:pt x="150" y="1409"/>
                    <a:pt x="285" y="1534"/>
                    <a:pt x="485" y="1586"/>
                  </a:cubicBezTo>
                  <a:cubicBezTo>
                    <a:pt x="559" y="1605"/>
                    <a:pt x="633" y="1609"/>
                    <a:pt x="708" y="1609"/>
                  </a:cubicBezTo>
                  <a:cubicBezTo>
                    <a:pt x="749" y="1605"/>
                    <a:pt x="792" y="1599"/>
                    <a:pt x="833" y="1586"/>
                  </a:cubicBezTo>
                  <a:cubicBezTo>
                    <a:pt x="921" y="1562"/>
                    <a:pt x="996" y="1506"/>
                    <a:pt x="1061" y="1446"/>
                  </a:cubicBezTo>
                  <a:cubicBezTo>
                    <a:pt x="1131" y="1382"/>
                    <a:pt x="1182" y="1302"/>
                    <a:pt x="1224" y="1214"/>
                  </a:cubicBezTo>
                  <a:cubicBezTo>
                    <a:pt x="1270" y="1116"/>
                    <a:pt x="1307" y="1013"/>
                    <a:pt x="1331" y="907"/>
                  </a:cubicBezTo>
                  <a:cubicBezTo>
                    <a:pt x="1367" y="749"/>
                    <a:pt x="1363" y="595"/>
                    <a:pt x="1312" y="442"/>
                  </a:cubicBezTo>
                  <a:cubicBezTo>
                    <a:pt x="1294" y="377"/>
                    <a:pt x="1261" y="316"/>
                    <a:pt x="1219" y="266"/>
                  </a:cubicBezTo>
                  <a:cubicBezTo>
                    <a:pt x="1154" y="182"/>
                    <a:pt x="1075" y="121"/>
                    <a:pt x="983" y="71"/>
                  </a:cubicBezTo>
                  <a:cubicBezTo>
                    <a:pt x="893" y="19"/>
                    <a:pt x="801" y="0"/>
                    <a:pt x="6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4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"/>
          <p:cNvSpPr txBox="1"/>
          <p:nvPr>
            <p:ph type="title"/>
          </p:nvPr>
        </p:nvSpPr>
        <p:spPr>
          <a:xfrm>
            <a:off x="720000" y="475488"/>
            <a:ext cx="77040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6" name="Google Shape;76;p4"/>
          <p:cNvSpPr txBox="1"/>
          <p:nvPr>
            <p:ph idx="1" type="body"/>
          </p:nvPr>
        </p:nvSpPr>
        <p:spPr>
          <a:xfrm>
            <a:off x="720000" y="1139550"/>
            <a:ext cx="7704000" cy="3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77" name="Google Shape;77;p4"/>
          <p:cNvGrpSpPr/>
          <p:nvPr/>
        </p:nvGrpSpPr>
        <p:grpSpPr>
          <a:xfrm>
            <a:off x="-1094078" y="3437836"/>
            <a:ext cx="11179756" cy="2885979"/>
            <a:chOff x="-1094078" y="3437836"/>
            <a:chExt cx="11179756" cy="2885979"/>
          </a:xfrm>
        </p:grpSpPr>
        <p:grpSp>
          <p:nvGrpSpPr>
            <p:cNvPr id="78" name="Google Shape;78;p4"/>
            <p:cNvGrpSpPr/>
            <p:nvPr/>
          </p:nvGrpSpPr>
          <p:grpSpPr>
            <a:xfrm rot="1721783">
              <a:off x="7993140" y="3765243"/>
              <a:ext cx="1639435" cy="2306623"/>
              <a:chOff x="8414609" y="1662587"/>
              <a:chExt cx="971737" cy="1367198"/>
            </a:xfrm>
          </p:grpSpPr>
          <p:sp>
            <p:nvSpPr>
              <p:cNvPr id="79" name="Google Shape;79;p4"/>
              <p:cNvSpPr/>
              <p:nvPr/>
            </p:nvSpPr>
            <p:spPr>
              <a:xfrm rot="9523030">
                <a:off x="8974595" y="1693780"/>
                <a:ext cx="275848" cy="553348"/>
              </a:xfrm>
              <a:custGeom>
                <a:rect b="b" l="l" r="r" t="t"/>
                <a:pathLst>
                  <a:path extrusionOk="0" h="636" w="317">
                    <a:moveTo>
                      <a:pt x="297" y="1"/>
                    </a:moveTo>
                    <a:cubicBezTo>
                      <a:pt x="260" y="20"/>
                      <a:pt x="237" y="104"/>
                      <a:pt x="218" y="136"/>
                    </a:cubicBezTo>
                    <a:cubicBezTo>
                      <a:pt x="190" y="192"/>
                      <a:pt x="153" y="243"/>
                      <a:pt x="121" y="293"/>
                    </a:cubicBezTo>
                    <a:cubicBezTo>
                      <a:pt x="78" y="359"/>
                      <a:pt x="33" y="419"/>
                      <a:pt x="5" y="488"/>
                    </a:cubicBezTo>
                    <a:cubicBezTo>
                      <a:pt x="0" y="503"/>
                      <a:pt x="0" y="512"/>
                      <a:pt x="0" y="526"/>
                    </a:cubicBezTo>
                    <a:cubicBezTo>
                      <a:pt x="5" y="540"/>
                      <a:pt x="14" y="550"/>
                      <a:pt x="23" y="559"/>
                    </a:cubicBezTo>
                    <a:cubicBezTo>
                      <a:pt x="65" y="591"/>
                      <a:pt x="116" y="619"/>
                      <a:pt x="172" y="634"/>
                    </a:cubicBezTo>
                    <a:cubicBezTo>
                      <a:pt x="181" y="634"/>
                      <a:pt x="188" y="635"/>
                      <a:pt x="196" y="635"/>
                    </a:cubicBezTo>
                    <a:cubicBezTo>
                      <a:pt x="200" y="635"/>
                      <a:pt x="204" y="635"/>
                      <a:pt x="209" y="634"/>
                    </a:cubicBezTo>
                    <a:cubicBezTo>
                      <a:pt x="237" y="628"/>
                      <a:pt x="256" y="596"/>
                      <a:pt x="265" y="563"/>
                    </a:cubicBezTo>
                    <a:cubicBezTo>
                      <a:pt x="297" y="475"/>
                      <a:pt x="312" y="377"/>
                      <a:pt x="316" y="280"/>
                    </a:cubicBezTo>
                    <a:cubicBezTo>
                      <a:pt x="316" y="233"/>
                      <a:pt x="316" y="182"/>
                      <a:pt x="312" y="136"/>
                    </a:cubicBezTo>
                    <a:cubicBezTo>
                      <a:pt x="312" y="94"/>
                      <a:pt x="312" y="38"/>
                      <a:pt x="2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4"/>
              <p:cNvSpPr/>
              <p:nvPr/>
            </p:nvSpPr>
            <p:spPr>
              <a:xfrm rot="3203863">
                <a:off x="8777556" y="2369511"/>
                <a:ext cx="296732" cy="532466"/>
              </a:xfrm>
              <a:custGeom>
                <a:rect b="b" l="l" r="r" t="t"/>
                <a:pathLst>
                  <a:path extrusionOk="0" h="612" w="341">
                    <a:moveTo>
                      <a:pt x="15" y="1"/>
                    </a:moveTo>
                    <a:cubicBezTo>
                      <a:pt x="1" y="38"/>
                      <a:pt x="29" y="117"/>
                      <a:pt x="33" y="159"/>
                    </a:cubicBezTo>
                    <a:cubicBezTo>
                      <a:pt x="43" y="220"/>
                      <a:pt x="48" y="280"/>
                      <a:pt x="48" y="345"/>
                    </a:cubicBezTo>
                    <a:cubicBezTo>
                      <a:pt x="52" y="419"/>
                      <a:pt x="52" y="499"/>
                      <a:pt x="71" y="568"/>
                    </a:cubicBezTo>
                    <a:cubicBezTo>
                      <a:pt x="76" y="582"/>
                      <a:pt x="80" y="591"/>
                      <a:pt x="89" y="600"/>
                    </a:cubicBezTo>
                    <a:cubicBezTo>
                      <a:pt x="99" y="610"/>
                      <a:pt x="113" y="610"/>
                      <a:pt x="127" y="610"/>
                    </a:cubicBezTo>
                    <a:cubicBezTo>
                      <a:pt x="136" y="611"/>
                      <a:pt x="145" y="611"/>
                      <a:pt x="155" y="611"/>
                    </a:cubicBezTo>
                    <a:cubicBezTo>
                      <a:pt x="201" y="611"/>
                      <a:pt x="247" y="602"/>
                      <a:pt x="290" y="582"/>
                    </a:cubicBezTo>
                    <a:cubicBezTo>
                      <a:pt x="303" y="578"/>
                      <a:pt x="312" y="572"/>
                      <a:pt x="322" y="563"/>
                    </a:cubicBezTo>
                    <a:cubicBezTo>
                      <a:pt x="340" y="540"/>
                      <a:pt x="336" y="503"/>
                      <a:pt x="327" y="475"/>
                    </a:cubicBezTo>
                    <a:cubicBezTo>
                      <a:pt x="299" y="382"/>
                      <a:pt x="252" y="299"/>
                      <a:pt x="196" y="220"/>
                    </a:cubicBezTo>
                    <a:cubicBezTo>
                      <a:pt x="168" y="177"/>
                      <a:pt x="140" y="140"/>
                      <a:pt x="108" y="104"/>
                    </a:cubicBezTo>
                    <a:cubicBezTo>
                      <a:pt x="80" y="70"/>
                      <a:pt x="52" y="24"/>
                      <a:pt x="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4"/>
              <p:cNvSpPr/>
              <p:nvPr/>
            </p:nvSpPr>
            <p:spPr>
              <a:xfrm rot="3203863">
                <a:off x="8605281" y="2130573"/>
                <a:ext cx="275848" cy="553347"/>
              </a:xfrm>
              <a:custGeom>
                <a:rect b="b" l="l" r="r" t="t"/>
                <a:pathLst>
                  <a:path extrusionOk="0" h="636" w="317">
                    <a:moveTo>
                      <a:pt x="297" y="1"/>
                    </a:moveTo>
                    <a:cubicBezTo>
                      <a:pt x="260" y="20"/>
                      <a:pt x="237" y="104"/>
                      <a:pt x="218" y="136"/>
                    </a:cubicBezTo>
                    <a:cubicBezTo>
                      <a:pt x="190" y="192"/>
                      <a:pt x="153" y="243"/>
                      <a:pt x="121" y="293"/>
                    </a:cubicBezTo>
                    <a:cubicBezTo>
                      <a:pt x="78" y="359"/>
                      <a:pt x="33" y="419"/>
                      <a:pt x="5" y="488"/>
                    </a:cubicBezTo>
                    <a:cubicBezTo>
                      <a:pt x="0" y="503"/>
                      <a:pt x="0" y="512"/>
                      <a:pt x="0" y="526"/>
                    </a:cubicBezTo>
                    <a:cubicBezTo>
                      <a:pt x="5" y="540"/>
                      <a:pt x="14" y="550"/>
                      <a:pt x="23" y="559"/>
                    </a:cubicBezTo>
                    <a:cubicBezTo>
                      <a:pt x="65" y="591"/>
                      <a:pt x="116" y="619"/>
                      <a:pt x="172" y="634"/>
                    </a:cubicBezTo>
                    <a:cubicBezTo>
                      <a:pt x="181" y="634"/>
                      <a:pt x="188" y="635"/>
                      <a:pt x="196" y="635"/>
                    </a:cubicBezTo>
                    <a:cubicBezTo>
                      <a:pt x="200" y="635"/>
                      <a:pt x="204" y="635"/>
                      <a:pt x="209" y="634"/>
                    </a:cubicBezTo>
                    <a:cubicBezTo>
                      <a:pt x="237" y="628"/>
                      <a:pt x="256" y="596"/>
                      <a:pt x="265" y="563"/>
                    </a:cubicBezTo>
                    <a:cubicBezTo>
                      <a:pt x="297" y="475"/>
                      <a:pt x="312" y="377"/>
                      <a:pt x="316" y="280"/>
                    </a:cubicBezTo>
                    <a:cubicBezTo>
                      <a:pt x="316" y="233"/>
                      <a:pt x="316" y="182"/>
                      <a:pt x="312" y="136"/>
                    </a:cubicBezTo>
                    <a:cubicBezTo>
                      <a:pt x="312" y="94"/>
                      <a:pt x="312" y="38"/>
                      <a:pt x="2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4"/>
              <p:cNvSpPr/>
              <p:nvPr/>
            </p:nvSpPr>
            <p:spPr>
              <a:xfrm rot="3203863">
                <a:off x="8503120" y="1994579"/>
                <a:ext cx="450755" cy="447202"/>
              </a:xfrm>
              <a:custGeom>
                <a:rect b="b" l="l" r="r" t="t"/>
                <a:pathLst>
                  <a:path extrusionOk="0" h="514" w="518">
                    <a:moveTo>
                      <a:pt x="517" y="0"/>
                    </a:moveTo>
                    <a:cubicBezTo>
                      <a:pt x="475" y="0"/>
                      <a:pt x="415" y="60"/>
                      <a:pt x="382" y="79"/>
                    </a:cubicBezTo>
                    <a:cubicBezTo>
                      <a:pt x="331" y="116"/>
                      <a:pt x="275" y="144"/>
                      <a:pt x="219" y="172"/>
                    </a:cubicBezTo>
                    <a:cubicBezTo>
                      <a:pt x="150" y="209"/>
                      <a:pt x="80" y="242"/>
                      <a:pt x="24" y="292"/>
                    </a:cubicBezTo>
                    <a:cubicBezTo>
                      <a:pt x="15" y="298"/>
                      <a:pt x="6" y="307"/>
                      <a:pt x="6" y="316"/>
                    </a:cubicBezTo>
                    <a:cubicBezTo>
                      <a:pt x="1" y="330"/>
                      <a:pt x="6" y="344"/>
                      <a:pt x="11" y="358"/>
                    </a:cubicBezTo>
                    <a:cubicBezTo>
                      <a:pt x="29" y="410"/>
                      <a:pt x="62" y="455"/>
                      <a:pt x="103" y="493"/>
                    </a:cubicBezTo>
                    <a:cubicBezTo>
                      <a:pt x="112" y="502"/>
                      <a:pt x="122" y="511"/>
                      <a:pt x="131" y="511"/>
                    </a:cubicBezTo>
                    <a:cubicBezTo>
                      <a:pt x="137" y="513"/>
                      <a:pt x="144" y="514"/>
                      <a:pt x="150" y="514"/>
                    </a:cubicBezTo>
                    <a:cubicBezTo>
                      <a:pt x="176" y="514"/>
                      <a:pt x="200" y="499"/>
                      <a:pt x="219" y="483"/>
                    </a:cubicBezTo>
                    <a:cubicBezTo>
                      <a:pt x="290" y="419"/>
                      <a:pt x="350" y="339"/>
                      <a:pt x="397" y="256"/>
                    </a:cubicBezTo>
                    <a:cubicBezTo>
                      <a:pt x="419" y="214"/>
                      <a:pt x="443" y="167"/>
                      <a:pt x="462" y="125"/>
                    </a:cubicBezTo>
                    <a:cubicBezTo>
                      <a:pt x="481" y="88"/>
                      <a:pt x="513" y="41"/>
                      <a:pt x="5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4"/>
              <p:cNvSpPr/>
              <p:nvPr/>
            </p:nvSpPr>
            <p:spPr>
              <a:xfrm rot="3203863">
                <a:off x="8564629" y="1929322"/>
                <a:ext cx="555177" cy="237522"/>
              </a:xfrm>
              <a:custGeom>
                <a:rect b="b" l="l" r="r" t="t"/>
                <a:pathLst>
                  <a:path extrusionOk="0" h="273" w="638">
                    <a:moveTo>
                      <a:pt x="111" y="1"/>
                    </a:moveTo>
                    <a:cubicBezTo>
                      <a:pt x="97" y="1"/>
                      <a:pt x="84" y="1"/>
                      <a:pt x="71" y="3"/>
                    </a:cubicBezTo>
                    <a:cubicBezTo>
                      <a:pt x="56" y="3"/>
                      <a:pt x="47" y="9"/>
                      <a:pt x="38" y="13"/>
                    </a:cubicBezTo>
                    <a:cubicBezTo>
                      <a:pt x="28" y="22"/>
                      <a:pt x="24" y="36"/>
                      <a:pt x="19" y="50"/>
                    </a:cubicBezTo>
                    <a:cubicBezTo>
                      <a:pt x="6" y="101"/>
                      <a:pt x="0" y="157"/>
                      <a:pt x="15" y="213"/>
                    </a:cubicBezTo>
                    <a:cubicBezTo>
                      <a:pt x="15" y="226"/>
                      <a:pt x="19" y="236"/>
                      <a:pt x="24" y="245"/>
                    </a:cubicBezTo>
                    <a:cubicBezTo>
                      <a:pt x="43" y="273"/>
                      <a:pt x="80" y="273"/>
                      <a:pt x="112" y="273"/>
                    </a:cubicBezTo>
                    <a:cubicBezTo>
                      <a:pt x="210" y="264"/>
                      <a:pt x="303" y="236"/>
                      <a:pt x="391" y="194"/>
                    </a:cubicBezTo>
                    <a:cubicBezTo>
                      <a:pt x="433" y="176"/>
                      <a:pt x="480" y="157"/>
                      <a:pt x="521" y="133"/>
                    </a:cubicBezTo>
                    <a:cubicBezTo>
                      <a:pt x="558" y="110"/>
                      <a:pt x="609" y="92"/>
                      <a:pt x="637" y="64"/>
                    </a:cubicBezTo>
                    <a:cubicBezTo>
                      <a:pt x="619" y="48"/>
                      <a:pt x="583" y="46"/>
                      <a:pt x="550" y="46"/>
                    </a:cubicBezTo>
                    <a:cubicBezTo>
                      <a:pt x="535" y="46"/>
                      <a:pt x="520" y="46"/>
                      <a:pt x="508" y="46"/>
                    </a:cubicBezTo>
                    <a:cubicBezTo>
                      <a:pt x="499" y="46"/>
                      <a:pt x="491" y="46"/>
                      <a:pt x="485" y="45"/>
                    </a:cubicBezTo>
                    <a:cubicBezTo>
                      <a:pt x="419" y="41"/>
                      <a:pt x="358" y="36"/>
                      <a:pt x="298" y="26"/>
                    </a:cubicBezTo>
                    <a:cubicBezTo>
                      <a:pt x="237" y="15"/>
                      <a:pt x="173" y="1"/>
                      <a:pt x="11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4"/>
              <p:cNvSpPr/>
              <p:nvPr/>
            </p:nvSpPr>
            <p:spPr>
              <a:xfrm rot="3203863">
                <a:off x="8833933" y="2497765"/>
                <a:ext cx="477730" cy="426321"/>
              </a:xfrm>
              <a:custGeom>
                <a:rect b="b" l="l" r="r" t="t"/>
                <a:pathLst>
                  <a:path extrusionOk="0" h="490" w="549">
                    <a:moveTo>
                      <a:pt x="1" y="0"/>
                    </a:moveTo>
                    <a:cubicBezTo>
                      <a:pt x="1" y="43"/>
                      <a:pt x="65" y="93"/>
                      <a:pt x="89" y="127"/>
                    </a:cubicBezTo>
                    <a:cubicBezTo>
                      <a:pt x="126" y="177"/>
                      <a:pt x="163" y="228"/>
                      <a:pt x="196" y="284"/>
                    </a:cubicBezTo>
                    <a:cubicBezTo>
                      <a:pt x="233" y="350"/>
                      <a:pt x="270" y="414"/>
                      <a:pt x="325" y="470"/>
                    </a:cubicBezTo>
                    <a:cubicBezTo>
                      <a:pt x="335" y="475"/>
                      <a:pt x="344" y="484"/>
                      <a:pt x="353" y="489"/>
                    </a:cubicBezTo>
                    <a:cubicBezTo>
                      <a:pt x="368" y="489"/>
                      <a:pt x="381" y="484"/>
                      <a:pt x="396" y="479"/>
                    </a:cubicBezTo>
                    <a:cubicBezTo>
                      <a:pt x="441" y="451"/>
                      <a:pt x="488" y="419"/>
                      <a:pt x="521" y="372"/>
                    </a:cubicBezTo>
                    <a:cubicBezTo>
                      <a:pt x="531" y="363"/>
                      <a:pt x="535" y="354"/>
                      <a:pt x="540" y="344"/>
                    </a:cubicBezTo>
                    <a:cubicBezTo>
                      <a:pt x="549" y="312"/>
                      <a:pt x="525" y="284"/>
                      <a:pt x="503" y="260"/>
                    </a:cubicBezTo>
                    <a:cubicBezTo>
                      <a:pt x="433" y="191"/>
                      <a:pt x="349" y="140"/>
                      <a:pt x="261" y="99"/>
                    </a:cubicBezTo>
                    <a:cubicBezTo>
                      <a:pt x="218" y="80"/>
                      <a:pt x="173" y="61"/>
                      <a:pt x="126" y="43"/>
                    </a:cubicBezTo>
                    <a:cubicBezTo>
                      <a:pt x="89" y="28"/>
                      <a:pt x="38" y="0"/>
                      <a:pt x="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4"/>
              <p:cNvSpPr/>
              <p:nvPr/>
            </p:nvSpPr>
            <p:spPr>
              <a:xfrm rot="3203863">
                <a:off x="8932101" y="2193855"/>
                <a:ext cx="264536" cy="195760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6" name="Google Shape;86;p4"/>
            <p:cNvGrpSpPr/>
            <p:nvPr/>
          </p:nvGrpSpPr>
          <p:grpSpPr>
            <a:xfrm rot="8100000">
              <a:off x="-518640" y="3679672"/>
              <a:ext cx="1639474" cy="2306677"/>
              <a:chOff x="8414609" y="1662587"/>
              <a:chExt cx="971737" cy="1367198"/>
            </a:xfrm>
          </p:grpSpPr>
          <p:sp>
            <p:nvSpPr>
              <p:cNvPr id="87" name="Google Shape;87;p4"/>
              <p:cNvSpPr/>
              <p:nvPr/>
            </p:nvSpPr>
            <p:spPr>
              <a:xfrm rot="9523030">
                <a:off x="8974595" y="1693780"/>
                <a:ext cx="275848" cy="553348"/>
              </a:xfrm>
              <a:custGeom>
                <a:rect b="b" l="l" r="r" t="t"/>
                <a:pathLst>
                  <a:path extrusionOk="0" h="636" w="317">
                    <a:moveTo>
                      <a:pt x="297" y="1"/>
                    </a:moveTo>
                    <a:cubicBezTo>
                      <a:pt x="260" y="20"/>
                      <a:pt x="237" y="104"/>
                      <a:pt x="218" y="136"/>
                    </a:cubicBezTo>
                    <a:cubicBezTo>
                      <a:pt x="190" y="192"/>
                      <a:pt x="153" y="243"/>
                      <a:pt x="121" y="293"/>
                    </a:cubicBezTo>
                    <a:cubicBezTo>
                      <a:pt x="78" y="359"/>
                      <a:pt x="33" y="419"/>
                      <a:pt x="5" y="488"/>
                    </a:cubicBezTo>
                    <a:cubicBezTo>
                      <a:pt x="0" y="503"/>
                      <a:pt x="0" y="512"/>
                      <a:pt x="0" y="526"/>
                    </a:cubicBezTo>
                    <a:cubicBezTo>
                      <a:pt x="5" y="540"/>
                      <a:pt x="14" y="550"/>
                      <a:pt x="23" y="559"/>
                    </a:cubicBezTo>
                    <a:cubicBezTo>
                      <a:pt x="65" y="591"/>
                      <a:pt x="116" y="619"/>
                      <a:pt x="172" y="634"/>
                    </a:cubicBezTo>
                    <a:cubicBezTo>
                      <a:pt x="181" y="634"/>
                      <a:pt x="188" y="635"/>
                      <a:pt x="196" y="635"/>
                    </a:cubicBezTo>
                    <a:cubicBezTo>
                      <a:pt x="200" y="635"/>
                      <a:pt x="204" y="635"/>
                      <a:pt x="209" y="634"/>
                    </a:cubicBezTo>
                    <a:cubicBezTo>
                      <a:pt x="237" y="628"/>
                      <a:pt x="256" y="596"/>
                      <a:pt x="265" y="563"/>
                    </a:cubicBezTo>
                    <a:cubicBezTo>
                      <a:pt x="297" y="475"/>
                      <a:pt x="312" y="377"/>
                      <a:pt x="316" y="280"/>
                    </a:cubicBezTo>
                    <a:cubicBezTo>
                      <a:pt x="316" y="233"/>
                      <a:pt x="316" y="182"/>
                      <a:pt x="312" y="136"/>
                    </a:cubicBezTo>
                    <a:cubicBezTo>
                      <a:pt x="312" y="94"/>
                      <a:pt x="312" y="38"/>
                      <a:pt x="2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4"/>
              <p:cNvSpPr/>
              <p:nvPr/>
            </p:nvSpPr>
            <p:spPr>
              <a:xfrm rot="3203863">
                <a:off x="8777556" y="2369511"/>
                <a:ext cx="296732" cy="532466"/>
              </a:xfrm>
              <a:custGeom>
                <a:rect b="b" l="l" r="r" t="t"/>
                <a:pathLst>
                  <a:path extrusionOk="0" h="612" w="341">
                    <a:moveTo>
                      <a:pt x="15" y="1"/>
                    </a:moveTo>
                    <a:cubicBezTo>
                      <a:pt x="1" y="38"/>
                      <a:pt x="29" y="117"/>
                      <a:pt x="33" y="159"/>
                    </a:cubicBezTo>
                    <a:cubicBezTo>
                      <a:pt x="43" y="220"/>
                      <a:pt x="48" y="280"/>
                      <a:pt x="48" y="345"/>
                    </a:cubicBezTo>
                    <a:cubicBezTo>
                      <a:pt x="52" y="419"/>
                      <a:pt x="52" y="499"/>
                      <a:pt x="71" y="568"/>
                    </a:cubicBezTo>
                    <a:cubicBezTo>
                      <a:pt x="76" y="582"/>
                      <a:pt x="80" y="591"/>
                      <a:pt x="89" y="600"/>
                    </a:cubicBezTo>
                    <a:cubicBezTo>
                      <a:pt x="99" y="610"/>
                      <a:pt x="113" y="610"/>
                      <a:pt x="127" y="610"/>
                    </a:cubicBezTo>
                    <a:cubicBezTo>
                      <a:pt x="136" y="611"/>
                      <a:pt x="145" y="611"/>
                      <a:pt x="155" y="611"/>
                    </a:cubicBezTo>
                    <a:cubicBezTo>
                      <a:pt x="201" y="611"/>
                      <a:pt x="247" y="602"/>
                      <a:pt x="290" y="582"/>
                    </a:cubicBezTo>
                    <a:cubicBezTo>
                      <a:pt x="303" y="578"/>
                      <a:pt x="312" y="572"/>
                      <a:pt x="322" y="563"/>
                    </a:cubicBezTo>
                    <a:cubicBezTo>
                      <a:pt x="340" y="540"/>
                      <a:pt x="336" y="503"/>
                      <a:pt x="327" y="475"/>
                    </a:cubicBezTo>
                    <a:cubicBezTo>
                      <a:pt x="299" y="382"/>
                      <a:pt x="252" y="299"/>
                      <a:pt x="196" y="220"/>
                    </a:cubicBezTo>
                    <a:cubicBezTo>
                      <a:pt x="168" y="177"/>
                      <a:pt x="140" y="140"/>
                      <a:pt x="108" y="104"/>
                    </a:cubicBezTo>
                    <a:cubicBezTo>
                      <a:pt x="80" y="70"/>
                      <a:pt x="52" y="24"/>
                      <a:pt x="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4"/>
              <p:cNvSpPr/>
              <p:nvPr/>
            </p:nvSpPr>
            <p:spPr>
              <a:xfrm rot="3203863">
                <a:off x="8605281" y="2130573"/>
                <a:ext cx="275848" cy="553347"/>
              </a:xfrm>
              <a:custGeom>
                <a:rect b="b" l="l" r="r" t="t"/>
                <a:pathLst>
                  <a:path extrusionOk="0" h="636" w="317">
                    <a:moveTo>
                      <a:pt x="297" y="1"/>
                    </a:moveTo>
                    <a:cubicBezTo>
                      <a:pt x="260" y="20"/>
                      <a:pt x="237" y="104"/>
                      <a:pt x="218" y="136"/>
                    </a:cubicBezTo>
                    <a:cubicBezTo>
                      <a:pt x="190" y="192"/>
                      <a:pt x="153" y="243"/>
                      <a:pt x="121" y="293"/>
                    </a:cubicBezTo>
                    <a:cubicBezTo>
                      <a:pt x="78" y="359"/>
                      <a:pt x="33" y="419"/>
                      <a:pt x="5" y="488"/>
                    </a:cubicBezTo>
                    <a:cubicBezTo>
                      <a:pt x="0" y="503"/>
                      <a:pt x="0" y="512"/>
                      <a:pt x="0" y="526"/>
                    </a:cubicBezTo>
                    <a:cubicBezTo>
                      <a:pt x="5" y="540"/>
                      <a:pt x="14" y="550"/>
                      <a:pt x="23" y="559"/>
                    </a:cubicBezTo>
                    <a:cubicBezTo>
                      <a:pt x="65" y="591"/>
                      <a:pt x="116" y="619"/>
                      <a:pt x="172" y="634"/>
                    </a:cubicBezTo>
                    <a:cubicBezTo>
                      <a:pt x="181" y="634"/>
                      <a:pt x="188" y="635"/>
                      <a:pt x="196" y="635"/>
                    </a:cubicBezTo>
                    <a:cubicBezTo>
                      <a:pt x="200" y="635"/>
                      <a:pt x="204" y="635"/>
                      <a:pt x="209" y="634"/>
                    </a:cubicBezTo>
                    <a:cubicBezTo>
                      <a:pt x="237" y="628"/>
                      <a:pt x="256" y="596"/>
                      <a:pt x="265" y="563"/>
                    </a:cubicBezTo>
                    <a:cubicBezTo>
                      <a:pt x="297" y="475"/>
                      <a:pt x="312" y="377"/>
                      <a:pt x="316" y="280"/>
                    </a:cubicBezTo>
                    <a:cubicBezTo>
                      <a:pt x="316" y="233"/>
                      <a:pt x="316" y="182"/>
                      <a:pt x="312" y="136"/>
                    </a:cubicBezTo>
                    <a:cubicBezTo>
                      <a:pt x="312" y="94"/>
                      <a:pt x="312" y="38"/>
                      <a:pt x="2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4"/>
              <p:cNvSpPr/>
              <p:nvPr/>
            </p:nvSpPr>
            <p:spPr>
              <a:xfrm rot="3203863">
                <a:off x="8503120" y="1994579"/>
                <a:ext cx="450755" cy="447202"/>
              </a:xfrm>
              <a:custGeom>
                <a:rect b="b" l="l" r="r" t="t"/>
                <a:pathLst>
                  <a:path extrusionOk="0" h="514" w="518">
                    <a:moveTo>
                      <a:pt x="517" y="0"/>
                    </a:moveTo>
                    <a:cubicBezTo>
                      <a:pt x="475" y="0"/>
                      <a:pt x="415" y="60"/>
                      <a:pt x="382" y="79"/>
                    </a:cubicBezTo>
                    <a:cubicBezTo>
                      <a:pt x="331" y="116"/>
                      <a:pt x="275" y="144"/>
                      <a:pt x="219" y="172"/>
                    </a:cubicBezTo>
                    <a:cubicBezTo>
                      <a:pt x="150" y="209"/>
                      <a:pt x="80" y="242"/>
                      <a:pt x="24" y="292"/>
                    </a:cubicBezTo>
                    <a:cubicBezTo>
                      <a:pt x="15" y="298"/>
                      <a:pt x="6" y="307"/>
                      <a:pt x="6" y="316"/>
                    </a:cubicBezTo>
                    <a:cubicBezTo>
                      <a:pt x="1" y="330"/>
                      <a:pt x="6" y="344"/>
                      <a:pt x="11" y="358"/>
                    </a:cubicBezTo>
                    <a:cubicBezTo>
                      <a:pt x="29" y="410"/>
                      <a:pt x="62" y="455"/>
                      <a:pt x="103" y="493"/>
                    </a:cubicBezTo>
                    <a:cubicBezTo>
                      <a:pt x="112" y="502"/>
                      <a:pt x="122" y="511"/>
                      <a:pt x="131" y="511"/>
                    </a:cubicBezTo>
                    <a:cubicBezTo>
                      <a:pt x="137" y="513"/>
                      <a:pt x="144" y="514"/>
                      <a:pt x="150" y="514"/>
                    </a:cubicBezTo>
                    <a:cubicBezTo>
                      <a:pt x="176" y="514"/>
                      <a:pt x="200" y="499"/>
                      <a:pt x="219" y="483"/>
                    </a:cubicBezTo>
                    <a:cubicBezTo>
                      <a:pt x="290" y="419"/>
                      <a:pt x="350" y="339"/>
                      <a:pt x="397" y="256"/>
                    </a:cubicBezTo>
                    <a:cubicBezTo>
                      <a:pt x="419" y="214"/>
                      <a:pt x="443" y="167"/>
                      <a:pt x="462" y="125"/>
                    </a:cubicBezTo>
                    <a:cubicBezTo>
                      <a:pt x="481" y="88"/>
                      <a:pt x="513" y="41"/>
                      <a:pt x="5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4"/>
              <p:cNvSpPr/>
              <p:nvPr/>
            </p:nvSpPr>
            <p:spPr>
              <a:xfrm rot="3203863">
                <a:off x="8564629" y="1929322"/>
                <a:ext cx="555177" cy="237522"/>
              </a:xfrm>
              <a:custGeom>
                <a:rect b="b" l="l" r="r" t="t"/>
                <a:pathLst>
                  <a:path extrusionOk="0" h="273" w="638">
                    <a:moveTo>
                      <a:pt x="111" y="1"/>
                    </a:moveTo>
                    <a:cubicBezTo>
                      <a:pt x="97" y="1"/>
                      <a:pt x="84" y="1"/>
                      <a:pt x="71" y="3"/>
                    </a:cubicBezTo>
                    <a:cubicBezTo>
                      <a:pt x="56" y="3"/>
                      <a:pt x="47" y="9"/>
                      <a:pt x="38" y="13"/>
                    </a:cubicBezTo>
                    <a:cubicBezTo>
                      <a:pt x="28" y="22"/>
                      <a:pt x="24" y="36"/>
                      <a:pt x="19" y="50"/>
                    </a:cubicBezTo>
                    <a:cubicBezTo>
                      <a:pt x="6" y="101"/>
                      <a:pt x="0" y="157"/>
                      <a:pt x="15" y="213"/>
                    </a:cubicBezTo>
                    <a:cubicBezTo>
                      <a:pt x="15" y="226"/>
                      <a:pt x="19" y="236"/>
                      <a:pt x="24" y="245"/>
                    </a:cubicBezTo>
                    <a:cubicBezTo>
                      <a:pt x="43" y="273"/>
                      <a:pt x="80" y="273"/>
                      <a:pt x="112" y="273"/>
                    </a:cubicBezTo>
                    <a:cubicBezTo>
                      <a:pt x="210" y="264"/>
                      <a:pt x="303" y="236"/>
                      <a:pt x="391" y="194"/>
                    </a:cubicBezTo>
                    <a:cubicBezTo>
                      <a:pt x="433" y="176"/>
                      <a:pt x="480" y="157"/>
                      <a:pt x="521" y="133"/>
                    </a:cubicBezTo>
                    <a:cubicBezTo>
                      <a:pt x="558" y="110"/>
                      <a:pt x="609" y="92"/>
                      <a:pt x="637" y="64"/>
                    </a:cubicBezTo>
                    <a:cubicBezTo>
                      <a:pt x="619" y="48"/>
                      <a:pt x="583" y="46"/>
                      <a:pt x="550" y="46"/>
                    </a:cubicBezTo>
                    <a:cubicBezTo>
                      <a:pt x="535" y="46"/>
                      <a:pt x="520" y="46"/>
                      <a:pt x="508" y="46"/>
                    </a:cubicBezTo>
                    <a:cubicBezTo>
                      <a:pt x="499" y="46"/>
                      <a:pt x="491" y="46"/>
                      <a:pt x="485" y="45"/>
                    </a:cubicBezTo>
                    <a:cubicBezTo>
                      <a:pt x="419" y="41"/>
                      <a:pt x="358" y="36"/>
                      <a:pt x="298" y="26"/>
                    </a:cubicBezTo>
                    <a:cubicBezTo>
                      <a:pt x="237" y="15"/>
                      <a:pt x="173" y="1"/>
                      <a:pt x="11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4"/>
              <p:cNvSpPr/>
              <p:nvPr/>
            </p:nvSpPr>
            <p:spPr>
              <a:xfrm rot="3203863">
                <a:off x="8833933" y="2497765"/>
                <a:ext cx="477730" cy="426321"/>
              </a:xfrm>
              <a:custGeom>
                <a:rect b="b" l="l" r="r" t="t"/>
                <a:pathLst>
                  <a:path extrusionOk="0" h="490" w="549">
                    <a:moveTo>
                      <a:pt x="1" y="0"/>
                    </a:moveTo>
                    <a:cubicBezTo>
                      <a:pt x="1" y="43"/>
                      <a:pt x="65" y="93"/>
                      <a:pt x="89" y="127"/>
                    </a:cubicBezTo>
                    <a:cubicBezTo>
                      <a:pt x="126" y="177"/>
                      <a:pt x="163" y="228"/>
                      <a:pt x="196" y="284"/>
                    </a:cubicBezTo>
                    <a:cubicBezTo>
                      <a:pt x="233" y="350"/>
                      <a:pt x="270" y="414"/>
                      <a:pt x="325" y="470"/>
                    </a:cubicBezTo>
                    <a:cubicBezTo>
                      <a:pt x="335" y="475"/>
                      <a:pt x="344" y="484"/>
                      <a:pt x="353" y="489"/>
                    </a:cubicBezTo>
                    <a:cubicBezTo>
                      <a:pt x="368" y="489"/>
                      <a:pt x="381" y="484"/>
                      <a:pt x="396" y="479"/>
                    </a:cubicBezTo>
                    <a:cubicBezTo>
                      <a:pt x="441" y="451"/>
                      <a:pt x="488" y="419"/>
                      <a:pt x="521" y="372"/>
                    </a:cubicBezTo>
                    <a:cubicBezTo>
                      <a:pt x="531" y="363"/>
                      <a:pt x="535" y="354"/>
                      <a:pt x="540" y="344"/>
                    </a:cubicBezTo>
                    <a:cubicBezTo>
                      <a:pt x="549" y="312"/>
                      <a:pt x="525" y="284"/>
                      <a:pt x="503" y="260"/>
                    </a:cubicBezTo>
                    <a:cubicBezTo>
                      <a:pt x="433" y="191"/>
                      <a:pt x="349" y="140"/>
                      <a:pt x="261" y="99"/>
                    </a:cubicBezTo>
                    <a:cubicBezTo>
                      <a:pt x="218" y="80"/>
                      <a:pt x="173" y="61"/>
                      <a:pt x="126" y="43"/>
                    </a:cubicBezTo>
                    <a:cubicBezTo>
                      <a:pt x="89" y="28"/>
                      <a:pt x="38" y="0"/>
                      <a:pt x="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4"/>
              <p:cNvSpPr/>
              <p:nvPr/>
            </p:nvSpPr>
            <p:spPr>
              <a:xfrm rot="3203863">
                <a:off x="8932101" y="2193855"/>
                <a:ext cx="264536" cy="195760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4" name="Google Shape;94;p4"/>
          <p:cNvGrpSpPr/>
          <p:nvPr/>
        </p:nvGrpSpPr>
        <p:grpSpPr>
          <a:xfrm>
            <a:off x="77731" y="2872258"/>
            <a:ext cx="9527443" cy="2841316"/>
            <a:chOff x="77731" y="2872258"/>
            <a:chExt cx="9527443" cy="2841316"/>
          </a:xfrm>
        </p:grpSpPr>
        <p:grpSp>
          <p:nvGrpSpPr>
            <p:cNvPr id="95" name="Google Shape;95;p4"/>
            <p:cNvGrpSpPr/>
            <p:nvPr/>
          </p:nvGrpSpPr>
          <p:grpSpPr>
            <a:xfrm>
              <a:off x="7540031" y="2872258"/>
              <a:ext cx="2065143" cy="2247318"/>
              <a:chOff x="7540031" y="2872258"/>
              <a:chExt cx="2065143" cy="2247318"/>
            </a:xfrm>
          </p:grpSpPr>
          <p:grpSp>
            <p:nvGrpSpPr>
              <p:cNvPr id="96" name="Google Shape;96;p4"/>
              <p:cNvGrpSpPr/>
              <p:nvPr/>
            </p:nvGrpSpPr>
            <p:grpSpPr>
              <a:xfrm>
                <a:off x="7540031" y="4717540"/>
                <a:ext cx="446748" cy="402037"/>
                <a:chOff x="3828925" y="3986442"/>
                <a:chExt cx="341577" cy="307414"/>
              </a:xfrm>
            </p:grpSpPr>
            <p:sp>
              <p:nvSpPr>
                <p:cNvPr id="97" name="Google Shape;97;p4"/>
                <p:cNvSpPr/>
                <p:nvPr/>
              </p:nvSpPr>
              <p:spPr>
                <a:xfrm>
                  <a:off x="3828925" y="3986442"/>
                  <a:ext cx="341577" cy="307414"/>
                </a:xfrm>
                <a:custGeom>
                  <a:rect b="b" l="l" r="r" t="t"/>
                  <a:pathLst>
                    <a:path extrusionOk="0" h="6461" w="7179">
                      <a:moveTo>
                        <a:pt x="2032" y="1"/>
                      </a:moveTo>
                      <a:cubicBezTo>
                        <a:pt x="1981" y="1"/>
                        <a:pt x="1944" y="24"/>
                        <a:pt x="1916" y="66"/>
                      </a:cubicBezTo>
                      <a:cubicBezTo>
                        <a:pt x="1902" y="94"/>
                        <a:pt x="1893" y="122"/>
                        <a:pt x="1888" y="150"/>
                      </a:cubicBezTo>
                      <a:cubicBezTo>
                        <a:pt x="1865" y="262"/>
                        <a:pt x="1842" y="373"/>
                        <a:pt x="1827" y="485"/>
                      </a:cubicBezTo>
                      <a:cubicBezTo>
                        <a:pt x="1818" y="582"/>
                        <a:pt x="1814" y="684"/>
                        <a:pt x="1827" y="782"/>
                      </a:cubicBezTo>
                      <a:cubicBezTo>
                        <a:pt x="1861" y="1019"/>
                        <a:pt x="1967" y="1219"/>
                        <a:pt x="2140" y="1391"/>
                      </a:cubicBezTo>
                      <a:cubicBezTo>
                        <a:pt x="2213" y="1465"/>
                        <a:pt x="2292" y="1535"/>
                        <a:pt x="2376" y="1600"/>
                      </a:cubicBezTo>
                      <a:cubicBezTo>
                        <a:pt x="2516" y="1712"/>
                        <a:pt x="2655" y="1819"/>
                        <a:pt x="2794" y="1925"/>
                      </a:cubicBezTo>
                      <a:cubicBezTo>
                        <a:pt x="2855" y="1972"/>
                        <a:pt x="2915" y="2019"/>
                        <a:pt x="2966" y="2075"/>
                      </a:cubicBezTo>
                      <a:cubicBezTo>
                        <a:pt x="2976" y="2084"/>
                        <a:pt x="2990" y="2098"/>
                        <a:pt x="2999" y="2111"/>
                      </a:cubicBezTo>
                      <a:lnTo>
                        <a:pt x="2999" y="2120"/>
                      </a:lnTo>
                      <a:cubicBezTo>
                        <a:pt x="2995" y="2124"/>
                        <a:pt x="2992" y="2128"/>
                        <a:pt x="2989" y="2128"/>
                      </a:cubicBezTo>
                      <a:cubicBezTo>
                        <a:pt x="2988" y="2128"/>
                        <a:pt x="2986" y="2127"/>
                        <a:pt x="2985" y="2126"/>
                      </a:cubicBezTo>
                      <a:cubicBezTo>
                        <a:pt x="2957" y="2120"/>
                        <a:pt x="2929" y="2116"/>
                        <a:pt x="2902" y="2107"/>
                      </a:cubicBezTo>
                      <a:cubicBezTo>
                        <a:pt x="2683" y="2051"/>
                        <a:pt x="2460" y="1995"/>
                        <a:pt x="2232" y="1976"/>
                      </a:cubicBezTo>
                      <a:cubicBezTo>
                        <a:pt x="2125" y="1968"/>
                        <a:pt x="2018" y="1963"/>
                        <a:pt x="1902" y="1953"/>
                      </a:cubicBezTo>
                      <a:cubicBezTo>
                        <a:pt x="1809" y="1963"/>
                        <a:pt x="1711" y="1963"/>
                        <a:pt x="1614" y="1972"/>
                      </a:cubicBezTo>
                      <a:cubicBezTo>
                        <a:pt x="1492" y="1987"/>
                        <a:pt x="1372" y="2004"/>
                        <a:pt x="1247" y="2023"/>
                      </a:cubicBezTo>
                      <a:cubicBezTo>
                        <a:pt x="1074" y="2047"/>
                        <a:pt x="907" y="2088"/>
                        <a:pt x="745" y="2154"/>
                      </a:cubicBezTo>
                      <a:cubicBezTo>
                        <a:pt x="694" y="2172"/>
                        <a:pt x="647" y="2191"/>
                        <a:pt x="595" y="2204"/>
                      </a:cubicBezTo>
                      <a:cubicBezTo>
                        <a:pt x="428" y="2255"/>
                        <a:pt x="261" y="2302"/>
                        <a:pt x="89" y="2330"/>
                      </a:cubicBezTo>
                      <a:cubicBezTo>
                        <a:pt x="65" y="2335"/>
                        <a:pt x="48" y="2339"/>
                        <a:pt x="29" y="2344"/>
                      </a:cubicBezTo>
                      <a:cubicBezTo>
                        <a:pt x="10" y="2349"/>
                        <a:pt x="1" y="2362"/>
                        <a:pt x="5" y="2381"/>
                      </a:cubicBezTo>
                      <a:cubicBezTo>
                        <a:pt x="14" y="2405"/>
                        <a:pt x="20" y="2423"/>
                        <a:pt x="29" y="2446"/>
                      </a:cubicBezTo>
                      <a:cubicBezTo>
                        <a:pt x="61" y="2521"/>
                        <a:pt x="103" y="2590"/>
                        <a:pt x="154" y="2656"/>
                      </a:cubicBezTo>
                      <a:cubicBezTo>
                        <a:pt x="196" y="2712"/>
                        <a:pt x="247" y="2753"/>
                        <a:pt x="308" y="2781"/>
                      </a:cubicBezTo>
                      <a:cubicBezTo>
                        <a:pt x="410" y="2823"/>
                        <a:pt x="516" y="2856"/>
                        <a:pt x="628" y="2873"/>
                      </a:cubicBezTo>
                      <a:cubicBezTo>
                        <a:pt x="758" y="2892"/>
                        <a:pt x="889" y="2920"/>
                        <a:pt x="1014" y="2948"/>
                      </a:cubicBezTo>
                      <a:cubicBezTo>
                        <a:pt x="1232" y="3000"/>
                        <a:pt x="1442" y="3060"/>
                        <a:pt x="1655" y="3125"/>
                      </a:cubicBezTo>
                      <a:cubicBezTo>
                        <a:pt x="2013" y="3232"/>
                        <a:pt x="2385" y="3287"/>
                        <a:pt x="2762" y="3287"/>
                      </a:cubicBezTo>
                      <a:lnTo>
                        <a:pt x="2855" y="3287"/>
                      </a:lnTo>
                      <a:cubicBezTo>
                        <a:pt x="2865" y="3287"/>
                        <a:pt x="2874" y="3287"/>
                        <a:pt x="2883" y="3292"/>
                      </a:cubicBezTo>
                      <a:cubicBezTo>
                        <a:pt x="2897" y="3292"/>
                        <a:pt x="2902" y="3306"/>
                        <a:pt x="2893" y="3315"/>
                      </a:cubicBezTo>
                      <a:cubicBezTo>
                        <a:pt x="2855" y="3358"/>
                        <a:pt x="2818" y="3399"/>
                        <a:pt x="2786" y="3441"/>
                      </a:cubicBezTo>
                      <a:cubicBezTo>
                        <a:pt x="2636" y="3604"/>
                        <a:pt x="2497" y="3772"/>
                        <a:pt x="2372" y="3952"/>
                      </a:cubicBezTo>
                      <a:cubicBezTo>
                        <a:pt x="2279" y="4087"/>
                        <a:pt x="2195" y="4227"/>
                        <a:pt x="2134" y="4385"/>
                      </a:cubicBezTo>
                      <a:cubicBezTo>
                        <a:pt x="2088" y="4510"/>
                        <a:pt x="2069" y="4645"/>
                        <a:pt x="2069" y="4780"/>
                      </a:cubicBezTo>
                      <a:cubicBezTo>
                        <a:pt x="2074" y="4901"/>
                        <a:pt x="2093" y="5021"/>
                        <a:pt x="2125" y="5143"/>
                      </a:cubicBezTo>
                      <a:cubicBezTo>
                        <a:pt x="2162" y="5278"/>
                        <a:pt x="2200" y="5407"/>
                        <a:pt x="2241" y="5542"/>
                      </a:cubicBezTo>
                      <a:cubicBezTo>
                        <a:pt x="2283" y="5682"/>
                        <a:pt x="2316" y="5826"/>
                        <a:pt x="2307" y="5975"/>
                      </a:cubicBezTo>
                      <a:cubicBezTo>
                        <a:pt x="2301" y="6035"/>
                        <a:pt x="2292" y="6096"/>
                        <a:pt x="2283" y="6156"/>
                      </a:cubicBezTo>
                      <a:cubicBezTo>
                        <a:pt x="2279" y="6221"/>
                        <a:pt x="2264" y="6286"/>
                        <a:pt x="2264" y="6356"/>
                      </a:cubicBezTo>
                      <a:cubicBezTo>
                        <a:pt x="2264" y="6420"/>
                        <a:pt x="2306" y="6460"/>
                        <a:pt x="2361" y="6460"/>
                      </a:cubicBezTo>
                      <a:cubicBezTo>
                        <a:pt x="2378" y="6460"/>
                        <a:pt x="2395" y="6457"/>
                        <a:pt x="2413" y="6449"/>
                      </a:cubicBezTo>
                      <a:cubicBezTo>
                        <a:pt x="2432" y="6439"/>
                        <a:pt x="2451" y="6430"/>
                        <a:pt x="2469" y="6416"/>
                      </a:cubicBezTo>
                      <a:cubicBezTo>
                        <a:pt x="2627" y="6300"/>
                        <a:pt x="2781" y="6179"/>
                        <a:pt x="2910" y="6035"/>
                      </a:cubicBezTo>
                      <a:cubicBezTo>
                        <a:pt x="2953" y="5989"/>
                        <a:pt x="2994" y="5942"/>
                        <a:pt x="3037" y="5896"/>
                      </a:cubicBezTo>
                      <a:cubicBezTo>
                        <a:pt x="3110" y="5812"/>
                        <a:pt x="3185" y="5724"/>
                        <a:pt x="3245" y="5626"/>
                      </a:cubicBezTo>
                      <a:cubicBezTo>
                        <a:pt x="3371" y="5422"/>
                        <a:pt x="3473" y="5208"/>
                        <a:pt x="3548" y="4980"/>
                      </a:cubicBezTo>
                      <a:cubicBezTo>
                        <a:pt x="3618" y="4752"/>
                        <a:pt x="3687" y="4525"/>
                        <a:pt x="3771" y="4302"/>
                      </a:cubicBezTo>
                      <a:cubicBezTo>
                        <a:pt x="3818" y="4180"/>
                        <a:pt x="3859" y="4055"/>
                        <a:pt x="3925" y="3943"/>
                      </a:cubicBezTo>
                      <a:cubicBezTo>
                        <a:pt x="3943" y="3911"/>
                        <a:pt x="3953" y="3894"/>
                        <a:pt x="3964" y="3894"/>
                      </a:cubicBezTo>
                      <a:cubicBezTo>
                        <a:pt x="3974" y="3894"/>
                        <a:pt x="3984" y="3911"/>
                        <a:pt x="4003" y="3943"/>
                      </a:cubicBezTo>
                      <a:cubicBezTo>
                        <a:pt x="4110" y="4111"/>
                        <a:pt x="4212" y="4278"/>
                        <a:pt x="4329" y="4446"/>
                      </a:cubicBezTo>
                      <a:cubicBezTo>
                        <a:pt x="4515" y="4714"/>
                        <a:pt x="4728" y="4965"/>
                        <a:pt x="4970" y="5194"/>
                      </a:cubicBezTo>
                      <a:cubicBezTo>
                        <a:pt x="5077" y="5287"/>
                        <a:pt x="5184" y="5375"/>
                        <a:pt x="5305" y="5450"/>
                      </a:cubicBezTo>
                      <a:cubicBezTo>
                        <a:pt x="5393" y="5505"/>
                        <a:pt x="5487" y="5542"/>
                        <a:pt x="5588" y="5570"/>
                      </a:cubicBezTo>
                      <a:cubicBezTo>
                        <a:pt x="5643" y="5586"/>
                        <a:pt x="5701" y="5591"/>
                        <a:pt x="5759" y="5591"/>
                      </a:cubicBezTo>
                      <a:cubicBezTo>
                        <a:pt x="5784" y="5591"/>
                        <a:pt x="5809" y="5590"/>
                        <a:pt x="5835" y="5589"/>
                      </a:cubicBezTo>
                      <a:cubicBezTo>
                        <a:pt x="5849" y="5585"/>
                        <a:pt x="5867" y="5579"/>
                        <a:pt x="5886" y="5575"/>
                      </a:cubicBezTo>
                      <a:cubicBezTo>
                        <a:pt x="5970" y="5547"/>
                        <a:pt x="6017" y="5478"/>
                        <a:pt x="5998" y="5389"/>
                      </a:cubicBezTo>
                      <a:cubicBezTo>
                        <a:pt x="5993" y="5351"/>
                        <a:pt x="5983" y="5315"/>
                        <a:pt x="5970" y="5282"/>
                      </a:cubicBezTo>
                      <a:cubicBezTo>
                        <a:pt x="5946" y="5231"/>
                        <a:pt x="5927" y="5180"/>
                        <a:pt x="5905" y="5133"/>
                      </a:cubicBezTo>
                      <a:cubicBezTo>
                        <a:pt x="5802" y="4943"/>
                        <a:pt x="5704" y="4748"/>
                        <a:pt x="5603" y="4557"/>
                      </a:cubicBezTo>
                      <a:cubicBezTo>
                        <a:pt x="5537" y="4435"/>
                        <a:pt x="5468" y="4315"/>
                        <a:pt x="5397" y="4199"/>
                      </a:cubicBezTo>
                      <a:cubicBezTo>
                        <a:pt x="5217" y="3883"/>
                        <a:pt x="5012" y="3581"/>
                        <a:pt x="4798" y="3287"/>
                      </a:cubicBezTo>
                      <a:cubicBezTo>
                        <a:pt x="4742" y="3214"/>
                        <a:pt x="4687" y="3135"/>
                        <a:pt x="4635" y="3060"/>
                      </a:cubicBezTo>
                      <a:cubicBezTo>
                        <a:pt x="4622" y="3041"/>
                        <a:pt x="4612" y="3027"/>
                        <a:pt x="4603" y="3008"/>
                      </a:cubicBezTo>
                      <a:cubicBezTo>
                        <a:pt x="4599" y="3004"/>
                        <a:pt x="4603" y="2995"/>
                        <a:pt x="4607" y="2991"/>
                      </a:cubicBezTo>
                      <a:cubicBezTo>
                        <a:pt x="4635" y="2985"/>
                        <a:pt x="4663" y="2981"/>
                        <a:pt x="4687" y="2981"/>
                      </a:cubicBezTo>
                      <a:lnTo>
                        <a:pt x="4877" y="2981"/>
                      </a:lnTo>
                      <a:cubicBezTo>
                        <a:pt x="4970" y="2981"/>
                        <a:pt x="5063" y="2967"/>
                        <a:pt x="5156" y="2957"/>
                      </a:cubicBezTo>
                      <a:cubicBezTo>
                        <a:pt x="5412" y="2920"/>
                        <a:pt x="5626" y="2809"/>
                        <a:pt x="5802" y="2622"/>
                      </a:cubicBezTo>
                      <a:cubicBezTo>
                        <a:pt x="5895" y="2530"/>
                        <a:pt x="5979" y="2427"/>
                        <a:pt x="6053" y="2321"/>
                      </a:cubicBezTo>
                      <a:cubicBezTo>
                        <a:pt x="6150" y="2186"/>
                        <a:pt x="6244" y="2047"/>
                        <a:pt x="6337" y="1912"/>
                      </a:cubicBezTo>
                      <a:cubicBezTo>
                        <a:pt x="6435" y="1781"/>
                        <a:pt x="6541" y="1656"/>
                        <a:pt x="6667" y="1554"/>
                      </a:cubicBezTo>
                      <a:cubicBezTo>
                        <a:pt x="6718" y="1517"/>
                        <a:pt x="6774" y="1479"/>
                        <a:pt x="6825" y="1442"/>
                      </a:cubicBezTo>
                      <a:cubicBezTo>
                        <a:pt x="6904" y="1391"/>
                        <a:pt x="6983" y="1339"/>
                        <a:pt x="7058" y="1284"/>
                      </a:cubicBezTo>
                      <a:cubicBezTo>
                        <a:pt x="7090" y="1266"/>
                        <a:pt x="7122" y="1242"/>
                        <a:pt x="7141" y="1210"/>
                      </a:cubicBezTo>
                      <a:cubicBezTo>
                        <a:pt x="7178" y="1144"/>
                        <a:pt x="7150" y="1079"/>
                        <a:pt x="7085" y="1056"/>
                      </a:cubicBezTo>
                      <a:cubicBezTo>
                        <a:pt x="7062" y="1048"/>
                        <a:pt x="7040" y="1044"/>
                        <a:pt x="7018" y="1044"/>
                      </a:cubicBezTo>
                      <a:cubicBezTo>
                        <a:pt x="7005" y="1044"/>
                        <a:pt x="6992" y="1045"/>
                        <a:pt x="6978" y="1047"/>
                      </a:cubicBezTo>
                      <a:cubicBezTo>
                        <a:pt x="6937" y="1052"/>
                        <a:pt x="6895" y="1056"/>
                        <a:pt x="6853" y="1060"/>
                      </a:cubicBezTo>
                      <a:cubicBezTo>
                        <a:pt x="6723" y="1079"/>
                        <a:pt x="6597" y="1094"/>
                        <a:pt x="6467" y="1112"/>
                      </a:cubicBezTo>
                      <a:cubicBezTo>
                        <a:pt x="6341" y="1126"/>
                        <a:pt x="6212" y="1140"/>
                        <a:pt x="6081" y="1163"/>
                      </a:cubicBezTo>
                      <a:cubicBezTo>
                        <a:pt x="5788" y="1210"/>
                        <a:pt x="5500" y="1279"/>
                        <a:pt x="5217" y="1377"/>
                      </a:cubicBezTo>
                      <a:cubicBezTo>
                        <a:pt x="4858" y="1502"/>
                        <a:pt x="4519" y="1665"/>
                        <a:pt x="4208" y="1888"/>
                      </a:cubicBezTo>
                      <a:cubicBezTo>
                        <a:pt x="4204" y="1893"/>
                        <a:pt x="4194" y="1897"/>
                        <a:pt x="4189" y="1903"/>
                      </a:cubicBezTo>
                      <a:cubicBezTo>
                        <a:pt x="4177" y="1909"/>
                        <a:pt x="4169" y="1912"/>
                        <a:pt x="4162" y="1912"/>
                      </a:cubicBezTo>
                      <a:cubicBezTo>
                        <a:pt x="4152" y="1912"/>
                        <a:pt x="4146" y="1906"/>
                        <a:pt x="4138" y="1893"/>
                      </a:cubicBezTo>
                      <a:cubicBezTo>
                        <a:pt x="4114" y="1856"/>
                        <a:pt x="4096" y="1819"/>
                        <a:pt x="4077" y="1781"/>
                      </a:cubicBezTo>
                      <a:cubicBezTo>
                        <a:pt x="3966" y="1545"/>
                        <a:pt x="3835" y="1317"/>
                        <a:pt x="3687" y="1103"/>
                      </a:cubicBezTo>
                      <a:cubicBezTo>
                        <a:pt x="3552" y="917"/>
                        <a:pt x="3404" y="749"/>
                        <a:pt x="3222" y="605"/>
                      </a:cubicBezTo>
                      <a:cubicBezTo>
                        <a:pt x="3088" y="494"/>
                        <a:pt x="2934" y="401"/>
                        <a:pt x="2775" y="322"/>
                      </a:cubicBezTo>
                      <a:cubicBezTo>
                        <a:pt x="2623" y="247"/>
                        <a:pt x="2474" y="178"/>
                        <a:pt x="2320" y="103"/>
                      </a:cubicBezTo>
                      <a:cubicBezTo>
                        <a:pt x="2260" y="75"/>
                        <a:pt x="2195" y="47"/>
                        <a:pt x="2134" y="24"/>
                      </a:cubicBezTo>
                      <a:cubicBezTo>
                        <a:pt x="2102" y="11"/>
                        <a:pt x="2069" y="1"/>
                        <a:pt x="203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98" name="Google Shape;98;p4"/>
                <p:cNvGrpSpPr/>
                <p:nvPr/>
              </p:nvGrpSpPr>
              <p:grpSpPr>
                <a:xfrm>
                  <a:off x="3972934" y="4092211"/>
                  <a:ext cx="59946" cy="64798"/>
                  <a:chOff x="3177905" y="3841161"/>
                  <a:chExt cx="47606" cy="51460"/>
                </a:xfrm>
              </p:grpSpPr>
              <p:sp>
                <p:nvSpPr>
                  <p:cNvPr id="99" name="Google Shape;99;p4"/>
                  <p:cNvSpPr/>
                  <p:nvPr/>
                </p:nvSpPr>
                <p:spPr>
                  <a:xfrm>
                    <a:off x="3198950" y="3841161"/>
                    <a:ext cx="8501" cy="19987"/>
                  </a:xfrm>
                  <a:custGeom>
                    <a:rect b="b" l="l" r="r" t="t"/>
                    <a:pathLst>
                      <a:path extrusionOk="0" h="529" w="225">
                        <a:moveTo>
                          <a:pt x="40" y="0"/>
                        </a:moveTo>
                        <a:cubicBezTo>
                          <a:pt x="32" y="0"/>
                          <a:pt x="25" y="3"/>
                          <a:pt x="19" y="9"/>
                        </a:cubicBezTo>
                        <a:cubicBezTo>
                          <a:pt x="10" y="17"/>
                          <a:pt x="5" y="26"/>
                          <a:pt x="1" y="41"/>
                        </a:cubicBezTo>
                        <a:lnTo>
                          <a:pt x="1" y="82"/>
                        </a:lnTo>
                        <a:cubicBezTo>
                          <a:pt x="1" y="101"/>
                          <a:pt x="5" y="125"/>
                          <a:pt x="10" y="148"/>
                        </a:cubicBezTo>
                        <a:cubicBezTo>
                          <a:pt x="29" y="222"/>
                          <a:pt x="42" y="301"/>
                          <a:pt x="70" y="380"/>
                        </a:cubicBezTo>
                        <a:cubicBezTo>
                          <a:pt x="79" y="408"/>
                          <a:pt x="89" y="436"/>
                          <a:pt x="102" y="464"/>
                        </a:cubicBezTo>
                        <a:cubicBezTo>
                          <a:pt x="107" y="477"/>
                          <a:pt x="117" y="492"/>
                          <a:pt x="126" y="501"/>
                        </a:cubicBezTo>
                        <a:cubicBezTo>
                          <a:pt x="135" y="515"/>
                          <a:pt x="145" y="520"/>
                          <a:pt x="158" y="524"/>
                        </a:cubicBezTo>
                        <a:cubicBezTo>
                          <a:pt x="165" y="527"/>
                          <a:pt x="172" y="529"/>
                          <a:pt x="179" y="529"/>
                        </a:cubicBezTo>
                        <a:cubicBezTo>
                          <a:pt x="192" y="529"/>
                          <a:pt x="204" y="524"/>
                          <a:pt x="210" y="515"/>
                        </a:cubicBezTo>
                        <a:cubicBezTo>
                          <a:pt x="218" y="501"/>
                          <a:pt x="224" y="487"/>
                          <a:pt x="224" y="468"/>
                        </a:cubicBezTo>
                        <a:cubicBezTo>
                          <a:pt x="218" y="455"/>
                          <a:pt x="218" y="440"/>
                          <a:pt x="218" y="431"/>
                        </a:cubicBezTo>
                        <a:cubicBezTo>
                          <a:pt x="201" y="333"/>
                          <a:pt x="177" y="236"/>
                          <a:pt x="145" y="148"/>
                        </a:cubicBezTo>
                        <a:cubicBezTo>
                          <a:pt x="135" y="120"/>
                          <a:pt x="126" y="97"/>
                          <a:pt x="112" y="73"/>
                        </a:cubicBezTo>
                        <a:cubicBezTo>
                          <a:pt x="102" y="54"/>
                          <a:pt x="94" y="36"/>
                          <a:pt x="79" y="22"/>
                        </a:cubicBezTo>
                        <a:cubicBezTo>
                          <a:pt x="70" y="13"/>
                          <a:pt x="66" y="9"/>
                          <a:pt x="57" y="3"/>
                        </a:cubicBezTo>
                        <a:cubicBezTo>
                          <a:pt x="51" y="1"/>
                          <a:pt x="45" y="0"/>
                          <a:pt x="40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0" name="Google Shape;100;p4"/>
                  <p:cNvSpPr/>
                  <p:nvPr/>
                </p:nvSpPr>
                <p:spPr>
                  <a:xfrm>
                    <a:off x="3177905" y="3863755"/>
                    <a:ext cx="21083" cy="5781"/>
                  </a:xfrm>
                  <a:custGeom>
                    <a:rect b="b" l="l" r="r" t="t"/>
                    <a:pathLst>
                      <a:path extrusionOk="0" h="153" w="558">
                        <a:moveTo>
                          <a:pt x="451" y="1"/>
                        </a:moveTo>
                        <a:cubicBezTo>
                          <a:pt x="367" y="1"/>
                          <a:pt x="283" y="5"/>
                          <a:pt x="200" y="10"/>
                        </a:cubicBezTo>
                        <a:cubicBezTo>
                          <a:pt x="176" y="10"/>
                          <a:pt x="153" y="10"/>
                          <a:pt x="129" y="14"/>
                        </a:cubicBezTo>
                        <a:cubicBezTo>
                          <a:pt x="106" y="14"/>
                          <a:pt x="84" y="19"/>
                          <a:pt x="60" y="24"/>
                        </a:cubicBezTo>
                        <a:cubicBezTo>
                          <a:pt x="50" y="24"/>
                          <a:pt x="41" y="29"/>
                          <a:pt x="32" y="33"/>
                        </a:cubicBezTo>
                        <a:cubicBezTo>
                          <a:pt x="0" y="52"/>
                          <a:pt x="0" y="74"/>
                          <a:pt x="13" y="98"/>
                        </a:cubicBezTo>
                        <a:cubicBezTo>
                          <a:pt x="18" y="102"/>
                          <a:pt x="22" y="108"/>
                          <a:pt x="22" y="108"/>
                        </a:cubicBezTo>
                        <a:cubicBezTo>
                          <a:pt x="28" y="117"/>
                          <a:pt x="37" y="121"/>
                          <a:pt x="41" y="121"/>
                        </a:cubicBezTo>
                        <a:cubicBezTo>
                          <a:pt x="60" y="136"/>
                          <a:pt x="84" y="140"/>
                          <a:pt x="102" y="145"/>
                        </a:cubicBezTo>
                        <a:cubicBezTo>
                          <a:pt x="132" y="150"/>
                          <a:pt x="162" y="152"/>
                          <a:pt x="192" y="152"/>
                        </a:cubicBezTo>
                        <a:cubicBezTo>
                          <a:pt x="213" y="152"/>
                          <a:pt x="234" y="151"/>
                          <a:pt x="256" y="149"/>
                        </a:cubicBezTo>
                        <a:cubicBezTo>
                          <a:pt x="301" y="145"/>
                          <a:pt x="353" y="136"/>
                          <a:pt x="399" y="126"/>
                        </a:cubicBezTo>
                        <a:cubicBezTo>
                          <a:pt x="423" y="121"/>
                          <a:pt x="446" y="112"/>
                          <a:pt x="474" y="112"/>
                        </a:cubicBezTo>
                        <a:cubicBezTo>
                          <a:pt x="483" y="108"/>
                          <a:pt x="492" y="108"/>
                          <a:pt x="502" y="102"/>
                        </a:cubicBezTo>
                        <a:cubicBezTo>
                          <a:pt x="516" y="98"/>
                          <a:pt x="534" y="89"/>
                          <a:pt x="543" y="74"/>
                        </a:cubicBezTo>
                        <a:cubicBezTo>
                          <a:pt x="558" y="57"/>
                          <a:pt x="558" y="33"/>
                          <a:pt x="534" y="19"/>
                        </a:cubicBezTo>
                        <a:cubicBezTo>
                          <a:pt x="520" y="14"/>
                          <a:pt x="507" y="10"/>
                          <a:pt x="497" y="5"/>
                        </a:cubicBezTo>
                        <a:cubicBezTo>
                          <a:pt x="479" y="5"/>
                          <a:pt x="464" y="1"/>
                          <a:pt x="45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1" name="Google Shape;101;p4"/>
                  <p:cNvSpPr/>
                  <p:nvPr/>
                </p:nvSpPr>
                <p:spPr>
                  <a:xfrm>
                    <a:off x="3210020" y="3863189"/>
                    <a:ext cx="15491" cy="16322"/>
                  </a:xfrm>
                  <a:custGeom>
                    <a:rect b="b" l="l" r="r" t="t"/>
                    <a:pathLst>
                      <a:path extrusionOk="0" h="432" w="410">
                        <a:moveTo>
                          <a:pt x="28" y="0"/>
                        </a:moveTo>
                        <a:cubicBezTo>
                          <a:pt x="14" y="0"/>
                          <a:pt x="0" y="10"/>
                          <a:pt x="0" y="34"/>
                        </a:cubicBezTo>
                        <a:cubicBezTo>
                          <a:pt x="0" y="34"/>
                          <a:pt x="5" y="39"/>
                          <a:pt x="5" y="44"/>
                        </a:cubicBezTo>
                        <a:cubicBezTo>
                          <a:pt x="5" y="48"/>
                          <a:pt x="9" y="57"/>
                          <a:pt x="15" y="67"/>
                        </a:cubicBezTo>
                        <a:cubicBezTo>
                          <a:pt x="19" y="85"/>
                          <a:pt x="33" y="104"/>
                          <a:pt x="47" y="123"/>
                        </a:cubicBezTo>
                        <a:cubicBezTo>
                          <a:pt x="71" y="155"/>
                          <a:pt x="93" y="183"/>
                          <a:pt x="121" y="215"/>
                        </a:cubicBezTo>
                        <a:cubicBezTo>
                          <a:pt x="149" y="248"/>
                          <a:pt x="177" y="276"/>
                          <a:pt x="210" y="308"/>
                        </a:cubicBezTo>
                        <a:cubicBezTo>
                          <a:pt x="228" y="331"/>
                          <a:pt x="251" y="355"/>
                          <a:pt x="275" y="378"/>
                        </a:cubicBezTo>
                        <a:cubicBezTo>
                          <a:pt x="288" y="392"/>
                          <a:pt x="303" y="402"/>
                          <a:pt x="316" y="411"/>
                        </a:cubicBezTo>
                        <a:cubicBezTo>
                          <a:pt x="326" y="415"/>
                          <a:pt x="335" y="420"/>
                          <a:pt x="344" y="424"/>
                        </a:cubicBezTo>
                        <a:cubicBezTo>
                          <a:pt x="354" y="428"/>
                          <a:pt x="362" y="431"/>
                          <a:pt x="370" y="431"/>
                        </a:cubicBezTo>
                        <a:cubicBezTo>
                          <a:pt x="374" y="431"/>
                          <a:pt x="378" y="431"/>
                          <a:pt x="382" y="430"/>
                        </a:cubicBezTo>
                        <a:cubicBezTo>
                          <a:pt x="395" y="424"/>
                          <a:pt x="405" y="420"/>
                          <a:pt x="410" y="406"/>
                        </a:cubicBezTo>
                        <a:lnTo>
                          <a:pt x="410" y="383"/>
                        </a:lnTo>
                        <a:cubicBezTo>
                          <a:pt x="410" y="364"/>
                          <a:pt x="400" y="350"/>
                          <a:pt x="391" y="331"/>
                        </a:cubicBezTo>
                        <a:cubicBezTo>
                          <a:pt x="358" y="290"/>
                          <a:pt x="326" y="248"/>
                          <a:pt x="288" y="211"/>
                        </a:cubicBezTo>
                        <a:lnTo>
                          <a:pt x="247" y="169"/>
                        </a:lnTo>
                        <a:cubicBezTo>
                          <a:pt x="204" y="123"/>
                          <a:pt x="159" y="80"/>
                          <a:pt x="112" y="44"/>
                        </a:cubicBezTo>
                        <a:cubicBezTo>
                          <a:pt x="93" y="34"/>
                          <a:pt x="75" y="20"/>
                          <a:pt x="56" y="11"/>
                        </a:cubicBezTo>
                        <a:cubicBezTo>
                          <a:pt x="52" y="6"/>
                          <a:pt x="47" y="1"/>
                          <a:pt x="37" y="1"/>
                        </a:cubicBezTo>
                        <a:cubicBezTo>
                          <a:pt x="34" y="1"/>
                          <a:pt x="31" y="0"/>
                          <a:pt x="2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2" name="Google Shape;102;p4"/>
                  <p:cNvSpPr/>
                  <p:nvPr/>
                </p:nvSpPr>
                <p:spPr>
                  <a:xfrm>
                    <a:off x="3204919" y="3867685"/>
                    <a:ext cx="12166" cy="18665"/>
                  </a:xfrm>
                  <a:custGeom>
                    <a:rect b="b" l="l" r="r" t="t"/>
                    <a:pathLst>
                      <a:path extrusionOk="0" h="494" w="322">
                        <a:moveTo>
                          <a:pt x="26" y="1"/>
                        </a:moveTo>
                        <a:cubicBezTo>
                          <a:pt x="12" y="1"/>
                          <a:pt x="0" y="13"/>
                          <a:pt x="0" y="32"/>
                        </a:cubicBezTo>
                        <a:lnTo>
                          <a:pt x="0" y="45"/>
                        </a:lnTo>
                        <a:cubicBezTo>
                          <a:pt x="5" y="50"/>
                          <a:pt x="5" y="54"/>
                          <a:pt x="10" y="60"/>
                        </a:cubicBezTo>
                        <a:cubicBezTo>
                          <a:pt x="15" y="82"/>
                          <a:pt x="24" y="101"/>
                          <a:pt x="33" y="120"/>
                        </a:cubicBezTo>
                        <a:cubicBezTo>
                          <a:pt x="60" y="176"/>
                          <a:pt x="84" y="231"/>
                          <a:pt x="112" y="283"/>
                        </a:cubicBezTo>
                        <a:cubicBezTo>
                          <a:pt x="144" y="333"/>
                          <a:pt x="172" y="384"/>
                          <a:pt x="206" y="431"/>
                        </a:cubicBezTo>
                        <a:cubicBezTo>
                          <a:pt x="219" y="445"/>
                          <a:pt x="233" y="464"/>
                          <a:pt x="247" y="478"/>
                        </a:cubicBezTo>
                        <a:cubicBezTo>
                          <a:pt x="251" y="482"/>
                          <a:pt x="261" y="487"/>
                          <a:pt x="266" y="491"/>
                        </a:cubicBezTo>
                        <a:cubicBezTo>
                          <a:pt x="270" y="493"/>
                          <a:pt x="275" y="493"/>
                          <a:pt x="280" y="493"/>
                        </a:cubicBezTo>
                        <a:cubicBezTo>
                          <a:pt x="295" y="493"/>
                          <a:pt x="310" y="488"/>
                          <a:pt x="317" y="478"/>
                        </a:cubicBezTo>
                        <a:cubicBezTo>
                          <a:pt x="322" y="472"/>
                          <a:pt x="322" y="468"/>
                          <a:pt x="322" y="459"/>
                        </a:cubicBezTo>
                        <a:lnTo>
                          <a:pt x="322" y="445"/>
                        </a:lnTo>
                        <a:cubicBezTo>
                          <a:pt x="317" y="436"/>
                          <a:pt x="317" y="427"/>
                          <a:pt x="317" y="422"/>
                        </a:cubicBezTo>
                        <a:cubicBezTo>
                          <a:pt x="303" y="375"/>
                          <a:pt x="279" y="339"/>
                          <a:pt x="256" y="296"/>
                        </a:cubicBezTo>
                        <a:cubicBezTo>
                          <a:pt x="219" y="227"/>
                          <a:pt x="172" y="157"/>
                          <a:pt x="126" y="92"/>
                        </a:cubicBezTo>
                        <a:cubicBezTo>
                          <a:pt x="112" y="69"/>
                          <a:pt x="98" y="50"/>
                          <a:pt x="79" y="32"/>
                        </a:cubicBezTo>
                        <a:lnTo>
                          <a:pt x="66" y="17"/>
                        </a:lnTo>
                        <a:cubicBezTo>
                          <a:pt x="56" y="13"/>
                          <a:pt x="47" y="8"/>
                          <a:pt x="38" y="4"/>
                        </a:cubicBezTo>
                        <a:cubicBezTo>
                          <a:pt x="34" y="2"/>
                          <a:pt x="30" y="1"/>
                          <a:pt x="26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3" name="Google Shape;103;p4"/>
                  <p:cNvSpPr/>
                  <p:nvPr/>
                </p:nvSpPr>
                <p:spPr>
                  <a:xfrm>
                    <a:off x="3211078" y="3843013"/>
                    <a:ext cx="10390" cy="17531"/>
                  </a:xfrm>
                  <a:custGeom>
                    <a:rect b="b" l="l" r="r" t="t"/>
                    <a:pathLst>
                      <a:path extrusionOk="0" h="464" w="275">
                        <a:moveTo>
                          <a:pt x="242" y="1"/>
                        </a:moveTo>
                        <a:cubicBezTo>
                          <a:pt x="232" y="1"/>
                          <a:pt x="228" y="5"/>
                          <a:pt x="219" y="10"/>
                        </a:cubicBezTo>
                        <a:cubicBezTo>
                          <a:pt x="210" y="15"/>
                          <a:pt x="200" y="20"/>
                          <a:pt x="191" y="29"/>
                        </a:cubicBezTo>
                        <a:cubicBezTo>
                          <a:pt x="182" y="43"/>
                          <a:pt x="172" y="52"/>
                          <a:pt x="163" y="66"/>
                        </a:cubicBezTo>
                        <a:cubicBezTo>
                          <a:pt x="149" y="89"/>
                          <a:pt x="135" y="108"/>
                          <a:pt x="126" y="127"/>
                        </a:cubicBezTo>
                        <a:cubicBezTo>
                          <a:pt x="84" y="187"/>
                          <a:pt x="51" y="252"/>
                          <a:pt x="24" y="317"/>
                        </a:cubicBezTo>
                        <a:cubicBezTo>
                          <a:pt x="19" y="340"/>
                          <a:pt x="9" y="359"/>
                          <a:pt x="5" y="382"/>
                        </a:cubicBezTo>
                        <a:cubicBezTo>
                          <a:pt x="0" y="396"/>
                          <a:pt x="0" y="410"/>
                          <a:pt x="5" y="424"/>
                        </a:cubicBezTo>
                        <a:cubicBezTo>
                          <a:pt x="5" y="447"/>
                          <a:pt x="22" y="464"/>
                          <a:pt x="44" y="464"/>
                        </a:cubicBezTo>
                        <a:cubicBezTo>
                          <a:pt x="52" y="464"/>
                          <a:pt x="61" y="461"/>
                          <a:pt x="70" y="456"/>
                        </a:cubicBezTo>
                        <a:cubicBezTo>
                          <a:pt x="75" y="452"/>
                          <a:pt x="79" y="447"/>
                          <a:pt x="84" y="443"/>
                        </a:cubicBezTo>
                        <a:cubicBezTo>
                          <a:pt x="88" y="438"/>
                          <a:pt x="93" y="434"/>
                          <a:pt x="93" y="428"/>
                        </a:cubicBezTo>
                        <a:cubicBezTo>
                          <a:pt x="107" y="406"/>
                          <a:pt x="126" y="382"/>
                          <a:pt x="140" y="359"/>
                        </a:cubicBezTo>
                        <a:cubicBezTo>
                          <a:pt x="163" y="327"/>
                          <a:pt x="186" y="289"/>
                          <a:pt x="204" y="252"/>
                        </a:cubicBezTo>
                        <a:cubicBezTo>
                          <a:pt x="219" y="215"/>
                          <a:pt x="232" y="173"/>
                          <a:pt x="247" y="136"/>
                        </a:cubicBezTo>
                        <a:cubicBezTo>
                          <a:pt x="256" y="117"/>
                          <a:pt x="260" y="93"/>
                          <a:pt x="266" y="71"/>
                        </a:cubicBezTo>
                        <a:cubicBezTo>
                          <a:pt x="270" y="61"/>
                          <a:pt x="270" y="57"/>
                          <a:pt x="270" y="48"/>
                        </a:cubicBezTo>
                        <a:cubicBezTo>
                          <a:pt x="275" y="38"/>
                          <a:pt x="270" y="29"/>
                          <a:pt x="270" y="20"/>
                        </a:cubicBezTo>
                        <a:cubicBezTo>
                          <a:pt x="266" y="10"/>
                          <a:pt x="256" y="1"/>
                          <a:pt x="24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4" name="Google Shape;104;p4"/>
                  <p:cNvSpPr/>
                  <p:nvPr/>
                </p:nvSpPr>
                <p:spPr>
                  <a:xfrm>
                    <a:off x="3199139" y="3871123"/>
                    <a:ext cx="4232" cy="21498"/>
                  </a:xfrm>
                  <a:custGeom>
                    <a:rect b="b" l="l" r="r" t="t"/>
                    <a:pathLst>
                      <a:path extrusionOk="0" h="569" w="112">
                        <a:moveTo>
                          <a:pt x="55" y="0"/>
                        </a:moveTo>
                        <a:cubicBezTo>
                          <a:pt x="46" y="0"/>
                          <a:pt x="35" y="5"/>
                          <a:pt x="28" y="14"/>
                        </a:cubicBezTo>
                        <a:cubicBezTo>
                          <a:pt x="28" y="19"/>
                          <a:pt x="24" y="29"/>
                          <a:pt x="24" y="33"/>
                        </a:cubicBezTo>
                        <a:cubicBezTo>
                          <a:pt x="18" y="47"/>
                          <a:pt x="18" y="57"/>
                          <a:pt x="14" y="66"/>
                        </a:cubicBezTo>
                        <a:cubicBezTo>
                          <a:pt x="14" y="89"/>
                          <a:pt x="14" y="108"/>
                          <a:pt x="9" y="126"/>
                        </a:cubicBezTo>
                        <a:cubicBezTo>
                          <a:pt x="5" y="192"/>
                          <a:pt x="0" y="256"/>
                          <a:pt x="0" y="317"/>
                        </a:cubicBezTo>
                        <a:lnTo>
                          <a:pt x="0" y="405"/>
                        </a:lnTo>
                        <a:lnTo>
                          <a:pt x="0" y="443"/>
                        </a:lnTo>
                        <a:cubicBezTo>
                          <a:pt x="0" y="465"/>
                          <a:pt x="5" y="489"/>
                          <a:pt x="9" y="512"/>
                        </a:cubicBezTo>
                        <a:cubicBezTo>
                          <a:pt x="14" y="526"/>
                          <a:pt x="18" y="540"/>
                          <a:pt x="33" y="554"/>
                        </a:cubicBezTo>
                        <a:cubicBezTo>
                          <a:pt x="33" y="554"/>
                          <a:pt x="37" y="559"/>
                          <a:pt x="42" y="559"/>
                        </a:cubicBezTo>
                        <a:cubicBezTo>
                          <a:pt x="48" y="564"/>
                          <a:pt x="55" y="568"/>
                          <a:pt x="64" y="568"/>
                        </a:cubicBezTo>
                        <a:cubicBezTo>
                          <a:pt x="69" y="568"/>
                          <a:pt x="74" y="567"/>
                          <a:pt x="80" y="563"/>
                        </a:cubicBezTo>
                        <a:cubicBezTo>
                          <a:pt x="93" y="559"/>
                          <a:pt x="102" y="549"/>
                          <a:pt x="102" y="531"/>
                        </a:cubicBezTo>
                        <a:cubicBezTo>
                          <a:pt x="107" y="526"/>
                          <a:pt x="107" y="521"/>
                          <a:pt x="107" y="516"/>
                        </a:cubicBezTo>
                        <a:cubicBezTo>
                          <a:pt x="112" y="480"/>
                          <a:pt x="112" y="443"/>
                          <a:pt x="112" y="409"/>
                        </a:cubicBezTo>
                        <a:cubicBezTo>
                          <a:pt x="112" y="345"/>
                          <a:pt x="112" y="284"/>
                          <a:pt x="107" y="224"/>
                        </a:cubicBezTo>
                        <a:cubicBezTo>
                          <a:pt x="107" y="173"/>
                          <a:pt x="102" y="121"/>
                          <a:pt x="93" y="70"/>
                        </a:cubicBezTo>
                        <a:cubicBezTo>
                          <a:pt x="89" y="57"/>
                          <a:pt x="89" y="47"/>
                          <a:pt x="84" y="33"/>
                        </a:cubicBezTo>
                        <a:cubicBezTo>
                          <a:pt x="84" y="24"/>
                          <a:pt x="80" y="19"/>
                          <a:pt x="74" y="10"/>
                        </a:cubicBezTo>
                        <a:cubicBezTo>
                          <a:pt x="70" y="4"/>
                          <a:pt x="63" y="0"/>
                          <a:pt x="55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05" name="Google Shape;105;p4"/>
              <p:cNvGrpSpPr/>
              <p:nvPr/>
            </p:nvGrpSpPr>
            <p:grpSpPr>
              <a:xfrm rot="-4197761">
                <a:off x="8565985" y="3037471"/>
                <a:ext cx="949865" cy="854787"/>
                <a:chOff x="3828925" y="3986442"/>
                <a:chExt cx="341577" cy="307414"/>
              </a:xfrm>
            </p:grpSpPr>
            <p:sp>
              <p:nvSpPr>
                <p:cNvPr id="106" name="Google Shape;106;p4"/>
                <p:cNvSpPr/>
                <p:nvPr/>
              </p:nvSpPr>
              <p:spPr>
                <a:xfrm>
                  <a:off x="3828925" y="3986442"/>
                  <a:ext cx="341577" cy="307414"/>
                </a:xfrm>
                <a:custGeom>
                  <a:rect b="b" l="l" r="r" t="t"/>
                  <a:pathLst>
                    <a:path extrusionOk="0" h="6461" w="7179">
                      <a:moveTo>
                        <a:pt x="2032" y="1"/>
                      </a:moveTo>
                      <a:cubicBezTo>
                        <a:pt x="1981" y="1"/>
                        <a:pt x="1944" y="24"/>
                        <a:pt x="1916" y="66"/>
                      </a:cubicBezTo>
                      <a:cubicBezTo>
                        <a:pt x="1902" y="94"/>
                        <a:pt x="1893" y="122"/>
                        <a:pt x="1888" y="150"/>
                      </a:cubicBezTo>
                      <a:cubicBezTo>
                        <a:pt x="1865" y="262"/>
                        <a:pt x="1842" y="373"/>
                        <a:pt x="1827" y="485"/>
                      </a:cubicBezTo>
                      <a:cubicBezTo>
                        <a:pt x="1818" y="582"/>
                        <a:pt x="1814" y="684"/>
                        <a:pt x="1827" y="782"/>
                      </a:cubicBezTo>
                      <a:cubicBezTo>
                        <a:pt x="1861" y="1019"/>
                        <a:pt x="1967" y="1219"/>
                        <a:pt x="2140" y="1391"/>
                      </a:cubicBezTo>
                      <a:cubicBezTo>
                        <a:pt x="2213" y="1465"/>
                        <a:pt x="2292" y="1535"/>
                        <a:pt x="2376" y="1600"/>
                      </a:cubicBezTo>
                      <a:cubicBezTo>
                        <a:pt x="2516" y="1712"/>
                        <a:pt x="2655" y="1819"/>
                        <a:pt x="2794" y="1925"/>
                      </a:cubicBezTo>
                      <a:cubicBezTo>
                        <a:pt x="2855" y="1972"/>
                        <a:pt x="2915" y="2019"/>
                        <a:pt x="2966" y="2075"/>
                      </a:cubicBezTo>
                      <a:cubicBezTo>
                        <a:pt x="2976" y="2084"/>
                        <a:pt x="2990" y="2098"/>
                        <a:pt x="2999" y="2111"/>
                      </a:cubicBezTo>
                      <a:lnTo>
                        <a:pt x="2999" y="2120"/>
                      </a:lnTo>
                      <a:cubicBezTo>
                        <a:pt x="2995" y="2124"/>
                        <a:pt x="2992" y="2128"/>
                        <a:pt x="2989" y="2128"/>
                      </a:cubicBezTo>
                      <a:cubicBezTo>
                        <a:pt x="2988" y="2128"/>
                        <a:pt x="2986" y="2127"/>
                        <a:pt x="2985" y="2126"/>
                      </a:cubicBezTo>
                      <a:cubicBezTo>
                        <a:pt x="2957" y="2120"/>
                        <a:pt x="2929" y="2116"/>
                        <a:pt x="2902" y="2107"/>
                      </a:cubicBezTo>
                      <a:cubicBezTo>
                        <a:pt x="2683" y="2051"/>
                        <a:pt x="2460" y="1995"/>
                        <a:pt x="2232" y="1976"/>
                      </a:cubicBezTo>
                      <a:cubicBezTo>
                        <a:pt x="2125" y="1968"/>
                        <a:pt x="2018" y="1963"/>
                        <a:pt x="1902" y="1953"/>
                      </a:cubicBezTo>
                      <a:cubicBezTo>
                        <a:pt x="1809" y="1963"/>
                        <a:pt x="1711" y="1963"/>
                        <a:pt x="1614" y="1972"/>
                      </a:cubicBezTo>
                      <a:cubicBezTo>
                        <a:pt x="1492" y="1987"/>
                        <a:pt x="1372" y="2004"/>
                        <a:pt x="1247" y="2023"/>
                      </a:cubicBezTo>
                      <a:cubicBezTo>
                        <a:pt x="1074" y="2047"/>
                        <a:pt x="907" y="2088"/>
                        <a:pt x="745" y="2154"/>
                      </a:cubicBezTo>
                      <a:cubicBezTo>
                        <a:pt x="694" y="2172"/>
                        <a:pt x="647" y="2191"/>
                        <a:pt x="595" y="2204"/>
                      </a:cubicBezTo>
                      <a:cubicBezTo>
                        <a:pt x="428" y="2255"/>
                        <a:pt x="261" y="2302"/>
                        <a:pt x="89" y="2330"/>
                      </a:cubicBezTo>
                      <a:cubicBezTo>
                        <a:pt x="65" y="2335"/>
                        <a:pt x="48" y="2339"/>
                        <a:pt x="29" y="2344"/>
                      </a:cubicBezTo>
                      <a:cubicBezTo>
                        <a:pt x="10" y="2349"/>
                        <a:pt x="1" y="2362"/>
                        <a:pt x="5" y="2381"/>
                      </a:cubicBezTo>
                      <a:cubicBezTo>
                        <a:pt x="14" y="2405"/>
                        <a:pt x="20" y="2423"/>
                        <a:pt x="29" y="2446"/>
                      </a:cubicBezTo>
                      <a:cubicBezTo>
                        <a:pt x="61" y="2521"/>
                        <a:pt x="103" y="2590"/>
                        <a:pt x="154" y="2656"/>
                      </a:cubicBezTo>
                      <a:cubicBezTo>
                        <a:pt x="196" y="2712"/>
                        <a:pt x="247" y="2753"/>
                        <a:pt x="308" y="2781"/>
                      </a:cubicBezTo>
                      <a:cubicBezTo>
                        <a:pt x="410" y="2823"/>
                        <a:pt x="516" y="2856"/>
                        <a:pt x="628" y="2873"/>
                      </a:cubicBezTo>
                      <a:cubicBezTo>
                        <a:pt x="758" y="2892"/>
                        <a:pt x="889" y="2920"/>
                        <a:pt x="1014" y="2948"/>
                      </a:cubicBezTo>
                      <a:cubicBezTo>
                        <a:pt x="1232" y="3000"/>
                        <a:pt x="1442" y="3060"/>
                        <a:pt x="1655" y="3125"/>
                      </a:cubicBezTo>
                      <a:cubicBezTo>
                        <a:pt x="2013" y="3232"/>
                        <a:pt x="2385" y="3287"/>
                        <a:pt x="2762" y="3287"/>
                      </a:cubicBezTo>
                      <a:lnTo>
                        <a:pt x="2855" y="3287"/>
                      </a:lnTo>
                      <a:cubicBezTo>
                        <a:pt x="2865" y="3287"/>
                        <a:pt x="2874" y="3287"/>
                        <a:pt x="2883" y="3292"/>
                      </a:cubicBezTo>
                      <a:cubicBezTo>
                        <a:pt x="2897" y="3292"/>
                        <a:pt x="2902" y="3306"/>
                        <a:pt x="2893" y="3315"/>
                      </a:cubicBezTo>
                      <a:cubicBezTo>
                        <a:pt x="2855" y="3358"/>
                        <a:pt x="2818" y="3399"/>
                        <a:pt x="2786" y="3441"/>
                      </a:cubicBezTo>
                      <a:cubicBezTo>
                        <a:pt x="2636" y="3604"/>
                        <a:pt x="2497" y="3772"/>
                        <a:pt x="2372" y="3952"/>
                      </a:cubicBezTo>
                      <a:cubicBezTo>
                        <a:pt x="2279" y="4087"/>
                        <a:pt x="2195" y="4227"/>
                        <a:pt x="2134" y="4385"/>
                      </a:cubicBezTo>
                      <a:cubicBezTo>
                        <a:pt x="2088" y="4510"/>
                        <a:pt x="2069" y="4645"/>
                        <a:pt x="2069" y="4780"/>
                      </a:cubicBezTo>
                      <a:cubicBezTo>
                        <a:pt x="2074" y="4901"/>
                        <a:pt x="2093" y="5021"/>
                        <a:pt x="2125" y="5143"/>
                      </a:cubicBezTo>
                      <a:cubicBezTo>
                        <a:pt x="2162" y="5278"/>
                        <a:pt x="2200" y="5407"/>
                        <a:pt x="2241" y="5542"/>
                      </a:cubicBezTo>
                      <a:cubicBezTo>
                        <a:pt x="2283" y="5682"/>
                        <a:pt x="2316" y="5826"/>
                        <a:pt x="2307" y="5975"/>
                      </a:cubicBezTo>
                      <a:cubicBezTo>
                        <a:pt x="2301" y="6035"/>
                        <a:pt x="2292" y="6096"/>
                        <a:pt x="2283" y="6156"/>
                      </a:cubicBezTo>
                      <a:cubicBezTo>
                        <a:pt x="2279" y="6221"/>
                        <a:pt x="2264" y="6286"/>
                        <a:pt x="2264" y="6356"/>
                      </a:cubicBezTo>
                      <a:cubicBezTo>
                        <a:pt x="2264" y="6420"/>
                        <a:pt x="2306" y="6460"/>
                        <a:pt x="2361" y="6460"/>
                      </a:cubicBezTo>
                      <a:cubicBezTo>
                        <a:pt x="2378" y="6460"/>
                        <a:pt x="2395" y="6457"/>
                        <a:pt x="2413" y="6449"/>
                      </a:cubicBezTo>
                      <a:cubicBezTo>
                        <a:pt x="2432" y="6439"/>
                        <a:pt x="2451" y="6430"/>
                        <a:pt x="2469" y="6416"/>
                      </a:cubicBezTo>
                      <a:cubicBezTo>
                        <a:pt x="2627" y="6300"/>
                        <a:pt x="2781" y="6179"/>
                        <a:pt x="2910" y="6035"/>
                      </a:cubicBezTo>
                      <a:cubicBezTo>
                        <a:pt x="2953" y="5989"/>
                        <a:pt x="2994" y="5942"/>
                        <a:pt x="3037" y="5896"/>
                      </a:cubicBezTo>
                      <a:cubicBezTo>
                        <a:pt x="3110" y="5812"/>
                        <a:pt x="3185" y="5724"/>
                        <a:pt x="3245" y="5626"/>
                      </a:cubicBezTo>
                      <a:cubicBezTo>
                        <a:pt x="3371" y="5422"/>
                        <a:pt x="3473" y="5208"/>
                        <a:pt x="3548" y="4980"/>
                      </a:cubicBezTo>
                      <a:cubicBezTo>
                        <a:pt x="3618" y="4752"/>
                        <a:pt x="3687" y="4525"/>
                        <a:pt x="3771" y="4302"/>
                      </a:cubicBezTo>
                      <a:cubicBezTo>
                        <a:pt x="3818" y="4180"/>
                        <a:pt x="3859" y="4055"/>
                        <a:pt x="3925" y="3943"/>
                      </a:cubicBezTo>
                      <a:cubicBezTo>
                        <a:pt x="3943" y="3911"/>
                        <a:pt x="3953" y="3894"/>
                        <a:pt x="3964" y="3894"/>
                      </a:cubicBezTo>
                      <a:cubicBezTo>
                        <a:pt x="3974" y="3894"/>
                        <a:pt x="3984" y="3911"/>
                        <a:pt x="4003" y="3943"/>
                      </a:cubicBezTo>
                      <a:cubicBezTo>
                        <a:pt x="4110" y="4111"/>
                        <a:pt x="4212" y="4278"/>
                        <a:pt x="4329" y="4446"/>
                      </a:cubicBezTo>
                      <a:cubicBezTo>
                        <a:pt x="4515" y="4714"/>
                        <a:pt x="4728" y="4965"/>
                        <a:pt x="4970" y="5194"/>
                      </a:cubicBezTo>
                      <a:cubicBezTo>
                        <a:pt x="5077" y="5287"/>
                        <a:pt x="5184" y="5375"/>
                        <a:pt x="5305" y="5450"/>
                      </a:cubicBezTo>
                      <a:cubicBezTo>
                        <a:pt x="5393" y="5505"/>
                        <a:pt x="5487" y="5542"/>
                        <a:pt x="5588" y="5570"/>
                      </a:cubicBezTo>
                      <a:cubicBezTo>
                        <a:pt x="5643" y="5586"/>
                        <a:pt x="5701" y="5591"/>
                        <a:pt x="5759" y="5591"/>
                      </a:cubicBezTo>
                      <a:cubicBezTo>
                        <a:pt x="5784" y="5591"/>
                        <a:pt x="5809" y="5590"/>
                        <a:pt x="5835" y="5589"/>
                      </a:cubicBezTo>
                      <a:cubicBezTo>
                        <a:pt x="5849" y="5585"/>
                        <a:pt x="5867" y="5579"/>
                        <a:pt x="5886" y="5575"/>
                      </a:cubicBezTo>
                      <a:cubicBezTo>
                        <a:pt x="5970" y="5547"/>
                        <a:pt x="6017" y="5478"/>
                        <a:pt x="5998" y="5389"/>
                      </a:cubicBezTo>
                      <a:cubicBezTo>
                        <a:pt x="5993" y="5351"/>
                        <a:pt x="5983" y="5315"/>
                        <a:pt x="5970" y="5282"/>
                      </a:cubicBezTo>
                      <a:cubicBezTo>
                        <a:pt x="5946" y="5231"/>
                        <a:pt x="5927" y="5180"/>
                        <a:pt x="5905" y="5133"/>
                      </a:cubicBezTo>
                      <a:cubicBezTo>
                        <a:pt x="5802" y="4943"/>
                        <a:pt x="5704" y="4748"/>
                        <a:pt x="5603" y="4557"/>
                      </a:cubicBezTo>
                      <a:cubicBezTo>
                        <a:pt x="5537" y="4435"/>
                        <a:pt x="5468" y="4315"/>
                        <a:pt x="5397" y="4199"/>
                      </a:cubicBezTo>
                      <a:cubicBezTo>
                        <a:pt x="5217" y="3883"/>
                        <a:pt x="5012" y="3581"/>
                        <a:pt x="4798" y="3287"/>
                      </a:cubicBezTo>
                      <a:cubicBezTo>
                        <a:pt x="4742" y="3214"/>
                        <a:pt x="4687" y="3135"/>
                        <a:pt x="4635" y="3060"/>
                      </a:cubicBezTo>
                      <a:cubicBezTo>
                        <a:pt x="4622" y="3041"/>
                        <a:pt x="4612" y="3027"/>
                        <a:pt x="4603" y="3008"/>
                      </a:cubicBezTo>
                      <a:cubicBezTo>
                        <a:pt x="4599" y="3004"/>
                        <a:pt x="4603" y="2995"/>
                        <a:pt x="4607" y="2991"/>
                      </a:cubicBezTo>
                      <a:cubicBezTo>
                        <a:pt x="4635" y="2985"/>
                        <a:pt x="4663" y="2981"/>
                        <a:pt x="4687" y="2981"/>
                      </a:cubicBezTo>
                      <a:lnTo>
                        <a:pt x="4877" y="2981"/>
                      </a:lnTo>
                      <a:cubicBezTo>
                        <a:pt x="4970" y="2981"/>
                        <a:pt x="5063" y="2967"/>
                        <a:pt x="5156" y="2957"/>
                      </a:cubicBezTo>
                      <a:cubicBezTo>
                        <a:pt x="5412" y="2920"/>
                        <a:pt x="5626" y="2809"/>
                        <a:pt x="5802" y="2622"/>
                      </a:cubicBezTo>
                      <a:cubicBezTo>
                        <a:pt x="5895" y="2530"/>
                        <a:pt x="5979" y="2427"/>
                        <a:pt x="6053" y="2321"/>
                      </a:cubicBezTo>
                      <a:cubicBezTo>
                        <a:pt x="6150" y="2186"/>
                        <a:pt x="6244" y="2047"/>
                        <a:pt x="6337" y="1912"/>
                      </a:cubicBezTo>
                      <a:cubicBezTo>
                        <a:pt x="6435" y="1781"/>
                        <a:pt x="6541" y="1656"/>
                        <a:pt x="6667" y="1554"/>
                      </a:cubicBezTo>
                      <a:cubicBezTo>
                        <a:pt x="6718" y="1517"/>
                        <a:pt x="6774" y="1479"/>
                        <a:pt x="6825" y="1442"/>
                      </a:cubicBezTo>
                      <a:cubicBezTo>
                        <a:pt x="6904" y="1391"/>
                        <a:pt x="6983" y="1339"/>
                        <a:pt x="7058" y="1284"/>
                      </a:cubicBezTo>
                      <a:cubicBezTo>
                        <a:pt x="7090" y="1266"/>
                        <a:pt x="7122" y="1242"/>
                        <a:pt x="7141" y="1210"/>
                      </a:cubicBezTo>
                      <a:cubicBezTo>
                        <a:pt x="7178" y="1144"/>
                        <a:pt x="7150" y="1079"/>
                        <a:pt x="7085" y="1056"/>
                      </a:cubicBezTo>
                      <a:cubicBezTo>
                        <a:pt x="7062" y="1048"/>
                        <a:pt x="7040" y="1044"/>
                        <a:pt x="7018" y="1044"/>
                      </a:cubicBezTo>
                      <a:cubicBezTo>
                        <a:pt x="7005" y="1044"/>
                        <a:pt x="6992" y="1045"/>
                        <a:pt x="6978" y="1047"/>
                      </a:cubicBezTo>
                      <a:cubicBezTo>
                        <a:pt x="6937" y="1052"/>
                        <a:pt x="6895" y="1056"/>
                        <a:pt x="6853" y="1060"/>
                      </a:cubicBezTo>
                      <a:cubicBezTo>
                        <a:pt x="6723" y="1079"/>
                        <a:pt x="6597" y="1094"/>
                        <a:pt x="6467" y="1112"/>
                      </a:cubicBezTo>
                      <a:cubicBezTo>
                        <a:pt x="6341" y="1126"/>
                        <a:pt x="6212" y="1140"/>
                        <a:pt x="6081" y="1163"/>
                      </a:cubicBezTo>
                      <a:cubicBezTo>
                        <a:pt x="5788" y="1210"/>
                        <a:pt x="5500" y="1279"/>
                        <a:pt x="5217" y="1377"/>
                      </a:cubicBezTo>
                      <a:cubicBezTo>
                        <a:pt x="4858" y="1502"/>
                        <a:pt x="4519" y="1665"/>
                        <a:pt x="4208" y="1888"/>
                      </a:cubicBezTo>
                      <a:cubicBezTo>
                        <a:pt x="4204" y="1893"/>
                        <a:pt x="4194" y="1897"/>
                        <a:pt x="4189" y="1903"/>
                      </a:cubicBezTo>
                      <a:cubicBezTo>
                        <a:pt x="4177" y="1909"/>
                        <a:pt x="4169" y="1912"/>
                        <a:pt x="4162" y="1912"/>
                      </a:cubicBezTo>
                      <a:cubicBezTo>
                        <a:pt x="4152" y="1912"/>
                        <a:pt x="4146" y="1906"/>
                        <a:pt x="4138" y="1893"/>
                      </a:cubicBezTo>
                      <a:cubicBezTo>
                        <a:pt x="4114" y="1856"/>
                        <a:pt x="4096" y="1819"/>
                        <a:pt x="4077" y="1781"/>
                      </a:cubicBezTo>
                      <a:cubicBezTo>
                        <a:pt x="3966" y="1545"/>
                        <a:pt x="3835" y="1317"/>
                        <a:pt x="3687" y="1103"/>
                      </a:cubicBezTo>
                      <a:cubicBezTo>
                        <a:pt x="3552" y="917"/>
                        <a:pt x="3404" y="749"/>
                        <a:pt x="3222" y="605"/>
                      </a:cubicBezTo>
                      <a:cubicBezTo>
                        <a:pt x="3088" y="494"/>
                        <a:pt x="2934" y="401"/>
                        <a:pt x="2775" y="322"/>
                      </a:cubicBezTo>
                      <a:cubicBezTo>
                        <a:pt x="2623" y="247"/>
                        <a:pt x="2474" y="178"/>
                        <a:pt x="2320" y="103"/>
                      </a:cubicBezTo>
                      <a:cubicBezTo>
                        <a:pt x="2260" y="75"/>
                        <a:pt x="2195" y="47"/>
                        <a:pt x="2134" y="24"/>
                      </a:cubicBezTo>
                      <a:cubicBezTo>
                        <a:pt x="2102" y="11"/>
                        <a:pt x="2069" y="1"/>
                        <a:pt x="203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07" name="Google Shape;107;p4"/>
                <p:cNvGrpSpPr/>
                <p:nvPr/>
              </p:nvGrpSpPr>
              <p:grpSpPr>
                <a:xfrm>
                  <a:off x="3972934" y="4092211"/>
                  <a:ext cx="59946" cy="64798"/>
                  <a:chOff x="3177905" y="3841161"/>
                  <a:chExt cx="47606" cy="51460"/>
                </a:xfrm>
              </p:grpSpPr>
              <p:sp>
                <p:nvSpPr>
                  <p:cNvPr id="108" name="Google Shape;108;p4"/>
                  <p:cNvSpPr/>
                  <p:nvPr/>
                </p:nvSpPr>
                <p:spPr>
                  <a:xfrm>
                    <a:off x="3198950" y="3841161"/>
                    <a:ext cx="8501" cy="19987"/>
                  </a:xfrm>
                  <a:custGeom>
                    <a:rect b="b" l="l" r="r" t="t"/>
                    <a:pathLst>
                      <a:path extrusionOk="0" h="529" w="225">
                        <a:moveTo>
                          <a:pt x="40" y="0"/>
                        </a:moveTo>
                        <a:cubicBezTo>
                          <a:pt x="32" y="0"/>
                          <a:pt x="25" y="3"/>
                          <a:pt x="19" y="9"/>
                        </a:cubicBezTo>
                        <a:cubicBezTo>
                          <a:pt x="10" y="17"/>
                          <a:pt x="5" y="26"/>
                          <a:pt x="1" y="41"/>
                        </a:cubicBezTo>
                        <a:lnTo>
                          <a:pt x="1" y="82"/>
                        </a:lnTo>
                        <a:cubicBezTo>
                          <a:pt x="1" y="101"/>
                          <a:pt x="5" y="125"/>
                          <a:pt x="10" y="148"/>
                        </a:cubicBezTo>
                        <a:cubicBezTo>
                          <a:pt x="29" y="222"/>
                          <a:pt x="42" y="301"/>
                          <a:pt x="70" y="380"/>
                        </a:cubicBezTo>
                        <a:cubicBezTo>
                          <a:pt x="79" y="408"/>
                          <a:pt x="89" y="436"/>
                          <a:pt x="102" y="464"/>
                        </a:cubicBezTo>
                        <a:cubicBezTo>
                          <a:pt x="107" y="477"/>
                          <a:pt x="117" y="492"/>
                          <a:pt x="126" y="501"/>
                        </a:cubicBezTo>
                        <a:cubicBezTo>
                          <a:pt x="135" y="515"/>
                          <a:pt x="145" y="520"/>
                          <a:pt x="158" y="524"/>
                        </a:cubicBezTo>
                        <a:cubicBezTo>
                          <a:pt x="165" y="527"/>
                          <a:pt x="172" y="529"/>
                          <a:pt x="179" y="529"/>
                        </a:cubicBezTo>
                        <a:cubicBezTo>
                          <a:pt x="192" y="529"/>
                          <a:pt x="204" y="524"/>
                          <a:pt x="210" y="515"/>
                        </a:cubicBezTo>
                        <a:cubicBezTo>
                          <a:pt x="218" y="501"/>
                          <a:pt x="224" y="487"/>
                          <a:pt x="224" y="468"/>
                        </a:cubicBezTo>
                        <a:cubicBezTo>
                          <a:pt x="218" y="455"/>
                          <a:pt x="218" y="440"/>
                          <a:pt x="218" y="431"/>
                        </a:cubicBezTo>
                        <a:cubicBezTo>
                          <a:pt x="201" y="333"/>
                          <a:pt x="177" y="236"/>
                          <a:pt x="145" y="148"/>
                        </a:cubicBezTo>
                        <a:cubicBezTo>
                          <a:pt x="135" y="120"/>
                          <a:pt x="126" y="97"/>
                          <a:pt x="112" y="73"/>
                        </a:cubicBezTo>
                        <a:cubicBezTo>
                          <a:pt x="102" y="54"/>
                          <a:pt x="94" y="36"/>
                          <a:pt x="79" y="22"/>
                        </a:cubicBezTo>
                        <a:cubicBezTo>
                          <a:pt x="70" y="13"/>
                          <a:pt x="66" y="9"/>
                          <a:pt x="57" y="3"/>
                        </a:cubicBezTo>
                        <a:cubicBezTo>
                          <a:pt x="51" y="1"/>
                          <a:pt x="45" y="0"/>
                          <a:pt x="40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9" name="Google Shape;109;p4"/>
                  <p:cNvSpPr/>
                  <p:nvPr/>
                </p:nvSpPr>
                <p:spPr>
                  <a:xfrm>
                    <a:off x="3177905" y="3863755"/>
                    <a:ext cx="21083" cy="5781"/>
                  </a:xfrm>
                  <a:custGeom>
                    <a:rect b="b" l="l" r="r" t="t"/>
                    <a:pathLst>
                      <a:path extrusionOk="0" h="153" w="558">
                        <a:moveTo>
                          <a:pt x="451" y="1"/>
                        </a:moveTo>
                        <a:cubicBezTo>
                          <a:pt x="367" y="1"/>
                          <a:pt x="283" y="5"/>
                          <a:pt x="200" y="10"/>
                        </a:cubicBezTo>
                        <a:cubicBezTo>
                          <a:pt x="176" y="10"/>
                          <a:pt x="153" y="10"/>
                          <a:pt x="129" y="14"/>
                        </a:cubicBezTo>
                        <a:cubicBezTo>
                          <a:pt x="106" y="14"/>
                          <a:pt x="84" y="19"/>
                          <a:pt x="60" y="24"/>
                        </a:cubicBezTo>
                        <a:cubicBezTo>
                          <a:pt x="50" y="24"/>
                          <a:pt x="41" y="29"/>
                          <a:pt x="32" y="33"/>
                        </a:cubicBezTo>
                        <a:cubicBezTo>
                          <a:pt x="0" y="52"/>
                          <a:pt x="0" y="74"/>
                          <a:pt x="13" y="98"/>
                        </a:cubicBezTo>
                        <a:cubicBezTo>
                          <a:pt x="18" y="102"/>
                          <a:pt x="22" y="108"/>
                          <a:pt x="22" y="108"/>
                        </a:cubicBezTo>
                        <a:cubicBezTo>
                          <a:pt x="28" y="117"/>
                          <a:pt x="37" y="121"/>
                          <a:pt x="41" y="121"/>
                        </a:cubicBezTo>
                        <a:cubicBezTo>
                          <a:pt x="60" y="136"/>
                          <a:pt x="84" y="140"/>
                          <a:pt x="102" y="145"/>
                        </a:cubicBezTo>
                        <a:cubicBezTo>
                          <a:pt x="132" y="150"/>
                          <a:pt x="162" y="152"/>
                          <a:pt x="192" y="152"/>
                        </a:cubicBezTo>
                        <a:cubicBezTo>
                          <a:pt x="213" y="152"/>
                          <a:pt x="234" y="151"/>
                          <a:pt x="256" y="149"/>
                        </a:cubicBezTo>
                        <a:cubicBezTo>
                          <a:pt x="301" y="145"/>
                          <a:pt x="353" y="136"/>
                          <a:pt x="399" y="126"/>
                        </a:cubicBezTo>
                        <a:cubicBezTo>
                          <a:pt x="423" y="121"/>
                          <a:pt x="446" y="112"/>
                          <a:pt x="474" y="112"/>
                        </a:cubicBezTo>
                        <a:cubicBezTo>
                          <a:pt x="483" y="108"/>
                          <a:pt x="492" y="108"/>
                          <a:pt x="502" y="102"/>
                        </a:cubicBezTo>
                        <a:cubicBezTo>
                          <a:pt x="516" y="98"/>
                          <a:pt x="534" y="89"/>
                          <a:pt x="543" y="74"/>
                        </a:cubicBezTo>
                        <a:cubicBezTo>
                          <a:pt x="558" y="57"/>
                          <a:pt x="558" y="33"/>
                          <a:pt x="534" y="19"/>
                        </a:cubicBezTo>
                        <a:cubicBezTo>
                          <a:pt x="520" y="14"/>
                          <a:pt x="507" y="10"/>
                          <a:pt x="497" y="5"/>
                        </a:cubicBezTo>
                        <a:cubicBezTo>
                          <a:pt x="479" y="5"/>
                          <a:pt x="464" y="1"/>
                          <a:pt x="45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0" name="Google Shape;110;p4"/>
                  <p:cNvSpPr/>
                  <p:nvPr/>
                </p:nvSpPr>
                <p:spPr>
                  <a:xfrm>
                    <a:off x="3210020" y="3863189"/>
                    <a:ext cx="15491" cy="16322"/>
                  </a:xfrm>
                  <a:custGeom>
                    <a:rect b="b" l="l" r="r" t="t"/>
                    <a:pathLst>
                      <a:path extrusionOk="0" h="432" w="410">
                        <a:moveTo>
                          <a:pt x="28" y="0"/>
                        </a:moveTo>
                        <a:cubicBezTo>
                          <a:pt x="14" y="0"/>
                          <a:pt x="0" y="10"/>
                          <a:pt x="0" y="34"/>
                        </a:cubicBezTo>
                        <a:cubicBezTo>
                          <a:pt x="0" y="34"/>
                          <a:pt x="5" y="39"/>
                          <a:pt x="5" y="44"/>
                        </a:cubicBezTo>
                        <a:cubicBezTo>
                          <a:pt x="5" y="48"/>
                          <a:pt x="9" y="57"/>
                          <a:pt x="15" y="67"/>
                        </a:cubicBezTo>
                        <a:cubicBezTo>
                          <a:pt x="19" y="85"/>
                          <a:pt x="33" y="104"/>
                          <a:pt x="47" y="123"/>
                        </a:cubicBezTo>
                        <a:cubicBezTo>
                          <a:pt x="71" y="155"/>
                          <a:pt x="93" y="183"/>
                          <a:pt x="121" y="215"/>
                        </a:cubicBezTo>
                        <a:cubicBezTo>
                          <a:pt x="149" y="248"/>
                          <a:pt x="177" y="276"/>
                          <a:pt x="210" y="308"/>
                        </a:cubicBezTo>
                        <a:cubicBezTo>
                          <a:pt x="228" y="331"/>
                          <a:pt x="251" y="355"/>
                          <a:pt x="275" y="378"/>
                        </a:cubicBezTo>
                        <a:cubicBezTo>
                          <a:pt x="288" y="392"/>
                          <a:pt x="303" y="402"/>
                          <a:pt x="316" y="411"/>
                        </a:cubicBezTo>
                        <a:cubicBezTo>
                          <a:pt x="326" y="415"/>
                          <a:pt x="335" y="420"/>
                          <a:pt x="344" y="424"/>
                        </a:cubicBezTo>
                        <a:cubicBezTo>
                          <a:pt x="354" y="428"/>
                          <a:pt x="362" y="431"/>
                          <a:pt x="370" y="431"/>
                        </a:cubicBezTo>
                        <a:cubicBezTo>
                          <a:pt x="374" y="431"/>
                          <a:pt x="378" y="431"/>
                          <a:pt x="382" y="430"/>
                        </a:cubicBezTo>
                        <a:cubicBezTo>
                          <a:pt x="395" y="424"/>
                          <a:pt x="405" y="420"/>
                          <a:pt x="410" y="406"/>
                        </a:cubicBezTo>
                        <a:lnTo>
                          <a:pt x="410" y="383"/>
                        </a:lnTo>
                        <a:cubicBezTo>
                          <a:pt x="410" y="364"/>
                          <a:pt x="400" y="350"/>
                          <a:pt x="391" y="331"/>
                        </a:cubicBezTo>
                        <a:cubicBezTo>
                          <a:pt x="358" y="290"/>
                          <a:pt x="326" y="248"/>
                          <a:pt x="288" y="211"/>
                        </a:cubicBezTo>
                        <a:lnTo>
                          <a:pt x="247" y="169"/>
                        </a:lnTo>
                        <a:cubicBezTo>
                          <a:pt x="204" y="123"/>
                          <a:pt x="159" y="80"/>
                          <a:pt x="112" y="44"/>
                        </a:cubicBezTo>
                        <a:cubicBezTo>
                          <a:pt x="93" y="34"/>
                          <a:pt x="75" y="20"/>
                          <a:pt x="56" y="11"/>
                        </a:cubicBezTo>
                        <a:cubicBezTo>
                          <a:pt x="52" y="6"/>
                          <a:pt x="47" y="1"/>
                          <a:pt x="37" y="1"/>
                        </a:cubicBezTo>
                        <a:cubicBezTo>
                          <a:pt x="34" y="1"/>
                          <a:pt x="31" y="0"/>
                          <a:pt x="2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1" name="Google Shape;111;p4"/>
                  <p:cNvSpPr/>
                  <p:nvPr/>
                </p:nvSpPr>
                <p:spPr>
                  <a:xfrm>
                    <a:off x="3204919" y="3867685"/>
                    <a:ext cx="12166" cy="18665"/>
                  </a:xfrm>
                  <a:custGeom>
                    <a:rect b="b" l="l" r="r" t="t"/>
                    <a:pathLst>
                      <a:path extrusionOk="0" h="494" w="322">
                        <a:moveTo>
                          <a:pt x="26" y="1"/>
                        </a:moveTo>
                        <a:cubicBezTo>
                          <a:pt x="12" y="1"/>
                          <a:pt x="0" y="13"/>
                          <a:pt x="0" y="32"/>
                        </a:cubicBezTo>
                        <a:lnTo>
                          <a:pt x="0" y="45"/>
                        </a:lnTo>
                        <a:cubicBezTo>
                          <a:pt x="5" y="50"/>
                          <a:pt x="5" y="54"/>
                          <a:pt x="10" y="60"/>
                        </a:cubicBezTo>
                        <a:cubicBezTo>
                          <a:pt x="15" y="82"/>
                          <a:pt x="24" y="101"/>
                          <a:pt x="33" y="120"/>
                        </a:cubicBezTo>
                        <a:cubicBezTo>
                          <a:pt x="60" y="176"/>
                          <a:pt x="84" y="231"/>
                          <a:pt x="112" y="283"/>
                        </a:cubicBezTo>
                        <a:cubicBezTo>
                          <a:pt x="144" y="333"/>
                          <a:pt x="172" y="384"/>
                          <a:pt x="206" y="431"/>
                        </a:cubicBezTo>
                        <a:cubicBezTo>
                          <a:pt x="219" y="445"/>
                          <a:pt x="233" y="464"/>
                          <a:pt x="247" y="478"/>
                        </a:cubicBezTo>
                        <a:cubicBezTo>
                          <a:pt x="251" y="482"/>
                          <a:pt x="261" y="487"/>
                          <a:pt x="266" y="491"/>
                        </a:cubicBezTo>
                        <a:cubicBezTo>
                          <a:pt x="270" y="493"/>
                          <a:pt x="275" y="493"/>
                          <a:pt x="280" y="493"/>
                        </a:cubicBezTo>
                        <a:cubicBezTo>
                          <a:pt x="295" y="493"/>
                          <a:pt x="310" y="488"/>
                          <a:pt x="317" y="478"/>
                        </a:cubicBezTo>
                        <a:cubicBezTo>
                          <a:pt x="322" y="472"/>
                          <a:pt x="322" y="468"/>
                          <a:pt x="322" y="459"/>
                        </a:cubicBezTo>
                        <a:lnTo>
                          <a:pt x="322" y="445"/>
                        </a:lnTo>
                        <a:cubicBezTo>
                          <a:pt x="317" y="436"/>
                          <a:pt x="317" y="427"/>
                          <a:pt x="317" y="422"/>
                        </a:cubicBezTo>
                        <a:cubicBezTo>
                          <a:pt x="303" y="375"/>
                          <a:pt x="279" y="339"/>
                          <a:pt x="256" y="296"/>
                        </a:cubicBezTo>
                        <a:cubicBezTo>
                          <a:pt x="219" y="227"/>
                          <a:pt x="172" y="157"/>
                          <a:pt x="126" y="92"/>
                        </a:cubicBezTo>
                        <a:cubicBezTo>
                          <a:pt x="112" y="69"/>
                          <a:pt x="98" y="50"/>
                          <a:pt x="79" y="32"/>
                        </a:cubicBezTo>
                        <a:lnTo>
                          <a:pt x="66" y="17"/>
                        </a:lnTo>
                        <a:cubicBezTo>
                          <a:pt x="56" y="13"/>
                          <a:pt x="47" y="8"/>
                          <a:pt x="38" y="4"/>
                        </a:cubicBezTo>
                        <a:cubicBezTo>
                          <a:pt x="34" y="2"/>
                          <a:pt x="30" y="1"/>
                          <a:pt x="26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2" name="Google Shape;112;p4"/>
                  <p:cNvSpPr/>
                  <p:nvPr/>
                </p:nvSpPr>
                <p:spPr>
                  <a:xfrm>
                    <a:off x="3211078" y="3843013"/>
                    <a:ext cx="10390" cy="17531"/>
                  </a:xfrm>
                  <a:custGeom>
                    <a:rect b="b" l="l" r="r" t="t"/>
                    <a:pathLst>
                      <a:path extrusionOk="0" h="464" w="275">
                        <a:moveTo>
                          <a:pt x="242" y="1"/>
                        </a:moveTo>
                        <a:cubicBezTo>
                          <a:pt x="232" y="1"/>
                          <a:pt x="228" y="5"/>
                          <a:pt x="219" y="10"/>
                        </a:cubicBezTo>
                        <a:cubicBezTo>
                          <a:pt x="210" y="15"/>
                          <a:pt x="200" y="20"/>
                          <a:pt x="191" y="29"/>
                        </a:cubicBezTo>
                        <a:cubicBezTo>
                          <a:pt x="182" y="43"/>
                          <a:pt x="172" y="52"/>
                          <a:pt x="163" y="66"/>
                        </a:cubicBezTo>
                        <a:cubicBezTo>
                          <a:pt x="149" y="89"/>
                          <a:pt x="135" y="108"/>
                          <a:pt x="126" y="127"/>
                        </a:cubicBezTo>
                        <a:cubicBezTo>
                          <a:pt x="84" y="187"/>
                          <a:pt x="51" y="252"/>
                          <a:pt x="24" y="317"/>
                        </a:cubicBezTo>
                        <a:cubicBezTo>
                          <a:pt x="19" y="340"/>
                          <a:pt x="9" y="359"/>
                          <a:pt x="5" y="382"/>
                        </a:cubicBezTo>
                        <a:cubicBezTo>
                          <a:pt x="0" y="396"/>
                          <a:pt x="0" y="410"/>
                          <a:pt x="5" y="424"/>
                        </a:cubicBezTo>
                        <a:cubicBezTo>
                          <a:pt x="5" y="447"/>
                          <a:pt x="22" y="464"/>
                          <a:pt x="44" y="464"/>
                        </a:cubicBezTo>
                        <a:cubicBezTo>
                          <a:pt x="52" y="464"/>
                          <a:pt x="61" y="461"/>
                          <a:pt x="70" y="456"/>
                        </a:cubicBezTo>
                        <a:cubicBezTo>
                          <a:pt x="75" y="452"/>
                          <a:pt x="79" y="447"/>
                          <a:pt x="84" y="443"/>
                        </a:cubicBezTo>
                        <a:cubicBezTo>
                          <a:pt x="88" y="438"/>
                          <a:pt x="93" y="434"/>
                          <a:pt x="93" y="428"/>
                        </a:cubicBezTo>
                        <a:cubicBezTo>
                          <a:pt x="107" y="406"/>
                          <a:pt x="126" y="382"/>
                          <a:pt x="140" y="359"/>
                        </a:cubicBezTo>
                        <a:cubicBezTo>
                          <a:pt x="163" y="327"/>
                          <a:pt x="186" y="289"/>
                          <a:pt x="204" y="252"/>
                        </a:cubicBezTo>
                        <a:cubicBezTo>
                          <a:pt x="219" y="215"/>
                          <a:pt x="232" y="173"/>
                          <a:pt x="247" y="136"/>
                        </a:cubicBezTo>
                        <a:cubicBezTo>
                          <a:pt x="256" y="117"/>
                          <a:pt x="260" y="93"/>
                          <a:pt x="266" y="71"/>
                        </a:cubicBezTo>
                        <a:cubicBezTo>
                          <a:pt x="270" y="61"/>
                          <a:pt x="270" y="57"/>
                          <a:pt x="270" y="48"/>
                        </a:cubicBezTo>
                        <a:cubicBezTo>
                          <a:pt x="275" y="38"/>
                          <a:pt x="270" y="29"/>
                          <a:pt x="270" y="20"/>
                        </a:cubicBezTo>
                        <a:cubicBezTo>
                          <a:pt x="266" y="10"/>
                          <a:pt x="256" y="1"/>
                          <a:pt x="24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3" name="Google Shape;113;p4"/>
                  <p:cNvSpPr/>
                  <p:nvPr/>
                </p:nvSpPr>
                <p:spPr>
                  <a:xfrm>
                    <a:off x="3199139" y="3871123"/>
                    <a:ext cx="4232" cy="21498"/>
                  </a:xfrm>
                  <a:custGeom>
                    <a:rect b="b" l="l" r="r" t="t"/>
                    <a:pathLst>
                      <a:path extrusionOk="0" h="569" w="112">
                        <a:moveTo>
                          <a:pt x="55" y="0"/>
                        </a:moveTo>
                        <a:cubicBezTo>
                          <a:pt x="46" y="0"/>
                          <a:pt x="35" y="5"/>
                          <a:pt x="28" y="14"/>
                        </a:cubicBezTo>
                        <a:cubicBezTo>
                          <a:pt x="28" y="19"/>
                          <a:pt x="24" y="29"/>
                          <a:pt x="24" y="33"/>
                        </a:cubicBezTo>
                        <a:cubicBezTo>
                          <a:pt x="18" y="47"/>
                          <a:pt x="18" y="57"/>
                          <a:pt x="14" y="66"/>
                        </a:cubicBezTo>
                        <a:cubicBezTo>
                          <a:pt x="14" y="89"/>
                          <a:pt x="14" y="108"/>
                          <a:pt x="9" y="126"/>
                        </a:cubicBezTo>
                        <a:cubicBezTo>
                          <a:pt x="5" y="192"/>
                          <a:pt x="0" y="256"/>
                          <a:pt x="0" y="317"/>
                        </a:cubicBezTo>
                        <a:lnTo>
                          <a:pt x="0" y="405"/>
                        </a:lnTo>
                        <a:lnTo>
                          <a:pt x="0" y="443"/>
                        </a:lnTo>
                        <a:cubicBezTo>
                          <a:pt x="0" y="465"/>
                          <a:pt x="5" y="489"/>
                          <a:pt x="9" y="512"/>
                        </a:cubicBezTo>
                        <a:cubicBezTo>
                          <a:pt x="14" y="526"/>
                          <a:pt x="18" y="540"/>
                          <a:pt x="33" y="554"/>
                        </a:cubicBezTo>
                        <a:cubicBezTo>
                          <a:pt x="33" y="554"/>
                          <a:pt x="37" y="559"/>
                          <a:pt x="42" y="559"/>
                        </a:cubicBezTo>
                        <a:cubicBezTo>
                          <a:pt x="48" y="564"/>
                          <a:pt x="55" y="568"/>
                          <a:pt x="64" y="568"/>
                        </a:cubicBezTo>
                        <a:cubicBezTo>
                          <a:pt x="69" y="568"/>
                          <a:pt x="74" y="567"/>
                          <a:pt x="80" y="563"/>
                        </a:cubicBezTo>
                        <a:cubicBezTo>
                          <a:pt x="93" y="559"/>
                          <a:pt x="102" y="549"/>
                          <a:pt x="102" y="531"/>
                        </a:cubicBezTo>
                        <a:cubicBezTo>
                          <a:pt x="107" y="526"/>
                          <a:pt x="107" y="521"/>
                          <a:pt x="107" y="516"/>
                        </a:cubicBezTo>
                        <a:cubicBezTo>
                          <a:pt x="112" y="480"/>
                          <a:pt x="112" y="443"/>
                          <a:pt x="112" y="409"/>
                        </a:cubicBezTo>
                        <a:cubicBezTo>
                          <a:pt x="112" y="345"/>
                          <a:pt x="112" y="284"/>
                          <a:pt x="107" y="224"/>
                        </a:cubicBezTo>
                        <a:cubicBezTo>
                          <a:pt x="107" y="173"/>
                          <a:pt x="102" y="121"/>
                          <a:pt x="93" y="70"/>
                        </a:cubicBezTo>
                        <a:cubicBezTo>
                          <a:pt x="89" y="57"/>
                          <a:pt x="89" y="47"/>
                          <a:pt x="84" y="33"/>
                        </a:cubicBezTo>
                        <a:cubicBezTo>
                          <a:pt x="84" y="24"/>
                          <a:pt x="80" y="19"/>
                          <a:pt x="74" y="10"/>
                        </a:cubicBezTo>
                        <a:cubicBezTo>
                          <a:pt x="70" y="4"/>
                          <a:pt x="63" y="0"/>
                          <a:pt x="55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grpSp>
          <p:nvGrpSpPr>
            <p:cNvPr id="114" name="Google Shape;114;p4"/>
            <p:cNvGrpSpPr/>
            <p:nvPr/>
          </p:nvGrpSpPr>
          <p:grpSpPr>
            <a:xfrm>
              <a:off x="77731" y="3498640"/>
              <a:ext cx="2194964" cy="2214934"/>
              <a:chOff x="77731" y="3498640"/>
              <a:chExt cx="2194964" cy="2214934"/>
            </a:xfrm>
          </p:grpSpPr>
          <p:grpSp>
            <p:nvGrpSpPr>
              <p:cNvPr id="115" name="Google Shape;115;p4"/>
              <p:cNvGrpSpPr/>
              <p:nvPr/>
            </p:nvGrpSpPr>
            <p:grpSpPr>
              <a:xfrm rot="-6739076">
                <a:off x="1222047" y="4684519"/>
                <a:ext cx="949859" cy="854775"/>
                <a:chOff x="3828925" y="3986442"/>
                <a:chExt cx="341577" cy="307414"/>
              </a:xfrm>
            </p:grpSpPr>
            <p:sp>
              <p:nvSpPr>
                <p:cNvPr id="116" name="Google Shape;116;p4"/>
                <p:cNvSpPr/>
                <p:nvPr/>
              </p:nvSpPr>
              <p:spPr>
                <a:xfrm>
                  <a:off x="3828925" y="3986442"/>
                  <a:ext cx="341577" cy="307414"/>
                </a:xfrm>
                <a:custGeom>
                  <a:rect b="b" l="l" r="r" t="t"/>
                  <a:pathLst>
                    <a:path extrusionOk="0" h="6461" w="7179">
                      <a:moveTo>
                        <a:pt x="2032" y="1"/>
                      </a:moveTo>
                      <a:cubicBezTo>
                        <a:pt x="1981" y="1"/>
                        <a:pt x="1944" y="24"/>
                        <a:pt x="1916" y="66"/>
                      </a:cubicBezTo>
                      <a:cubicBezTo>
                        <a:pt x="1902" y="94"/>
                        <a:pt x="1893" y="122"/>
                        <a:pt x="1888" y="150"/>
                      </a:cubicBezTo>
                      <a:cubicBezTo>
                        <a:pt x="1865" y="262"/>
                        <a:pt x="1842" y="373"/>
                        <a:pt x="1827" y="485"/>
                      </a:cubicBezTo>
                      <a:cubicBezTo>
                        <a:pt x="1818" y="582"/>
                        <a:pt x="1814" y="684"/>
                        <a:pt x="1827" y="782"/>
                      </a:cubicBezTo>
                      <a:cubicBezTo>
                        <a:pt x="1861" y="1019"/>
                        <a:pt x="1967" y="1219"/>
                        <a:pt x="2140" y="1391"/>
                      </a:cubicBezTo>
                      <a:cubicBezTo>
                        <a:pt x="2213" y="1465"/>
                        <a:pt x="2292" y="1535"/>
                        <a:pt x="2376" y="1600"/>
                      </a:cubicBezTo>
                      <a:cubicBezTo>
                        <a:pt x="2516" y="1712"/>
                        <a:pt x="2655" y="1819"/>
                        <a:pt x="2794" y="1925"/>
                      </a:cubicBezTo>
                      <a:cubicBezTo>
                        <a:pt x="2855" y="1972"/>
                        <a:pt x="2915" y="2019"/>
                        <a:pt x="2966" y="2075"/>
                      </a:cubicBezTo>
                      <a:cubicBezTo>
                        <a:pt x="2976" y="2084"/>
                        <a:pt x="2990" y="2098"/>
                        <a:pt x="2999" y="2111"/>
                      </a:cubicBezTo>
                      <a:lnTo>
                        <a:pt x="2999" y="2120"/>
                      </a:lnTo>
                      <a:cubicBezTo>
                        <a:pt x="2995" y="2124"/>
                        <a:pt x="2992" y="2128"/>
                        <a:pt x="2989" y="2128"/>
                      </a:cubicBezTo>
                      <a:cubicBezTo>
                        <a:pt x="2988" y="2128"/>
                        <a:pt x="2986" y="2127"/>
                        <a:pt x="2985" y="2126"/>
                      </a:cubicBezTo>
                      <a:cubicBezTo>
                        <a:pt x="2957" y="2120"/>
                        <a:pt x="2929" y="2116"/>
                        <a:pt x="2902" y="2107"/>
                      </a:cubicBezTo>
                      <a:cubicBezTo>
                        <a:pt x="2683" y="2051"/>
                        <a:pt x="2460" y="1995"/>
                        <a:pt x="2232" y="1976"/>
                      </a:cubicBezTo>
                      <a:cubicBezTo>
                        <a:pt x="2125" y="1968"/>
                        <a:pt x="2018" y="1963"/>
                        <a:pt x="1902" y="1953"/>
                      </a:cubicBezTo>
                      <a:cubicBezTo>
                        <a:pt x="1809" y="1963"/>
                        <a:pt x="1711" y="1963"/>
                        <a:pt x="1614" y="1972"/>
                      </a:cubicBezTo>
                      <a:cubicBezTo>
                        <a:pt x="1492" y="1987"/>
                        <a:pt x="1372" y="2004"/>
                        <a:pt x="1247" y="2023"/>
                      </a:cubicBezTo>
                      <a:cubicBezTo>
                        <a:pt x="1074" y="2047"/>
                        <a:pt x="907" y="2088"/>
                        <a:pt x="745" y="2154"/>
                      </a:cubicBezTo>
                      <a:cubicBezTo>
                        <a:pt x="694" y="2172"/>
                        <a:pt x="647" y="2191"/>
                        <a:pt x="595" y="2204"/>
                      </a:cubicBezTo>
                      <a:cubicBezTo>
                        <a:pt x="428" y="2255"/>
                        <a:pt x="261" y="2302"/>
                        <a:pt x="89" y="2330"/>
                      </a:cubicBezTo>
                      <a:cubicBezTo>
                        <a:pt x="65" y="2335"/>
                        <a:pt x="48" y="2339"/>
                        <a:pt x="29" y="2344"/>
                      </a:cubicBezTo>
                      <a:cubicBezTo>
                        <a:pt x="10" y="2349"/>
                        <a:pt x="1" y="2362"/>
                        <a:pt x="5" y="2381"/>
                      </a:cubicBezTo>
                      <a:cubicBezTo>
                        <a:pt x="14" y="2405"/>
                        <a:pt x="20" y="2423"/>
                        <a:pt x="29" y="2446"/>
                      </a:cubicBezTo>
                      <a:cubicBezTo>
                        <a:pt x="61" y="2521"/>
                        <a:pt x="103" y="2590"/>
                        <a:pt x="154" y="2656"/>
                      </a:cubicBezTo>
                      <a:cubicBezTo>
                        <a:pt x="196" y="2712"/>
                        <a:pt x="247" y="2753"/>
                        <a:pt x="308" y="2781"/>
                      </a:cubicBezTo>
                      <a:cubicBezTo>
                        <a:pt x="410" y="2823"/>
                        <a:pt x="516" y="2856"/>
                        <a:pt x="628" y="2873"/>
                      </a:cubicBezTo>
                      <a:cubicBezTo>
                        <a:pt x="758" y="2892"/>
                        <a:pt x="889" y="2920"/>
                        <a:pt x="1014" y="2948"/>
                      </a:cubicBezTo>
                      <a:cubicBezTo>
                        <a:pt x="1232" y="3000"/>
                        <a:pt x="1442" y="3060"/>
                        <a:pt x="1655" y="3125"/>
                      </a:cubicBezTo>
                      <a:cubicBezTo>
                        <a:pt x="2013" y="3232"/>
                        <a:pt x="2385" y="3287"/>
                        <a:pt x="2762" y="3287"/>
                      </a:cubicBezTo>
                      <a:lnTo>
                        <a:pt x="2855" y="3287"/>
                      </a:lnTo>
                      <a:cubicBezTo>
                        <a:pt x="2865" y="3287"/>
                        <a:pt x="2874" y="3287"/>
                        <a:pt x="2883" y="3292"/>
                      </a:cubicBezTo>
                      <a:cubicBezTo>
                        <a:pt x="2897" y="3292"/>
                        <a:pt x="2902" y="3306"/>
                        <a:pt x="2893" y="3315"/>
                      </a:cubicBezTo>
                      <a:cubicBezTo>
                        <a:pt x="2855" y="3358"/>
                        <a:pt x="2818" y="3399"/>
                        <a:pt x="2786" y="3441"/>
                      </a:cubicBezTo>
                      <a:cubicBezTo>
                        <a:pt x="2636" y="3604"/>
                        <a:pt x="2497" y="3772"/>
                        <a:pt x="2372" y="3952"/>
                      </a:cubicBezTo>
                      <a:cubicBezTo>
                        <a:pt x="2279" y="4087"/>
                        <a:pt x="2195" y="4227"/>
                        <a:pt x="2134" y="4385"/>
                      </a:cubicBezTo>
                      <a:cubicBezTo>
                        <a:pt x="2088" y="4510"/>
                        <a:pt x="2069" y="4645"/>
                        <a:pt x="2069" y="4780"/>
                      </a:cubicBezTo>
                      <a:cubicBezTo>
                        <a:pt x="2074" y="4901"/>
                        <a:pt x="2093" y="5021"/>
                        <a:pt x="2125" y="5143"/>
                      </a:cubicBezTo>
                      <a:cubicBezTo>
                        <a:pt x="2162" y="5278"/>
                        <a:pt x="2200" y="5407"/>
                        <a:pt x="2241" y="5542"/>
                      </a:cubicBezTo>
                      <a:cubicBezTo>
                        <a:pt x="2283" y="5682"/>
                        <a:pt x="2316" y="5826"/>
                        <a:pt x="2307" y="5975"/>
                      </a:cubicBezTo>
                      <a:cubicBezTo>
                        <a:pt x="2301" y="6035"/>
                        <a:pt x="2292" y="6096"/>
                        <a:pt x="2283" y="6156"/>
                      </a:cubicBezTo>
                      <a:cubicBezTo>
                        <a:pt x="2279" y="6221"/>
                        <a:pt x="2264" y="6286"/>
                        <a:pt x="2264" y="6356"/>
                      </a:cubicBezTo>
                      <a:cubicBezTo>
                        <a:pt x="2264" y="6420"/>
                        <a:pt x="2306" y="6460"/>
                        <a:pt x="2361" y="6460"/>
                      </a:cubicBezTo>
                      <a:cubicBezTo>
                        <a:pt x="2378" y="6460"/>
                        <a:pt x="2395" y="6457"/>
                        <a:pt x="2413" y="6449"/>
                      </a:cubicBezTo>
                      <a:cubicBezTo>
                        <a:pt x="2432" y="6439"/>
                        <a:pt x="2451" y="6430"/>
                        <a:pt x="2469" y="6416"/>
                      </a:cubicBezTo>
                      <a:cubicBezTo>
                        <a:pt x="2627" y="6300"/>
                        <a:pt x="2781" y="6179"/>
                        <a:pt x="2910" y="6035"/>
                      </a:cubicBezTo>
                      <a:cubicBezTo>
                        <a:pt x="2953" y="5989"/>
                        <a:pt x="2994" y="5942"/>
                        <a:pt x="3037" y="5896"/>
                      </a:cubicBezTo>
                      <a:cubicBezTo>
                        <a:pt x="3110" y="5812"/>
                        <a:pt x="3185" y="5724"/>
                        <a:pt x="3245" y="5626"/>
                      </a:cubicBezTo>
                      <a:cubicBezTo>
                        <a:pt x="3371" y="5422"/>
                        <a:pt x="3473" y="5208"/>
                        <a:pt x="3548" y="4980"/>
                      </a:cubicBezTo>
                      <a:cubicBezTo>
                        <a:pt x="3618" y="4752"/>
                        <a:pt x="3687" y="4525"/>
                        <a:pt x="3771" y="4302"/>
                      </a:cubicBezTo>
                      <a:cubicBezTo>
                        <a:pt x="3818" y="4180"/>
                        <a:pt x="3859" y="4055"/>
                        <a:pt x="3925" y="3943"/>
                      </a:cubicBezTo>
                      <a:cubicBezTo>
                        <a:pt x="3943" y="3911"/>
                        <a:pt x="3953" y="3894"/>
                        <a:pt x="3964" y="3894"/>
                      </a:cubicBezTo>
                      <a:cubicBezTo>
                        <a:pt x="3974" y="3894"/>
                        <a:pt x="3984" y="3911"/>
                        <a:pt x="4003" y="3943"/>
                      </a:cubicBezTo>
                      <a:cubicBezTo>
                        <a:pt x="4110" y="4111"/>
                        <a:pt x="4212" y="4278"/>
                        <a:pt x="4329" y="4446"/>
                      </a:cubicBezTo>
                      <a:cubicBezTo>
                        <a:pt x="4515" y="4714"/>
                        <a:pt x="4728" y="4965"/>
                        <a:pt x="4970" y="5194"/>
                      </a:cubicBezTo>
                      <a:cubicBezTo>
                        <a:pt x="5077" y="5287"/>
                        <a:pt x="5184" y="5375"/>
                        <a:pt x="5305" y="5450"/>
                      </a:cubicBezTo>
                      <a:cubicBezTo>
                        <a:pt x="5393" y="5505"/>
                        <a:pt x="5487" y="5542"/>
                        <a:pt x="5588" y="5570"/>
                      </a:cubicBezTo>
                      <a:cubicBezTo>
                        <a:pt x="5643" y="5586"/>
                        <a:pt x="5701" y="5591"/>
                        <a:pt x="5759" y="5591"/>
                      </a:cubicBezTo>
                      <a:cubicBezTo>
                        <a:pt x="5784" y="5591"/>
                        <a:pt x="5809" y="5590"/>
                        <a:pt x="5835" y="5589"/>
                      </a:cubicBezTo>
                      <a:cubicBezTo>
                        <a:pt x="5849" y="5585"/>
                        <a:pt x="5867" y="5579"/>
                        <a:pt x="5886" y="5575"/>
                      </a:cubicBezTo>
                      <a:cubicBezTo>
                        <a:pt x="5970" y="5547"/>
                        <a:pt x="6017" y="5478"/>
                        <a:pt x="5998" y="5389"/>
                      </a:cubicBezTo>
                      <a:cubicBezTo>
                        <a:pt x="5993" y="5351"/>
                        <a:pt x="5983" y="5315"/>
                        <a:pt x="5970" y="5282"/>
                      </a:cubicBezTo>
                      <a:cubicBezTo>
                        <a:pt x="5946" y="5231"/>
                        <a:pt x="5927" y="5180"/>
                        <a:pt x="5905" y="5133"/>
                      </a:cubicBezTo>
                      <a:cubicBezTo>
                        <a:pt x="5802" y="4943"/>
                        <a:pt x="5704" y="4748"/>
                        <a:pt x="5603" y="4557"/>
                      </a:cubicBezTo>
                      <a:cubicBezTo>
                        <a:pt x="5537" y="4435"/>
                        <a:pt x="5468" y="4315"/>
                        <a:pt x="5397" y="4199"/>
                      </a:cubicBezTo>
                      <a:cubicBezTo>
                        <a:pt x="5217" y="3883"/>
                        <a:pt x="5012" y="3581"/>
                        <a:pt x="4798" y="3287"/>
                      </a:cubicBezTo>
                      <a:cubicBezTo>
                        <a:pt x="4742" y="3214"/>
                        <a:pt x="4687" y="3135"/>
                        <a:pt x="4635" y="3060"/>
                      </a:cubicBezTo>
                      <a:cubicBezTo>
                        <a:pt x="4622" y="3041"/>
                        <a:pt x="4612" y="3027"/>
                        <a:pt x="4603" y="3008"/>
                      </a:cubicBezTo>
                      <a:cubicBezTo>
                        <a:pt x="4599" y="3004"/>
                        <a:pt x="4603" y="2995"/>
                        <a:pt x="4607" y="2991"/>
                      </a:cubicBezTo>
                      <a:cubicBezTo>
                        <a:pt x="4635" y="2985"/>
                        <a:pt x="4663" y="2981"/>
                        <a:pt x="4687" y="2981"/>
                      </a:cubicBezTo>
                      <a:lnTo>
                        <a:pt x="4877" y="2981"/>
                      </a:lnTo>
                      <a:cubicBezTo>
                        <a:pt x="4970" y="2981"/>
                        <a:pt x="5063" y="2967"/>
                        <a:pt x="5156" y="2957"/>
                      </a:cubicBezTo>
                      <a:cubicBezTo>
                        <a:pt x="5412" y="2920"/>
                        <a:pt x="5626" y="2809"/>
                        <a:pt x="5802" y="2622"/>
                      </a:cubicBezTo>
                      <a:cubicBezTo>
                        <a:pt x="5895" y="2530"/>
                        <a:pt x="5979" y="2427"/>
                        <a:pt x="6053" y="2321"/>
                      </a:cubicBezTo>
                      <a:cubicBezTo>
                        <a:pt x="6150" y="2186"/>
                        <a:pt x="6244" y="2047"/>
                        <a:pt x="6337" y="1912"/>
                      </a:cubicBezTo>
                      <a:cubicBezTo>
                        <a:pt x="6435" y="1781"/>
                        <a:pt x="6541" y="1656"/>
                        <a:pt x="6667" y="1554"/>
                      </a:cubicBezTo>
                      <a:cubicBezTo>
                        <a:pt x="6718" y="1517"/>
                        <a:pt x="6774" y="1479"/>
                        <a:pt x="6825" y="1442"/>
                      </a:cubicBezTo>
                      <a:cubicBezTo>
                        <a:pt x="6904" y="1391"/>
                        <a:pt x="6983" y="1339"/>
                        <a:pt x="7058" y="1284"/>
                      </a:cubicBezTo>
                      <a:cubicBezTo>
                        <a:pt x="7090" y="1266"/>
                        <a:pt x="7122" y="1242"/>
                        <a:pt x="7141" y="1210"/>
                      </a:cubicBezTo>
                      <a:cubicBezTo>
                        <a:pt x="7178" y="1144"/>
                        <a:pt x="7150" y="1079"/>
                        <a:pt x="7085" y="1056"/>
                      </a:cubicBezTo>
                      <a:cubicBezTo>
                        <a:pt x="7062" y="1048"/>
                        <a:pt x="7040" y="1044"/>
                        <a:pt x="7018" y="1044"/>
                      </a:cubicBezTo>
                      <a:cubicBezTo>
                        <a:pt x="7005" y="1044"/>
                        <a:pt x="6992" y="1045"/>
                        <a:pt x="6978" y="1047"/>
                      </a:cubicBezTo>
                      <a:cubicBezTo>
                        <a:pt x="6937" y="1052"/>
                        <a:pt x="6895" y="1056"/>
                        <a:pt x="6853" y="1060"/>
                      </a:cubicBezTo>
                      <a:cubicBezTo>
                        <a:pt x="6723" y="1079"/>
                        <a:pt x="6597" y="1094"/>
                        <a:pt x="6467" y="1112"/>
                      </a:cubicBezTo>
                      <a:cubicBezTo>
                        <a:pt x="6341" y="1126"/>
                        <a:pt x="6212" y="1140"/>
                        <a:pt x="6081" y="1163"/>
                      </a:cubicBezTo>
                      <a:cubicBezTo>
                        <a:pt x="5788" y="1210"/>
                        <a:pt x="5500" y="1279"/>
                        <a:pt x="5217" y="1377"/>
                      </a:cubicBezTo>
                      <a:cubicBezTo>
                        <a:pt x="4858" y="1502"/>
                        <a:pt x="4519" y="1665"/>
                        <a:pt x="4208" y="1888"/>
                      </a:cubicBezTo>
                      <a:cubicBezTo>
                        <a:pt x="4204" y="1893"/>
                        <a:pt x="4194" y="1897"/>
                        <a:pt x="4189" y="1903"/>
                      </a:cubicBezTo>
                      <a:cubicBezTo>
                        <a:pt x="4177" y="1909"/>
                        <a:pt x="4169" y="1912"/>
                        <a:pt x="4162" y="1912"/>
                      </a:cubicBezTo>
                      <a:cubicBezTo>
                        <a:pt x="4152" y="1912"/>
                        <a:pt x="4146" y="1906"/>
                        <a:pt x="4138" y="1893"/>
                      </a:cubicBezTo>
                      <a:cubicBezTo>
                        <a:pt x="4114" y="1856"/>
                        <a:pt x="4096" y="1819"/>
                        <a:pt x="4077" y="1781"/>
                      </a:cubicBezTo>
                      <a:cubicBezTo>
                        <a:pt x="3966" y="1545"/>
                        <a:pt x="3835" y="1317"/>
                        <a:pt x="3687" y="1103"/>
                      </a:cubicBezTo>
                      <a:cubicBezTo>
                        <a:pt x="3552" y="917"/>
                        <a:pt x="3404" y="749"/>
                        <a:pt x="3222" y="605"/>
                      </a:cubicBezTo>
                      <a:cubicBezTo>
                        <a:pt x="3088" y="494"/>
                        <a:pt x="2934" y="401"/>
                        <a:pt x="2775" y="322"/>
                      </a:cubicBezTo>
                      <a:cubicBezTo>
                        <a:pt x="2623" y="247"/>
                        <a:pt x="2474" y="178"/>
                        <a:pt x="2320" y="103"/>
                      </a:cubicBezTo>
                      <a:cubicBezTo>
                        <a:pt x="2260" y="75"/>
                        <a:pt x="2195" y="47"/>
                        <a:pt x="2134" y="24"/>
                      </a:cubicBezTo>
                      <a:cubicBezTo>
                        <a:pt x="2102" y="11"/>
                        <a:pt x="2069" y="1"/>
                        <a:pt x="203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17" name="Google Shape;117;p4"/>
                <p:cNvGrpSpPr/>
                <p:nvPr/>
              </p:nvGrpSpPr>
              <p:grpSpPr>
                <a:xfrm>
                  <a:off x="3972934" y="4092211"/>
                  <a:ext cx="59946" cy="64798"/>
                  <a:chOff x="3177905" y="3841161"/>
                  <a:chExt cx="47606" cy="51460"/>
                </a:xfrm>
              </p:grpSpPr>
              <p:sp>
                <p:nvSpPr>
                  <p:cNvPr id="118" name="Google Shape;118;p4"/>
                  <p:cNvSpPr/>
                  <p:nvPr/>
                </p:nvSpPr>
                <p:spPr>
                  <a:xfrm>
                    <a:off x="3198950" y="3841161"/>
                    <a:ext cx="8501" cy="19987"/>
                  </a:xfrm>
                  <a:custGeom>
                    <a:rect b="b" l="l" r="r" t="t"/>
                    <a:pathLst>
                      <a:path extrusionOk="0" h="529" w="225">
                        <a:moveTo>
                          <a:pt x="40" y="0"/>
                        </a:moveTo>
                        <a:cubicBezTo>
                          <a:pt x="32" y="0"/>
                          <a:pt x="25" y="3"/>
                          <a:pt x="19" y="9"/>
                        </a:cubicBezTo>
                        <a:cubicBezTo>
                          <a:pt x="10" y="17"/>
                          <a:pt x="5" y="26"/>
                          <a:pt x="1" y="41"/>
                        </a:cubicBezTo>
                        <a:lnTo>
                          <a:pt x="1" y="82"/>
                        </a:lnTo>
                        <a:cubicBezTo>
                          <a:pt x="1" y="101"/>
                          <a:pt x="5" y="125"/>
                          <a:pt x="10" y="148"/>
                        </a:cubicBezTo>
                        <a:cubicBezTo>
                          <a:pt x="29" y="222"/>
                          <a:pt x="42" y="301"/>
                          <a:pt x="70" y="380"/>
                        </a:cubicBezTo>
                        <a:cubicBezTo>
                          <a:pt x="79" y="408"/>
                          <a:pt x="89" y="436"/>
                          <a:pt x="102" y="464"/>
                        </a:cubicBezTo>
                        <a:cubicBezTo>
                          <a:pt x="107" y="477"/>
                          <a:pt x="117" y="492"/>
                          <a:pt x="126" y="501"/>
                        </a:cubicBezTo>
                        <a:cubicBezTo>
                          <a:pt x="135" y="515"/>
                          <a:pt x="145" y="520"/>
                          <a:pt x="158" y="524"/>
                        </a:cubicBezTo>
                        <a:cubicBezTo>
                          <a:pt x="165" y="527"/>
                          <a:pt x="172" y="529"/>
                          <a:pt x="179" y="529"/>
                        </a:cubicBezTo>
                        <a:cubicBezTo>
                          <a:pt x="192" y="529"/>
                          <a:pt x="204" y="524"/>
                          <a:pt x="210" y="515"/>
                        </a:cubicBezTo>
                        <a:cubicBezTo>
                          <a:pt x="218" y="501"/>
                          <a:pt x="224" y="487"/>
                          <a:pt x="224" y="468"/>
                        </a:cubicBezTo>
                        <a:cubicBezTo>
                          <a:pt x="218" y="455"/>
                          <a:pt x="218" y="440"/>
                          <a:pt x="218" y="431"/>
                        </a:cubicBezTo>
                        <a:cubicBezTo>
                          <a:pt x="201" y="333"/>
                          <a:pt x="177" y="236"/>
                          <a:pt x="145" y="148"/>
                        </a:cubicBezTo>
                        <a:cubicBezTo>
                          <a:pt x="135" y="120"/>
                          <a:pt x="126" y="97"/>
                          <a:pt x="112" y="73"/>
                        </a:cubicBezTo>
                        <a:cubicBezTo>
                          <a:pt x="102" y="54"/>
                          <a:pt x="94" y="36"/>
                          <a:pt x="79" y="22"/>
                        </a:cubicBezTo>
                        <a:cubicBezTo>
                          <a:pt x="70" y="13"/>
                          <a:pt x="66" y="9"/>
                          <a:pt x="57" y="3"/>
                        </a:cubicBezTo>
                        <a:cubicBezTo>
                          <a:pt x="51" y="1"/>
                          <a:pt x="45" y="0"/>
                          <a:pt x="40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9" name="Google Shape;119;p4"/>
                  <p:cNvSpPr/>
                  <p:nvPr/>
                </p:nvSpPr>
                <p:spPr>
                  <a:xfrm>
                    <a:off x="3177905" y="3863755"/>
                    <a:ext cx="21083" cy="5781"/>
                  </a:xfrm>
                  <a:custGeom>
                    <a:rect b="b" l="l" r="r" t="t"/>
                    <a:pathLst>
                      <a:path extrusionOk="0" h="153" w="558">
                        <a:moveTo>
                          <a:pt x="451" y="1"/>
                        </a:moveTo>
                        <a:cubicBezTo>
                          <a:pt x="367" y="1"/>
                          <a:pt x="283" y="5"/>
                          <a:pt x="200" y="10"/>
                        </a:cubicBezTo>
                        <a:cubicBezTo>
                          <a:pt x="176" y="10"/>
                          <a:pt x="153" y="10"/>
                          <a:pt x="129" y="14"/>
                        </a:cubicBezTo>
                        <a:cubicBezTo>
                          <a:pt x="106" y="14"/>
                          <a:pt x="84" y="19"/>
                          <a:pt x="60" y="24"/>
                        </a:cubicBezTo>
                        <a:cubicBezTo>
                          <a:pt x="50" y="24"/>
                          <a:pt x="41" y="29"/>
                          <a:pt x="32" y="33"/>
                        </a:cubicBezTo>
                        <a:cubicBezTo>
                          <a:pt x="0" y="52"/>
                          <a:pt x="0" y="74"/>
                          <a:pt x="13" y="98"/>
                        </a:cubicBezTo>
                        <a:cubicBezTo>
                          <a:pt x="18" y="102"/>
                          <a:pt x="22" y="108"/>
                          <a:pt x="22" y="108"/>
                        </a:cubicBezTo>
                        <a:cubicBezTo>
                          <a:pt x="28" y="117"/>
                          <a:pt x="37" y="121"/>
                          <a:pt x="41" y="121"/>
                        </a:cubicBezTo>
                        <a:cubicBezTo>
                          <a:pt x="60" y="136"/>
                          <a:pt x="84" y="140"/>
                          <a:pt x="102" y="145"/>
                        </a:cubicBezTo>
                        <a:cubicBezTo>
                          <a:pt x="132" y="150"/>
                          <a:pt x="162" y="152"/>
                          <a:pt x="192" y="152"/>
                        </a:cubicBezTo>
                        <a:cubicBezTo>
                          <a:pt x="213" y="152"/>
                          <a:pt x="234" y="151"/>
                          <a:pt x="256" y="149"/>
                        </a:cubicBezTo>
                        <a:cubicBezTo>
                          <a:pt x="301" y="145"/>
                          <a:pt x="353" y="136"/>
                          <a:pt x="399" y="126"/>
                        </a:cubicBezTo>
                        <a:cubicBezTo>
                          <a:pt x="423" y="121"/>
                          <a:pt x="446" y="112"/>
                          <a:pt x="474" y="112"/>
                        </a:cubicBezTo>
                        <a:cubicBezTo>
                          <a:pt x="483" y="108"/>
                          <a:pt x="492" y="108"/>
                          <a:pt x="502" y="102"/>
                        </a:cubicBezTo>
                        <a:cubicBezTo>
                          <a:pt x="516" y="98"/>
                          <a:pt x="534" y="89"/>
                          <a:pt x="543" y="74"/>
                        </a:cubicBezTo>
                        <a:cubicBezTo>
                          <a:pt x="558" y="57"/>
                          <a:pt x="558" y="33"/>
                          <a:pt x="534" y="19"/>
                        </a:cubicBezTo>
                        <a:cubicBezTo>
                          <a:pt x="520" y="14"/>
                          <a:pt x="507" y="10"/>
                          <a:pt x="497" y="5"/>
                        </a:cubicBezTo>
                        <a:cubicBezTo>
                          <a:pt x="479" y="5"/>
                          <a:pt x="464" y="1"/>
                          <a:pt x="45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0" name="Google Shape;120;p4"/>
                  <p:cNvSpPr/>
                  <p:nvPr/>
                </p:nvSpPr>
                <p:spPr>
                  <a:xfrm>
                    <a:off x="3210020" y="3863189"/>
                    <a:ext cx="15491" cy="16322"/>
                  </a:xfrm>
                  <a:custGeom>
                    <a:rect b="b" l="l" r="r" t="t"/>
                    <a:pathLst>
                      <a:path extrusionOk="0" h="432" w="410">
                        <a:moveTo>
                          <a:pt x="28" y="0"/>
                        </a:moveTo>
                        <a:cubicBezTo>
                          <a:pt x="14" y="0"/>
                          <a:pt x="0" y="10"/>
                          <a:pt x="0" y="34"/>
                        </a:cubicBezTo>
                        <a:cubicBezTo>
                          <a:pt x="0" y="34"/>
                          <a:pt x="5" y="39"/>
                          <a:pt x="5" y="44"/>
                        </a:cubicBezTo>
                        <a:cubicBezTo>
                          <a:pt x="5" y="48"/>
                          <a:pt x="9" y="57"/>
                          <a:pt x="15" y="67"/>
                        </a:cubicBezTo>
                        <a:cubicBezTo>
                          <a:pt x="19" y="85"/>
                          <a:pt x="33" y="104"/>
                          <a:pt x="47" y="123"/>
                        </a:cubicBezTo>
                        <a:cubicBezTo>
                          <a:pt x="71" y="155"/>
                          <a:pt x="93" y="183"/>
                          <a:pt x="121" y="215"/>
                        </a:cubicBezTo>
                        <a:cubicBezTo>
                          <a:pt x="149" y="248"/>
                          <a:pt x="177" y="276"/>
                          <a:pt x="210" y="308"/>
                        </a:cubicBezTo>
                        <a:cubicBezTo>
                          <a:pt x="228" y="331"/>
                          <a:pt x="251" y="355"/>
                          <a:pt x="275" y="378"/>
                        </a:cubicBezTo>
                        <a:cubicBezTo>
                          <a:pt x="288" y="392"/>
                          <a:pt x="303" y="402"/>
                          <a:pt x="316" y="411"/>
                        </a:cubicBezTo>
                        <a:cubicBezTo>
                          <a:pt x="326" y="415"/>
                          <a:pt x="335" y="420"/>
                          <a:pt x="344" y="424"/>
                        </a:cubicBezTo>
                        <a:cubicBezTo>
                          <a:pt x="354" y="428"/>
                          <a:pt x="362" y="431"/>
                          <a:pt x="370" y="431"/>
                        </a:cubicBezTo>
                        <a:cubicBezTo>
                          <a:pt x="374" y="431"/>
                          <a:pt x="378" y="431"/>
                          <a:pt x="382" y="430"/>
                        </a:cubicBezTo>
                        <a:cubicBezTo>
                          <a:pt x="395" y="424"/>
                          <a:pt x="405" y="420"/>
                          <a:pt x="410" y="406"/>
                        </a:cubicBezTo>
                        <a:lnTo>
                          <a:pt x="410" y="383"/>
                        </a:lnTo>
                        <a:cubicBezTo>
                          <a:pt x="410" y="364"/>
                          <a:pt x="400" y="350"/>
                          <a:pt x="391" y="331"/>
                        </a:cubicBezTo>
                        <a:cubicBezTo>
                          <a:pt x="358" y="290"/>
                          <a:pt x="326" y="248"/>
                          <a:pt x="288" y="211"/>
                        </a:cubicBezTo>
                        <a:lnTo>
                          <a:pt x="247" y="169"/>
                        </a:lnTo>
                        <a:cubicBezTo>
                          <a:pt x="204" y="123"/>
                          <a:pt x="159" y="80"/>
                          <a:pt x="112" y="44"/>
                        </a:cubicBezTo>
                        <a:cubicBezTo>
                          <a:pt x="93" y="34"/>
                          <a:pt x="75" y="20"/>
                          <a:pt x="56" y="11"/>
                        </a:cubicBezTo>
                        <a:cubicBezTo>
                          <a:pt x="52" y="6"/>
                          <a:pt x="47" y="1"/>
                          <a:pt x="37" y="1"/>
                        </a:cubicBezTo>
                        <a:cubicBezTo>
                          <a:pt x="34" y="1"/>
                          <a:pt x="31" y="0"/>
                          <a:pt x="2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1" name="Google Shape;121;p4"/>
                  <p:cNvSpPr/>
                  <p:nvPr/>
                </p:nvSpPr>
                <p:spPr>
                  <a:xfrm>
                    <a:off x="3204919" y="3867685"/>
                    <a:ext cx="12166" cy="18665"/>
                  </a:xfrm>
                  <a:custGeom>
                    <a:rect b="b" l="l" r="r" t="t"/>
                    <a:pathLst>
                      <a:path extrusionOk="0" h="494" w="322">
                        <a:moveTo>
                          <a:pt x="26" y="1"/>
                        </a:moveTo>
                        <a:cubicBezTo>
                          <a:pt x="12" y="1"/>
                          <a:pt x="0" y="13"/>
                          <a:pt x="0" y="32"/>
                        </a:cubicBezTo>
                        <a:lnTo>
                          <a:pt x="0" y="45"/>
                        </a:lnTo>
                        <a:cubicBezTo>
                          <a:pt x="5" y="50"/>
                          <a:pt x="5" y="54"/>
                          <a:pt x="10" y="60"/>
                        </a:cubicBezTo>
                        <a:cubicBezTo>
                          <a:pt x="15" y="82"/>
                          <a:pt x="24" y="101"/>
                          <a:pt x="33" y="120"/>
                        </a:cubicBezTo>
                        <a:cubicBezTo>
                          <a:pt x="60" y="176"/>
                          <a:pt x="84" y="231"/>
                          <a:pt x="112" y="283"/>
                        </a:cubicBezTo>
                        <a:cubicBezTo>
                          <a:pt x="144" y="333"/>
                          <a:pt x="172" y="384"/>
                          <a:pt x="206" y="431"/>
                        </a:cubicBezTo>
                        <a:cubicBezTo>
                          <a:pt x="219" y="445"/>
                          <a:pt x="233" y="464"/>
                          <a:pt x="247" y="478"/>
                        </a:cubicBezTo>
                        <a:cubicBezTo>
                          <a:pt x="251" y="482"/>
                          <a:pt x="261" y="487"/>
                          <a:pt x="266" y="491"/>
                        </a:cubicBezTo>
                        <a:cubicBezTo>
                          <a:pt x="270" y="493"/>
                          <a:pt x="275" y="493"/>
                          <a:pt x="280" y="493"/>
                        </a:cubicBezTo>
                        <a:cubicBezTo>
                          <a:pt x="295" y="493"/>
                          <a:pt x="310" y="488"/>
                          <a:pt x="317" y="478"/>
                        </a:cubicBezTo>
                        <a:cubicBezTo>
                          <a:pt x="322" y="472"/>
                          <a:pt x="322" y="468"/>
                          <a:pt x="322" y="459"/>
                        </a:cubicBezTo>
                        <a:lnTo>
                          <a:pt x="322" y="445"/>
                        </a:lnTo>
                        <a:cubicBezTo>
                          <a:pt x="317" y="436"/>
                          <a:pt x="317" y="427"/>
                          <a:pt x="317" y="422"/>
                        </a:cubicBezTo>
                        <a:cubicBezTo>
                          <a:pt x="303" y="375"/>
                          <a:pt x="279" y="339"/>
                          <a:pt x="256" y="296"/>
                        </a:cubicBezTo>
                        <a:cubicBezTo>
                          <a:pt x="219" y="227"/>
                          <a:pt x="172" y="157"/>
                          <a:pt x="126" y="92"/>
                        </a:cubicBezTo>
                        <a:cubicBezTo>
                          <a:pt x="112" y="69"/>
                          <a:pt x="98" y="50"/>
                          <a:pt x="79" y="32"/>
                        </a:cubicBezTo>
                        <a:lnTo>
                          <a:pt x="66" y="17"/>
                        </a:lnTo>
                        <a:cubicBezTo>
                          <a:pt x="56" y="13"/>
                          <a:pt x="47" y="8"/>
                          <a:pt x="38" y="4"/>
                        </a:cubicBezTo>
                        <a:cubicBezTo>
                          <a:pt x="34" y="2"/>
                          <a:pt x="30" y="1"/>
                          <a:pt x="26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2" name="Google Shape;122;p4"/>
                  <p:cNvSpPr/>
                  <p:nvPr/>
                </p:nvSpPr>
                <p:spPr>
                  <a:xfrm>
                    <a:off x="3211078" y="3843013"/>
                    <a:ext cx="10390" cy="17531"/>
                  </a:xfrm>
                  <a:custGeom>
                    <a:rect b="b" l="l" r="r" t="t"/>
                    <a:pathLst>
                      <a:path extrusionOk="0" h="464" w="275">
                        <a:moveTo>
                          <a:pt x="242" y="1"/>
                        </a:moveTo>
                        <a:cubicBezTo>
                          <a:pt x="232" y="1"/>
                          <a:pt x="228" y="5"/>
                          <a:pt x="219" y="10"/>
                        </a:cubicBezTo>
                        <a:cubicBezTo>
                          <a:pt x="210" y="15"/>
                          <a:pt x="200" y="20"/>
                          <a:pt x="191" y="29"/>
                        </a:cubicBezTo>
                        <a:cubicBezTo>
                          <a:pt x="182" y="43"/>
                          <a:pt x="172" y="52"/>
                          <a:pt x="163" y="66"/>
                        </a:cubicBezTo>
                        <a:cubicBezTo>
                          <a:pt x="149" y="89"/>
                          <a:pt x="135" y="108"/>
                          <a:pt x="126" y="127"/>
                        </a:cubicBezTo>
                        <a:cubicBezTo>
                          <a:pt x="84" y="187"/>
                          <a:pt x="51" y="252"/>
                          <a:pt x="24" y="317"/>
                        </a:cubicBezTo>
                        <a:cubicBezTo>
                          <a:pt x="19" y="340"/>
                          <a:pt x="9" y="359"/>
                          <a:pt x="5" y="382"/>
                        </a:cubicBezTo>
                        <a:cubicBezTo>
                          <a:pt x="0" y="396"/>
                          <a:pt x="0" y="410"/>
                          <a:pt x="5" y="424"/>
                        </a:cubicBezTo>
                        <a:cubicBezTo>
                          <a:pt x="5" y="447"/>
                          <a:pt x="22" y="464"/>
                          <a:pt x="44" y="464"/>
                        </a:cubicBezTo>
                        <a:cubicBezTo>
                          <a:pt x="52" y="464"/>
                          <a:pt x="61" y="461"/>
                          <a:pt x="70" y="456"/>
                        </a:cubicBezTo>
                        <a:cubicBezTo>
                          <a:pt x="75" y="452"/>
                          <a:pt x="79" y="447"/>
                          <a:pt x="84" y="443"/>
                        </a:cubicBezTo>
                        <a:cubicBezTo>
                          <a:pt x="88" y="438"/>
                          <a:pt x="93" y="434"/>
                          <a:pt x="93" y="428"/>
                        </a:cubicBezTo>
                        <a:cubicBezTo>
                          <a:pt x="107" y="406"/>
                          <a:pt x="126" y="382"/>
                          <a:pt x="140" y="359"/>
                        </a:cubicBezTo>
                        <a:cubicBezTo>
                          <a:pt x="163" y="327"/>
                          <a:pt x="186" y="289"/>
                          <a:pt x="204" y="252"/>
                        </a:cubicBezTo>
                        <a:cubicBezTo>
                          <a:pt x="219" y="215"/>
                          <a:pt x="232" y="173"/>
                          <a:pt x="247" y="136"/>
                        </a:cubicBezTo>
                        <a:cubicBezTo>
                          <a:pt x="256" y="117"/>
                          <a:pt x="260" y="93"/>
                          <a:pt x="266" y="71"/>
                        </a:cubicBezTo>
                        <a:cubicBezTo>
                          <a:pt x="270" y="61"/>
                          <a:pt x="270" y="57"/>
                          <a:pt x="270" y="48"/>
                        </a:cubicBezTo>
                        <a:cubicBezTo>
                          <a:pt x="275" y="38"/>
                          <a:pt x="270" y="29"/>
                          <a:pt x="270" y="20"/>
                        </a:cubicBezTo>
                        <a:cubicBezTo>
                          <a:pt x="266" y="10"/>
                          <a:pt x="256" y="1"/>
                          <a:pt x="24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3" name="Google Shape;123;p4"/>
                  <p:cNvSpPr/>
                  <p:nvPr/>
                </p:nvSpPr>
                <p:spPr>
                  <a:xfrm>
                    <a:off x="3199139" y="3871123"/>
                    <a:ext cx="4232" cy="21498"/>
                  </a:xfrm>
                  <a:custGeom>
                    <a:rect b="b" l="l" r="r" t="t"/>
                    <a:pathLst>
                      <a:path extrusionOk="0" h="569" w="112">
                        <a:moveTo>
                          <a:pt x="55" y="0"/>
                        </a:moveTo>
                        <a:cubicBezTo>
                          <a:pt x="46" y="0"/>
                          <a:pt x="35" y="5"/>
                          <a:pt x="28" y="14"/>
                        </a:cubicBezTo>
                        <a:cubicBezTo>
                          <a:pt x="28" y="19"/>
                          <a:pt x="24" y="29"/>
                          <a:pt x="24" y="33"/>
                        </a:cubicBezTo>
                        <a:cubicBezTo>
                          <a:pt x="18" y="47"/>
                          <a:pt x="18" y="57"/>
                          <a:pt x="14" y="66"/>
                        </a:cubicBezTo>
                        <a:cubicBezTo>
                          <a:pt x="14" y="89"/>
                          <a:pt x="14" y="108"/>
                          <a:pt x="9" y="126"/>
                        </a:cubicBezTo>
                        <a:cubicBezTo>
                          <a:pt x="5" y="192"/>
                          <a:pt x="0" y="256"/>
                          <a:pt x="0" y="317"/>
                        </a:cubicBezTo>
                        <a:lnTo>
                          <a:pt x="0" y="405"/>
                        </a:lnTo>
                        <a:lnTo>
                          <a:pt x="0" y="443"/>
                        </a:lnTo>
                        <a:cubicBezTo>
                          <a:pt x="0" y="465"/>
                          <a:pt x="5" y="489"/>
                          <a:pt x="9" y="512"/>
                        </a:cubicBezTo>
                        <a:cubicBezTo>
                          <a:pt x="14" y="526"/>
                          <a:pt x="18" y="540"/>
                          <a:pt x="33" y="554"/>
                        </a:cubicBezTo>
                        <a:cubicBezTo>
                          <a:pt x="33" y="554"/>
                          <a:pt x="37" y="559"/>
                          <a:pt x="42" y="559"/>
                        </a:cubicBezTo>
                        <a:cubicBezTo>
                          <a:pt x="48" y="564"/>
                          <a:pt x="55" y="568"/>
                          <a:pt x="64" y="568"/>
                        </a:cubicBezTo>
                        <a:cubicBezTo>
                          <a:pt x="69" y="568"/>
                          <a:pt x="74" y="567"/>
                          <a:pt x="80" y="563"/>
                        </a:cubicBezTo>
                        <a:cubicBezTo>
                          <a:pt x="93" y="559"/>
                          <a:pt x="102" y="549"/>
                          <a:pt x="102" y="531"/>
                        </a:cubicBezTo>
                        <a:cubicBezTo>
                          <a:pt x="107" y="526"/>
                          <a:pt x="107" y="521"/>
                          <a:pt x="107" y="516"/>
                        </a:cubicBezTo>
                        <a:cubicBezTo>
                          <a:pt x="112" y="480"/>
                          <a:pt x="112" y="443"/>
                          <a:pt x="112" y="409"/>
                        </a:cubicBezTo>
                        <a:cubicBezTo>
                          <a:pt x="112" y="345"/>
                          <a:pt x="112" y="284"/>
                          <a:pt x="107" y="224"/>
                        </a:cubicBezTo>
                        <a:cubicBezTo>
                          <a:pt x="107" y="173"/>
                          <a:pt x="102" y="121"/>
                          <a:pt x="93" y="70"/>
                        </a:cubicBezTo>
                        <a:cubicBezTo>
                          <a:pt x="89" y="57"/>
                          <a:pt x="89" y="47"/>
                          <a:pt x="84" y="33"/>
                        </a:cubicBezTo>
                        <a:cubicBezTo>
                          <a:pt x="84" y="24"/>
                          <a:pt x="80" y="19"/>
                          <a:pt x="74" y="10"/>
                        </a:cubicBezTo>
                        <a:cubicBezTo>
                          <a:pt x="70" y="4"/>
                          <a:pt x="63" y="0"/>
                          <a:pt x="55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24" name="Google Shape;124;p4"/>
              <p:cNvGrpSpPr/>
              <p:nvPr/>
            </p:nvGrpSpPr>
            <p:grpSpPr>
              <a:xfrm>
                <a:off x="77731" y="3498640"/>
                <a:ext cx="446748" cy="402037"/>
                <a:chOff x="3828925" y="3986442"/>
                <a:chExt cx="341577" cy="307414"/>
              </a:xfrm>
            </p:grpSpPr>
            <p:sp>
              <p:nvSpPr>
                <p:cNvPr id="125" name="Google Shape;125;p4"/>
                <p:cNvSpPr/>
                <p:nvPr/>
              </p:nvSpPr>
              <p:spPr>
                <a:xfrm>
                  <a:off x="3828925" y="3986442"/>
                  <a:ext cx="341577" cy="307414"/>
                </a:xfrm>
                <a:custGeom>
                  <a:rect b="b" l="l" r="r" t="t"/>
                  <a:pathLst>
                    <a:path extrusionOk="0" h="6461" w="7179">
                      <a:moveTo>
                        <a:pt x="2032" y="1"/>
                      </a:moveTo>
                      <a:cubicBezTo>
                        <a:pt x="1981" y="1"/>
                        <a:pt x="1944" y="24"/>
                        <a:pt x="1916" y="66"/>
                      </a:cubicBezTo>
                      <a:cubicBezTo>
                        <a:pt x="1902" y="94"/>
                        <a:pt x="1893" y="122"/>
                        <a:pt x="1888" y="150"/>
                      </a:cubicBezTo>
                      <a:cubicBezTo>
                        <a:pt x="1865" y="262"/>
                        <a:pt x="1842" y="373"/>
                        <a:pt x="1827" y="485"/>
                      </a:cubicBezTo>
                      <a:cubicBezTo>
                        <a:pt x="1818" y="582"/>
                        <a:pt x="1814" y="684"/>
                        <a:pt x="1827" y="782"/>
                      </a:cubicBezTo>
                      <a:cubicBezTo>
                        <a:pt x="1861" y="1019"/>
                        <a:pt x="1967" y="1219"/>
                        <a:pt x="2140" y="1391"/>
                      </a:cubicBezTo>
                      <a:cubicBezTo>
                        <a:pt x="2213" y="1465"/>
                        <a:pt x="2292" y="1535"/>
                        <a:pt x="2376" y="1600"/>
                      </a:cubicBezTo>
                      <a:cubicBezTo>
                        <a:pt x="2516" y="1712"/>
                        <a:pt x="2655" y="1819"/>
                        <a:pt x="2794" y="1925"/>
                      </a:cubicBezTo>
                      <a:cubicBezTo>
                        <a:pt x="2855" y="1972"/>
                        <a:pt x="2915" y="2019"/>
                        <a:pt x="2966" y="2075"/>
                      </a:cubicBezTo>
                      <a:cubicBezTo>
                        <a:pt x="2976" y="2084"/>
                        <a:pt x="2990" y="2098"/>
                        <a:pt x="2999" y="2111"/>
                      </a:cubicBezTo>
                      <a:lnTo>
                        <a:pt x="2999" y="2120"/>
                      </a:lnTo>
                      <a:cubicBezTo>
                        <a:pt x="2995" y="2124"/>
                        <a:pt x="2992" y="2128"/>
                        <a:pt x="2989" y="2128"/>
                      </a:cubicBezTo>
                      <a:cubicBezTo>
                        <a:pt x="2988" y="2128"/>
                        <a:pt x="2986" y="2127"/>
                        <a:pt x="2985" y="2126"/>
                      </a:cubicBezTo>
                      <a:cubicBezTo>
                        <a:pt x="2957" y="2120"/>
                        <a:pt x="2929" y="2116"/>
                        <a:pt x="2902" y="2107"/>
                      </a:cubicBezTo>
                      <a:cubicBezTo>
                        <a:pt x="2683" y="2051"/>
                        <a:pt x="2460" y="1995"/>
                        <a:pt x="2232" y="1976"/>
                      </a:cubicBezTo>
                      <a:cubicBezTo>
                        <a:pt x="2125" y="1968"/>
                        <a:pt x="2018" y="1963"/>
                        <a:pt x="1902" y="1953"/>
                      </a:cubicBezTo>
                      <a:cubicBezTo>
                        <a:pt x="1809" y="1963"/>
                        <a:pt x="1711" y="1963"/>
                        <a:pt x="1614" y="1972"/>
                      </a:cubicBezTo>
                      <a:cubicBezTo>
                        <a:pt x="1492" y="1987"/>
                        <a:pt x="1372" y="2004"/>
                        <a:pt x="1247" y="2023"/>
                      </a:cubicBezTo>
                      <a:cubicBezTo>
                        <a:pt x="1074" y="2047"/>
                        <a:pt x="907" y="2088"/>
                        <a:pt x="745" y="2154"/>
                      </a:cubicBezTo>
                      <a:cubicBezTo>
                        <a:pt x="694" y="2172"/>
                        <a:pt x="647" y="2191"/>
                        <a:pt x="595" y="2204"/>
                      </a:cubicBezTo>
                      <a:cubicBezTo>
                        <a:pt x="428" y="2255"/>
                        <a:pt x="261" y="2302"/>
                        <a:pt x="89" y="2330"/>
                      </a:cubicBezTo>
                      <a:cubicBezTo>
                        <a:pt x="65" y="2335"/>
                        <a:pt x="48" y="2339"/>
                        <a:pt x="29" y="2344"/>
                      </a:cubicBezTo>
                      <a:cubicBezTo>
                        <a:pt x="10" y="2349"/>
                        <a:pt x="1" y="2362"/>
                        <a:pt x="5" y="2381"/>
                      </a:cubicBezTo>
                      <a:cubicBezTo>
                        <a:pt x="14" y="2405"/>
                        <a:pt x="20" y="2423"/>
                        <a:pt x="29" y="2446"/>
                      </a:cubicBezTo>
                      <a:cubicBezTo>
                        <a:pt x="61" y="2521"/>
                        <a:pt x="103" y="2590"/>
                        <a:pt x="154" y="2656"/>
                      </a:cubicBezTo>
                      <a:cubicBezTo>
                        <a:pt x="196" y="2712"/>
                        <a:pt x="247" y="2753"/>
                        <a:pt x="308" y="2781"/>
                      </a:cubicBezTo>
                      <a:cubicBezTo>
                        <a:pt x="410" y="2823"/>
                        <a:pt x="516" y="2856"/>
                        <a:pt x="628" y="2873"/>
                      </a:cubicBezTo>
                      <a:cubicBezTo>
                        <a:pt x="758" y="2892"/>
                        <a:pt x="889" y="2920"/>
                        <a:pt x="1014" y="2948"/>
                      </a:cubicBezTo>
                      <a:cubicBezTo>
                        <a:pt x="1232" y="3000"/>
                        <a:pt x="1442" y="3060"/>
                        <a:pt x="1655" y="3125"/>
                      </a:cubicBezTo>
                      <a:cubicBezTo>
                        <a:pt x="2013" y="3232"/>
                        <a:pt x="2385" y="3287"/>
                        <a:pt x="2762" y="3287"/>
                      </a:cubicBezTo>
                      <a:lnTo>
                        <a:pt x="2855" y="3287"/>
                      </a:lnTo>
                      <a:cubicBezTo>
                        <a:pt x="2865" y="3287"/>
                        <a:pt x="2874" y="3287"/>
                        <a:pt x="2883" y="3292"/>
                      </a:cubicBezTo>
                      <a:cubicBezTo>
                        <a:pt x="2897" y="3292"/>
                        <a:pt x="2902" y="3306"/>
                        <a:pt x="2893" y="3315"/>
                      </a:cubicBezTo>
                      <a:cubicBezTo>
                        <a:pt x="2855" y="3358"/>
                        <a:pt x="2818" y="3399"/>
                        <a:pt x="2786" y="3441"/>
                      </a:cubicBezTo>
                      <a:cubicBezTo>
                        <a:pt x="2636" y="3604"/>
                        <a:pt x="2497" y="3772"/>
                        <a:pt x="2372" y="3952"/>
                      </a:cubicBezTo>
                      <a:cubicBezTo>
                        <a:pt x="2279" y="4087"/>
                        <a:pt x="2195" y="4227"/>
                        <a:pt x="2134" y="4385"/>
                      </a:cubicBezTo>
                      <a:cubicBezTo>
                        <a:pt x="2088" y="4510"/>
                        <a:pt x="2069" y="4645"/>
                        <a:pt x="2069" y="4780"/>
                      </a:cubicBezTo>
                      <a:cubicBezTo>
                        <a:pt x="2074" y="4901"/>
                        <a:pt x="2093" y="5021"/>
                        <a:pt x="2125" y="5143"/>
                      </a:cubicBezTo>
                      <a:cubicBezTo>
                        <a:pt x="2162" y="5278"/>
                        <a:pt x="2200" y="5407"/>
                        <a:pt x="2241" y="5542"/>
                      </a:cubicBezTo>
                      <a:cubicBezTo>
                        <a:pt x="2283" y="5682"/>
                        <a:pt x="2316" y="5826"/>
                        <a:pt x="2307" y="5975"/>
                      </a:cubicBezTo>
                      <a:cubicBezTo>
                        <a:pt x="2301" y="6035"/>
                        <a:pt x="2292" y="6096"/>
                        <a:pt x="2283" y="6156"/>
                      </a:cubicBezTo>
                      <a:cubicBezTo>
                        <a:pt x="2279" y="6221"/>
                        <a:pt x="2264" y="6286"/>
                        <a:pt x="2264" y="6356"/>
                      </a:cubicBezTo>
                      <a:cubicBezTo>
                        <a:pt x="2264" y="6420"/>
                        <a:pt x="2306" y="6460"/>
                        <a:pt x="2361" y="6460"/>
                      </a:cubicBezTo>
                      <a:cubicBezTo>
                        <a:pt x="2378" y="6460"/>
                        <a:pt x="2395" y="6457"/>
                        <a:pt x="2413" y="6449"/>
                      </a:cubicBezTo>
                      <a:cubicBezTo>
                        <a:pt x="2432" y="6439"/>
                        <a:pt x="2451" y="6430"/>
                        <a:pt x="2469" y="6416"/>
                      </a:cubicBezTo>
                      <a:cubicBezTo>
                        <a:pt x="2627" y="6300"/>
                        <a:pt x="2781" y="6179"/>
                        <a:pt x="2910" y="6035"/>
                      </a:cubicBezTo>
                      <a:cubicBezTo>
                        <a:pt x="2953" y="5989"/>
                        <a:pt x="2994" y="5942"/>
                        <a:pt x="3037" y="5896"/>
                      </a:cubicBezTo>
                      <a:cubicBezTo>
                        <a:pt x="3110" y="5812"/>
                        <a:pt x="3185" y="5724"/>
                        <a:pt x="3245" y="5626"/>
                      </a:cubicBezTo>
                      <a:cubicBezTo>
                        <a:pt x="3371" y="5422"/>
                        <a:pt x="3473" y="5208"/>
                        <a:pt x="3548" y="4980"/>
                      </a:cubicBezTo>
                      <a:cubicBezTo>
                        <a:pt x="3618" y="4752"/>
                        <a:pt x="3687" y="4525"/>
                        <a:pt x="3771" y="4302"/>
                      </a:cubicBezTo>
                      <a:cubicBezTo>
                        <a:pt x="3818" y="4180"/>
                        <a:pt x="3859" y="4055"/>
                        <a:pt x="3925" y="3943"/>
                      </a:cubicBezTo>
                      <a:cubicBezTo>
                        <a:pt x="3943" y="3911"/>
                        <a:pt x="3953" y="3894"/>
                        <a:pt x="3964" y="3894"/>
                      </a:cubicBezTo>
                      <a:cubicBezTo>
                        <a:pt x="3974" y="3894"/>
                        <a:pt x="3984" y="3911"/>
                        <a:pt x="4003" y="3943"/>
                      </a:cubicBezTo>
                      <a:cubicBezTo>
                        <a:pt x="4110" y="4111"/>
                        <a:pt x="4212" y="4278"/>
                        <a:pt x="4329" y="4446"/>
                      </a:cubicBezTo>
                      <a:cubicBezTo>
                        <a:pt x="4515" y="4714"/>
                        <a:pt x="4728" y="4965"/>
                        <a:pt x="4970" y="5194"/>
                      </a:cubicBezTo>
                      <a:cubicBezTo>
                        <a:pt x="5077" y="5287"/>
                        <a:pt x="5184" y="5375"/>
                        <a:pt x="5305" y="5450"/>
                      </a:cubicBezTo>
                      <a:cubicBezTo>
                        <a:pt x="5393" y="5505"/>
                        <a:pt x="5487" y="5542"/>
                        <a:pt x="5588" y="5570"/>
                      </a:cubicBezTo>
                      <a:cubicBezTo>
                        <a:pt x="5643" y="5586"/>
                        <a:pt x="5701" y="5591"/>
                        <a:pt x="5759" y="5591"/>
                      </a:cubicBezTo>
                      <a:cubicBezTo>
                        <a:pt x="5784" y="5591"/>
                        <a:pt x="5809" y="5590"/>
                        <a:pt x="5835" y="5589"/>
                      </a:cubicBezTo>
                      <a:cubicBezTo>
                        <a:pt x="5849" y="5585"/>
                        <a:pt x="5867" y="5579"/>
                        <a:pt x="5886" y="5575"/>
                      </a:cubicBezTo>
                      <a:cubicBezTo>
                        <a:pt x="5970" y="5547"/>
                        <a:pt x="6017" y="5478"/>
                        <a:pt x="5998" y="5389"/>
                      </a:cubicBezTo>
                      <a:cubicBezTo>
                        <a:pt x="5993" y="5351"/>
                        <a:pt x="5983" y="5315"/>
                        <a:pt x="5970" y="5282"/>
                      </a:cubicBezTo>
                      <a:cubicBezTo>
                        <a:pt x="5946" y="5231"/>
                        <a:pt x="5927" y="5180"/>
                        <a:pt x="5905" y="5133"/>
                      </a:cubicBezTo>
                      <a:cubicBezTo>
                        <a:pt x="5802" y="4943"/>
                        <a:pt x="5704" y="4748"/>
                        <a:pt x="5603" y="4557"/>
                      </a:cubicBezTo>
                      <a:cubicBezTo>
                        <a:pt x="5537" y="4435"/>
                        <a:pt x="5468" y="4315"/>
                        <a:pt x="5397" y="4199"/>
                      </a:cubicBezTo>
                      <a:cubicBezTo>
                        <a:pt x="5217" y="3883"/>
                        <a:pt x="5012" y="3581"/>
                        <a:pt x="4798" y="3287"/>
                      </a:cubicBezTo>
                      <a:cubicBezTo>
                        <a:pt x="4742" y="3214"/>
                        <a:pt x="4687" y="3135"/>
                        <a:pt x="4635" y="3060"/>
                      </a:cubicBezTo>
                      <a:cubicBezTo>
                        <a:pt x="4622" y="3041"/>
                        <a:pt x="4612" y="3027"/>
                        <a:pt x="4603" y="3008"/>
                      </a:cubicBezTo>
                      <a:cubicBezTo>
                        <a:pt x="4599" y="3004"/>
                        <a:pt x="4603" y="2995"/>
                        <a:pt x="4607" y="2991"/>
                      </a:cubicBezTo>
                      <a:cubicBezTo>
                        <a:pt x="4635" y="2985"/>
                        <a:pt x="4663" y="2981"/>
                        <a:pt x="4687" y="2981"/>
                      </a:cubicBezTo>
                      <a:lnTo>
                        <a:pt x="4877" y="2981"/>
                      </a:lnTo>
                      <a:cubicBezTo>
                        <a:pt x="4970" y="2981"/>
                        <a:pt x="5063" y="2967"/>
                        <a:pt x="5156" y="2957"/>
                      </a:cubicBezTo>
                      <a:cubicBezTo>
                        <a:pt x="5412" y="2920"/>
                        <a:pt x="5626" y="2809"/>
                        <a:pt x="5802" y="2622"/>
                      </a:cubicBezTo>
                      <a:cubicBezTo>
                        <a:pt x="5895" y="2530"/>
                        <a:pt x="5979" y="2427"/>
                        <a:pt x="6053" y="2321"/>
                      </a:cubicBezTo>
                      <a:cubicBezTo>
                        <a:pt x="6150" y="2186"/>
                        <a:pt x="6244" y="2047"/>
                        <a:pt x="6337" y="1912"/>
                      </a:cubicBezTo>
                      <a:cubicBezTo>
                        <a:pt x="6435" y="1781"/>
                        <a:pt x="6541" y="1656"/>
                        <a:pt x="6667" y="1554"/>
                      </a:cubicBezTo>
                      <a:cubicBezTo>
                        <a:pt x="6718" y="1517"/>
                        <a:pt x="6774" y="1479"/>
                        <a:pt x="6825" y="1442"/>
                      </a:cubicBezTo>
                      <a:cubicBezTo>
                        <a:pt x="6904" y="1391"/>
                        <a:pt x="6983" y="1339"/>
                        <a:pt x="7058" y="1284"/>
                      </a:cubicBezTo>
                      <a:cubicBezTo>
                        <a:pt x="7090" y="1266"/>
                        <a:pt x="7122" y="1242"/>
                        <a:pt x="7141" y="1210"/>
                      </a:cubicBezTo>
                      <a:cubicBezTo>
                        <a:pt x="7178" y="1144"/>
                        <a:pt x="7150" y="1079"/>
                        <a:pt x="7085" y="1056"/>
                      </a:cubicBezTo>
                      <a:cubicBezTo>
                        <a:pt x="7062" y="1048"/>
                        <a:pt x="7040" y="1044"/>
                        <a:pt x="7018" y="1044"/>
                      </a:cubicBezTo>
                      <a:cubicBezTo>
                        <a:pt x="7005" y="1044"/>
                        <a:pt x="6992" y="1045"/>
                        <a:pt x="6978" y="1047"/>
                      </a:cubicBezTo>
                      <a:cubicBezTo>
                        <a:pt x="6937" y="1052"/>
                        <a:pt x="6895" y="1056"/>
                        <a:pt x="6853" y="1060"/>
                      </a:cubicBezTo>
                      <a:cubicBezTo>
                        <a:pt x="6723" y="1079"/>
                        <a:pt x="6597" y="1094"/>
                        <a:pt x="6467" y="1112"/>
                      </a:cubicBezTo>
                      <a:cubicBezTo>
                        <a:pt x="6341" y="1126"/>
                        <a:pt x="6212" y="1140"/>
                        <a:pt x="6081" y="1163"/>
                      </a:cubicBezTo>
                      <a:cubicBezTo>
                        <a:pt x="5788" y="1210"/>
                        <a:pt x="5500" y="1279"/>
                        <a:pt x="5217" y="1377"/>
                      </a:cubicBezTo>
                      <a:cubicBezTo>
                        <a:pt x="4858" y="1502"/>
                        <a:pt x="4519" y="1665"/>
                        <a:pt x="4208" y="1888"/>
                      </a:cubicBezTo>
                      <a:cubicBezTo>
                        <a:pt x="4204" y="1893"/>
                        <a:pt x="4194" y="1897"/>
                        <a:pt x="4189" y="1903"/>
                      </a:cubicBezTo>
                      <a:cubicBezTo>
                        <a:pt x="4177" y="1909"/>
                        <a:pt x="4169" y="1912"/>
                        <a:pt x="4162" y="1912"/>
                      </a:cubicBezTo>
                      <a:cubicBezTo>
                        <a:pt x="4152" y="1912"/>
                        <a:pt x="4146" y="1906"/>
                        <a:pt x="4138" y="1893"/>
                      </a:cubicBezTo>
                      <a:cubicBezTo>
                        <a:pt x="4114" y="1856"/>
                        <a:pt x="4096" y="1819"/>
                        <a:pt x="4077" y="1781"/>
                      </a:cubicBezTo>
                      <a:cubicBezTo>
                        <a:pt x="3966" y="1545"/>
                        <a:pt x="3835" y="1317"/>
                        <a:pt x="3687" y="1103"/>
                      </a:cubicBezTo>
                      <a:cubicBezTo>
                        <a:pt x="3552" y="917"/>
                        <a:pt x="3404" y="749"/>
                        <a:pt x="3222" y="605"/>
                      </a:cubicBezTo>
                      <a:cubicBezTo>
                        <a:pt x="3088" y="494"/>
                        <a:pt x="2934" y="401"/>
                        <a:pt x="2775" y="322"/>
                      </a:cubicBezTo>
                      <a:cubicBezTo>
                        <a:pt x="2623" y="247"/>
                        <a:pt x="2474" y="178"/>
                        <a:pt x="2320" y="103"/>
                      </a:cubicBezTo>
                      <a:cubicBezTo>
                        <a:pt x="2260" y="75"/>
                        <a:pt x="2195" y="47"/>
                        <a:pt x="2134" y="24"/>
                      </a:cubicBezTo>
                      <a:cubicBezTo>
                        <a:pt x="2102" y="11"/>
                        <a:pt x="2069" y="1"/>
                        <a:pt x="203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26" name="Google Shape;126;p4"/>
                <p:cNvGrpSpPr/>
                <p:nvPr/>
              </p:nvGrpSpPr>
              <p:grpSpPr>
                <a:xfrm>
                  <a:off x="3972934" y="4092211"/>
                  <a:ext cx="59946" cy="64798"/>
                  <a:chOff x="3177905" y="3841161"/>
                  <a:chExt cx="47606" cy="51460"/>
                </a:xfrm>
              </p:grpSpPr>
              <p:sp>
                <p:nvSpPr>
                  <p:cNvPr id="127" name="Google Shape;127;p4"/>
                  <p:cNvSpPr/>
                  <p:nvPr/>
                </p:nvSpPr>
                <p:spPr>
                  <a:xfrm>
                    <a:off x="3198950" y="3841161"/>
                    <a:ext cx="8501" cy="19987"/>
                  </a:xfrm>
                  <a:custGeom>
                    <a:rect b="b" l="l" r="r" t="t"/>
                    <a:pathLst>
                      <a:path extrusionOk="0" h="529" w="225">
                        <a:moveTo>
                          <a:pt x="40" y="0"/>
                        </a:moveTo>
                        <a:cubicBezTo>
                          <a:pt x="32" y="0"/>
                          <a:pt x="25" y="3"/>
                          <a:pt x="19" y="9"/>
                        </a:cubicBezTo>
                        <a:cubicBezTo>
                          <a:pt x="10" y="17"/>
                          <a:pt x="5" y="26"/>
                          <a:pt x="1" y="41"/>
                        </a:cubicBezTo>
                        <a:lnTo>
                          <a:pt x="1" y="82"/>
                        </a:lnTo>
                        <a:cubicBezTo>
                          <a:pt x="1" y="101"/>
                          <a:pt x="5" y="125"/>
                          <a:pt x="10" y="148"/>
                        </a:cubicBezTo>
                        <a:cubicBezTo>
                          <a:pt x="29" y="222"/>
                          <a:pt x="42" y="301"/>
                          <a:pt x="70" y="380"/>
                        </a:cubicBezTo>
                        <a:cubicBezTo>
                          <a:pt x="79" y="408"/>
                          <a:pt x="89" y="436"/>
                          <a:pt x="102" y="464"/>
                        </a:cubicBezTo>
                        <a:cubicBezTo>
                          <a:pt x="107" y="477"/>
                          <a:pt x="117" y="492"/>
                          <a:pt x="126" y="501"/>
                        </a:cubicBezTo>
                        <a:cubicBezTo>
                          <a:pt x="135" y="515"/>
                          <a:pt x="145" y="520"/>
                          <a:pt x="158" y="524"/>
                        </a:cubicBezTo>
                        <a:cubicBezTo>
                          <a:pt x="165" y="527"/>
                          <a:pt x="172" y="529"/>
                          <a:pt x="179" y="529"/>
                        </a:cubicBezTo>
                        <a:cubicBezTo>
                          <a:pt x="192" y="529"/>
                          <a:pt x="204" y="524"/>
                          <a:pt x="210" y="515"/>
                        </a:cubicBezTo>
                        <a:cubicBezTo>
                          <a:pt x="218" y="501"/>
                          <a:pt x="224" y="487"/>
                          <a:pt x="224" y="468"/>
                        </a:cubicBezTo>
                        <a:cubicBezTo>
                          <a:pt x="218" y="455"/>
                          <a:pt x="218" y="440"/>
                          <a:pt x="218" y="431"/>
                        </a:cubicBezTo>
                        <a:cubicBezTo>
                          <a:pt x="201" y="333"/>
                          <a:pt x="177" y="236"/>
                          <a:pt x="145" y="148"/>
                        </a:cubicBezTo>
                        <a:cubicBezTo>
                          <a:pt x="135" y="120"/>
                          <a:pt x="126" y="97"/>
                          <a:pt x="112" y="73"/>
                        </a:cubicBezTo>
                        <a:cubicBezTo>
                          <a:pt x="102" y="54"/>
                          <a:pt x="94" y="36"/>
                          <a:pt x="79" y="22"/>
                        </a:cubicBezTo>
                        <a:cubicBezTo>
                          <a:pt x="70" y="13"/>
                          <a:pt x="66" y="9"/>
                          <a:pt x="57" y="3"/>
                        </a:cubicBezTo>
                        <a:cubicBezTo>
                          <a:pt x="51" y="1"/>
                          <a:pt x="45" y="0"/>
                          <a:pt x="40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8" name="Google Shape;128;p4"/>
                  <p:cNvSpPr/>
                  <p:nvPr/>
                </p:nvSpPr>
                <p:spPr>
                  <a:xfrm>
                    <a:off x="3177905" y="3863755"/>
                    <a:ext cx="21083" cy="5781"/>
                  </a:xfrm>
                  <a:custGeom>
                    <a:rect b="b" l="l" r="r" t="t"/>
                    <a:pathLst>
                      <a:path extrusionOk="0" h="153" w="558">
                        <a:moveTo>
                          <a:pt x="451" y="1"/>
                        </a:moveTo>
                        <a:cubicBezTo>
                          <a:pt x="367" y="1"/>
                          <a:pt x="283" y="5"/>
                          <a:pt x="200" y="10"/>
                        </a:cubicBezTo>
                        <a:cubicBezTo>
                          <a:pt x="176" y="10"/>
                          <a:pt x="153" y="10"/>
                          <a:pt x="129" y="14"/>
                        </a:cubicBezTo>
                        <a:cubicBezTo>
                          <a:pt x="106" y="14"/>
                          <a:pt x="84" y="19"/>
                          <a:pt x="60" y="24"/>
                        </a:cubicBezTo>
                        <a:cubicBezTo>
                          <a:pt x="50" y="24"/>
                          <a:pt x="41" y="29"/>
                          <a:pt x="32" y="33"/>
                        </a:cubicBezTo>
                        <a:cubicBezTo>
                          <a:pt x="0" y="52"/>
                          <a:pt x="0" y="74"/>
                          <a:pt x="13" y="98"/>
                        </a:cubicBezTo>
                        <a:cubicBezTo>
                          <a:pt x="18" y="102"/>
                          <a:pt x="22" y="108"/>
                          <a:pt x="22" y="108"/>
                        </a:cubicBezTo>
                        <a:cubicBezTo>
                          <a:pt x="28" y="117"/>
                          <a:pt x="37" y="121"/>
                          <a:pt x="41" y="121"/>
                        </a:cubicBezTo>
                        <a:cubicBezTo>
                          <a:pt x="60" y="136"/>
                          <a:pt x="84" y="140"/>
                          <a:pt x="102" y="145"/>
                        </a:cubicBezTo>
                        <a:cubicBezTo>
                          <a:pt x="132" y="150"/>
                          <a:pt x="162" y="152"/>
                          <a:pt x="192" y="152"/>
                        </a:cubicBezTo>
                        <a:cubicBezTo>
                          <a:pt x="213" y="152"/>
                          <a:pt x="234" y="151"/>
                          <a:pt x="256" y="149"/>
                        </a:cubicBezTo>
                        <a:cubicBezTo>
                          <a:pt x="301" y="145"/>
                          <a:pt x="353" y="136"/>
                          <a:pt x="399" y="126"/>
                        </a:cubicBezTo>
                        <a:cubicBezTo>
                          <a:pt x="423" y="121"/>
                          <a:pt x="446" y="112"/>
                          <a:pt x="474" y="112"/>
                        </a:cubicBezTo>
                        <a:cubicBezTo>
                          <a:pt x="483" y="108"/>
                          <a:pt x="492" y="108"/>
                          <a:pt x="502" y="102"/>
                        </a:cubicBezTo>
                        <a:cubicBezTo>
                          <a:pt x="516" y="98"/>
                          <a:pt x="534" y="89"/>
                          <a:pt x="543" y="74"/>
                        </a:cubicBezTo>
                        <a:cubicBezTo>
                          <a:pt x="558" y="57"/>
                          <a:pt x="558" y="33"/>
                          <a:pt x="534" y="19"/>
                        </a:cubicBezTo>
                        <a:cubicBezTo>
                          <a:pt x="520" y="14"/>
                          <a:pt x="507" y="10"/>
                          <a:pt x="497" y="5"/>
                        </a:cubicBezTo>
                        <a:cubicBezTo>
                          <a:pt x="479" y="5"/>
                          <a:pt x="464" y="1"/>
                          <a:pt x="45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9" name="Google Shape;129;p4"/>
                  <p:cNvSpPr/>
                  <p:nvPr/>
                </p:nvSpPr>
                <p:spPr>
                  <a:xfrm>
                    <a:off x="3210020" y="3863189"/>
                    <a:ext cx="15491" cy="16322"/>
                  </a:xfrm>
                  <a:custGeom>
                    <a:rect b="b" l="l" r="r" t="t"/>
                    <a:pathLst>
                      <a:path extrusionOk="0" h="432" w="410">
                        <a:moveTo>
                          <a:pt x="28" y="0"/>
                        </a:moveTo>
                        <a:cubicBezTo>
                          <a:pt x="14" y="0"/>
                          <a:pt x="0" y="10"/>
                          <a:pt x="0" y="34"/>
                        </a:cubicBezTo>
                        <a:cubicBezTo>
                          <a:pt x="0" y="34"/>
                          <a:pt x="5" y="39"/>
                          <a:pt x="5" y="44"/>
                        </a:cubicBezTo>
                        <a:cubicBezTo>
                          <a:pt x="5" y="48"/>
                          <a:pt x="9" y="57"/>
                          <a:pt x="15" y="67"/>
                        </a:cubicBezTo>
                        <a:cubicBezTo>
                          <a:pt x="19" y="85"/>
                          <a:pt x="33" y="104"/>
                          <a:pt x="47" y="123"/>
                        </a:cubicBezTo>
                        <a:cubicBezTo>
                          <a:pt x="71" y="155"/>
                          <a:pt x="93" y="183"/>
                          <a:pt x="121" y="215"/>
                        </a:cubicBezTo>
                        <a:cubicBezTo>
                          <a:pt x="149" y="248"/>
                          <a:pt x="177" y="276"/>
                          <a:pt x="210" y="308"/>
                        </a:cubicBezTo>
                        <a:cubicBezTo>
                          <a:pt x="228" y="331"/>
                          <a:pt x="251" y="355"/>
                          <a:pt x="275" y="378"/>
                        </a:cubicBezTo>
                        <a:cubicBezTo>
                          <a:pt x="288" y="392"/>
                          <a:pt x="303" y="402"/>
                          <a:pt x="316" y="411"/>
                        </a:cubicBezTo>
                        <a:cubicBezTo>
                          <a:pt x="326" y="415"/>
                          <a:pt x="335" y="420"/>
                          <a:pt x="344" y="424"/>
                        </a:cubicBezTo>
                        <a:cubicBezTo>
                          <a:pt x="354" y="428"/>
                          <a:pt x="362" y="431"/>
                          <a:pt x="370" y="431"/>
                        </a:cubicBezTo>
                        <a:cubicBezTo>
                          <a:pt x="374" y="431"/>
                          <a:pt x="378" y="431"/>
                          <a:pt x="382" y="430"/>
                        </a:cubicBezTo>
                        <a:cubicBezTo>
                          <a:pt x="395" y="424"/>
                          <a:pt x="405" y="420"/>
                          <a:pt x="410" y="406"/>
                        </a:cubicBezTo>
                        <a:lnTo>
                          <a:pt x="410" y="383"/>
                        </a:lnTo>
                        <a:cubicBezTo>
                          <a:pt x="410" y="364"/>
                          <a:pt x="400" y="350"/>
                          <a:pt x="391" y="331"/>
                        </a:cubicBezTo>
                        <a:cubicBezTo>
                          <a:pt x="358" y="290"/>
                          <a:pt x="326" y="248"/>
                          <a:pt x="288" y="211"/>
                        </a:cubicBezTo>
                        <a:lnTo>
                          <a:pt x="247" y="169"/>
                        </a:lnTo>
                        <a:cubicBezTo>
                          <a:pt x="204" y="123"/>
                          <a:pt x="159" y="80"/>
                          <a:pt x="112" y="44"/>
                        </a:cubicBezTo>
                        <a:cubicBezTo>
                          <a:pt x="93" y="34"/>
                          <a:pt x="75" y="20"/>
                          <a:pt x="56" y="11"/>
                        </a:cubicBezTo>
                        <a:cubicBezTo>
                          <a:pt x="52" y="6"/>
                          <a:pt x="47" y="1"/>
                          <a:pt x="37" y="1"/>
                        </a:cubicBezTo>
                        <a:cubicBezTo>
                          <a:pt x="34" y="1"/>
                          <a:pt x="31" y="0"/>
                          <a:pt x="2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0" name="Google Shape;130;p4"/>
                  <p:cNvSpPr/>
                  <p:nvPr/>
                </p:nvSpPr>
                <p:spPr>
                  <a:xfrm>
                    <a:off x="3204919" y="3867685"/>
                    <a:ext cx="12166" cy="18665"/>
                  </a:xfrm>
                  <a:custGeom>
                    <a:rect b="b" l="l" r="r" t="t"/>
                    <a:pathLst>
                      <a:path extrusionOk="0" h="494" w="322">
                        <a:moveTo>
                          <a:pt x="26" y="1"/>
                        </a:moveTo>
                        <a:cubicBezTo>
                          <a:pt x="12" y="1"/>
                          <a:pt x="0" y="13"/>
                          <a:pt x="0" y="32"/>
                        </a:cubicBezTo>
                        <a:lnTo>
                          <a:pt x="0" y="45"/>
                        </a:lnTo>
                        <a:cubicBezTo>
                          <a:pt x="5" y="50"/>
                          <a:pt x="5" y="54"/>
                          <a:pt x="10" y="60"/>
                        </a:cubicBezTo>
                        <a:cubicBezTo>
                          <a:pt x="15" y="82"/>
                          <a:pt x="24" y="101"/>
                          <a:pt x="33" y="120"/>
                        </a:cubicBezTo>
                        <a:cubicBezTo>
                          <a:pt x="60" y="176"/>
                          <a:pt x="84" y="231"/>
                          <a:pt x="112" y="283"/>
                        </a:cubicBezTo>
                        <a:cubicBezTo>
                          <a:pt x="144" y="333"/>
                          <a:pt x="172" y="384"/>
                          <a:pt x="206" y="431"/>
                        </a:cubicBezTo>
                        <a:cubicBezTo>
                          <a:pt x="219" y="445"/>
                          <a:pt x="233" y="464"/>
                          <a:pt x="247" y="478"/>
                        </a:cubicBezTo>
                        <a:cubicBezTo>
                          <a:pt x="251" y="482"/>
                          <a:pt x="261" y="487"/>
                          <a:pt x="266" y="491"/>
                        </a:cubicBezTo>
                        <a:cubicBezTo>
                          <a:pt x="270" y="493"/>
                          <a:pt x="275" y="493"/>
                          <a:pt x="280" y="493"/>
                        </a:cubicBezTo>
                        <a:cubicBezTo>
                          <a:pt x="295" y="493"/>
                          <a:pt x="310" y="488"/>
                          <a:pt x="317" y="478"/>
                        </a:cubicBezTo>
                        <a:cubicBezTo>
                          <a:pt x="322" y="472"/>
                          <a:pt x="322" y="468"/>
                          <a:pt x="322" y="459"/>
                        </a:cubicBezTo>
                        <a:lnTo>
                          <a:pt x="322" y="445"/>
                        </a:lnTo>
                        <a:cubicBezTo>
                          <a:pt x="317" y="436"/>
                          <a:pt x="317" y="427"/>
                          <a:pt x="317" y="422"/>
                        </a:cubicBezTo>
                        <a:cubicBezTo>
                          <a:pt x="303" y="375"/>
                          <a:pt x="279" y="339"/>
                          <a:pt x="256" y="296"/>
                        </a:cubicBezTo>
                        <a:cubicBezTo>
                          <a:pt x="219" y="227"/>
                          <a:pt x="172" y="157"/>
                          <a:pt x="126" y="92"/>
                        </a:cubicBezTo>
                        <a:cubicBezTo>
                          <a:pt x="112" y="69"/>
                          <a:pt x="98" y="50"/>
                          <a:pt x="79" y="32"/>
                        </a:cubicBezTo>
                        <a:lnTo>
                          <a:pt x="66" y="17"/>
                        </a:lnTo>
                        <a:cubicBezTo>
                          <a:pt x="56" y="13"/>
                          <a:pt x="47" y="8"/>
                          <a:pt x="38" y="4"/>
                        </a:cubicBezTo>
                        <a:cubicBezTo>
                          <a:pt x="34" y="2"/>
                          <a:pt x="30" y="1"/>
                          <a:pt x="26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1" name="Google Shape;131;p4"/>
                  <p:cNvSpPr/>
                  <p:nvPr/>
                </p:nvSpPr>
                <p:spPr>
                  <a:xfrm>
                    <a:off x="3211078" y="3843013"/>
                    <a:ext cx="10390" cy="17531"/>
                  </a:xfrm>
                  <a:custGeom>
                    <a:rect b="b" l="l" r="r" t="t"/>
                    <a:pathLst>
                      <a:path extrusionOk="0" h="464" w="275">
                        <a:moveTo>
                          <a:pt x="242" y="1"/>
                        </a:moveTo>
                        <a:cubicBezTo>
                          <a:pt x="232" y="1"/>
                          <a:pt x="228" y="5"/>
                          <a:pt x="219" y="10"/>
                        </a:cubicBezTo>
                        <a:cubicBezTo>
                          <a:pt x="210" y="15"/>
                          <a:pt x="200" y="20"/>
                          <a:pt x="191" y="29"/>
                        </a:cubicBezTo>
                        <a:cubicBezTo>
                          <a:pt x="182" y="43"/>
                          <a:pt x="172" y="52"/>
                          <a:pt x="163" y="66"/>
                        </a:cubicBezTo>
                        <a:cubicBezTo>
                          <a:pt x="149" y="89"/>
                          <a:pt x="135" y="108"/>
                          <a:pt x="126" y="127"/>
                        </a:cubicBezTo>
                        <a:cubicBezTo>
                          <a:pt x="84" y="187"/>
                          <a:pt x="51" y="252"/>
                          <a:pt x="24" y="317"/>
                        </a:cubicBezTo>
                        <a:cubicBezTo>
                          <a:pt x="19" y="340"/>
                          <a:pt x="9" y="359"/>
                          <a:pt x="5" y="382"/>
                        </a:cubicBezTo>
                        <a:cubicBezTo>
                          <a:pt x="0" y="396"/>
                          <a:pt x="0" y="410"/>
                          <a:pt x="5" y="424"/>
                        </a:cubicBezTo>
                        <a:cubicBezTo>
                          <a:pt x="5" y="447"/>
                          <a:pt x="22" y="464"/>
                          <a:pt x="44" y="464"/>
                        </a:cubicBezTo>
                        <a:cubicBezTo>
                          <a:pt x="52" y="464"/>
                          <a:pt x="61" y="461"/>
                          <a:pt x="70" y="456"/>
                        </a:cubicBezTo>
                        <a:cubicBezTo>
                          <a:pt x="75" y="452"/>
                          <a:pt x="79" y="447"/>
                          <a:pt x="84" y="443"/>
                        </a:cubicBezTo>
                        <a:cubicBezTo>
                          <a:pt x="88" y="438"/>
                          <a:pt x="93" y="434"/>
                          <a:pt x="93" y="428"/>
                        </a:cubicBezTo>
                        <a:cubicBezTo>
                          <a:pt x="107" y="406"/>
                          <a:pt x="126" y="382"/>
                          <a:pt x="140" y="359"/>
                        </a:cubicBezTo>
                        <a:cubicBezTo>
                          <a:pt x="163" y="327"/>
                          <a:pt x="186" y="289"/>
                          <a:pt x="204" y="252"/>
                        </a:cubicBezTo>
                        <a:cubicBezTo>
                          <a:pt x="219" y="215"/>
                          <a:pt x="232" y="173"/>
                          <a:pt x="247" y="136"/>
                        </a:cubicBezTo>
                        <a:cubicBezTo>
                          <a:pt x="256" y="117"/>
                          <a:pt x="260" y="93"/>
                          <a:pt x="266" y="71"/>
                        </a:cubicBezTo>
                        <a:cubicBezTo>
                          <a:pt x="270" y="61"/>
                          <a:pt x="270" y="57"/>
                          <a:pt x="270" y="48"/>
                        </a:cubicBezTo>
                        <a:cubicBezTo>
                          <a:pt x="275" y="38"/>
                          <a:pt x="270" y="29"/>
                          <a:pt x="270" y="20"/>
                        </a:cubicBezTo>
                        <a:cubicBezTo>
                          <a:pt x="266" y="10"/>
                          <a:pt x="256" y="1"/>
                          <a:pt x="24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2" name="Google Shape;132;p4"/>
                  <p:cNvSpPr/>
                  <p:nvPr/>
                </p:nvSpPr>
                <p:spPr>
                  <a:xfrm>
                    <a:off x="3199139" y="3871123"/>
                    <a:ext cx="4232" cy="21498"/>
                  </a:xfrm>
                  <a:custGeom>
                    <a:rect b="b" l="l" r="r" t="t"/>
                    <a:pathLst>
                      <a:path extrusionOk="0" h="569" w="112">
                        <a:moveTo>
                          <a:pt x="55" y="0"/>
                        </a:moveTo>
                        <a:cubicBezTo>
                          <a:pt x="46" y="0"/>
                          <a:pt x="35" y="5"/>
                          <a:pt x="28" y="14"/>
                        </a:cubicBezTo>
                        <a:cubicBezTo>
                          <a:pt x="28" y="19"/>
                          <a:pt x="24" y="29"/>
                          <a:pt x="24" y="33"/>
                        </a:cubicBezTo>
                        <a:cubicBezTo>
                          <a:pt x="18" y="47"/>
                          <a:pt x="18" y="57"/>
                          <a:pt x="14" y="66"/>
                        </a:cubicBezTo>
                        <a:cubicBezTo>
                          <a:pt x="14" y="89"/>
                          <a:pt x="14" y="108"/>
                          <a:pt x="9" y="126"/>
                        </a:cubicBezTo>
                        <a:cubicBezTo>
                          <a:pt x="5" y="192"/>
                          <a:pt x="0" y="256"/>
                          <a:pt x="0" y="317"/>
                        </a:cubicBezTo>
                        <a:lnTo>
                          <a:pt x="0" y="405"/>
                        </a:lnTo>
                        <a:lnTo>
                          <a:pt x="0" y="443"/>
                        </a:lnTo>
                        <a:cubicBezTo>
                          <a:pt x="0" y="465"/>
                          <a:pt x="5" y="489"/>
                          <a:pt x="9" y="512"/>
                        </a:cubicBezTo>
                        <a:cubicBezTo>
                          <a:pt x="14" y="526"/>
                          <a:pt x="18" y="540"/>
                          <a:pt x="33" y="554"/>
                        </a:cubicBezTo>
                        <a:cubicBezTo>
                          <a:pt x="33" y="554"/>
                          <a:pt x="37" y="559"/>
                          <a:pt x="42" y="559"/>
                        </a:cubicBezTo>
                        <a:cubicBezTo>
                          <a:pt x="48" y="564"/>
                          <a:pt x="55" y="568"/>
                          <a:pt x="64" y="568"/>
                        </a:cubicBezTo>
                        <a:cubicBezTo>
                          <a:pt x="69" y="568"/>
                          <a:pt x="74" y="567"/>
                          <a:pt x="80" y="563"/>
                        </a:cubicBezTo>
                        <a:cubicBezTo>
                          <a:pt x="93" y="559"/>
                          <a:pt x="102" y="549"/>
                          <a:pt x="102" y="531"/>
                        </a:cubicBezTo>
                        <a:cubicBezTo>
                          <a:pt x="107" y="526"/>
                          <a:pt x="107" y="521"/>
                          <a:pt x="107" y="516"/>
                        </a:cubicBezTo>
                        <a:cubicBezTo>
                          <a:pt x="112" y="480"/>
                          <a:pt x="112" y="443"/>
                          <a:pt x="112" y="409"/>
                        </a:cubicBezTo>
                        <a:cubicBezTo>
                          <a:pt x="112" y="345"/>
                          <a:pt x="112" y="284"/>
                          <a:pt x="107" y="224"/>
                        </a:cubicBezTo>
                        <a:cubicBezTo>
                          <a:pt x="107" y="173"/>
                          <a:pt x="102" y="121"/>
                          <a:pt x="93" y="70"/>
                        </a:cubicBezTo>
                        <a:cubicBezTo>
                          <a:pt x="89" y="57"/>
                          <a:pt x="89" y="47"/>
                          <a:pt x="84" y="33"/>
                        </a:cubicBezTo>
                        <a:cubicBezTo>
                          <a:pt x="84" y="24"/>
                          <a:pt x="80" y="19"/>
                          <a:pt x="74" y="10"/>
                        </a:cubicBezTo>
                        <a:cubicBezTo>
                          <a:pt x="70" y="4"/>
                          <a:pt x="63" y="0"/>
                          <a:pt x="55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5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5" name="Google Shape;135;p5"/>
          <p:cNvGrpSpPr/>
          <p:nvPr/>
        </p:nvGrpSpPr>
        <p:grpSpPr>
          <a:xfrm>
            <a:off x="-650613" y="740403"/>
            <a:ext cx="10583863" cy="5378927"/>
            <a:chOff x="-650613" y="740403"/>
            <a:chExt cx="10583863" cy="5378927"/>
          </a:xfrm>
        </p:grpSpPr>
        <p:grpSp>
          <p:nvGrpSpPr>
            <p:cNvPr id="136" name="Google Shape;136;p5"/>
            <p:cNvGrpSpPr/>
            <p:nvPr/>
          </p:nvGrpSpPr>
          <p:grpSpPr>
            <a:xfrm rot="2846988">
              <a:off x="7430791" y="3634844"/>
              <a:ext cx="2085896" cy="2047638"/>
              <a:chOff x="9133465" y="1735247"/>
              <a:chExt cx="2677088" cy="2627987"/>
            </a:xfrm>
          </p:grpSpPr>
          <p:sp>
            <p:nvSpPr>
              <p:cNvPr id="137" name="Google Shape;137;p5"/>
              <p:cNvSpPr/>
              <p:nvPr/>
            </p:nvSpPr>
            <p:spPr>
              <a:xfrm>
                <a:off x="10462475" y="1974825"/>
                <a:ext cx="1036825" cy="947097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5"/>
              <p:cNvSpPr/>
              <p:nvPr/>
            </p:nvSpPr>
            <p:spPr>
              <a:xfrm rot="-558459">
                <a:off x="10091951" y="1751430"/>
                <a:ext cx="293388" cy="1145694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5"/>
              <p:cNvSpPr/>
              <p:nvPr/>
            </p:nvSpPr>
            <p:spPr>
              <a:xfrm rot="8350329">
                <a:off x="10009682" y="3283377"/>
                <a:ext cx="758581" cy="947108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5"/>
              <p:cNvSpPr/>
              <p:nvPr/>
            </p:nvSpPr>
            <p:spPr>
              <a:xfrm rot="8099968">
                <a:off x="10743156" y="2946441"/>
                <a:ext cx="293389" cy="1145683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5"/>
              <p:cNvSpPr/>
              <p:nvPr/>
            </p:nvSpPr>
            <p:spPr>
              <a:xfrm rot="10622368">
                <a:off x="9252275" y="3081048"/>
                <a:ext cx="1036822" cy="947094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5"/>
              <p:cNvSpPr/>
              <p:nvPr/>
            </p:nvSpPr>
            <p:spPr>
              <a:xfrm rot="-4012346">
                <a:off x="9571201" y="2187175"/>
                <a:ext cx="293388" cy="1145698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5"/>
              <p:cNvSpPr/>
              <p:nvPr/>
            </p:nvSpPr>
            <p:spPr>
              <a:xfrm rot="-326561">
                <a:off x="10264700" y="2910399"/>
                <a:ext cx="221450" cy="201049"/>
              </a:xfrm>
              <a:custGeom>
                <a:rect b="b" l="l" r="r" t="t"/>
                <a:pathLst>
                  <a:path extrusionOk="0" h="606" w="508">
                    <a:moveTo>
                      <a:pt x="233" y="1"/>
                    </a:moveTo>
                    <a:cubicBezTo>
                      <a:pt x="142" y="1"/>
                      <a:pt x="64" y="68"/>
                      <a:pt x="43" y="147"/>
                    </a:cubicBezTo>
                    <a:cubicBezTo>
                      <a:pt x="0" y="295"/>
                      <a:pt x="79" y="491"/>
                      <a:pt x="205" y="574"/>
                    </a:cubicBezTo>
                    <a:cubicBezTo>
                      <a:pt x="239" y="596"/>
                      <a:pt x="275" y="606"/>
                      <a:pt x="310" y="606"/>
                    </a:cubicBezTo>
                    <a:cubicBezTo>
                      <a:pt x="366" y="606"/>
                      <a:pt x="419" y="579"/>
                      <a:pt x="456" y="527"/>
                    </a:cubicBezTo>
                    <a:cubicBezTo>
                      <a:pt x="498" y="477"/>
                      <a:pt x="508" y="416"/>
                      <a:pt x="508" y="360"/>
                    </a:cubicBezTo>
                    <a:cubicBezTo>
                      <a:pt x="508" y="203"/>
                      <a:pt x="433" y="77"/>
                      <a:pt x="317" y="21"/>
                    </a:cubicBezTo>
                    <a:cubicBezTo>
                      <a:pt x="289" y="7"/>
                      <a:pt x="260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5"/>
              <p:cNvSpPr/>
              <p:nvPr/>
            </p:nvSpPr>
            <p:spPr>
              <a:xfrm rot="3722702">
                <a:off x="10748863" y="2645336"/>
                <a:ext cx="837110" cy="1011930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5" name="Google Shape;145;p5"/>
            <p:cNvGrpSpPr/>
            <p:nvPr/>
          </p:nvGrpSpPr>
          <p:grpSpPr>
            <a:xfrm>
              <a:off x="-573063" y="3580263"/>
              <a:ext cx="2085719" cy="2047464"/>
              <a:chOff x="9133465" y="1735247"/>
              <a:chExt cx="2677088" cy="2627987"/>
            </a:xfrm>
          </p:grpSpPr>
          <p:sp>
            <p:nvSpPr>
              <p:cNvPr id="146" name="Google Shape;146;p5"/>
              <p:cNvSpPr/>
              <p:nvPr/>
            </p:nvSpPr>
            <p:spPr>
              <a:xfrm>
                <a:off x="10462475" y="1974825"/>
                <a:ext cx="1036825" cy="947097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5"/>
              <p:cNvSpPr/>
              <p:nvPr/>
            </p:nvSpPr>
            <p:spPr>
              <a:xfrm rot="-558459">
                <a:off x="10091951" y="1751430"/>
                <a:ext cx="293388" cy="1145694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5"/>
              <p:cNvSpPr/>
              <p:nvPr/>
            </p:nvSpPr>
            <p:spPr>
              <a:xfrm rot="8350329">
                <a:off x="10009682" y="3283377"/>
                <a:ext cx="758581" cy="947108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5"/>
              <p:cNvSpPr/>
              <p:nvPr/>
            </p:nvSpPr>
            <p:spPr>
              <a:xfrm rot="8099968">
                <a:off x="10743156" y="2946441"/>
                <a:ext cx="293389" cy="1145683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5"/>
              <p:cNvSpPr/>
              <p:nvPr/>
            </p:nvSpPr>
            <p:spPr>
              <a:xfrm rot="10622368">
                <a:off x="9252275" y="3081048"/>
                <a:ext cx="1036822" cy="947094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5"/>
              <p:cNvSpPr/>
              <p:nvPr/>
            </p:nvSpPr>
            <p:spPr>
              <a:xfrm rot="-4012346">
                <a:off x="9571201" y="2187175"/>
                <a:ext cx="293388" cy="1145698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5"/>
              <p:cNvSpPr/>
              <p:nvPr/>
            </p:nvSpPr>
            <p:spPr>
              <a:xfrm rot="-326561">
                <a:off x="10264700" y="2910399"/>
                <a:ext cx="221450" cy="201049"/>
              </a:xfrm>
              <a:custGeom>
                <a:rect b="b" l="l" r="r" t="t"/>
                <a:pathLst>
                  <a:path extrusionOk="0" h="606" w="508">
                    <a:moveTo>
                      <a:pt x="233" y="1"/>
                    </a:moveTo>
                    <a:cubicBezTo>
                      <a:pt x="142" y="1"/>
                      <a:pt x="64" y="68"/>
                      <a:pt x="43" y="147"/>
                    </a:cubicBezTo>
                    <a:cubicBezTo>
                      <a:pt x="0" y="295"/>
                      <a:pt x="79" y="491"/>
                      <a:pt x="205" y="574"/>
                    </a:cubicBezTo>
                    <a:cubicBezTo>
                      <a:pt x="239" y="596"/>
                      <a:pt x="275" y="606"/>
                      <a:pt x="310" y="606"/>
                    </a:cubicBezTo>
                    <a:cubicBezTo>
                      <a:pt x="366" y="606"/>
                      <a:pt x="419" y="579"/>
                      <a:pt x="456" y="527"/>
                    </a:cubicBezTo>
                    <a:cubicBezTo>
                      <a:pt x="498" y="477"/>
                      <a:pt x="508" y="416"/>
                      <a:pt x="508" y="360"/>
                    </a:cubicBezTo>
                    <a:cubicBezTo>
                      <a:pt x="508" y="203"/>
                      <a:pt x="433" y="77"/>
                      <a:pt x="317" y="21"/>
                    </a:cubicBezTo>
                    <a:cubicBezTo>
                      <a:pt x="289" y="7"/>
                      <a:pt x="260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5"/>
              <p:cNvSpPr/>
              <p:nvPr/>
            </p:nvSpPr>
            <p:spPr>
              <a:xfrm rot="3722702">
                <a:off x="10748863" y="2645336"/>
                <a:ext cx="837110" cy="1011930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5"/>
            <p:cNvGrpSpPr/>
            <p:nvPr/>
          </p:nvGrpSpPr>
          <p:grpSpPr>
            <a:xfrm rot="-2700000">
              <a:off x="-407557" y="994570"/>
              <a:ext cx="1211512" cy="1189291"/>
              <a:chOff x="9133465" y="1735247"/>
              <a:chExt cx="2677088" cy="2627987"/>
            </a:xfrm>
          </p:grpSpPr>
          <p:sp>
            <p:nvSpPr>
              <p:cNvPr id="155" name="Google Shape;155;p5"/>
              <p:cNvSpPr/>
              <p:nvPr/>
            </p:nvSpPr>
            <p:spPr>
              <a:xfrm>
                <a:off x="10462475" y="1974825"/>
                <a:ext cx="1036825" cy="947097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5"/>
              <p:cNvSpPr/>
              <p:nvPr/>
            </p:nvSpPr>
            <p:spPr>
              <a:xfrm rot="-558459">
                <a:off x="10091951" y="1751430"/>
                <a:ext cx="293388" cy="1145694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5"/>
              <p:cNvSpPr/>
              <p:nvPr/>
            </p:nvSpPr>
            <p:spPr>
              <a:xfrm rot="8350329">
                <a:off x="10009682" y="3283377"/>
                <a:ext cx="758581" cy="947108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5"/>
              <p:cNvSpPr/>
              <p:nvPr/>
            </p:nvSpPr>
            <p:spPr>
              <a:xfrm rot="8099968">
                <a:off x="10743156" y="2946441"/>
                <a:ext cx="293389" cy="1145683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5"/>
              <p:cNvSpPr/>
              <p:nvPr/>
            </p:nvSpPr>
            <p:spPr>
              <a:xfrm rot="10622368">
                <a:off x="9252275" y="3081048"/>
                <a:ext cx="1036822" cy="947094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5"/>
              <p:cNvSpPr/>
              <p:nvPr/>
            </p:nvSpPr>
            <p:spPr>
              <a:xfrm rot="-4012346">
                <a:off x="9571201" y="2187175"/>
                <a:ext cx="293388" cy="1145698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5"/>
              <p:cNvSpPr/>
              <p:nvPr/>
            </p:nvSpPr>
            <p:spPr>
              <a:xfrm rot="-326561">
                <a:off x="10264700" y="2910399"/>
                <a:ext cx="221450" cy="201049"/>
              </a:xfrm>
              <a:custGeom>
                <a:rect b="b" l="l" r="r" t="t"/>
                <a:pathLst>
                  <a:path extrusionOk="0" h="606" w="508">
                    <a:moveTo>
                      <a:pt x="233" y="1"/>
                    </a:moveTo>
                    <a:cubicBezTo>
                      <a:pt x="142" y="1"/>
                      <a:pt x="64" y="68"/>
                      <a:pt x="43" y="147"/>
                    </a:cubicBezTo>
                    <a:cubicBezTo>
                      <a:pt x="0" y="295"/>
                      <a:pt x="79" y="491"/>
                      <a:pt x="205" y="574"/>
                    </a:cubicBezTo>
                    <a:cubicBezTo>
                      <a:pt x="239" y="596"/>
                      <a:pt x="275" y="606"/>
                      <a:pt x="310" y="606"/>
                    </a:cubicBezTo>
                    <a:cubicBezTo>
                      <a:pt x="366" y="606"/>
                      <a:pt x="419" y="579"/>
                      <a:pt x="456" y="527"/>
                    </a:cubicBezTo>
                    <a:cubicBezTo>
                      <a:pt x="498" y="477"/>
                      <a:pt x="508" y="416"/>
                      <a:pt x="508" y="360"/>
                    </a:cubicBezTo>
                    <a:cubicBezTo>
                      <a:pt x="508" y="203"/>
                      <a:pt x="433" y="77"/>
                      <a:pt x="317" y="21"/>
                    </a:cubicBezTo>
                    <a:cubicBezTo>
                      <a:pt x="289" y="7"/>
                      <a:pt x="260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5"/>
              <p:cNvSpPr/>
              <p:nvPr/>
            </p:nvSpPr>
            <p:spPr>
              <a:xfrm rot="3722702">
                <a:off x="10748863" y="2645336"/>
                <a:ext cx="837110" cy="1011930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5"/>
            <p:cNvGrpSpPr/>
            <p:nvPr/>
          </p:nvGrpSpPr>
          <p:grpSpPr>
            <a:xfrm rot="9453740">
              <a:off x="8134318" y="2516045"/>
              <a:ext cx="1334062" cy="1309593"/>
              <a:chOff x="9133465" y="1735247"/>
              <a:chExt cx="2677088" cy="2627987"/>
            </a:xfrm>
          </p:grpSpPr>
          <p:sp>
            <p:nvSpPr>
              <p:cNvPr id="164" name="Google Shape;164;p5"/>
              <p:cNvSpPr/>
              <p:nvPr/>
            </p:nvSpPr>
            <p:spPr>
              <a:xfrm>
                <a:off x="10462475" y="1974825"/>
                <a:ext cx="1036825" cy="947097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5"/>
              <p:cNvSpPr/>
              <p:nvPr/>
            </p:nvSpPr>
            <p:spPr>
              <a:xfrm rot="-558459">
                <a:off x="10091951" y="1751430"/>
                <a:ext cx="293388" cy="1145694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5"/>
              <p:cNvSpPr/>
              <p:nvPr/>
            </p:nvSpPr>
            <p:spPr>
              <a:xfrm rot="8350329">
                <a:off x="10009682" y="3283377"/>
                <a:ext cx="758581" cy="947108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5"/>
              <p:cNvSpPr/>
              <p:nvPr/>
            </p:nvSpPr>
            <p:spPr>
              <a:xfrm rot="8099968">
                <a:off x="10743156" y="2946441"/>
                <a:ext cx="293389" cy="1145683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5"/>
              <p:cNvSpPr/>
              <p:nvPr/>
            </p:nvSpPr>
            <p:spPr>
              <a:xfrm rot="10622368">
                <a:off x="9252275" y="3081048"/>
                <a:ext cx="1036822" cy="947094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5"/>
              <p:cNvSpPr/>
              <p:nvPr/>
            </p:nvSpPr>
            <p:spPr>
              <a:xfrm rot="-4012346">
                <a:off x="9571201" y="2187175"/>
                <a:ext cx="293388" cy="1145698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5"/>
              <p:cNvSpPr/>
              <p:nvPr/>
            </p:nvSpPr>
            <p:spPr>
              <a:xfrm rot="-326561">
                <a:off x="10264700" y="2910399"/>
                <a:ext cx="221450" cy="201049"/>
              </a:xfrm>
              <a:custGeom>
                <a:rect b="b" l="l" r="r" t="t"/>
                <a:pathLst>
                  <a:path extrusionOk="0" h="606" w="508">
                    <a:moveTo>
                      <a:pt x="233" y="1"/>
                    </a:moveTo>
                    <a:cubicBezTo>
                      <a:pt x="142" y="1"/>
                      <a:pt x="64" y="68"/>
                      <a:pt x="43" y="147"/>
                    </a:cubicBezTo>
                    <a:cubicBezTo>
                      <a:pt x="0" y="295"/>
                      <a:pt x="79" y="491"/>
                      <a:pt x="205" y="574"/>
                    </a:cubicBezTo>
                    <a:cubicBezTo>
                      <a:pt x="239" y="596"/>
                      <a:pt x="275" y="606"/>
                      <a:pt x="310" y="606"/>
                    </a:cubicBezTo>
                    <a:cubicBezTo>
                      <a:pt x="366" y="606"/>
                      <a:pt x="419" y="579"/>
                      <a:pt x="456" y="527"/>
                    </a:cubicBezTo>
                    <a:cubicBezTo>
                      <a:pt x="498" y="477"/>
                      <a:pt x="508" y="416"/>
                      <a:pt x="508" y="360"/>
                    </a:cubicBezTo>
                    <a:cubicBezTo>
                      <a:pt x="508" y="203"/>
                      <a:pt x="433" y="77"/>
                      <a:pt x="317" y="21"/>
                    </a:cubicBezTo>
                    <a:cubicBezTo>
                      <a:pt x="289" y="7"/>
                      <a:pt x="260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5"/>
              <p:cNvSpPr/>
              <p:nvPr/>
            </p:nvSpPr>
            <p:spPr>
              <a:xfrm rot="3722702">
                <a:off x="10748863" y="2645336"/>
                <a:ext cx="837110" cy="1011930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2" name="Google Shape;172;p5"/>
          <p:cNvGrpSpPr/>
          <p:nvPr/>
        </p:nvGrpSpPr>
        <p:grpSpPr>
          <a:xfrm>
            <a:off x="-170844" y="1832369"/>
            <a:ext cx="9558130" cy="3277093"/>
            <a:chOff x="-170844" y="1832369"/>
            <a:chExt cx="9558130" cy="3277093"/>
          </a:xfrm>
        </p:grpSpPr>
        <p:grpSp>
          <p:nvGrpSpPr>
            <p:cNvPr id="173" name="Google Shape;173;p5"/>
            <p:cNvGrpSpPr/>
            <p:nvPr/>
          </p:nvGrpSpPr>
          <p:grpSpPr>
            <a:xfrm>
              <a:off x="6886199" y="4603989"/>
              <a:ext cx="492581" cy="429898"/>
              <a:chOff x="8328424" y="3707326"/>
              <a:chExt cx="492581" cy="429898"/>
            </a:xfrm>
          </p:grpSpPr>
          <p:sp>
            <p:nvSpPr>
              <p:cNvPr id="174" name="Google Shape;174;p5"/>
              <p:cNvSpPr/>
              <p:nvPr/>
            </p:nvSpPr>
            <p:spPr>
              <a:xfrm>
                <a:off x="8328424" y="3707326"/>
                <a:ext cx="492581" cy="429898"/>
              </a:xfrm>
              <a:custGeom>
                <a:rect b="b" l="l" r="r" t="t"/>
                <a:pathLst>
                  <a:path extrusionOk="0" h="3759" w="4307">
                    <a:moveTo>
                      <a:pt x="1280" y="0"/>
                    </a:moveTo>
                    <a:cubicBezTo>
                      <a:pt x="1207" y="0"/>
                      <a:pt x="1134" y="14"/>
                      <a:pt x="1061" y="47"/>
                    </a:cubicBezTo>
                    <a:cubicBezTo>
                      <a:pt x="996" y="80"/>
                      <a:pt x="940" y="131"/>
                      <a:pt x="889" y="187"/>
                    </a:cubicBezTo>
                    <a:cubicBezTo>
                      <a:pt x="843" y="234"/>
                      <a:pt x="810" y="289"/>
                      <a:pt x="777" y="345"/>
                    </a:cubicBezTo>
                    <a:cubicBezTo>
                      <a:pt x="736" y="414"/>
                      <a:pt x="717" y="494"/>
                      <a:pt x="721" y="573"/>
                    </a:cubicBezTo>
                    <a:cubicBezTo>
                      <a:pt x="721" y="610"/>
                      <a:pt x="726" y="646"/>
                      <a:pt x="731" y="680"/>
                    </a:cubicBezTo>
                    <a:cubicBezTo>
                      <a:pt x="754" y="809"/>
                      <a:pt x="792" y="940"/>
                      <a:pt x="829" y="1065"/>
                    </a:cubicBezTo>
                    <a:cubicBezTo>
                      <a:pt x="861" y="1182"/>
                      <a:pt x="893" y="1298"/>
                      <a:pt x="927" y="1414"/>
                    </a:cubicBezTo>
                    <a:cubicBezTo>
                      <a:pt x="931" y="1427"/>
                      <a:pt x="940" y="1442"/>
                      <a:pt x="936" y="1461"/>
                    </a:cubicBezTo>
                    <a:cubicBezTo>
                      <a:pt x="921" y="1451"/>
                      <a:pt x="908" y="1437"/>
                      <a:pt x="899" y="1427"/>
                    </a:cubicBezTo>
                    <a:cubicBezTo>
                      <a:pt x="847" y="1377"/>
                      <a:pt x="792" y="1326"/>
                      <a:pt x="736" y="1279"/>
                    </a:cubicBezTo>
                    <a:cubicBezTo>
                      <a:pt x="689" y="1242"/>
                      <a:pt x="633" y="1210"/>
                      <a:pt x="577" y="1182"/>
                    </a:cubicBezTo>
                    <a:cubicBezTo>
                      <a:pt x="539" y="1165"/>
                      <a:pt x="502" y="1157"/>
                      <a:pt x="466" y="1157"/>
                    </a:cubicBezTo>
                    <a:cubicBezTo>
                      <a:pt x="411" y="1157"/>
                      <a:pt x="358" y="1176"/>
                      <a:pt x="307" y="1210"/>
                    </a:cubicBezTo>
                    <a:cubicBezTo>
                      <a:pt x="262" y="1242"/>
                      <a:pt x="219" y="1283"/>
                      <a:pt x="187" y="1330"/>
                    </a:cubicBezTo>
                    <a:cubicBezTo>
                      <a:pt x="48" y="1526"/>
                      <a:pt x="1" y="1744"/>
                      <a:pt x="39" y="1976"/>
                    </a:cubicBezTo>
                    <a:cubicBezTo>
                      <a:pt x="52" y="2064"/>
                      <a:pt x="84" y="2148"/>
                      <a:pt x="131" y="2223"/>
                    </a:cubicBezTo>
                    <a:cubicBezTo>
                      <a:pt x="159" y="2279"/>
                      <a:pt x="191" y="2330"/>
                      <a:pt x="224" y="2381"/>
                    </a:cubicBezTo>
                    <a:cubicBezTo>
                      <a:pt x="285" y="2465"/>
                      <a:pt x="345" y="2549"/>
                      <a:pt x="410" y="2627"/>
                    </a:cubicBezTo>
                    <a:cubicBezTo>
                      <a:pt x="494" y="2729"/>
                      <a:pt x="582" y="2828"/>
                      <a:pt x="680" y="2916"/>
                    </a:cubicBezTo>
                    <a:cubicBezTo>
                      <a:pt x="745" y="2971"/>
                      <a:pt x="810" y="3032"/>
                      <a:pt x="871" y="3087"/>
                    </a:cubicBezTo>
                    <a:cubicBezTo>
                      <a:pt x="921" y="3139"/>
                      <a:pt x="977" y="3190"/>
                      <a:pt x="1028" y="3240"/>
                    </a:cubicBezTo>
                    <a:cubicBezTo>
                      <a:pt x="1103" y="3306"/>
                      <a:pt x="1172" y="3371"/>
                      <a:pt x="1256" y="3427"/>
                    </a:cubicBezTo>
                    <a:cubicBezTo>
                      <a:pt x="1279" y="3441"/>
                      <a:pt x="1298" y="3459"/>
                      <a:pt x="1322" y="3474"/>
                    </a:cubicBezTo>
                    <a:cubicBezTo>
                      <a:pt x="1438" y="3557"/>
                      <a:pt x="1573" y="3613"/>
                      <a:pt x="1712" y="3645"/>
                    </a:cubicBezTo>
                    <a:cubicBezTo>
                      <a:pt x="1809" y="3673"/>
                      <a:pt x="1907" y="3697"/>
                      <a:pt x="2004" y="3725"/>
                    </a:cubicBezTo>
                    <a:cubicBezTo>
                      <a:pt x="2083" y="3747"/>
                      <a:pt x="2163" y="3758"/>
                      <a:pt x="2243" y="3758"/>
                    </a:cubicBezTo>
                    <a:cubicBezTo>
                      <a:pt x="2277" y="3758"/>
                      <a:pt x="2310" y="3756"/>
                      <a:pt x="2344" y="3752"/>
                    </a:cubicBezTo>
                    <a:cubicBezTo>
                      <a:pt x="2442" y="3738"/>
                      <a:pt x="2539" y="3733"/>
                      <a:pt x="2637" y="3725"/>
                    </a:cubicBezTo>
                    <a:cubicBezTo>
                      <a:pt x="2753" y="3715"/>
                      <a:pt x="2869" y="3701"/>
                      <a:pt x="2985" y="3673"/>
                    </a:cubicBezTo>
                    <a:cubicBezTo>
                      <a:pt x="3028" y="3664"/>
                      <a:pt x="3074" y="3650"/>
                      <a:pt x="3116" y="3626"/>
                    </a:cubicBezTo>
                    <a:cubicBezTo>
                      <a:pt x="3139" y="3622"/>
                      <a:pt x="3158" y="3613"/>
                      <a:pt x="3176" y="3609"/>
                    </a:cubicBezTo>
                    <a:cubicBezTo>
                      <a:pt x="3418" y="3543"/>
                      <a:pt x="3632" y="3436"/>
                      <a:pt x="3828" y="3283"/>
                    </a:cubicBezTo>
                    <a:cubicBezTo>
                      <a:pt x="3944" y="3195"/>
                      <a:pt x="4055" y="3101"/>
                      <a:pt x="4157" y="2995"/>
                    </a:cubicBezTo>
                    <a:cubicBezTo>
                      <a:pt x="4190" y="2957"/>
                      <a:pt x="4222" y="2920"/>
                      <a:pt x="4246" y="2878"/>
                    </a:cubicBezTo>
                    <a:cubicBezTo>
                      <a:pt x="4264" y="2850"/>
                      <a:pt x="4278" y="2818"/>
                      <a:pt x="4283" y="2785"/>
                    </a:cubicBezTo>
                    <a:cubicBezTo>
                      <a:pt x="4306" y="2674"/>
                      <a:pt x="4255" y="2577"/>
                      <a:pt x="4152" y="2534"/>
                    </a:cubicBezTo>
                    <a:cubicBezTo>
                      <a:pt x="4115" y="2521"/>
                      <a:pt x="4079" y="2511"/>
                      <a:pt x="4036" y="2506"/>
                    </a:cubicBezTo>
                    <a:cubicBezTo>
                      <a:pt x="3992" y="2501"/>
                      <a:pt x="3951" y="2499"/>
                      <a:pt x="3909" y="2499"/>
                    </a:cubicBezTo>
                    <a:cubicBezTo>
                      <a:pt x="3880" y="2499"/>
                      <a:pt x="3851" y="2500"/>
                      <a:pt x="3822" y="2502"/>
                    </a:cubicBezTo>
                    <a:cubicBezTo>
                      <a:pt x="3646" y="2515"/>
                      <a:pt x="3469" y="2539"/>
                      <a:pt x="3298" y="2577"/>
                    </a:cubicBezTo>
                    <a:cubicBezTo>
                      <a:pt x="3290" y="2580"/>
                      <a:pt x="3282" y="2583"/>
                      <a:pt x="3272" y="2583"/>
                    </a:cubicBezTo>
                    <a:cubicBezTo>
                      <a:pt x="3268" y="2583"/>
                      <a:pt x="3264" y="2582"/>
                      <a:pt x="3260" y="2581"/>
                    </a:cubicBezTo>
                    <a:cubicBezTo>
                      <a:pt x="3292" y="2543"/>
                      <a:pt x="3320" y="2506"/>
                      <a:pt x="3353" y="2474"/>
                    </a:cubicBezTo>
                    <a:cubicBezTo>
                      <a:pt x="3414" y="2404"/>
                      <a:pt x="3483" y="2348"/>
                      <a:pt x="3549" y="2288"/>
                    </a:cubicBezTo>
                    <a:cubicBezTo>
                      <a:pt x="3637" y="2208"/>
                      <a:pt x="3725" y="2125"/>
                      <a:pt x="3800" y="2037"/>
                    </a:cubicBezTo>
                    <a:cubicBezTo>
                      <a:pt x="3836" y="1995"/>
                      <a:pt x="3869" y="1948"/>
                      <a:pt x="3901" y="1907"/>
                    </a:cubicBezTo>
                    <a:cubicBezTo>
                      <a:pt x="3976" y="1790"/>
                      <a:pt x="4041" y="1674"/>
                      <a:pt x="4092" y="1549"/>
                    </a:cubicBezTo>
                    <a:cubicBezTo>
                      <a:pt x="4111" y="1507"/>
                      <a:pt x="4124" y="1461"/>
                      <a:pt x="4134" y="1414"/>
                    </a:cubicBezTo>
                    <a:cubicBezTo>
                      <a:pt x="4139" y="1377"/>
                      <a:pt x="4139" y="1344"/>
                      <a:pt x="4129" y="1311"/>
                    </a:cubicBezTo>
                    <a:cubicBezTo>
                      <a:pt x="4111" y="1247"/>
                      <a:pt x="4073" y="1200"/>
                      <a:pt x="4008" y="1182"/>
                    </a:cubicBezTo>
                    <a:cubicBezTo>
                      <a:pt x="3978" y="1173"/>
                      <a:pt x="3948" y="1169"/>
                      <a:pt x="3917" y="1169"/>
                    </a:cubicBezTo>
                    <a:cubicBezTo>
                      <a:pt x="3900" y="1169"/>
                      <a:pt x="3883" y="1170"/>
                      <a:pt x="3864" y="1172"/>
                    </a:cubicBezTo>
                    <a:cubicBezTo>
                      <a:pt x="3748" y="1191"/>
                      <a:pt x="3641" y="1228"/>
                      <a:pt x="3534" y="1283"/>
                    </a:cubicBezTo>
                    <a:cubicBezTo>
                      <a:pt x="3427" y="1339"/>
                      <a:pt x="3330" y="1409"/>
                      <a:pt x="3232" y="1483"/>
                    </a:cubicBezTo>
                    <a:cubicBezTo>
                      <a:pt x="3064" y="1614"/>
                      <a:pt x="2901" y="1749"/>
                      <a:pt x="2740" y="1888"/>
                    </a:cubicBezTo>
                    <a:cubicBezTo>
                      <a:pt x="2725" y="1897"/>
                      <a:pt x="2706" y="1912"/>
                      <a:pt x="2693" y="1925"/>
                    </a:cubicBezTo>
                    <a:cubicBezTo>
                      <a:pt x="2684" y="1912"/>
                      <a:pt x="2688" y="1902"/>
                      <a:pt x="2693" y="1893"/>
                    </a:cubicBezTo>
                    <a:cubicBezTo>
                      <a:pt x="2721" y="1785"/>
                      <a:pt x="2753" y="1678"/>
                      <a:pt x="2781" y="1572"/>
                    </a:cubicBezTo>
                    <a:cubicBezTo>
                      <a:pt x="2828" y="1399"/>
                      <a:pt x="2865" y="1223"/>
                      <a:pt x="2888" y="1047"/>
                    </a:cubicBezTo>
                    <a:cubicBezTo>
                      <a:pt x="2901" y="963"/>
                      <a:pt x="2912" y="880"/>
                      <a:pt x="2912" y="791"/>
                    </a:cubicBezTo>
                    <a:cubicBezTo>
                      <a:pt x="2912" y="726"/>
                      <a:pt x="2907" y="661"/>
                      <a:pt x="2897" y="596"/>
                    </a:cubicBezTo>
                    <a:cubicBezTo>
                      <a:pt x="2884" y="526"/>
                      <a:pt x="2856" y="461"/>
                      <a:pt x="2804" y="405"/>
                    </a:cubicBezTo>
                    <a:cubicBezTo>
                      <a:pt x="2764" y="369"/>
                      <a:pt x="2722" y="349"/>
                      <a:pt x="2672" y="349"/>
                    </a:cubicBezTo>
                    <a:cubicBezTo>
                      <a:pt x="2658" y="349"/>
                      <a:pt x="2643" y="351"/>
                      <a:pt x="2628" y="354"/>
                    </a:cubicBezTo>
                    <a:cubicBezTo>
                      <a:pt x="2586" y="359"/>
                      <a:pt x="2553" y="373"/>
                      <a:pt x="2517" y="395"/>
                    </a:cubicBezTo>
                    <a:cubicBezTo>
                      <a:pt x="2451" y="433"/>
                      <a:pt x="2399" y="485"/>
                      <a:pt x="2349" y="540"/>
                    </a:cubicBezTo>
                    <a:cubicBezTo>
                      <a:pt x="2283" y="614"/>
                      <a:pt x="2242" y="698"/>
                      <a:pt x="2200" y="786"/>
                    </a:cubicBezTo>
                    <a:cubicBezTo>
                      <a:pt x="2116" y="963"/>
                      <a:pt x="2047" y="1139"/>
                      <a:pt x="1987" y="1326"/>
                    </a:cubicBezTo>
                    <a:cubicBezTo>
                      <a:pt x="1987" y="1330"/>
                      <a:pt x="1987" y="1339"/>
                      <a:pt x="1977" y="1344"/>
                    </a:cubicBezTo>
                    <a:cubicBezTo>
                      <a:pt x="1968" y="1335"/>
                      <a:pt x="1972" y="1321"/>
                      <a:pt x="1972" y="1311"/>
                    </a:cubicBezTo>
                    <a:cubicBezTo>
                      <a:pt x="1968" y="1204"/>
                      <a:pt x="1959" y="1093"/>
                      <a:pt x="1944" y="987"/>
                    </a:cubicBezTo>
                    <a:cubicBezTo>
                      <a:pt x="1925" y="865"/>
                      <a:pt x="1903" y="749"/>
                      <a:pt x="1869" y="633"/>
                    </a:cubicBezTo>
                    <a:cubicBezTo>
                      <a:pt x="1842" y="526"/>
                      <a:pt x="1809" y="423"/>
                      <a:pt x="1763" y="326"/>
                    </a:cubicBezTo>
                    <a:cubicBezTo>
                      <a:pt x="1740" y="279"/>
                      <a:pt x="1717" y="234"/>
                      <a:pt x="1684" y="191"/>
                    </a:cubicBezTo>
                    <a:cubicBezTo>
                      <a:pt x="1614" y="94"/>
                      <a:pt x="1521" y="28"/>
                      <a:pt x="1395" y="10"/>
                    </a:cubicBezTo>
                    <a:cubicBezTo>
                      <a:pt x="1357" y="4"/>
                      <a:pt x="1318" y="0"/>
                      <a:pt x="12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75" name="Google Shape;175;p5"/>
              <p:cNvGrpSpPr/>
              <p:nvPr/>
            </p:nvGrpSpPr>
            <p:grpSpPr>
              <a:xfrm>
                <a:off x="8425079" y="3970016"/>
                <a:ext cx="214876" cy="112756"/>
                <a:chOff x="6668766" y="3821628"/>
                <a:chExt cx="70994" cy="37254"/>
              </a:xfrm>
            </p:grpSpPr>
            <p:sp>
              <p:nvSpPr>
                <p:cNvPr id="176" name="Google Shape;176;p5"/>
                <p:cNvSpPr/>
                <p:nvPr/>
              </p:nvSpPr>
              <p:spPr>
                <a:xfrm>
                  <a:off x="6707418" y="3831300"/>
                  <a:ext cx="20932" cy="21309"/>
                </a:xfrm>
                <a:custGeom>
                  <a:rect b="b" l="l" r="r" t="t"/>
                  <a:pathLst>
                    <a:path extrusionOk="0" h="564" w="554">
                      <a:moveTo>
                        <a:pt x="498" y="1"/>
                      </a:moveTo>
                      <a:cubicBezTo>
                        <a:pt x="489" y="1"/>
                        <a:pt x="481" y="2"/>
                        <a:pt x="475" y="4"/>
                      </a:cubicBezTo>
                      <a:cubicBezTo>
                        <a:pt x="456" y="8"/>
                        <a:pt x="442" y="19"/>
                        <a:pt x="423" y="32"/>
                      </a:cubicBezTo>
                      <a:cubicBezTo>
                        <a:pt x="400" y="46"/>
                        <a:pt x="377" y="64"/>
                        <a:pt x="353" y="83"/>
                      </a:cubicBezTo>
                      <a:cubicBezTo>
                        <a:pt x="275" y="158"/>
                        <a:pt x="191" y="227"/>
                        <a:pt x="117" y="306"/>
                      </a:cubicBezTo>
                      <a:cubicBezTo>
                        <a:pt x="89" y="339"/>
                        <a:pt x="61" y="367"/>
                        <a:pt x="37" y="403"/>
                      </a:cubicBezTo>
                      <a:cubicBezTo>
                        <a:pt x="24" y="418"/>
                        <a:pt x="14" y="437"/>
                        <a:pt x="9" y="455"/>
                      </a:cubicBezTo>
                      <a:cubicBezTo>
                        <a:pt x="1" y="474"/>
                        <a:pt x="1" y="493"/>
                        <a:pt x="5" y="511"/>
                      </a:cubicBezTo>
                      <a:cubicBezTo>
                        <a:pt x="9" y="534"/>
                        <a:pt x="28" y="557"/>
                        <a:pt x="52" y="562"/>
                      </a:cubicBezTo>
                      <a:cubicBezTo>
                        <a:pt x="56" y="563"/>
                        <a:pt x="61" y="564"/>
                        <a:pt x="66" y="564"/>
                      </a:cubicBezTo>
                      <a:cubicBezTo>
                        <a:pt x="81" y="564"/>
                        <a:pt x="98" y="559"/>
                        <a:pt x="112" y="548"/>
                      </a:cubicBezTo>
                      <a:cubicBezTo>
                        <a:pt x="125" y="538"/>
                        <a:pt x="144" y="529"/>
                        <a:pt x="158" y="515"/>
                      </a:cubicBezTo>
                      <a:cubicBezTo>
                        <a:pt x="260" y="431"/>
                        <a:pt x="359" y="343"/>
                        <a:pt x="447" y="246"/>
                      </a:cubicBezTo>
                      <a:cubicBezTo>
                        <a:pt x="465" y="218"/>
                        <a:pt x="488" y="190"/>
                        <a:pt x="507" y="162"/>
                      </a:cubicBezTo>
                      <a:cubicBezTo>
                        <a:pt x="526" y="139"/>
                        <a:pt x="539" y="111"/>
                        <a:pt x="548" y="83"/>
                      </a:cubicBezTo>
                      <a:cubicBezTo>
                        <a:pt x="554" y="69"/>
                        <a:pt x="554" y="60"/>
                        <a:pt x="554" y="46"/>
                      </a:cubicBezTo>
                      <a:cubicBezTo>
                        <a:pt x="548" y="23"/>
                        <a:pt x="539" y="8"/>
                        <a:pt x="520" y="4"/>
                      </a:cubicBezTo>
                      <a:cubicBezTo>
                        <a:pt x="514" y="2"/>
                        <a:pt x="506" y="1"/>
                        <a:pt x="4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" name="Google Shape;177;p5"/>
                <p:cNvSpPr/>
                <p:nvPr/>
              </p:nvSpPr>
              <p:spPr>
                <a:xfrm>
                  <a:off x="6692494" y="3821628"/>
                  <a:ext cx="11788" cy="27128"/>
                </a:xfrm>
                <a:custGeom>
                  <a:rect b="b" l="l" r="r" t="t"/>
                  <a:pathLst>
                    <a:path extrusionOk="0" h="718" w="312">
                      <a:moveTo>
                        <a:pt x="80" y="0"/>
                      </a:moveTo>
                      <a:cubicBezTo>
                        <a:pt x="63" y="0"/>
                        <a:pt x="47" y="9"/>
                        <a:pt x="33" y="23"/>
                      </a:cubicBezTo>
                      <a:cubicBezTo>
                        <a:pt x="28" y="28"/>
                        <a:pt x="28" y="32"/>
                        <a:pt x="23" y="37"/>
                      </a:cubicBezTo>
                      <a:cubicBezTo>
                        <a:pt x="18" y="46"/>
                        <a:pt x="14" y="56"/>
                        <a:pt x="9" y="65"/>
                      </a:cubicBezTo>
                      <a:cubicBezTo>
                        <a:pt x="1" y="97"/>
                        <a:pt x="1" y="125"/>
                        <a:pt x="5" y="153"/>
                      </a:cubicBezTo>
                      <a:cubicBezTo>
                        <a:pt x="9" y="223"/>
                        <a:pt x="23" y="288"/>
                        <a:pt x="46" y="353"/>
                      </a:cubicBezTo>
                      <a:cubicBezTo>
                        <a:pt x="70" y="414"/>
                        <a:pt x="93" y="479"/>
                        <a:pt x="126" y="534"/>
                      </a:cubicBezTo>
                      <a:cubicBezTo>
                        <a:pt x="140" y="567"/>
                        <a:pt x="153" y="595"/>
                        <a:pt x="168" y="627"/>
                      </a:cubicBezTo>
                      <a:cubicBezTo>
                        <a:pt x="172" y="642"/>
                        <a:pt x="177" y="650"/>
                        <a:pt x="186" y="659"/>
                      </a:cubicBezTo>
                      <a:cubicBezTo>
                        <a:pt x="196" y="683"/>
                        <a:pt x="214" y="702"/>
                        <a:pt x="233" y="711"/>
                      </a:cubicBezTo>
                      <a:cubicBezTo>
                        <a:pt x="242" y="715"/>
                        <a:pt x="251" y="717"/>
                        <a:pt x="260" y="717"/>
                      </a:cubicBezTo>
                      <a:cubicBezTo>
                        <a:pt x="282" y="717"/>
                        <a:pt x="300" y="704"/>
                        <a:pt x="307" y="678"/>
                      </a:cubicBezTo>
                      <a:cubicBezTo>
                        <a:pt x="312" y="659"/>
                        <a:pt x="312" y="642"/>
                        <a:pt x="312" y="623"/>
                      </a:cubicBezTo>
                      <a:cubicBezTo>
                        <a:pt x="312" y="604"/>
                        <a:pt x="307" y="586"/>
                        <a:pt x="302" y="562"/>
                      </a:cubicBezTo>
                      <a:cubicBezTo>
                        <a:pt x="274" y="455"/>
                        <a:pt x="242" y="344"/>
                        <a:pt x="214" y="232"/>
                      </a:cubicBezTo>
                      <a:cubicBezTo>
                        <a:pt x="205" y="204"/>
                        <a:pt x="196" y="176"/>
                        <a:pt x="186" y="144"/>
                      </a:cubicBezTo>
                      <a:cubicBezTo>
                        <a:pt x="172" y="116"/>
                        <a:pt x="162" y="88"/>
                        <a:pt x="149" y="60"/>
                      </a:cubicBezTo>
                      <a:cubicBezTo>
                        <a:pt x="140" y="46"/>
                        <a:pt x="134" y="32"/>
                        <a:pt x="126" y="23"/>
                      </a:cubicBezTo>
                      <a:cubicBezTo>
                        <a:pt x="110" y="7"/>
                        <a:pt x="95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" name="Google Shape;178;p5"/>
                <p:cNvSpPr/>
                <p:nvPr/>
              </p:nvSpPr>
              <p:spPr>
                <a:xfrm>
                  <a:off x="6668766" y="3831753"/>
                  <a:ext cx="24596" cy="18173"/>
                </a:xfrm>
                <a:custGeom>
                  <a:rect b="b" l="l" r="r" t="t"/>
                  <a:pathLst>
                    <a:path extrusionOk="0" h="481" w="651">
                      <a:moveTo>
                        <a:pt x="52" y="1"/>
                      </a:moveTo>
                      <a:cubicBezTo>
                        <a:pt x="28" y="1"/>
                        <a:pt x="5" y="24"/>
                        <a:pt x="0" y="48"/>
                      </a:cubicBezTo>
                      <a:lnTo>
                        <a:pt x="0" y="67"/>
                      </a:lnTo>
                      <a:cubicBezTo>
                        <a:pt x="5" y="76"/>
                        <a:pt x="9" y="85"/>
                        <a:pt x="15" y="90"/>
                      </a:cubicBezTo>
                      <a:cubicBezTo>
                        <a:pt x="19" y="99"/>
                        <a:pt x="24" y="108"/>
                        <a:pt x="33" y="113"/>
                      </a:cubicBezTo>
                      <a:cubicBezTo>
                        <a:pt x="75" y="159"/>
                        <a:pt x="121" y="196"/>
                        <a:pt x="168" y="234"/>
                      </a:cubicBezTo>
                      <a:cubicBezTo>
                        <a:pt x="260" y="299"/>
                        <a:pt x="354" y="364"/>
                        <a:pt x="447" y="419"/>
                      </a:cubicBezTo>
                      <a:cubicBezTo>
                        <a:pt x="479" y="434"/>
                        <a:pt x="507" y="453"/>
                        <a:pt x="539" y="462"/>
                      </a:cubicBezTo>
                      <a:cubicBezTo>
                        <a:pt x="549" y="466"/>
                        <a:pt x="554" y="471"/>
                        <a:pt x="563" y="475"/>
                      </a:cubicBezTo>
                      <a:cubicBezTo>
                        <a:pt x="577" y="481"/>
                        <a:pt x="591" y="481"/>
                        <a:pt x="601" y="481"/>
                      </a:cubicBezTo>
                      <a:cubicBezTo>
                        <a:pt x="633" y="475"/>
                        <a:pt x="651" y="447"/>
                        <a:pt x="633" y="419"/>
                      </a:cubicBezTo>
                      <a:cubicBezTo>
                        <a:pt x="633" y="415"/>
                        <a:pt x="629" y="415"/>
                        <a:pt x="623" y="410"/>
                      </a:cubicBezTo>
                      <a:cubicBezTo>
                        <a:pt x="619" y="401"/>
                        <a:pt x="614" y="397"/>
                        <a:pt x="610" y="391"/>
                      </a:cubicBezTo>
                      <a:cubicBezTo>
                        <a:pt x="586" y="369"/>
                        <a:pt x="567" y="350"/>
                        <a:pt x="545" y="331"/>
                      </a:cubicBezTo>
                      <a:cubicBezTo>
                        <a:pt x="484" y="280"/>
                        <a:pt x="423" y="224"/>
                        <a:pt x="359" y="178"/>
                      </a:cubicBezTo>
                      <a:cubicBezTo>
                        <a:pt x="294" y="131"/>
                        <a:pt x="228" y="85"/>
                        <a:pt x="159" y="43"/>
                      </a:cubicBezTo>
                      <a:cubicBezTo>
                        <a:pt x="135" y="29"/>
                        <a:pt x="112" y="15"/>
                        <a:pt x="84" y="7"/>
                      </a:cubicBezTo>
                      <a:cubicBezTo>
                        <a:pt x="75" y="7"/>
                        <a:pt x="65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" name="Google Shape;179;p5"/>
                <p:cNvSpPr/>
                <p:nvPr/>
              </p:nvSpPr>
              <p:spPr>
                <a:xfrm>
                  <a:off x="6713350" y="3851665"/>
                  <a:ext cx="26410" cy="7216"/>
                </a:xfrm>
                <a:custGeom>
                  <a:rect b="b" l="l" r="r" t="t"/>
                  <a:pathLst>
                    <a:path extrusionOk="0" h="191" w="699">
                      <a:moveTo>
                        <a:pt x="510" y="1"/>
                      </a:moveTo>
                      <a:cubicBezTo>
                        <a:pt x="495" y="1"/>
                        <a:pt x="480" y="2"/>
                        <a:pt x="466" y="4"/>
                      </a:cubicBezTo>
                      <a:cubicBezTo>
                        <a:pt x="363" y="4"/>
                        <a:pt x="271" y="9"/>
                        <a:pt x="174" y="32"/>
                      </a:cubicBezTo>
                      <a:cubicBezTo>
                        <a:pt x="146" y="37"/>
                        <a:pt x="118" y="46"/>
                        <a:pt x="90" y="55"/>
                      </a:cubicBezTo>
                      <a:cubicBezTo>
                        <a:pt x="71" y="60"/>
                        <a:pt x="52" y="70"/>
                        <a:pt x="39" y="83"/>
                      </a:cubicBezTo>
                      <a:cubicBezTo>
                        <a:pt x="1" y="111"/>
                        <a:pt x="6" y="162"/>
                        <a:pt x="48" y="181"/>
                      </a:cubicBezTo>
                      <a:cubicBezTo>
                        <a:pt x="57" y="186"/>
                        <a:pt x="67" y="190"/>
                        <a:pt x="76" y="190"/>
                      </a:cubicBezTo>
                      <a:lnTo>
                        <a:pt x="211" y="190"/>
                      </a:lnTo>
                      <a:cubicBezTo>
                        <a:pt x="266" y="190"/>
                        <a:pt x="322" y="190"/>
                        <a:pt x="378" y="186"/>
                      </a:cubicBezTo>
                      <a:cubicBezTo>
                        <a:pt x="434" y="177"/>
                        <a:pt x="490" y="162"/>
                        <a:pt x="541" y="153"/>
                      </a:cubicBezTo>
                      <a:cubicBezTo>
                        <a:pt x="573" y="143"/>
                        <a:pt x="601" y="134"/>
                        <a:pt x="629" y="125"/>
                      </a:cubicBezTo>
                      <a:cubicBezTo>
                        <a:pt x="642" y="121"/>
                        <a:pt x="652" y="115"/>
                        <a:pt x="661" y="111"/>
                      </a:cubicBezTo>
                      <a:cubicBezTo>
                        <a:pt x="670" y="107"/>
                        <a:pt x="680" y="102"/>
                        <a:pt x="689" y="88"/>
                      </a:cubicBezTo>
                      <a:cubicBezTo>
                        <a:pt x="698" y="74"/>
                        <a:pt x="698" y="60"/>
                        <a:pt x="689" y="46"/>
                      </a:cubicBezTo>
                      <a:cubicBezTo>
                        <a:pt x="685" y="37"/>
                        <a:pt x="676" y="27"/>
                        <a:pt x="666" y="23"/>
                      </a:cubicBezTo>
                      <a:cubicBezTo>
                        <a:pt x="652" y="14"/>
                        <a:pt x="638" y="14"/>
                        <a:pt x="620" y="9"/>
                      </a:cubicBezTo>
                      <a:cubicBezTo>
                        <a:pt x="601" y="4"/>
                        <a:pt x="578" y="4"/>
                        <a:pt x="554" y="4"/>
                      </a:cubicBezTo>
                      <a:cubicBezTo>
                        <a:pt x="540" y="2"/>
                        <a:pt x="525" y="1"/>
                        <a:pt x="5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80" name="Google Shape;180;p5"/>
            <p:cNvGrpSpPr/>
            <p:nvPr/>
          </p:nvGrpSpPr>
          <p:grpSpPr>
            <a:xfrm rot="1624235">
              <a:off x="-117344" y="2377891"/>
              <a:ext cx="372016" cy="324676"/>
              <a:chOff x="8328424" y="3707326"/>
              <a:chExt cx="492581" cy="429898"/>
            </a:xfrm>
          </p:grpSpPr>
          <p:sp>
            <p:nvSpPr>
              <p:cNvPr id="181" name="Google Shape;181;p5"/>
              <p:cNvSpPr/>
              <p:nvPr/>
            </p:nvSpPr>
            <p:spPr>
              <a:xfrm>
                <a:off x="8328424" y="3707326"/>
                <a:ext cx="492581" cy="429898"/>
              </a:xfrm>
              <a:custGeom>
                <a:rect b="b" l="l" r="r" t="t"/>
                <a:pathLst>
                  <a:path extrusionOk="0" h="3759" w="4307">
                    <a:moveTo>
                      <a:pt x="1280" y="0"/>
                    </a:moveTo>
                    <a:cubicBezTo>
                      <a:pt x="1207" y="0"/>
                      <a:pt x="1134" y="14"/>
                      <a:pt x="1061" y="47"/>
                    </a:cubicBezTo>
                    <a:cubicBezTo>
                      <a:pt x="996" y="80"/>
                      <a:pt x="940" y="131"/>
                      <a:pt x="889" y="187"/>
                    </a:cubicBezTo>
                    <a:cubicBezTo>
                      <a:pt x="843" y="234"/>
                      <a:pt x="810" y="289"/>
                      <a:pt x="777" y="345"/>
                    </a:cubicBezTo>
                    <a:cubicBezTo>
                      <a:pt x="736" y="414"/>
                      <a:pt x="717" y="494"/>
                      <a:pt x="721" y="573"/>
                    </a:cubicBezTo>
                    <a:cubicBezTo>
                      <a:pt x="721" y="610"/>
                      <a:pt x="726" y="646"/>
                      <a:pt x="731" y="680"/>
                    </a:cubicBezTo>
                    <a:cubicBezTo>
                      <a:pt x="754" y="809"/>
                      <a:pt x="792" y="940"/>
                      <a:pt x="829" y="1065"/>
                    </a:cubicBezTo>
                    <a:cubicBezTo>
                      <a:pt x="861" y="1182"/>
                      <a:pt x="893" y="1298"/>
                      <a:pt x="927" y="1414"/>
                    </a:cubicBezTo>
                    <a:cubicBezTo>
                      <a:pt x="931" y="1427"/>
                      <a:pt x="940" y="1442"/>
                      <a:pt x="936" y="1461"/>
                    </a:cubicBezTo>
                    <a:cubicBezTo>
                      <a:pt x="921" y="1451"/>
                      <a:pt x="908" y="1437"/>
                      <a:pt x="899" y="1427"/>
                    </a:cubicBezTo>
                    <a:cubicBezTo>
                      <a:pt x="847" y="1377"/>
                      <a:pt x="792" y="1326"/>
                      <a:pt x="736" y="1279"/>
                    </a:cubicBezTo>
                    <a:cubicBezTo>
                      <a:pt x="689" y="1242"/>
                      <a:pt x="633" y="1210"/>
                      <a:pt x="577" y="1182"/>
                    </a:cubicBezTo>
                    <a:cubicBezTo>
                      <a:pt x="539" y="1165"/>
                      <a:pt x="502" y="1157"/>
                      <a:pt x="466" y="1157"/>
                    </a:cubicBezTo>
                    <a:cubicBezTo>
                      <a:pt x="411" y="1157"/>
                      <a:pt x="358" y="1176"/>
                      <a:pt x="307" y="1210"/>
                    </a:cubicBezTo>
                    <a:cubicBezTo>
                      <a:pt x="262" y="1242"/>
                      <a:pt x="219" y="1283"/>
                      <a:pt x="187" y="1330"/>
                    </a:cubicBezTo>
                    <a:cubicBezTo>
                      <a:pt x="48" y="1526"/>
                      <a:pt x="1" y="1744"/>
                      <a:pt x="39" y="1976"/>
                    </a:cubicBezTo>
                    <a:cubicBezTo>
                      <a:pt x="52" y="2064"/>
                      <a:pt x="84" y="2148"/>
                      <a:pt x="131" y="2223"/>
                    </a:cubicBezTo>
                    <a:cubicBezTo>
                      <a:pt x="159" y="2279"/>
                      <a:pt x="191" y="2330"/>
                      <a:pt x="224" y="2381"/>
                    </a:cubicBezTo>
                    <a:cubicBezTo>
                      <a:pt x="285" y="2465"/>
                      <a:pt x="345" y="2549"/>
                      <a:pt x="410" y="2627"/>
                    </a:cubicBezTo>
                    <a:cubicBezTo>
                      <a:pt x="494" y="2729"/>
                      <a:pt x="582" y="2828"/>
                      <a:pt x="680" y="2916"/>
                    </a:cubicBezTo>
                    <a:cubicBezTo>
                      <a:pt x="745" y="2971"/>
                      <a:pt x="810" y="3032"/>
                      <a:pt x="871" y="3087"/>
                    </a:cubicBezTo>
                    <a:cubicBezTo>
                      <a:pt x="921" y="3139"/>
                      <a:pt x="977" y="3190"/>
                      <a:pt x="1028" y="3240"/>
                    </a:cubicBezTo>
                    <a:cubicBezTo>
                      <a:pt x="1103" y="3306"/>
                      <a:pt x="1172" y="3371"/>
                      <a:pt x="1256" y="3427"/>
                    </a:cubicBezTo>
                    <a:cubicBezTo>
                      <a:pt x="1279" y="3441"/>
                      <a:pt x="1298" y="3459"/>
                      <a:pt x="1322" y="3474"/>
                    </a:cubicBezTo>
                    <a:cubicBezTo>
                      <a:pt x="1438" y="3557"/>
                      <a:pt x="1573" y="3613"/>
                      <a:pt x="1712" y="3645"/>
                    </a:cubicBezTo>
                    <a:cubicBezTo>
                      <a:pt x="1809" y="3673"/>
                      <a:pt x="1907" y="3697"/>
                      <a:pt x="2004" y="3725"/>
                    </a:cubicBezTo>
                    <a:cubicBezTo>
                      <a:pt x="2083" y="3747"/>
                      <a:pt x="2163" y="3758"/>
                      <a:pt x="2243" y="3758"/>
                    </a:cubicBezTo>
                    <a:cubicBezTo>
                      <a:pt x="2277" y="3758"/>
                      <a:pt x="2310" y="3756"/>
                      <a:pt x="2344" y="3752"/>
                    </a:cubicBezTo>
                    <a:cubicBezTo>
                      <a:pt x="2442" y="3738"/>
                      <a:pt x="2539" y="3733"/>
                      <a:pt x="2637" y="3725"/>
                    </a:cubicBezTo>
                    <a:cubicBezTo>
                      <a:pt x="2753" y="3715"/>
                      <a:pt x="2869" y="3701"/>
                      <a:pt x="2985" y="3673"/>
                    </a:cubicBezTo>
                    <a:cubicBezTo>
                      <a:pt x="3028" y="3664"/>
                      <a:pt x="3074" y="3650"/>
                      <a:pt x="3116" y="3626"/>
                    </a:cubicBezTo>
                    <a:cubicBezTo>
                      <a:pt x="3139" y="3622"/>
                      <a:pt x="3158" y="3613"/>
                      <a:pt x="3176" y="3609"/>
                    </a:cubicBezTo>
                    <a:cubicBezTo>
                      <a:pt x="3418" y="3543"/>
                      <a:pt x="3632" y="3436"/>
                      <a:pt x="3828" y="3283"/>
                    </a:cubicBezTo>
                    <a:cubicBezTo>
                      <a:pt x="3944" y="3195"/>
                      <a:pt x="4055" y="3101"/>
                      <a:pt x="4157" y="2995"/>
                    </a:cubicBezTo>
                    <a:cubicBezTo>
                      <a:pt x="4190" y="2957"/>
                      <a:pt x="4222" y="2920"/>
                      <a:pt x="4246" y="2878"/>
                    </a:cubicBezTo>
                    <a:cubicBezTo>
                      <a:pt x="4264" y="2850"/>
                      <a:pt x="4278" y="2818"/>
                      <a:pt x="4283" y="2785"/>
                    </a:cubicBezTo>
                    <a:cubicBezTo>
                      <a:pt x="4306" y="2674"/>
                      <a:pt x="4255" y="2577"/>
                      <a:pt x="4152" y="2534"/>
                    </a:cubicBezTo>
                    <a:cubicBezTo>
                      <a:pt x="4115" y="2521"/>
                      <a:pt x="4079" y="2511"/>
                      <a:pt x="4036" y="2506"/>
                    </a:cubicBezTo>
                    <a:cubicBezTo>
                      <a:pt x="3992" y="2501"/>
                      <a:pt x="3951" y="2499"/>
                      <a:pt x="3909" y="2499"/>
                    </a:cubicBezTo>
                    <a:cubicBezTo>
                      <a:pt x="3880" y="2499"/>
                      <a:pt x="3851" y="2500"/>
                      <a:pt x="3822" y="2502"/>
                    </a:cubicBezTo>
                    <a:cubicBezTo>
                      <a:pt x="3646" y="2515"/>
                      <a:pt x="3469" y="2539"/>
                      <a:pt x="3298" y="2577"/>
                    </a:cubicBezTo>
                    <a:cubicBezTo>
                      <a:pt x="3290" y="2580"/>
                      <a:pt x="3282" y="2583"/>
                      <a:pt x="3272" y="2583"/>
                    </a:cubicBezTo>
                    <a:cubicBezTo>
                      <a:pt x="3268" y="2583"/>
                      <a:pt x="3264" y="2582"/>
                      <a:pt x="3260" y="2581"/>
                    </a:cubicBezTo>
                    <a:cubicBezTo>
                      <a:pt x="3292" y="2543"/>
                      <a:pt x="3320" y="2506"/>
                      <a:pt x="3353" y="2474"/>
                    </a:cubicBezTo>
                    <a:cubicBezTo>
                      <a:pt x="3414" y="2404"/>
                      <a:pt x="3483" y="2348"/>
                      <a:pt x="3549" y="2288"/>
                    </a:cubicBezTo>
                    <a:cubicBezTo>
                      <a:pt x="3637" y="2208"/>
                      <a:pt x="3725" y="2125"/>
                      <a:pt x="3800" y="2037"/>
                    </a:cubicBezTo>
                    <a:cubicBezTo>
                      <a:pt x="3836" y="1995"/>
                      <a:pt x="3869" y="1948"/>
                      <a:pt x="3901" y="1907"/>
                    </a:cubicBezTo>
                    <a:cubicBezTo>
                      <a:pt x="3976" y="1790"/>
                      <a:pt x="4041" y="1674"/>
                      <a:pt x="4092" y="1549"/>
                    </a:cubicBezTo>
                    <a:cubicBezTo>
                      <a:pt x="4111" y="1507"/>
                      <a:pt x="4124" y="1461"/>
                      <a:pt x="4134" y="1414"/>
                    </a:cubicBezTo>
                    <a:cubicBezTo>
                      <a:pt x="4139" y="1377"/>
                      <a:pt x="4139" y="1344"/>
                      <a:pt x="4129" y="1311"/>
                    </a:cubicBezTo>
                    <a:cubicBezTo>
                      <a:pt x="4111" y="1247"/>
                      <a:pt x="4073" y="1200"/>
                      <a:pt x="4008" y="1182"/>
                    </a:cubicBezTo>
                    <a:cubicBezTo>
                      <a:pt x="3978" y="1173"/>
                      <a:pt x="3948" y="1169"/>
                      <a:pt x="3917" y="1169"/>
                    </a:cubicBezTo>
                    <a:cubicBezTo>
                      <a:pt x="3900" y="1169"/>
                      <a:pt x="3883" y="1170"/>
                      <a:pt x="3864" y="1172"/>
                    </a:cubicBezTo>
                    <a:cubicBezTo>
                      <a:pt x="3748" y="1191"/>
                      <a:pt x="3641" y="1228"/>
                      <a:pt x="3534" y="1283"/>
                    </a:cubicBezTo>
                    <a:cubicBezTo>
                      <a:pt x="3427" y="1339"/>
                      <a:pt x="3330" y="1409"/>
                      <a:pt x="3232" y="1483"/>
                    </a:cubicBezTo>
                    <a:cubicBezTo>
                      <a:pt x="3064" y="1614"/>
                      <a:pt x="2901" y="1749"/>
                      <a:pt x="2740" y="1888"/>
                    </a:cubicBezTo>
                    <a:cubicBezTo>
                      <a:pt x="2725" y="1897"/>
                      <a:pt x="2706" y="1912"/>
                      <a:pt x="2693" y="1925"/>
                    </a:cubicBezTo>
                    <a:cubicBezTo>
                      <a:pt x="2684" y="1912"/>
                      <a:pt x="2688" y="1902"/>
                      <a:pt x="2693" y="1893"/>
                    </a:cubicBezTo>
                    <a:cubicBezTo>
                      <a:pt x="2721" y="1785"/>
                      <a:pt x="2753" y="1678"/>
                      <a:pt x="2781" y="1572"/>
                    </a:cubicBezTo>
                    <a:cubicBezTo>
                      <a:pt x="2828" y="1399"/>
                      <a:pt x="2865" y="1223"/>
                      <a:pt x="2888" y="1047"/>
                    </a:cubicBezTo>
                    <a:cubicBezTo>
                      <a:pt x="2901" y="963"/>
                      <a:pt x="2912" y="880"/>
                      <a:pt x="2912" y="791"/>
                    </a:cubicBezTo>
                    <a:cubicBezTo>
                      <a:pt x="2912" y="726"/>
                      <a:pt x="2907" y="661"/>
                      <a:pt x="2897" y="596"/>
                    </a:cubicBezTo>
                    <a:cubicBezTo>
                      <a:pt x="2884" y="526"/>
                      <a:pt x="2856" y="461"/>
                      <a:pt x="2804" y="405"/>
                    </a:cubicBezTo>
                    <a:cubicBezTo>
                      <a:pt x="2764" y="369"/>
                      <a:pt x="2722" y="349"/>
                      <a:pt x="2672" y="349"/>
                    </a:cubicBezTo>
                    <a:cubicBezTo>
                      <a:pt x="2658" y="349"/>
                      <a:pt x="2643" y="351"/>
                      <a:pt x="2628" y="354"/>
                    </a:cubicBezTo>
                    <a:cubicBezTo>
                      <a:pt x="2586" y="359"/>
                      <a:pt x="2553" y="373"/>
                      <a:pt x="2517" y="395"/>
                    </a:cubicBezTo>
                    <a:cubicBezTo>
                      <a:pt x="2451" y="433"/>
                      <a:pt x="2399" y="485"/>
                      <a:pt x="2349" y="540"/>
                    </a:cubicBezTo>
                    <a:cubicBezTo>
                      <a:pt x="2283" y="614"/>
                      <a:pt x="2242" y="698"/>
                      <a:pt x="2200" y="786"/>
                    </a:cubicBezTo>
                    <a:cubicBezTo>
                      <a:pt x="2116" y="963"/>
                      <a:pt x="2047" y="1139"/>
                      <a:pt x="1987" y="1326"/>
                    </a:cubicBezTo>
                    <a:cubicBezTo>
                      <a:pt x="1987" y="1330"/>
                      <a:pt x="1987" y="1339"/>
                      <a:pt x="1977" y="1344"/>
                    </a:cubicBezTo>
                    <a:cubicBezTo>
                      <a:pt x="1968" y="1335"/>
                      <a:pt x="1972" y="1321"/>
                      <a:pt x="1972" y="1311"/>
                    </a:cubicBezTo>
                    <a:cubicBezTo>
                      <a:pt x="1968" y="1204"/>
                      <a:pt x="1959" y="1093"/>
                      <a:pt x="1944" y="987"/>
                    </a:cubicBezTo>
                    <a:cubicBezTo>
                      <a:pt x="1925" y="865"/>
                      <a:pt x="1903" y="749"/>
                      <a:pt x="1869" y="633"/>
                    </a:cubicBezTo>
                    <a:cubicBezTo>
                      <a:pt x="1842" y="526"/>
                      <a:pt x="1809" y="423"/>
                      <a:pt x="1763" y="326"/>
                    </a:cubicBezTo>
                    <a:cubicBezTo>
                      <a:pt x="1740" y="279"/>
                      <a:pt x="1717" y="234"/>
                      <a:pt x="1684" y="191"/>
                    </a:cubicBezTo>
                    <a:cubicBezTo>
                      <a:pt x="1614" y="94"/>
                      <a:pt x="1521" y="28"/>
                      <a:pt x="1395" y="10"/>
                    </a:cubicBezTo>
                    <a:cubicBezTo>
                      <a:pt x="1357" y="4"/>
                      <a:pt x="1318" y="0"/>
                      <a:pt x="12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2" name="Google Shape;182;p5"/>
              <p:cNvGrpSpPr/>
              <p:nvPr/>
            </p:nvGrpSpPr>
            <p:grpSpPr>
              <a:xfrm>
                <a:off x="8425079" y="3970016"/>
                <a:ext cx="214876" cy="112756"/>
                <a:chOff x="6668766" y="3821628"/>
                <a:chExt cx="70994" cy="37254"/>
              </a:xfrm>
            </p:grpSpPr>
            <p:sp>
              <p:nvSpPr>
                <p:cNvPr id="183" name="Google Shape;183;p5"/>
                <p:cNvSpPr/>
                <p:nvPr/>
              </p:nvSpPr>
              <p:spPr>
                <a:xfrm>
                  <a:off x="6707418" y="3831300"/>
                  <a:ext cx="20932" cy="21309"/>
                </a:xfrm>
                <a:custGeom>
                  <a:rect b="b" l="l" r="r" t="t"/>
                  <a:pathLst>
                    <a:path extrusionOk="0" h="564" w="554">
                      <a:moveTo>
                        <a:pt x="498" y="1"/>
                      </a:moveTo>
                      <a:cubicBezTo>
                        <a:pt x="489" y="1"/>
                        <a:pt x="481" y="2"/>
                        <a:pt x="475" y="4"/>
                      </a:cubicBezTo>
                      <a:cubicBezTo>
                        <a:pt x="456" y="8"/>
                        <a:pt x="442" y="19"/>
                        <a:pt x="423" y="32"/>
                      </a:cubicBezTo>
                      <a:cubicBezTo>
                        <a:pt x="400" y="46"/>
                        <a:pt x="377" y="64"/>
                        <a:pt x="353" y="83"/>
                      </a:cubicBezTo>
                      <a:cubicBezTo>
                        <a:pt x="275" y="158"/>
                        <a:pt x="191" y="227"/>
                        <a:pt x="117" y="306"/>
                      </a:cubicBezTo>
                      <a:cubicBezTo>
                        <a:pt x="89" y="339"/>
                        <a:pt x="61" y="367"/>
                        <a:pt x="37" y="403"/>
                      </a:cubicBezTo>
                      <a:cubicBezTo>
                        <a:pt x="24" y="418"/>
                        <a:pt x="14" y="437"/>
                        <a:pt x="9" y="455"/>
                      </a:cubicBezTo>
                      <a:cubicBezTo>
                        <a:pt x="1" y="474"/>
                        <a:pt x="1" y="493"/>
                        <a:pt x="5" y="511"/>
                      </a:cubicBezTo>
                      <a:cubicBezTo>
                        <a:pt x="9" y="534"/>
                        <a:pt x="28" y="557"/>
                        <a:pt x="52" y="562"/>
                      </a:cubicBezTo>
                      <a:cubicBezTo>
                        <a:pt x="56" y="563"/>
                        <a:pt x="61" y="564"/>
                        <a:pt x="66" y="564"/>
                      </a:cubicBezTo>
                      <a:cubicBezTo>
                        <a:pt x="81" y="564"/>
                        <a:pt x="98" y="559"/>
                        <a:pt x="112" y="548"/>
                      </a:cubicBezTo>
                      <a:cubicBezTo>
                        <a:pt x="125" y="538"/>
                        <a:pt x="144" y="529"/>
                        <a:pt x="158" y="515"/>
                      </a:cubicBezTo>
                      <a:cubicBezTo>
                        <a:pt x="260" y="431"/>
                        <a:pt x="359" y="343"/>
                        <a:pt x="447" y="246"/>
                      </a:cubicBezTo>
                      <a:cubicBezTo>
                        <a:pt x="465" y="218"/>
                        <a:pt x="488" y="190"/>
                        <a:pt x="507" y="162"/>
                      </a:cubicBezTo>
                      <a:cubicBezTo>
                        <a:pt x="526" y="139"/>
                        <a:pt x="539" y="111"/>
                        <a:pt x="548" y="83"/>
                      </a:cubicBezTo>
                      <a:cubicBezTo>
                        <a:pt x="554" y="69"/>
                        <a:pt x="554" y="60"/>
                        <a:pt x="554" y="46"/>
                      </a:cubicBezTo>
                      <a:cubicBezTo>
                        <a:pt x="548" y="23"/>
                        <a:pt x="539" y="8"/>
                        <a:pt x="520" y="4"/>
                      </a:cubicBezTo>
                      <a:cubicBezTo>
                        <a:pt x="514" y="2"/>
                        <a:pt x="506" y="1"/>
                        <a:pt x="4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" name="Google Shape;184;p5"/>
                <p:cNvSpPr/>
                <p:nvPr/>
              </p:nvSpPr>
              <p:spPr>
                <a:xfrm>
                  <a:off x="6692494" y="3821628"/>
                  <a:ext cx="11788" cy="27128"/>
                </a:xfrm>
                <a:custGeom>
                  <a:rect b="b" l="l" r="r" t="t"/>
                  <a:pathLst>
                    <a:path extrusionOk="0" h="718" w="312">
                      <a:moveTo>
                        <a:pt x="80" y="0"/>
                      </a:moveTo>
                      <a:cubicBezTo>
                        <a:pt x="63" y="0"/>
                        <a:pt x="47" y="9"/>
                        <a:pt x="33" y="23"/>
                      </a:cubicBezTo>
                      <a:cubicBezTo>
                        <a:pt x="28" y="28"/>
                        <a:pt x="28" y="32"/>
                        <a:pt x="23" y="37"/>
                      </a:cubicBezTo>
                      <a:cubicBezTo>
                        <a:pt x="18" y="46"/>
                        <a:pt x="14" y="56"/>
                        <a:pt x="9" y="65"/>
                      </a:cubicBezTo>
                      <a:cubicBezTo>
                        <a:pt x="1" y="97"/>
                        <a:pt x="1" y="125"/>
                        <a:pt x="5" y="153"/>
                      </a:cubicBezTo>
                      <a:cubicBezTo>
                        <a:pt x="9" y="223"/>
                        <a:pt x="23" y="288"/>
                        <a:pt x="46" y="353"/>
                      </a:cubicBezTo>
                      <a:cubicBezTo>
                        <a:pt x="70" y="414"/>
                        <a:pt x="93" y="479"/>
                        <a:pt x="126" y="534"/>
                      </a:cubicBezTo>
                      <a:cubicBezTo>
                        <a:pt x="140" y="567"/>
                        <a:pt x="153" y="595"/>
                        <a:pt x="168" y="627"/>
                      </a:cubicBezTo>
                      <a:cubicBezTo>
                        <a:pt x="172" y="642"/>
                        <a:pt x="177" y="650"/>
                        <a:pt x="186" y="659"/>
                      </a:cubicBezTo>
                      <a:cubicBezTo>
                        <a:pt x="196" y="683"/>
                        <a:pt x="214" y="702"/>
                        <a:pt x="233" y="711"/>
                      </a:cubicBezTo>
                      <a:cubicBezTo>
                        <a:pt x="242" y="715"/>
                        <a:pt x="251" y="717"/>
                        <a:pt x="260" y="717"/>
                      </a:cubicBezTo>
                      <a:cubicBezTo>
                        <a:pt x="282" y="717"/>
                        <a:pt x="300" y="704"/>
                        <a:pt x="307" y="678"/>
                      </a:cubicBezTo>
                      <a:cubicBezTo>
                        <a:pt x="312" y="659"/>
                        <a:pt x="312" y="642"/>
                        <a:pt x="312" y="623"/>
                      </a:cubicBezTo>
                      <a:cubicBezTo>
                        <a:pt x="312" y="604"/>
                        <a:pt x="307" y="586"/>
                        <a:pt x="302" y="562"/>
                      </a:cubicBezTo>
                      <a:cubicBezTo>
                        <a:pt x="274" y="455"/>
                        <a:pt x="242" y="344"/>
                        <a:pt x="214" y="232"/>
                      </a:cubicBezTo>
                      <a:cubicBezTo>
                        <a:pt x="205" y="204"/>
                        <a:pt x="196" y="176"/>
                        <a:pt x="186" y="144"/>
                      </a:cubicBezTo>
                      <a:cubicBezTo>
                        <a:pt x="172" y="116"/>
                        <a:pt x="162" y="88"/>
                        <a:pt x="149" y="60"/>
                      </a:cubicBezTo>
                      <a:cubicBezTo>
                        <a:pt x="140" y="46"/>
                        <a:pt x="134" y="32"/>
                        <a:pt x="126" y="23"/>
                      </a:cubicBezTo>
                      <a:cubicBezTo>
                        <a:pt x="110" y="7"/>
                        <a:pt x="95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" name="Google Shape;185;p5"/>
                <p:cNvSpPr/>
                <p:nvPr/>
              </p:nvSpPr>
              <p:spPr>
                <a:xfrm>
                  <a:off x="6668766" y="3831753"/>
                  <a:ext cx="24596" cy="18173"/>
                </a:xfrm>
                <a:custGeom>
                  <a:rect b="b" l="l" r="r" t="t"/>
                  <a:pathLst>
                    <a:path extrusionOk="0" h="481" w="651">
                      <a:moveTo>
                        <a:pt x="52" y="1"/>
                      </a:moveTo>
                      <a:cubicBezTo>
                        <a:pt x="28" y="1"/>
                        <a:pt x="5" y="24"/>
                        <a:pt x="0" y="48"/>
                      </a:cubicBezTo>
                      <a:lnTo>
                        <a:pt x="0" y="67"/>
                      </a:lnTo>
                      <a:cubicBezTo>
                        <a:pt x="5" y="76"/>
                        <a:pt x="9" y="85"/>
                        <a:pt x="15" y="90"/>
                      </a:cubicBezTo>
                      <a:cubicBezTo>
                        <a:pt x="19" y="99"/>
                        <a:pt x="24" y="108"/>
                        <a:pt x="33" y="113"/>
                      </a:cubicBezTo>
                      <a:cubicBezTo>
                        <a:pt x="75" y="159"/>
                        <a:pt x="121" y="196"/>
                        <a:pt x="168" y="234"/>
                      </a:cubicBezTo>
                      <a:cubicBezTo>
                        <a:pt x="260" y="299"/>
                        <a:pt x="354" y="364"/>
                        <a:pt x="447" y="419"/>
                      </a:cubicBezTo>
                      <a:cubicBezTo>
                        <a:pt x="479" y="434"/>
                        <a:pt x="507" y="453"/>
                        <a:pt x="539" y="462"/>
                      </a:cubicBezTo>
                      <a:cubicBezTo>
                        <a:pt x="549" y="466"/>
                        <a:pt x="554" y="471"/>
                        <a:pt x="563" y="475"/>
                      </a:cubicBezTo>
                      <a:cubicBezTo>
                        <a:pt x="577" y="481"/>
                        <a:pt x="591" y="481"/>
                        <a:pt x="601" y="481"/>
                      </a:cubicBezTo>
                      <a:cubicBezTo>
                        <a:pt x="633" y="475"/>
                        <a:pt x="651" y="447"/>
                        <a:pt x="633" y="419"/>
                      </a:cubicBezTo>
                      <a:cubicBezTo>
                        <a:pt x="633" y="415"/>
                        <a:pt x="629" y="415"/>
                        <a:pt x="623" y="410"/>
                      </a:cubicBezTo>
                      <a:cubicBezTo>
                        <a:pt x="619" y="401"/>
                        <a:pt x="614" y="397"/>
                        <a:pt x="610" y="391"/>
                      </a:cubicBezTo>
                      <a:cubicBezTo>
                        <a:pt x="586" y="369"/>
                        <a:pt x="567" y="350"/>
                        <a:pt x="545" y="331"/>
                      </a:cubicBezTo>
                      <a:cubicBezTo>
                        <a:pt x="484" y="280"/>
                        <a:pt x="423" y="224"/>
                        <a:pt x="359" y="178"/>
                      </a:cubicBezTo>
                      <a:cubicBezTo>
                        <a:pt x="294" y="131"/>
                        <a:pt x="228" y="85"/>
                        <a:pt x="159" y="43"/>
                      </a:cubicBezTo>
                      <a:cubicBezTo>
                        <a:pt x="135" y="29"/>
                        <a:pt x="112" y="15"/>
                        <a:pt x="84" y="7"/>
                      </a:cubicBezTo>
                      <a:cubicBezTo>
                        <a:pt x="75" y="7"/>
                        <a:pt x="65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6" name="Google Shape;186;p5"/>
                <p:cNvSpPr/>
                <p:nvPr/>
              </p:nvSpPr>
              <p:spPr>
                <a:xfrm>
                  <a:off x="6713350" y="3851665"/>
                  <a:ext cx="26410" cy="7216"/>
                </a:xfrm>
                <a:custGeom>
                  <a:rect b="b" l="l" r="r" t="t"/>
                  <a:pathLst>
                    <a:path extrusionOk="0" h="191" w="699">
                      <a:moveTo>
                        <a:pt x="510" y="1"/>
                      </a:moveTo>
                      <a:cubicBezTo>
                        <a:pt x="495" y="1"/>
                        <a:pt x="480" y="2"/>
                        <a:pt x="466" y="4"/>
                      </a:cubicBezTo>
                      <a:cubicBezTo>
                        <a:pt x="363" y="4"/>
                        <a:pt x="271" y="9"/>
                        <a:pt x="174" y="32"/>
                      </a:cubicBezTo>
                      <a:cubicBezTo>
                        <a:pt x="146" y="37"/>
                        <a:pt x="118" y="46"/>
                        <a:pt x="90" y="55"/>
                      </a:cubicBezTo>
                      <a:cubicBezTo>
                        <a:pt x="71" y="60"/>
                        <a:pt x="52" y="70"/>
                        <a:pt x="39" y="83"/>
                      </a:cubicBezTo>
                      <a:cubicBezTo>
                        <a:pt x="1" y="111"/>
                        <a:pt x="6" y="162"/>
                        <a:pt x="48" y="181"/>
                      </a:cubicBezTo>
                      <a:cubicBezTo>
                        <a:pt x="57" y="186"/>
                        <a:pt x="67" y="190"/>
                        <a:pt x="76" y="190"/>
                      </a:cubicBezTo>
                      <a:lnTo>
                        <a:pt x="211" y="190"/>
                      </a:lnTo>
                      <a:cubicBezTo>
                        <a:pt x="266" y="190"/>
                        <a:pt x="322" y="190"/>
                        <a:pt x="378" y="186"/>
                      </a:cubicBezTo>
                      <a:cubicBezTo>
                        <a:pt x="434" y="177"/>
                        <a:pt x="490" y="162"/>
                        <a:pt x="541" y="153"/>
                      </a:cubicBezTo>
                      <a:cubicBezTo>
                        <a:pt x="573" y="143"/>
                        <a:pt x="601" y="134"/>
                        <a:pt x="629" y="125"/>
                      </a:cubicBezTo>
                      <a:cubicBezTo>
                        <a:pt x="642" y="121"/>
                        <a:pt x="652" y="115"/>
                        <a:pt x="661" y="111"/>
                      </a:cubicBezTo>
                      <a:cubicBezTo>
                        <a:pt x="670" y="107"/>
                        <a:pt x="680" y="102"/>
                        <a:pt x="689" y="88"/>
                      </a:cubicBezTo>
                      <a:cubicBezTo>
                        <a:pt x="698" y="74"/>
                        <a:pt x="698" y="60"/>
                        <a:pt x="689" y="46"/>
                      </a:cubicBezTo>
                      <a:cubicBezTo>
                        <a:pt x="685" y="37"/>
                        <a:pt x="676" y="27"/>
                        <a:pt x="666" y="23"/>
                      </a:cubicBezTo>
                      <a:cubicBezTo>
                        <a:pt x="652" y="14"/>
                        <a:pt x="638" y="14"/>
                        <a:pt x="620" y="9"/>
                      </a:cubicBezTo>
                      <a:cubicBezTo>
                        <a:pt x="601" y="4"/>
                        <a:pt x="578" y="4"/>
                        <a:pt x="554" y="4"/>
                      </a:cubicBezTo>
                      <a:cubicBezTo>
                        <a:pt x="540" y="2"/>
                        <a:pt x="525" y="1"/>
                        <a:pt x="5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87" name="Google Shape;187;p5"/>
            <p:cNvGrpSpPr/>
            <p:nvPr/>
          </p:nvGrpSpPr>
          <p:grpSpPr>
            <a:xfrm rot="-1262185">
              <a:off x="8969396" y="3917499"/>
              <a:ext cx="372014" cy="324674"/>
              <a:chOff x="8328424" y="3707326"/>
              <a:chExt cx="492581" cy="429898"/>
            </a:xfrm>
          </p:grpSpPr>
          <p:sp>
            <p:nvSpPr>
              <p:cNvPr id="188" name="Google Shape;188;p5"/>
              <p:cNvSpPr/>
              <p:nvPr/>
            </p:nvSpPr>
            <p:spPr>
              <a:xfrm>
                <a:off x="8328424" y="3707326"/>
                <a:ext cx="492581" cy="429898"/>
              </a:xfrm>
              <a:custGeom>
                <a:rect b="b" l="l" r="r" t="t"/>
                <a:pathLst>
                  <a:path extrusionOk="0" h="3759" w="4307">
                    <a:moveTo>
                      <a:pt x="1280" y="0"/>
                    </a:moveTo>
                    <a:cubicBezTo>
                      <a:pt x="1207" y="0"/>
                      <a:pt x="1134" y="14"/>
                      <a:pt x="1061" y="47"/>
                    </a:cubicBezTo>
                    <a:cubicBezTo>
                      <a:pt x="996" y="80"/>
                      <a:pt x="940" y="131"/>
                      <a:pt x="889" y="187"/>
                    </a:cubicBezTo>
                    <a:cubicBezTo>
                      <a:pt x="843" y="234"/>
                      <a:pt x="810" y="289"/>
                      <a:pt x="777" y="345"/>
                    </a:cubicBezTo>
                    <a:cubicBezTo>
                      <a:pt x="736" y="414"/>
                      <a:pt x="717" y="494"/>
                      <a:pt x="721" y="573"/>
                    </a:cubicBezTo>
                    <a:cubicBezTo>
                      <a:pt x="721" y="610"/>
                      <a:pt x="726" y="646"/>
                      <a:pt x="731" y="680"/>
                    </a:cubicBezTo>
                    <a:cubicBezTo>
                      <a:pt x="754" y="809"/>
                      <a:pt x="792" y="940"/>
                      <a:pt x="829" y="1065"/>
                    </a:cubicBezTo>
                    <a:cubicBezTo>
                      <a:pt x="861" y="1182"/>
                      <a:pt x="893" y="1298"/>
                      <a:pt x="927" y="1414"/>
                    </a:cubicBezTo>
                    <a:cubicBezTo>
                      <a:pt x="931" y="1427"/>
                      <a:pt x="940" y="1442"/>
                      <a:pt x="936" y="1461"/>
                    </a:cubicBezTo>
                    <a:cubicBezTo>
                      <a:pt x="921" y="1451"/>
                      <a:pt x="908" y="1437"/>
                      <a:pt x="899" y="1427"/>
                    </a:cubicBezTo>
                    <a:cubicBezTo>
                      <a:pt x="847" y="1377"/>
                      <a:pt x="792" y="1326"/>
                      <a:pt x="736" y="1279"/>
                    </a:cubicBezTo>
                    <a:cubicBezTo>
                      <a:pt x="689" y="1242"/>
                      <a:pt x="633" y="1210"/>
                      <a:pt x="577" y="1182"/>
                    </a:cubicBezTo>
                    <a:cubicBezTo>
                      <a:pt x="539" y="1165"/>
                      <a:pt x="502" y="1157"/>
                      <a:pt x="466" y="1157"/>
                    </a:cubicBezTo>
                    <a:cubicBezTo>
                      <a:pt x="411" y="1157"/>
                      <a:pt x="358" y="1176"/>
                      <a:pt x="307" y="1210"/>
                    </a:cubicBezTo>
                    <a:cubicBezTo>
                      <a:pt x="262" y="1242"/>
                      <a:pt x="219" y="1283"/>
                      <a:pt x="187" y="1330"/>
                    </a:cubicBezTo>
                    <a:cubicBezTo>
                      <a:pt x="48" y="1526"/>
                      <a:pt x="1" y="1744"/>
                      <a:pt x="39" y="1976"/>
                    </a:cubicBezTo>
                    <a:cubicBezTo>
                      <a:pt x="52" y="2064"/>
                      <a:pt x="84" y="2148"/>
                      <a:pt x="131" y="2223"/>
                    </a:cubicBezTo>
                    <a:cubicBezTo>
                      <a:pt x="159" y="2279"/>
                      <a:pt x="191" y="2330"/>
                      <a:pt x="224" y="2381"/>
                    </a:cubicBezTo>
                    <a:cubicBezTo>
                      <a:pt x="285" y="2465"/>
                      <a:pt x="345" y="2549"/>
                      <a:pt x="410" y="2627"/>
                    </a:cubicBezTo>
                    <a:cubicBezTo>
                      <a:pt x="494" y="2729"/>
                      <a:pt x="582" y="2828"/>
                      <a:pt x="680" y="2916"/>
                    </a:cubicBezTo>
                    <a:cubicBezTo>
                      <a:pt x="745" y="2971"/>
                      <a:pt x="810" y="3032"/>
                      <a:pt x="871" y="3087"/>
                    </a:cubicBezTo>
                    <a:cubicBezTo>
                      <a:pt x="921" y="3139"/>
                      <a:pt x="977" y="3190"/>
                      <a:pt x="1028" y="3240"/>
                    </a:cubicBezTo>
                    <a:cubicBezTo>
                      <a:pt x="1103" y="3306"/>
                      <a:pt x="1172" y="3371"/>
                      <a:pt x="1256" y="3427"/>
                    </a:cubicBezTo>
                    <a:cubicBezTo>
                      <a:pt x="1279" y="3441"/>
                      <a:pt x="1298" y="3459"/>
                      <a:pt x="1322" y="3474"/>
                    </a:cubicBezTo>
                    <a:cubicBezTo>
                      <a:pt x="1438" y="3557"/>
                      <a:pt x="1573" y="3613"/>
                      <a:pt x="1712" y="3645"/>
                    </a:cubicBezTo>
                    <a:cubicBezTo>
                      <a:pt x="1809" y="3673"/>
                      <a:pt x="1907" y="3697"/>
                      <a:pt x="2004" y="3725"/>
                    </a:cubicBezTo>
                    <a:cubicBezTo>
                      <a:pt x="2083" y="3747"/>
                      <a:pt x="2163" y="3758"/>
                      <a:pt x="2243" y="3758"/>
                    </a:cubicBezTo>
                    <a:cubicBezTo>
                      <a:pt x="2277" y="3758"/>
                      <a:pt x="2310" y="3756"/>
                      <a:pt x="2344" y="3752"/>
                    </a:cubicBezTo>
                    <a:cubicBezTo>
                      <a:pt x="2442" y="3738"/>
                      <a:pt x="2539" y="3733"/>
                      <a:pt x="2637" y="3725"/>
                    </a:cubicBezTo>
                    <a:cubicBezTo>
                      <a:pt x="2753" y="3715"/>
                      <a:pt x="2869" y="3701"/>
                      <a:pt x="2985" y="3673"/>
                    </a:cubicBezTo>
                    <a:cubicBezTo>
                      <a:pt x="3028" y="3664"/>
                      <a:pt x="3074" y="3650"/>
                      <a:pt x="3116" y="3626"/>
                    </a:cubicBezTo>
                    <a:cubicBezTo>
                      <a:pt x="3139" y="3622"/>
                      <a:pt x="3158" y="3613"/>
                      <a:pt x="3176" y="3609"/>
                    </a:cubicBezTo>
                    <a:cubicBezTo>
                      <a:pt x="3418" y="3543"/>
                      <a:pt x="3632" y="3436"/>
                      <a:pt x="3828" y="3283"/>
                    </a:cubicBezTo>
                    <a:cubicBezTo>
                      <a:pt x="3944" y="3195"/>
                      <a:pt x="4055" y="3101"/>
                      <a:pt x="4157" y="2995"/>
                    </a:cubicBezTo>
                    <a:cubicBezTo>
                      <a:pt x="4190" y="2957"/>
                      <a:pt x="4222" y="2920"/>
                      <a:pt x="4246" y="2878"/>
                    </a:cubicBezTo>
                    <a:cubicBezTo>
                      <a:pt x="4264" y="2850"/>
                      <a:pt x="4278" y="2818"/>
                      <a:pt x="4283" y="2785"/>
                    </a:cubicBezTo>
                    <a:cubicBezTo>
                      <a:pt x="4306" y="2674"/>
                      <a:pt x="4255" y="2577"/>
                      <a:pt x="4152" y="2534"/>
                    </a:cubicBezTo>
                    <a:cubicBezTo>
                      <a:pt x="4115" y="2521"/>
                      <a:pt x="4079" y="2511"/>
                      <a:pt x="4036" y="2506"/>
                    </a:cubicBezTo>
                    <a:cubicBezTo>
                      <a:pt x="3992" y="2501"/>
                      <a:pt x="3951" y="2499"/>
                      <a:pt x="3909" y="2499"/>
                    </a:cubicBezTo>
                    <a:cubicBezTo>
                      <a:pt x="3880" y="2499"/>
                      <a:pt x="3851" y="2500"/>
                      <a:pt x="3822" y="2502"/>
                    </a:cubicBezTo>
                    <a:cubicBezTo>
                      <a:pt x="3646" y="2515"/>
                      <a:pt x="3469" y="2539"/>
                      <a:pt x="3298" y="2577"/>
                    </a:cubicBezTo>
                    <a:cubicBezTo>
                      <a:pt x="3290" y="2580"/>
                      <a:pt x="3282" y="2583"/>
                      <a:pt x="3272" y="2583"/>
                    </a:cubicBezTo>
                    <a:cubicBezTo>
                      <a:pt x="3268" y="2583"/>
                      <a:pt x="3264" y="2582"/>
                      <a:pt x="3260" y="2581"/>
                    </a:cubicBezTo>
                    <a:cubicBezTo>
                      <a:pt x="3292" y="2543"/>
                      <a:pt x="3320" y="2506"/>
                      <a:pt x="3353" y="2474"/>
                    </a:cubicBezTo>
                    <a:cubicBezTo>
                      <a:pt x="3414" y="2404"/>
                      <a:pt x="3483" y="2348"/>
                      <a:pt x="3549" y="2288"/>
                    </a:cubicBezTo>
                    <a:cubicBezTo>
                      <a:pt x="3637" y="2208"/>
                      <a:pt x="3725" y="2125"/>
                      <a:pt x="3800" y="2037"/>
                    </a:cubicBezTo>
                    <a:cubicBezTo>
                      <a:pt x="3836" y="1995"/>
                      <a:pt x="3869" y="1948"/>
                      <a:pt x="3901" y="1907"/>
                    </a:cubicBezTo>
                    <a:cubicBezTo>
                      <a:pt x="3976" y="1790"/>
                      <a:pt x="4041" y="1674"/>
                      <a:pt x="4092" y="1549"/>
                    </a:cubicBezTo>
                    <a:cubicBezTo>
                      <a:pt x="4111" y="1507"/>
                      <a:pt x="4124" y="1461"/>
                      <a:pt x="4134" y="1414"/>
                    </a:cubicBezTo>
                    <a:cubicBezTo>
                      <a:pt x="4139" y="1377"/>
                      <a:pt x="4139" y="1344"/>
                      <a:pt x="4129" y="1311"/>
                    </a:cubicBezTo>
                    <a:cubicBezTo>
                      <a:pt x="4111" y="1247"/>
                      <a:pt x="4073" y="1200"/>
                      <a:pt x="4008" y="1182"/>
                    </a:cubicBezTo>
                    <a:cubicBezTo>
                      <a:pt x="3978" y="1173"/>
                      <a:pt x="3948" y="1169"/>
                      <a:pt x="3917" y="1169"/>
                    </a:cubicBezTo>
                    <a:cubicBezTo>
                      <a:pt x="3900" y="1169"/>
                      <a:pt x="3883" y="1170"/>
                      <a:pt x="3864" y="1172"/>
                    </a:cubicBezTo>
                    <a:cubicBezTo>
                      <a:pt x="3748" y="1191"/>
                      <a:pt x="3641" y="1228"/>
                      <a:pt x="3534" y="1283"/>
                    </a:cubicBezTo>
                    <a:cubicBezTo>
                      <a:pt x="3427" y="1339"/>
                      <a:pt x="3330" y="1409"/>
                      <a:pt x="3232" y="1483"/>
                    </a:cubicBezTo>
                    <a:cubicBezTo>
                      <a:pt x="3064" y="1614"/>
                      <a:pt x="2901" y="1749"/>
                      <a:pt x="2740" y="1888"/>
                    </a:cubicBezTo>
                    <a:cubicBezTo>
                      <a:pt x="2725" y="1897"/>
                      <a:pt x="2706" y="1912"/>
                      <a:pt x="2693" y="1925"/>
                    </a:cubicBezTo>
                    <a:cubicBezTo>
                      <a:pt x="2684" y="1912"/>
                      <a:pt x="2688" y="1902"/>
                      <a:pt x="2693" y="1893"/>
                    </a:cubicBezTo>
                    <a:cubicBezTo>
                      <a:pt x="2721" y="1785"/>
                      <a:pt x="2753" y="1678"/>
                      <a:pt x="2781" y="1572"/>
                    </a:cubicBezTo>
                    <a:cubicBezTo>
                      <a:pt x="2828" y="1399"/>
                      <a:pt x="2865" y="1223"/>
                      <a:pt x="2888" y="1047"/>
                    </a:cubicBezTo>
                    <a:cubicBezTo>
                      <a:pt x="2901" y="963"/>
                      <a:pt x="2912" y="880"/>
                      <a:pt x="2912" y="791"/>
                    </a:cubicBezTo>
                    <a:cubicBezTo>
                      <a:pt x="2912" y="726"/>
                      <a:pt x="2907" y="661"/>
                      <a:pt x="2897" y="596"/>
                    </a:cubicBezTo>
                    <a:cubicBezTo>
                      <a:pt x="2884" y="526"/>
                      <a:pt x="2856" y="461"/>
                      <a:pt x="2804" y="405"/>
                    </a:cubicBezTo>
                    <a:cubicBezTo>
                      <a:pt x="2764" y="369"/>
                      <a:pt x="2722" y="349"/>
                      <a:pt x="2672" y="349"/>
                    </a:cubicBezTo>
                    <a:cubicBezTo>
                      <a:pt x="2658" y="349"/>
                      <a:pt x="2643" y="351"/>
                      <a:pt x="2628" y="354"/>
                    </a:cubicBezTo>
                    <a:cubicBezTo>
                      <a:pt x="2586" y="359"/>
                      <a:pt x="2553" y="373"/>
                      <a:pt x="2517" y="395"/>
                    </a:cubicBezTo>
                    <a:cubicBezTo>
                      <a:pt x="2451" y="433"/>
                      <a:pt x="2399" y="485"/>
                      <a:pt x="2349" y="540"/>
                    </a:cubicBezTo>
                    <a:cubicBezTo>
                      <a:pt x="2283" y="614"/>
                      <a:pt x="2242" y="698"/>
                      <a:pt x="2200" y="786"/>
                    </a:cubicBezTo>
                    <a:cubicBezTo>
                      <a:pt x="2116" y="963"/>
                      <a:pt x="2047" y="1139"/>
                      <a:pt x="1987" y="1326"/>
                    </a:cubicBezTo>
                    <a:cubicBezTo>
                      <a:pt x="1987" y="1330"/>
                      <a:pt x="1987" y="1339"/>
                      <a:pt x="1977" y="1344"/>
                    </a:cubicBezTo>
                    <a:cubicBezTo>
                      <a:pt x="1968" y="1335"/>
                      <a:pt x="1972" y="1321"/>
                      <a:pt x="1972" y="1311"/>
                    </a:cubicBezTo>
                    <a:cubicBezTo>
                      <a:pt x="1968" y="1204"/>
                      <a:pt x="1959" y="1093"/>
                      <a:pt x="1944" y="987"/>
                    </a:cubicBezTo>
                    <a:cubicBezTo>
                      <a:pt x="1925" y="865"/>
                      <a:pt x="1903" y="749"/>
                      <a:pt x="1869" y="633"/>
                    </a:cubicBezTo>
                    <a:cubicBezTo>
                      <a:pt x="1842" y="526"/>
                      <a:pt x="1809" y="423"/>
                      <a:pt x="1763" y="326"/>
                    </a:cubicBezTo>
                    <a:cubicBezTo>
                      <a:pt x="1740" y="279"/>
                      <a:pt x="1717" y="234"/>
                      <a:pt x="1684" y="191"/>
                    </a:cubicBezTo>
                    <a:cubicBezTo>
                      <a:pt x="1614" y="94"/>
                      <a:pt x="1521" y="28"/>
                      <a:pt x="1395" y="10"/>
                    </a:cubicBezTo>
                    <a:cubicBezTo>
                      <a:pt x="1357" y="4"/>
                      <a:pt x="1318" y="0"/>
                      <a:pt x="12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9" name="Google Shape;189;p5"/>
              <p:cNvGrpSpPr/>
              <p:nvPr/>
            </p:nvGrpSpPr>
            <p:grpSpPr>
              <a:xfrm>
                <a:off x="8425079" y="3970016"/>
                <a:ext cx="214876" cy="112756"/>
                <a:chOff x="6668766" y="3821628"/>
                <a:chExt cx="70994" cy="37254"/>
              </a:xfrm>
            </p:grpSpPr>
            <p:sp>
              <p:nvSpPr>
                <p:cNvPr id="190" name="Google Shape;190;p5"/>
                <p:cNvSpPr/>
                <p:nvPr/>
              </p:nvSpPr>
              <p:spPr>
                <a:xfrm>
                  <a:off x="6707418" y="3831300"/>
                  <a:ext cx="20932" cy="21309"/>
                </a:xfrm>
                <a:custGeom>
                  <a:rect b="b" l="l" r="r" t="t"/>
                  <a:pathLst>
                    <a:path extrusionOk="0" h="564" w="554">
                      <a:moveTo>
                        <a:pt x="498" y="1"/>
                      </a:moveTo>
                      <a:cubicBezTo>
                        <a:pt x="489" y="1"/>
                        <a:pt x="481" y="2"/>
                        <a:pt x="475" y="4"/>
                      </a:cubicBezTo>
                      <a:cubicBezTo>
                        <a:pt x="456" y="8"/>
                        <a:pt x="442" y="19"/>
                        <a:pt x="423" y="32"/>
                      </a:cubicBezTo>
                      <a:cubicBezTo>
                        <a:pt x="400" y="46"/>
                        <a:pt x="377" y="64"/>
                        <a:pt x="353" y="83"/>
                      </a:cubicBezTo>
                      <a:cubicBezTo>
                        <a:pt x="275" y="158"/>
                        <a:pt x="191" y="227"/>
                        <a:pt x="117" y="306"/>
                      </a:cubicBezTo>
                      <a:cubicBezTo>
                        <a:pt x="89" y="339"/>
                        <a:pt x="61" y="367"/>
                        <a:pt x="37" y="403"/>
                      </a:cubicBezTo>
                      <a:cubicBezTo>
                        <a:pt x="24" y="418"/>
                        <a:pt x="14" y="437"/>
                        <a:pt x="9" y="455"/>
                      </a:cubicBezTo>
                      <a:cubicBezTo>
                        <a:pt x="1" y="474"/>
                        <a:pt x="1" y="493"/>
                        <a:pt x="5" y="511"/>
                      </a:cubicBezTo>
                      <a:cubicBezTo>
                        <a:pt x="9" y="534"/>
                        <a:pt x="28" y="557"/>
                        <a:pt x="52" y="562"/>
                      </a:cubicBezTo>
                      <a:cubicBezTo>
                        <a:pt x="56" y="563"/>
                        <a:pt x="61" y="564"/>
                        <a:pt x="66" y="564"/>
                      </a:cubicBezTo>
                      <a:cubicBezTo>
                        <a:pt x="81" y="564"/>
                        <a:pt x="98" y="559"/>
                        <a:pt x="112" y="548"/>
                      </a:cubicBezTo>
                      <a:cubicBezTo>
                        <a:pt x="125" y="538"/>
                        <a:pt x="144" y="529"/>
                        <a:pt x="158" y="515"/>
                      </a:cubicBezTo>
                      <a:cubicBezTo>
                        <a:pt x="260" y="431"/>
                        <a:pt x="359" y="343"/>
                        <a:pt x="447" y="246"/>
                      </a:cubicBezTo>
                      <a:cubicBezTo>
                        <a:pt x="465" y="218"/>
                        <a:pt x="488" y="190"/>
                        <a:pt x="507" y="162"/>
                      </a:cubicBezTo>
                      <a:cubicBezTo>
                        <a:pt x="526" y="139"/>
                        <a:pt x="539" y="111"/>
                        <a:pt x="548" y="83"/>
                      </a:cubicBezTo>
                      <a:cubicBezTo>
                        <a:pt x="554" y="69"/>
                        <a:pt x="554" y="60"/>
                        <a:pt x="554" y="46"/>
                      </a:cubicBezTo>
                      <a:cubicBezTo>
                        <a:pt x="548" y="23"/>
                        <a:pt x="539" y="8"/>
                        <a:pt x="520" y="4"/>
                      </a:cubicBezTo>
                      <a:cubicBezTo>
                        <a:pt x="514" y="2"/>
                        <a:pt x="506" y="1"/>
                        <a:pt x="4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" name="Google Shape;191;p5"/>
                <p:cNvSpPr/>
                <p:nvPr/>
              </p:nvSpPr>
              <p:spPr>
                <a:xfrm>
                  <a:off x="6692494" y="3821628"/>
                  <a:ext cx="11788" cy="27128"/>
                </a:xfrm>
                <a:custGeom>
                  <a:rect b="b" l="l" r="r" t="t"/>
                  <a:pathLst>
                    <a:path extrusionOk="0" h="718" w="312">
                      <a:moveTo>
                        <a:pt x="80" y="0"/>
                      </a:moveTo>
                      <a:cubicBezTo>
                        <a:pt x="63" y="0"/>
                        <a:pt x="47" y="9"/>
                        <a:pt x="33" y="23"/>
                      </a:cubicBezTo>
                      <a:cubicBezTo>
                        <a:pt x="28" y="28"/>
                        <a:pt x="28" y="32"/>
                        <a:pt x="23" y="37"/>
                      </a:cubicBezTo>
                      <a:cubicBezTo>
                        <a:pt x="18" y="46"/>
                        <a:pt x="14" y="56"/>
                        <a:pt x="9" y="65"/>
                      </a:cubicBezTo>
                      <a:cubicBezTo>
                        <a:pt x="1" y="97"/>
                        <a:pt x="1" y="125"/>
                        <a:pt x="5" y="153"/>
                      </a:cubicBezTo>
                      <a:cubicBezTo>
                        <a:pt x="9" y="223"/>
                        <a:pt x="23" y="288"/>
                        <a:pt x="46" y="353"/>
                      </a:cubicBezTo>
                      <a:cubicBezTo>
                        <a:pt x="70" y="414"/>
                        <a:pt x="93" y="479"/>
                        <a:pt x="126" y="534"/>
                      </a:cubicBezTo>
                      <a:cubicBezTo>
                        <a:pt x="140" y="567"/>
                        <a:pt x="153" y="595"/>
                        <a:pt x="168" y="627"/>
                      </a:cubicBezTo>
                      <a:cubicBezTo>
                        <a:pt x="172" y="642"/>
                        <a:pt x="177" y="650"/>
                        <a:pt x="186" y="659"/>
                      </a:cubicBezTo>
                      <a:cubicBezTo>
                        <a:pt x="196" y="683"/>
                        <a:pt x="214" y="702"/>
                        <a:pt x="233" y="711"/>
                      </a:cubicBezTo>
                      <a:cubicBezTo>
                        <a:pt x="242" y="715"/>
                        <a:pt x="251" y="717"/>
                        <a:pt x="260" y="717"/>
                      </a:cubicBezTo>
                      <a:cubicBezTo>
                        <a:pt x="282" y="717"/>
                        <a:pt x="300" y="704"/>
                        <a:pt x="307" y="678"/>
                      </a:cubicBezTo>
                      <a:cubicBezTo>
                        <a:pt x="312" y="659"/>
                        <a:pt x="312" y="642"/>
                        <a:pt x="312" y="623"/>
                      </a:cubicBezTo>
                      <a:cubicBezTo>
                        <a:pt x="312" y="604"/>
                        <a:pt x="307" y="586"/>
                        <a:pt x="302" y="562"/>
                      </a:cubicBezTo>
                      <a:cubicBezTo>
                        <a:pt x="274" y="455"/>
                        <a:pt x="242" y="344"/>
                        <a:pt x="214" y="232"/>
                      </a:cubicBezTo>
                      <a:cubicBezTo>
                        <a:pt x="205" y="204"/>
                        <a:pt x="196" y="176"/>
                        <a:pt x="186" y="144"/>
                      </a:cubicBezTo>
                      <a:cubicBezTo>
                        <a:pt x="172" y="116"/>
                        <a:pt x="162" y="88"/>
                        <a:pt x="149" y="60"/>
                      </a:cubicBezTo>
                      <a:cubicBezTo>
                        <a:pt x="140" y="46"/>
                        <a:pt x="134" y="32"/>
                        <a:pt x="126" y="23"/>
                      </a:cubicBezTo>
                      <a:cubicBezTo>
                        <a:pt x="110" y="7"/>
                        <a:pt x="95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" name="Google Shape;192;p5"/>
                <p:cNvSpPr/>
                <p:nvPr/>
              </p:nvSpPr>
              <p:spPr>
                <a:xfrm>
                  <a:off x="6668766" y="3831753"/>
                  <a:ext cx="24596" cy="18173"/>
                </a:xfrm>
                <a:custGeom>
                  <a:rect b="b" l="l" r="r" t="t"/>
                  <a:pathLst>
                    <a:path extrusionOk="0" h="481" w="651">
                      <a:moveTo>
                        <a:pt x="52" y="1"/>
                      </a:moveTo>
                      <a:cubicBezTo>
                        <a:pt x="28" y="1"/>
                        <a:pt x="5" y="24"/>
                        <a:pt x="0" y="48"/>
                      </a:cubicBezTo>
                      <a:lnTo>
                        <a:pt x="0" y="67"/>
                      </a:lnTo>
                      <a:cubicBezTo>
                        <a:pt x="5" y="76"/>
                        <a:pt x="9" y="85"/>
                        <a:pt x="15" y="90"/>
                      </a:cubicBezTo>
                      <a:cubicBezTo>
                        <a:pt x="19" y="99"/>
                        <a:pt x="24" y="108"/>
                        <a:pt x="33" y="113"/>
                      </a:cubicBezTo>
                      <a:cubicBezTo>
                        <a:pt x="75" y="159"/>
                        <a:pt x="121" y="196"/>
                        <a:pt x="168" y="234"/>
                      </a:cubicBezTo>
                      <a:cubicBezTo>
                        <a:pt x="260" y="299"/>
                        <a:pt x="354" y="364"/>
                        <a:pt x="447" y="419"/>
                      </a:cubicBezTo>
                      <a:cubicBezTo>
                        <a:pt x="479" y="434"/>
                        <a:pt x="507" y="453"/>
                        <a:pt x="539" y="462"/>
                      </a:cubicBezTo>
                      <a:cubicBezTo>
                        <a:pt x="549" y="466"/>
                        <a:pt x="554" y="471"/>
                        <a:pt x="563" y="475"/>
                      </a:cubicBezTo>
                      <a:cubicBezTo>
                        <a:pt x="577" y="481"/>
                        <a:pt x="591" y="481"/>
                        <a:pt x="601" y="481"/>
                      </a:cubicBezTo>
                      <a:cubicBezTo>
                        <a:pt x="633" y="475"/>
                        <a:pt x="651" y="447"/>
                        <a:pt x="633" y="419"/>
                      </a:cubicBezTo>
                      <a:cubicBezTo>
                        <a:pt x="633" y="415"/>
                        <a:pt x="629" y="415"/>
                        <a:pt x="623" y="410"/>
                      </a:cubicBezTo>
                      <a:cubicBezTo>
                        <a:pt x="619" y="401"/>
                        <a:pt x="614" y="397"/>
                        <a:pt x="610" y="391"/>
                      </a:cubicBezTo>
                      <a:cubicBezTo>
                        <a:pt x="586" y="369"/>
                        <a:pt x="567" y="350"/>
                        <a:pt x="545" y="331"/>
                      </a:cubicBezTo>
                      <a:cubicBezTo>
                        <a:pt x="484" y="280"/>
                        <a:pt x="423" y="224"/>
                        <a:pt x="359" y="178"/>
                      </a:cubicBezTo>
                      <a:cubicBezTo>
                        <a:pt x="294" y="131"/>
                        <a:pt x="228" y="85"/>
                        <a:pt x="159" y="43"/>
                      </a:cubicBezTo>
                      <a:cubicBezTo>
                        <a:pt x="135" y="29"/>
                        <a:pt x="112" y="15"/>
                        <a:pt x="84" y="7"/>
                      </a:cubicBezTo>
                      <a:cubicBezTo>
                        <a:pt x="75" y="7"/>
                        <a:pt x="65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" name="Google Shape;193;p5"/>
                <p:cNvSpPr/>
                <p:nvPr/>
              </p:nvSpPr>
              <p:spPr>
                <a:xfrm>
                  <a:off x="6713350" y="3851665"/>
                  <a:ext cx="26410" cy="7216"/>
                </a:xfrm>
                <a:custGeom>
                  <a:rect b="b" l="l" r="r" t="t"/>
                  <a:pathLst>
                    <a:path extrusionOk="0" h="191" w="699">
                      <a:moveTo>
                        <a:pt x="510" y="1"/>
                      </a:moveTo>
                      <a:cubicBezTo>
                        <a:pt x="495" y="1"/>
                        <a:pt x="480" y="2"/>
                        <a:pt x="466" y="4"/>
                      </a:cubicBezTo>
                      <a:cubicBezTo>
                        <a:pt x="363" y="4"/>
                        <a:pt x="271" y="9"/>
                        <a:pt x="174" y="32"/>
                      </a:cubicBezTo>
                      <a:cubicBezTo>
                        <a:pt x="146" y="37"/>
                        <a:pt x="118" y="46"/>
                        <a:pt x="90" y="55"/>
                      </a:cubicBezTo>
                      <a:cubicBezTo>
                        <a:pt x="71" y="60"/>
                        <a:pt x="52" y="70"/>
                        <a:pt x="39" y="83"/>
                      </a:cubicBezTo>
                      <a:cubicBezTo>
                        <a:pt x="1" y="111"/>
                        <a:pt x="6" y="162"/>
                        <a:pt x="48" y="181"/>
                      </a:cubicBezTo>
                      <a:cubicBezTo>
                        <a:pt x="57" y="186"/>
                        <a:pt x="67" y="190"/>
                        <a:pt x="76" y="190"/>
                      </a:cubicBezTo>
                      <a:lnTo>
                        <a:pt x="211" y="190"/>
                      </a:lnTo>
                      <a:cubicBezTo>
                        <a:pt x="266" y="190"/>
                        <a:pt x="322" y="190"/>
                        <a:pt x="378" y="186"/>
                      </a:cubicBezTo>
                      <a:cubicBezTo>
                        <a:pt x="434" y="177"/>
                        <a:pt x="490" y="162"/>
                        <a:pt x="541" y="153"/>
                      </a:cubicBezTo>
                      <a:cubicBezTo>
                        <a:pt x="573" y="143"/>
                        <a:pt x="601" y="134"/>
                        <a:pt x="629" y="125"/>
                      </a:cubicBezTo>
                      <a:cubicBezTo>
                        <a:pt x="642" y="121"/>
                        <a:pt x="652" y="115"/>
                        <a:pt x="661" y="111"/>
                      </a:cubicBezTo>
                      <a:cubicBezTo>
                        <a:pt x="670" y="107"/>
                        <a:pt x="680" y="102"/>
                        <a:pt x="689" y="88"/>
                      </a:cubicBezTo>
                      <a:cubicBezTo>
                        <a:pt x="698" y="74"/>
                        <a:pt x="698" y="60"/>
                        <a:pt x="689" y="46"/>
                      </a:cubicBezTo>
                      <a:cubicBezTo>
                        <a:pt x="685" y="37"/>
                        <a:pt x="676" y="27"/>
                        <a:pt x="666" y="23"/>
                      </a:cubicBezTo>
                      <a:cubicBezTo>
                        <a:pt x="652" y="14"/>
                        <a:pt x="638" y="14"/>
                        <a:pt x="620" y="9"/>
                      </a:cubicBezTo>
                      <a:cubicBezTo>
                        <a:pt x="601" y="4"/>
                        <a:pt x="578" y="4"/>
                        <a:pt x="554" y="4"/>
                      </a:cubicBezTo>
                      <a:cubicBezTo>
                        <a:pt x="540" y="2"/>
                        <a:pt x="525" y="1"/>
                        <a:pt x="5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94" name="Google Shape;194;p5"/>
            <p:cNvGrpSpPr/>
            <p:nvPr/>
          </p:nvGrpSpPr>
          <p:grpSpPr>
            <a:xfrm rot="-2896693">
              <a:off x="8539753" y="1951267"/>
              <a:ext cx="523213" cy="456660"/>
              <a:chOff x="8328424" y="3707326"/>
              <a:chExt cx="492581" cy="429898"/>
            </a:xfrm>
          </p:grpSpPr>
          <p:sp>
            <p:nvSpPr>
              <p:cNvPr id="195" name="Google Shape;195;p5"/>
              <p:cNvSpPr/>
              <p:nvPr/>
            </p:nvSpPr>
            <p:spPr>
              <a:xfrm>
                <a:off x="8328424" y="3707326"/>
                <a:ext cx="492581" cy="429898"/>
              </a:xfrm>
              <a:custGeom>
                <a:rect b="b" l="l" r="r" t="t"/>
                <a:pathLst>
                  <a:path extrusionOk="0" h="3759" w="4307">
                    <a:moveTo>
                      <a:pt x="1280" y="0"/>
                    </a:moveTo>
                    <a:cubicBezTo>
                      <a:pt x="1207" y="0"/>
                      <a:pt x="1134" y="14"/>
                      <a:pt x="1061" y="47"/>
                    </a:cubicBezTo>
                    <a:cubicBezTo>
                      <a:pt x="996" y="80"/>
                      <a:pt x="940" y="131"/>
                      <a:pt x="889" y="187"/>
                    </a:cubicBezTo>
                    <a:cubicBezTo>
                      <a:pt x="843" y="234"/>
                      <a:pt x="810" y="289"/>
                      <a:pt x="777" y="345"/>
                    </a:cubicBezTo>
                    <a:cubicBezTo>
                      <a:pt x="736" y="414"/>
                      <a:pt x="717" y="494"/>
                      <a:pt x="721" y="573"/>
                    </a:cubicBezTo>
                    <a:cubicBezTo>
                      <a:pt x="721" y="610"/>
                      <a:pt x="726" y="646"/>
                      <a:pt x="731" y="680"/>
                    </a:cubicBezTo>
                    <a:cubicBezTo>
                      <a:pt x="754" y="809"/>
                      <a:pt x="792" y="940"/>
                      <a:pt x="829" y="1065"/>
                    </a:cubicBezTo>
                    <a:cubicBezTo>
                      <a:pt x="861" y="1182"/>
                      <a:pt x="893" y="1298"/>
                      <a:pt x="927" y="1414"/>
                    </a:cubicBezTo>
                    <a:cubicBezTo>
                      <a:pt x="931" y="1427"/>
                      <a:pt x="940" y="1442"/>
                      <a:pt x="936" y="1461"/>
                    </a:cubicBezTo>
                    <a:cubicBezTo>
                      <a:pt x="921" y="1451"/>
                      <a:pt x="908" y="1437"/>
                      <a:pt x="899" y="1427"/>
                    </a:cubicBezTo>
                    <a:cubicBezTo>
                      <a:pt x="847" y="1377"/>
                      <a:pt x="792" y="1326"/>
                      <a:pt x="736" y="1279"/>
                    </a:cubicBezTo>
                    <a:cubicBezTo>
                      <a:pt x="689" y="1242"/>
                      <a:pt x="633" y="1210"/>
                      <a:pt x="577" y="1182"/>
                    </a:cubicBezTo>
                    <a:cubicBezTo>
                      <a:pt x="539" y="1165"/>
                      <a:pt x="502" y="1157"/>
                      <a:pt x="466" y="1157"/>
                    </a:cubicBezTo>
                    <a:cubicBezTo>
                      <a:pt x="411" y="1157"/>
                      <a:pt x="358" y="1176"/>
                      <a:pt x="307" y="1210"/>
                    </a:cubicBezTo>
                    <a:cubicBezTo>
                      <a:pt x="262" y="1242"/>
                      <a:pt x="219" y="1283"/>
                      <a:pt x="187" y="1330"/>
                    </a:cubicBezTo>
                    <a:cubicBezTo>
                      <a:pt x="48" y="1526"/>
                      <a:pt x="1" y="1744"/>
                      <a:pt x="39" y="1976"/>
                    </a:cubicBezTo>
                    <a:cubicBezTo>
                      <a:pt x="52" y="2064"/>
                      <a:pt x="84" y="2148"/>
                      <a:pt x="131" y="2223"/>
                    </a:cubicBezTo>
                    <a:cubicBezTo>
                      <a:pt x="159" y="2279"/>
                      <a:pt x="191" y="2330"/>
                      <a:pt x="224" y="2381"/>
                    </a:cubicBezTo>
                    <a:cubicBezTo>
                      <a:pt x="285" y="2465"/>
                      <a:pt x="345" y="2549"/>
                      <a:pt x="410" y="2627"/>
                    </a:cubicBezTo>
                    <a:cubicBezTo>
                      <a:pt x="494" y="2729"/>
                      <a:pt x="582" y="2828"/>
                      <a:pt x="680" y="2916"/>
                    </a:cubicBezTo>
                    <a:cubicBezTo>
                      <a:pt x="745" y="2971"/>
                      <a:pt x="810" y="3032"/>
                      <a:pt x="871" y="3087"/>
                    </a:cubicBezTo>
                    <a:cubicBezTo>
                      <a:pt x="921" y="3139"/>
                      <a:pt x="977" y="3190"/>
                      <a:pt x="1028" y="3240"/>
                    </a:cubicBezTo>
                    <a:cubicBezTo>
                      <a:pt x="1103" y="3306"/>
                      <a:pt x="1172" y="3371"/>
                      <a:pt x="1256" y="3427"/>
                    </a:cubicBezTo>
                    <a:cubicBezTo>
                      <a:pt x="1279" y="3441"/>
                      <a:pt x="1298" y="3459"/>
                      <a:pt x="1322" y="3474"/>
                    </a:cubicBezTo>
                    <a:cubicBezTo>
                      <a:pt x="1438" y="3557"/>
                      <a:pt x="1573" y="3613"/>
                      <a:pt x="1712" y="3645"/>
                    </a:cubicBezTo>
                    <a:cubicBezTo>
                      <a:pt x="1809" y="3673"/>
                      <a:pt x="1907" y="3697"/>
                      <a:pt x="2004" y="3725"/>
                    </a:cubicBezTo>
                    <a:cubicBezTo>
                      <a:pt x="2083" y="3747"/>
                      <a:pt x="2163" y="3758"/>
                      <a:pt x="2243" y="3758"/>
                    </a:cubicBezTo>
                    <a:cubicBezTo>
                      <a:pt x="2277" y="3758"/>
                      <a:pt x="2310" y="3756"/>
                      <a:pt x="2344" y="3752"/>
                    </a:cubicBezTo>
                    <a:cubicBezTo>
                      <a:pt x="2442" y="3738"/>
                      <a:pt x="2539" y="3733"/>
                      <a:pt x="2637" y="3725"/>
                    </a:cubicBezTo>
                    <a:cubicBezTo>
                      <a:pt x="2753" y="3715"/>
                      <a:pt x="2869" y="3701"/>
                      <a:pt x="2985" y="3673"/>
                    </a:cubicBezTo>
                    <a:cubicBezTo>
                      <a:pt x="3028" y="3664"/>
                      <a:pt x="3074" y="3650"/>
                      <a:pt x="3116" y="3626"/>
                    </a:cubicBezTo>
                    <a:cubicBezTo>
                      <a:pt x="3139" y="3622"/>
                      <a:pt x="3158" y="3613"/>
                      <a:pt x="3176" y="3609"/>
                    </a:cubicBezTo>
                    <a:cubicBezTo>
                      <a:pt x="3418" y="3543"/>
                      <a:pt x="3632" y="3436"/>
                      <a:pt x="3828" y="3283"/>
                    </a:cubicBezTo>
                    <a:cubicBezTo>
                      <a:pt x="3944" y="3195"/>
                      <a:pt x="4055" y="3101"/>
                      <a:pt x="4157" y="2995"/>
                    </a:cubicBezTo>
                    <a:cubicBezTo>
                      <a:pt x="4190" y="2957"/>
                      <a:pt x="4222" y="2920"/>
                      <a:pt x="4246" y="2878"/>
                    </a:cubicBezTo>
                    <a:cubicBezTo>
                      <a:pt x="4264" y="2850"/>
                      <a:pt x="4278" y="2818"/>
                      <a:pt x="4283" y="2785"/>
                    </a:cubicBezTo>
                    <a:cubicBezTo>
                      <a:pt x="4306" y="2674"/>
                      <a:pt x="4255" y="2577"/>
                      <a:pt x="4152" y="2534"/>
                    </a:cubicBezTo>
                    <a:cubicBezTo>
                      <a:pt x="4115" y="2521"/>
                      <a:pt x="4079" y="2511"/>
                      <a:pt x="4036" y="2506"/>
                    </a:cubicBezTo>
                    <a:cubicBezTo>
                      <a:pt x="3992" y="2501"/>
                      <a:pt x="3951" y="2499"/>
                      <a:pt x="3909" y="2499"/>
                    </a:cubicBezTo>
                    <a:cubicBezTo>
                      <a:pt x="3880" y="2499"/>
                      <a:pt x="3851" y="2500"/>
                      <a:pt x="3822" y="2502"/>
                    </a:cubicBezTo>
                    <a:cubicBezTo>
                      <a:pt x="3646" y="2515"/>
                      <a:pt x="3469" y="2539"/>
                      <a:pt x="3298" y="2577"/>
                    </a:cubicBezTo>
                    <a:cubicBezTo>
                      <a:pt x="3290" y="2580"/>
                      <a:pt x="3282" y="2583"/>
                      <a:pt x="3272" y="2583"/>
                    </a:cubicBezTo>
                    <a:cubicBezTo>
                      <a:pt x="3268" y="2583"/>
                      <a:pt x="3264" y="2582"/>
                      <a:pt x="3260" y="2581"/>
                    </a:cubicBezTo>
                    <a:cubicBezTo>
                      <a:pt x="3292" y="2543"/>
                      <a:pt x="3320" y="2506"/>
                      <a:pt x="3353" y="2474"/>
                    </a:cubicBezTo>
                    <a:cubicBezTo>
                      <a:pt x="3414" y="2404"/>
                      <a:pt x="3483" y="2348"/>
                      <a:pt x="3549" y="2288"/>
                    </a:cubicBezTo>
                    <a:cubicBezTo>
                      <a:pt x="3637" y="2208"/>
                      <a:pt x="3725" y="2125"/>
                      <a:pt x="3800" y="2037"/>
                    </a:cubicBezTo>
                    <a:cubicBezTo>
                      <a:pt x="3836" y="1995"/>
                      <a:pt x="3869" y="1948"/>
                      <a:pt x="3901" y="1907"/>
                    </a:cubicBezTo>
                    <a:cubicBezTo>
                      <a:pt x="3976" y="1790"/>
                      <a:pt x="4041" y="1674"/>
                      <a:pt x="4092" y="1549"/>
                    </a:cubicBezTo>
                    <a:cubicBezTo>
                      <a:pt x="4111" y="1507"/>
                      <a:pt x="4124" y="1461"/>
                      <a:pt x="4134" y="1414"/>
                    </a:cubicBezTo>
                    <a:cubicBezTo>
                      <a:pt x="4139" y="1377"/>
                      <a:pt x="4139" y="1344"/>
                      <a:pt x="4129" y="1311"/>
                    </a:cubicBezTo>
                    <a:cubicBezTo>
                      <a:pt x="4111" y="1247"/>
                      <a:pt x="4073" y="1200"/>
                      <a:pt x="4008" y="1182"/>
                    </a:cubicBezTo>
                    <a:cubicBezTo>
                      <a:pt x="3978" y="1173"/>
                      <a:pt x="3948" y="1169"/>
                      <a:pt x="3917" y="1169"/>
                    </a:cubicBezTo>
                    <a:cubicBezTo>
                      <a:pt x="3900" y="1169"/>
                      <a:pt x="3883" y="1170"/>
                      <a:pt x="3864" y="1172"/>
                    </a:cubicBezTo>
                    <a:cubicBezTo>
                      <a:pt x="3748" y="1191"/>
                      <a:pt x="3641" y="1228"/>
                      <a:pt x="3534" y="1283"/>
                    </a:cubicBezTo>
                    <a:cubicBezTo>
                      <a:pt x="3427" y="1339"/>
                      <a:pt x="3330" y="1409"/>
                      <a:pt x="3232" y="1483"/>
                    </a:cubicBezTo>
                    <a:cubicBezTo>
                      <a:pt x="3064" y="1614"/>
                      <a:pt x="2901" y="1749"/>
                      <a:pt x="2740" y="1888"/>
                    </a:cubicBezTo>
                    <a:cubicBezTo>
                      <a:pt x="2725" y="1897"/>
                      <a:pt x="2706" y="1912"/>
                      <a:pt x="2693" y="1925"/>
                    </a:cubicBezTo>
                    <a:cubicBezTo>
                      <a:pt x="2684" y="1912"/>
                      <a:pt x="2688" y="1902"/>
                      <a:pt x="2693" y="1893"/>
                    </a:cubicBezTo>
                    <a:cubicBezTo>
                      <a:pt x="2721" y="1785"/>
                      <a:pt x="2753" y="1678"/>
                      <a:pt x="2781" y="1572"/>
                    </a:cubicBezTo>
                    <a:cubicBezTo>
                      <a:pt x="2828" y="1399"/>
                      <a:pt x="2865" y="1223"/>
                      <a:pt x="2888" y="1047"/>
                    </a:cubicBezTo>
                    <a:cubicBezTo>
                      <a:pt x="2901" y="963"/>
                      <a:pt x="2912" y="880"/>
                      <a:pt x="2912" y="791"/>
                    </a:cubicBezTo>
                    <a:cubicBezTo>
                      <a:pt x="2912" y="726"/>
                      <a:pt x="2907" y="661"/>
                      <a:pt x="2897" y="596"/>
                    </a:cubicBezTo>
                    <a:cubicBezTo>
                      <a:pt x="2884" y="526"/>
                      <a:pt x="2856" y="461"/>
                      <a:pt x="2804" y="405"/>
                    </a:cubicBezTo>
                    <a:cubicBezTo>
                      <a:pt x="2764" y="369"/>
                      <a:pt x="2722" y="349"/>
                      <a:pt x="2672" y="349"/>
                    </a:cubicBezTo>
                    <a:cubicBezTo>
                      <a:pt x="2658" y="349"/>
                      <a:pt x="2643" y="351"/>
                      <a:pt x="2628" y="354"/>
                    </a:cubicBezTo>
                    <a:cubicBezTo>
                      <a:pt x="2586" y="359"/>
                      <a:pt x="2553" y="373"/>
                      <a:pt x="2517" y="395"/>
                    </a:cubicBezTo>
                    <a:cubicBezTo>
                      <a:pt x="2451" y="433"/>
                      <a:pt x="2399" y="485"/>
                      <a:pt x="2349" y="540"/>
                    </a:cubicBezTo>
                    <a:cubicBezTo>
                      <a:pt x="2283" y="614"/>
                      <a:pt x="2242" y="698"/>
                      <a:pt x="2200" y="786"/>
                    </a:cubicBezTo>
                    <a:cubicBezTo>
                      <a:pt x="2116" y="963"/>
                      <a:pt x="2047" y="1139"/>
                      <a:pt x="1987" y="1326"/>
                    </a:cubicBezTo>
                    <a:cubicBezTo>
                      <a:pt x="1987" y="1330"/>
                      <a:pt x="1987" y="1339"/>
                      <a:pt x="1977" y="1344"/>
                    </a:cubicBezTo>
                    <a:cubicBezTo>
                      <a:pt x="1968" y="1335"/>
                      <a:pt x="1972" y="1321"/>
                      <a:pt x="1972" y="1311"/>
                    </a:cubicBezTo>
                    <a:cubicBezTo>
                      <a:pt x="1968" y="1204"/>
                      <a:pt x="1959" y="1093"/>
                      <a:pt x="1944" y="987"/>
                    </a:cubicBezTo>
                    <a:cubicBezTo>
                      <a:pt x="1925" y="865"/>
                      <a:pt x="1903" y="749"/>
                      <a:pt x="1869" y="633"/>
                    </a:cubicBezTo>
                    <a:cubicBezTo>
                      <a:pt x="1842" y="526"/>
                      <a:pt x="1809" y="423"/>
                      <a:pt x="1763" y="326"/>
                    </a:cubicBezTo>
                    <a:cubicBezTo>
                      <a:pt x="1740" y="279"/>
                      <a:pt x="1717" y="234"/>
                      <a:pt x="1684" y="191"/>
                    </a:cubicBezTo>
                    <a:cubicBezTo>
                      <a:pt x="1614" y="94"/>
                      <a:pt x="1521" y="28"/>
                      <a:pt x="1395" y="10"/>
                    </a:cubicBezTo>
                    <a:cubicBezTo>
                      <a:pt x="1357" y="4"/>
                      <a:pt x="1318" y="0"/>
                      <a:pt x="12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96" name="Google Shape;196;p5"/>
              <p:cNvGrpSpPr/>
              <p:nvPr/>
            </p:nvGrpSpPr>
            <p:grpSpPr>
              <a:xfrm>
                <a:off x="8425079" y="3970016"/>
                <a:ext cx="214876" cy="112756"/>
                <a:chOff x="6668766" y="3821628"/>
                <a:chExt cx="70994" cy="37254"/>
              </a:xfrm>
            </p:grpSpPr>
            <p:sp>
              <p:nvSpPr>
                <p:cNvPr id="197" name="Google Shape;197;p5"/>
                <p:cNvSpPr/>
                <p:nvPr/>
              </p:nvSpPr>
              <p:spPr>
                <a:xfrm>
                  <a:off x="6707418" y="3831300"/>
                  <a:ext cx="20932" cy="21309"/>
                </a:xfrm>
                <a:custGeom>
                  <a:rect b="b" l="l" r="r" t="t"/>
                  <a:pathLst>
                    <a:path extrusionOk="0" h="564" w="554">
                      <a:moveTo>
                        <a:pt x="498" y="1"/>
                      </a:moveTo>
                      <a:cubicBezTo>
                        <a:pt x="489" y="1"/>
                        <a:pt x="481" y="2"/>
                        <a:pt x="475" y="4"/>
                      </a:cubicBezTo>
                      <a:cubicBezTo>
                        <a:pt x="456" y="8"/>
                        <a:pt x="442" y="19"/>
                        <a:pt x="423" y="32"/>
                      </a:cubicBezTo>
                      <a:cubicBezTo>
                        <a:pt x="400" y="46"/>
                        <a:pt x="377" y="64"/>
                        <a:pt x="353" y="83"/>
                      </a:cubicBezTo>
                      <a:cubicBezTo>
                        <a:pt x="275" y="158"/>
                        <a:pt x="191" y="227"/>
                        <a:pt x="117" y="306"/>
                      </a:cubicBezTo>
                      <a:cubicBezTo>
                        <a:pt x="89" y="339"/>
                        <a:pt x="61" y="367"/>
                        <a:pt x="37" y="403"/>
                      </a:cubicBezTo>
                      <a:cubicBezTo>
                        <a:pt x="24" y="418"/>
                        <a:pt x="14" y="437"/>
                        <a:pt x="9" y="455"/>
                      </a:cubicBezTo>
                      <a:cubicBezTo>
                        <a:pt x="1" y="474"/>
                        <a:pt x="1" y="493"/>
                        <a:pt x="5" y="511"/>
                      </a:cubicBezTo>
                      <a:cubicBezTo>
                        <a:pt x="9" y="534"/>
                        <a:pt x="28" y="557"/>
                        <a:pt x="52" y="562"/>
                      </a:cubicBezTo>
                      <a:cubicBezTo>
                        <a:pt x="56" y="563"/>
                        <a:pt x="61" y="564"/>
                        <a:pt x="66" y="564"/>
                      </a:cubicBezTo>
                      <a:cubicBezTo>
                        <a:pt x="81" y="564"/>
                        <a:pt x="98" y="559"/>
                        <a:pt x="112" y="548"/>
                      </a:cubicBezTo>
                      <a:cubicBezTo>
                        <a:pt x="125" y="538"/>
                        <a:pt x="144" y="529"/>
                        <a:pt x="158" y="515"/>
                      </a:cubicBezTo>
                      <a:cubicBezTo>
                        <a:pt x="260" y="431"/>
                        <a:pt x="359" y="343"/>
                        <a:pt x="447" y="246"/>
                      </a:cubicBezTo>
                      <a:cubicBezTo>
                        <a:pt x="465" y="218"/>
                        <a:pt x="488" y="190"/>
                        <a:pt x="507" y="162"/>
                      </a:cubicBezTo>
                      <a:cubicBezTo>
                        <a:pt x="526" y="139"/>
                        <a:pt x="539" y="111"/>
                        <a:pt x="548" y="83"/>
                      </a:cubicBezTo>
                      <a:cubicBezTo>
                        <a:pt x="554" y="69"/>
                        <a:pt x="554" y="60"/>
                        <a:pt x="554" y="46"/>
                      </a:cubicBezTo>
                      <a:cubicBezTo>
                        <a:pt x="548" y="23"/>
                        <a:pt x="539" y="8"/>
                        <a:pt x="520" y="4"/>
                      </a:cubicBezTo>
                      <a:cubicBezTo>
                        <a:pt x="514" y="2"/>
                        <a:pt x="506" y="1"/>
                        <a:pt x="4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8" name="Google Shape;198;p5"/>
                <p:cNvSpPr/>
                <p:nvPr/>
              </p:nvSpPr>
              <p:spPr>
                <a:xfrm>
                  <a:off x="6692494" y="3821628"/>
                  <a:ext cx="11788" cy="27128"/>
                </a:xfrm>
                <a:custGeom>
                  <a:rect b="b" l="l" r="r" t="t"/>
                  <a:pathLst>
                    <a:path extrusionOk="0" h="718" w="312">
                      <a:moveTo>
                        <a:pt x="80" y="0"/>
                      </a:moveTo>
                      <a:cubicBezTo>
                        <a:pt x="63" y="0"/>
                        <a:pt x="47" y="9"/>
                        <a:pt x="33" y="23"/>
                      </a:cubicBezTo>
                      <a:cubicBezTo>
                        <a:pt x="28" y="28"/>
                        <a:pt x="28" y="32"/>
                        <a:pt x="23" y="37"/>
                      </a:cubicBezTo>
                      <a:cubicBezTo>
                        <a:pt x="18" y="46"/>
                        <a:pt x="14" y="56"/>
                        <a:pt x="9" y="65"/>
                      </a:cubicBezTo>
                      <a:cubicBezTo>
                        <a:pt x="1" y="97"/>
                        <a:pt x="1" y="125"/>
                        <a:pt x="5" y="153"/>
                      </a:cubicBezTo>
                      <a:cubicBezTo>
                        <a:pt x="9" y="223"/>
                        <a:pt x="23" y="288"/>
                        <a:pt x="46" y="353"/>
                      </a:cubicBezTo>
                      <a:cubicBezTo>
                        <a:pt x="70" y="414"/>
                        <a:pt x="93" y="479"/>
                        <a:pt x="126" y="534"/>
                      </a:cubicBezTo>
                      <a:cubicBezTo>
                        <a:pt x="140" y="567"/>
                        <a:pt x="153" y="595"/>
                        <a:pt x="168" y="627"/>
                      </a:cubicBezTo>
                      <a:cubicBezTo>
                        <a:pt x="172" y="642"/>
                        <a:pt x="177" y="650"/>
                        <a:pt x="186" y="659"/>
                      </a:cubicBezTo>
                      <a:cubicBezTo>
                        <a:pt x="196" y="683"/>
                        <a:pt x="214" y="702"/>
                        <a:pt x="233" y="711"/>
                      </a:cubicBezTo>
                      <a:cubicBezTo>
                        <a:pt x="242" y="715"/>
                        <a:pt x="251" y="717"/>
                        <a:pt x="260" y="717"/>
                      </a:cubicBezTo>
                      <a:cubicBezTo>
                        <a:pt x="282" y="717"/>
                        <a:pt x="300" y="704"/>
                        <a:pt x="307" y="678"/>
                      </a:cubicBezTo>
                      <a:cubicBezTo>
                        <a:pt x="312" y="659"/>
                        <a:pt x="312" y="642"/>
                        <a:pt x="312" y="623"/>
                      </a:cubicBezTo>
                      <a:cubicBezTo>
                        <a:pt x="312" y="604"/>
                        <a:pt x="307" y="586"/>
                        <a:pt x="302" y="562"/>
                      </a:cubicBezTo>
                      <a:cubicBezTo>
                        <a:pt x="274" y="455"/>
                        <a:pt x="242" y="344"/>
                        <a:pt x="214" y="232"/>
                      </a:cubicBezTo>
                      <a:cubicBezTo>
                        <a:pt x="205" y="204"/>
                        <a:pt x="196" y="176"/>
                        <a:pt x="186" y="144"/>
                      </a:cubicBezTo>
                      <a:cubicBezTo>
                        <a:pt x="172" y="116"/>
                        <a:pt x="162" y="88"/>
                        <a:pt x="149" y="60"/>
                      </a:cubicBezTo>
                      <a:cubicBezTo>
                        <a:pt x="140" y="46"/>
                        <a:pt x="134" y="32"/>
                        <a:pt x="126" y="23"/>
                      </a:cubicBezTo>
                      <a:cubicBezTo>
                        <a:pt x="110" y="7"/>
                        <a:pt x="95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9" name="Google Shape;199;p5"/>
                <p:cNvSpPr/>
                <p:nvPr/>
              </p:nvSpPr>
              <p:spPr>
                <a:xfrm>
                  <a:off x="6668766" y="3831753"/>
                  <a:ext cx="24596" cy="18173"/>
                </a:xfrm>
                <a:custGeom>
                  <a:rect b="b" l="l" r="r" t="t"/>
                  <a:pathLst>
                    <a:path extrusionOk="0" h="481" w="651">
                      <a:moveTo>
                        <a:pt x="52" y="1"/>
                      </a:moveTo>
                      <a:cubicBezTo>
                        <a:pt x="28" y="1"/>
                        <a:pt x="5" y="24"/>
                        <a:pt x="0" y="48"/>
                      </a:cubicBezTo>
                      <a:lnTo>
                        <a:pt x="0" y="67"/>
                      </a:lnTo>
                      <a:cubicBezTo>
                        <a:pt x="5" y="76"/>
                        <a:pt x="9" y="85"/>
                        <a:pt x="15" y="90"/>
                      </a:cubicBezTo>
                      <a:cubicBezTo>
                        <a:pt x="19" y="99"/>
                        <a:pt x="24" y="108"/>
                        <a:pt x="33" y="113"/>
                      </a:cubicBezTo>
                      <a:cubicBezTo>
                        <a:pt x="75" y="159"/>
                        <a:pt x="121" y="196"/>
                        <a:pt x="168" y="234"/>
                      </a:cubicBezTo>
                      <a:cubicBezTo>
                        <a:pt x="260" y="299"/>
                        <a:pt x="354" y="364"/>
                        <a:pt x="447" y="419"/>
                      </a:cubicBezTo>
                      <a:cubicBezTo>
                        <a:pt x="479" y="434"/>
                        <a:pt x="507" y="453"/>
                        <a:pt x="539" y="462"/>
                      </a:cubicBezTo>
                      <a:cubicBezTo>
                        <a:pt x="549" y="466"/>
                        <a:pt x="554" y="471"/>
                        <a:pt x="563" y="475"/>
                      </a:cubicBezTo>
                      <a:cubicBezTo>
                        <a:pt x="577" y="481"/>
                        <a:pt x="591" y="481"/>
                        <a:pt x="601" y="481"/>
                      </a:cubicBezTo>
                      <a:cubicBezTo>
                        <a:pt x="633" y="475"/>
                        <a:pt x="651" y="447"/>
                        <a:pt x="633" y="419"/>
                      </a:cubicBezTo>
                      <a:cubicBezTo>
                        <a:pt x="633" y="415"/>
                        <a:pt x="629" y="415"/>
                        <a:pt x="623" y="410"/>
                      </a:cubicBezTo>
                      <a:cubicBezTo>
                        <a:pt x="619" y="401"/>
                        <a:pt x="614" y="397"/>
                        <a:pt x="610" y="391"/>
                      </a:cubicBezTo>
                      <a:cubicBezTo>
                        <a:pt x="586" y="369"/>
                        <a:pt x="567" y="350"/>
                        <a:pt x="545" y="331"/>
                      </a:cubicBezTo>
                      <a:cubicBezTo>
                        <a:pt x="484" y="280"/>
                        <a:pt x="423" y="224"/>
                        <a:pt x="359" y="178"/>
                      </a:cubicBezTo>
                      <a:cubicBezTo>
                        <a:pt x="294" y="131"/>
                        <a:pt x="228" y="85"/>
                        <a:pt x="159" y="43"/>
                      </a:cubicBezTo>
                      <a:cubicBezTo>
                        <a:pt x="135" y="29"/>
                        <a:pt x="112" y="15"/>
                        <a:pt x="84" y="7"/>
                      </a:cubicBezTo>
                      <a:cubicBezTo>
                        <a:pt x="75" y="7"/>
                        <a:pt x="65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0" name="Google Shape;200;p5"/>
                <p:cNvSpPr/>
                <p:nvPr/>
              </p:nvSpPr>
              <p:spPr>
                <a:xfrm>
                  <a:off x="6713350" y="3851665"/>
                  <a:ext cx="26410" cy="7216"/>
                </a:xfrm>
                <a:custGeom>
                  <a:rect b="b" l="l" r="r" t="t"/>
                  <a:pathLst>
                    <a:path extrusionOk="0" h="191" w="699">
                      <a:moveTo>
                        <a:pt x="510" y="1"/>
                      </a:moveTo>
                      <a:cubicBezTo>
                        <a:pt x="495" y="1"/>
                        <a:pt x="480" y="2"/>
                        <a:pt x="466" y="4"/>
                      </a:cubicBezTo>
                      <a:cubicBezTo>
                        <a:pt x="363" y="4"/>
                        <a:pt x="271" y="9"/>
                        <a:pt x="174" y="32"/>
                      </a:cubicBezTo>
                      <a:cubicBezTo>
                        <a:pt x="146" y="37"/>
                        <a:pt x="118" y="46"/>
                        <a:pt x="90" y="55"/>
                      </a:cubicBezTo>
                      <a:cubicBezTo>
                        <a:pt x="71" y="60"/>
                        <a:pt x="52" y="70"/>
                        <a:pt x="39" y="83"/>
                      </a:cubicBezTo>
                      <a:cubicBezTo>
                        <a:pt x="1" y="111"/>
                        <a:pt x="6" y="162"/>
                        <a:pt x="48" y="181"/>
                      </a:cubicBezTo>
                      <a:cubicBezTo>
                        <a:pt x="57" y="186"/>
                        <a:pt x="67" y="190"/>
                        <a:pt x="76" y="190"/>
                      </a:cubicBezTo>
                      <a:lnTo>
                        <a:pt x="211" y="190"/>
                      </a:lnTo>
                      <a:cubicBezTo>
                        <a:pt x="266" y="190"/>
                        <a:pt x="322" y="190"/>
                        <a:pt x="378" y="186"/>
                      </a:cubicBezTo>
                      <a:cubicBezTo>
                        <a:pt x="434" y="177"/>
                        <a:pt x="490" y="162"/>
                        <a:pt x="541" y="153"/>
                      </a:cubicBezTo>
                      <a:cubicBezTo>
                        <a:pt x="573" y="143"/>
                        <a:pt x="601" y="134"/>
                        <a:pt x="629" y="125"/>
                      </a:cubicBezTo>
                      <a:cubicBezTo>
                        <a:pt x="642" y="121"/>
                        <a:pt x="652" y="115"/>
                        <a:pt x="661" y="111"/>
                      </a:cubicBezTo>
                      <a:cubicBezTo>
                        <a:pt x="670" y="107"/>
                        <a:pt x="680" y="102"/>
                        <a:pt x="689" y="88"/>
                      </a:cubicBezTo>
                      <a:cubicBezTo>
                        <a:pt x="698" y="74"/>
                        <a:pt x="698" y="60"/>
                        <a:pt x="689" y="46"/>
                      </a:cubicBezTo>
                      <a:cubicBezTo>
                        <a:pt x="685" y="37"/>
                        <a:pt x="676" y="27"/>
                        <a:pt x="666" y="23"/>
                      </a:cubicBezTo>
                      <a:cubicBezTo>
                        <a:pt x="652" y="14"/>
                        <a:pt x="638" y="14"/>
                        <a:pt x="620" y="9"/>
                      </a:cubicBezTo>
                      <a:cubicBezTo>
                        <a:pt x="601" y="4"/>
                        <a:pt x="578" y="4"/>
                        <a:pt x="554" y="4"/>
                      </a:cubicBezTo>
                      <a:cubicBezTo>
                        <a:pt x="540" y="2"/>
                        <a:pt x="525" y="1"/>
                        <a:pt x="5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01" name="Google Shape;201;p5"/>
            <p:cNvGrpSpPr/>
            <p:nvPr/>
          </p:nvGrpSpPr>
          <p:grpSpPr>
            <a:xfrm rot="1287401">
              <a:off x="1592316" y="4604365"/>
              <a:ext cx="492584" cy="429901"/>
              <a:chOff x="8328424" y="3707326"/>
              <a:chExt cx="492581" cy="429898"/>
            </a:xfrm>
          </p:grpSpPr>
          <p:sp>
            <p:nvSpPr>
              <p:cNvPr id="202" name="Google Shape;202;p5"/>
              <p:cNvSpPr/>
              <p:nvPr/>
            </p:nvSpPr>
            <p:spPr>
              <a:xfrm>
                <a:off x="8328424" y="3707326"/>
                <a:ext cx="492581" cy="429898"/>
              </a:xfrm>
              <a:custGeom>
                <a:rect b="b" l="l" r="r" t="t"/>
                <a:pathLst>
                  <a:path extrusionOk="0" h="3759" w="4307">
                    <a:moveTo>
                      <a:pt x="1280" y="0"/>
                    </a:moveTo>
                    <a:cubicBezTo>
                      <a:pt x="1207" y="0"/>
                      <a:pt x="1134" y="14"/>
                      <a:pt x="1061" y="47"/>
                    </a:cubicBezTo>
                    <a:cubicBezTo>
                      <a:pt x="996" y="80"/>
                      <a:pt x="940" y="131"/>
                      <a:pt x="889" y="187"/>
                    </a:cubicBezTo>
                    <a:cubicBezTo>
                      <a:pt x="843" y="234"/>
                      <a:pt x="810" y="289"/>
                      <a:pt x="777" y="345"/>
                    </a:cubicBezTo>
                    <a:cubicBezTo>
                      <a:pt x="736" y="414"/>
                      <a:pt x="717" y="494"/>
                      <a:pt x="721" y="573"/>
                    </a:cubicBezTo>
                    <a:cubicBezTo>
                      <a:pt x="721" y="610"/>
                      <a:pt x="726" y="646"/>
                      <a:pt x="731" y="680"/>
                    </a:cubicBezTo>
                    <a:cubicBezTo>
                      <a:pt x="754" y="809"/>
                      <a:pt x="792" y="940"/>
                      <a:pt x="829" y="1065"/>
                    </a:cubicBezTo>
                    <a:cubicBezTo>
                      <a:pt x="861" y="1182"/>
                      <a:pt x="893" y="1298"/>
                      <a:pt x="927" y="1414"/>
                    </a:cubicBezTo>
                    <a:cubicBezTo>
                      <a:pt x="931" y="1427"/>
                      <a:pt x="940" y="1442"/>
                      <a:pt x="936" y="1461"/>
                    </a:cubicBezTo>
                    <a:cubicBezTo>
                      <a:pt x="921" y="1451"/>
                      <a:pt x="908" y="1437"/>
                      <a:pt x="899" y="1427"/>
                    </a:cubicBezTo>
                    <a:cubicBezTo>
                      <a:pt x="847" y="1377"/>
                      <a:pt x="792" y="1326"/>
                      <a:pt x="736" y="1279"/>
                    </a:cubicBezTo>
                    <a:cubicBezTo>
                      <a:pt x="689" y="1242"/>
                      <a:pt x="633" y="1210"/>
                      <a:pt x="577" y="1182"/>
                    </a:cubicBezTo>
                    <a:cubicBezTo>
                      <a:pt x="539" y="1165"/>
                      <a:pt x="502" y="1157"/>
                      <a:pt x="466" y="1157"/>
                    </a:cubicBezTo>
                    <a:cubicBezTo>
                      <a:pt x="411" y="1157"/>
                      <a:pt x="358" y="1176"/>
                      <a:pt x="307" y="1210"/>
                    </a:cubicBezTo>
                    <a:cubicBezTo>
                      <a:pt x="262" y="1242"/>
                      <a:pt x="219" y="1283"/>
                      <a:pt x="187" y="1330"/>
                    </a:cubicBezTo>
                    <a:cubicBezTo>
                      <a:pt x="48" y="1526"/>
                      <a:pt x="1" y="1744"/>
                      <a:pt x="39" y="1976"/>
                    </a:cubicBezTo>
                    <a:cubicBezTo>
                      <a:pt x="52" y="2064"/>
                      <a:pt x="84" y="2148"/>
                      <a:pt x="131" y="2223"/>
                    </a:cubicBezTo>
                    <a:cubicBezTo>
                      <a:pt x="159" y="2279"/>
                      <a:pt x="191" y="2330"/>
                      <a:pt x="224" y="2381"/>
                    </a:cubicBezTo>
                    <a:cubicBezTo>
                      <a:pt x="285" y="2465"/>
                      <a:pt x="345" y="2549"/>
                      <a:pt x="410" y="2627"/>
                    </a:cubicBezTo>
                    <a:cubicBezTo>
                      <a:pt x="494" y="2729"/>
                      <a:pt x="582" y="2828"/>
                      <a:pt x="680" y="2916"/>
                    </a:cubicBezTo>
                    <a:cubicBezTo>
                      <a:pt x="745" y="2971"/>
                      <a:pt x="810" y="3032"/>
                      <a:pt x="871" y="3087"/>
                    </a:cubicBezTo>
                    <a:cubicBezTo>
                      <a:pt x="921" y="3139"/>
                      <a:pt x="977" y="3190"/>
                      <a:pt x="1028" y="3240"/>
                    </a:cubicBezTo>
                    <a:cubicBezTo>
                      <a:pt x="1103" y="3306"/>
                      <a:pt x="1172" y="3371"/>
                      <a:pt x="1256" y="3427"/>
                    </a:cubicBezTo>
                    <a:cubicBezTo>
                      <a:pt x="1279" y="3441"/>
                      <a:pt x="1298" y="3459"/>
                      <a:pt x="1322" y="3474"/>
                    </a:cubicBezTo>
                    <a:cubicBezTo>
                      <a:pt x="1438" y="3557"/>
                      <a:pt x="1573" y="3613"/>
                      <a:pt x="1712" y="3645"/>
                    </a:cubicBezTo>
                    <a:cubicBezTo>
                      <a:pt x="1809" y="3673"/>
                      <a:pt x="1907" y="3697"/>
                      <a:pt x="2004" y="3725"/>
                    </a:cubicBezTo>
                    <a:cubicBezTo>
                      <a:pt x="2083" y="3747"/>
                      <a:pt x="2163" y="3758"/>
                      <a:pt x="2243" y="3758"/>
                    </a:cubicBezTo>
                    <a:cubicBezTo>
                      <a:pt x="2277" y="3758"/>
                      <a:pt x="2310" y="3756"/>
                      <a:pt x="2344" y="3752"/>
                    </a:cubicBezTo>
                    <a:cubicBezTo>
                      <a:pt x="2442" y="3738"/>
                      <a:pt x="2539" y="3733"/>
                      <a:pt x="2637" y="3725"/>
                    </a:cubicBezTo>
                    <a:cubicBezTo>
                      <a:pt x="2753" y="3715"/>
                      <a:pt x="2869" y="3701"/>
                      <a:pt x="2985" y="3673"/>
                    </a:cubicBezTo>
                    <a:cubicBezTo>
                      <a:pt x="3028" y="3664"/>
                      <a:pt x="3074" y="3650"/>
                      <a:pt x="3116" y="3626"/>
                    </a:cubicBezTo>
                    <a:cubicBezTo>
                      <a:pt x="3139" y="3622"/>
                      <a:pt x="3158" y="3613"/>
                      <a:pt x="3176" y="3609"/>
                    </a:cubicBezTo>
                    <a:cubicBezTo>
                      <a:pt x="3418" y="3543"/>
                      <a:pt x="3632" y="3436"/>
                      <a:pt x="3828" y="3283"/>
                    </a:cubicBezTo>
                    <a:cubicBezTo>
                      <a:pt x="3944" y="3195"/>
                      <a:pt x="4055" y="3101"/>
                      <a:pt x="4157" y="2995"/>
                    </a:cubicBezTo>
                    <a:cubicBezTo>
                      <a:pt x="4190" y="2957"/>
                      <a:pt x="4222" y="2920"/>
                      <a:pt x="4246" y="2878"/>
                    </a:cubicBezTo>
                    <a:cubicBezTo>
                      <a:pt x="4264" y="2850"/>
                      <a:pt x="4278" y="2818"/>
                      <a:pt x="4283" y="2785"/>
                    </a:cubicBezTo>
                    <a:cubicBezTo>
                      <a:pt x="4306" y="2674"/>
                      <a:pt x="4255" y="2577"/>
                      <a:pt x="4152" y="2534"/>
                    </a:cubicBezTo>
                    <a:cubicBezTo>
                      <a:pt x="4115" y="2521"/>
                      <a:pt x="4079" y="2511"/>
                      <a:pt x="4036" y="2506"/>
                    </a:cubicBezTo>
                    <a:cubicBezTo>
                      <a:pt x="3992" y="2501"/>
                      <a:pt x="3951" y="2499"/>
                      <a:pt x="3909" y="2499"/>
                    </a:cubicBezTo>
                    <a:cubicBezTo>
                      <a:pt x="3880" y="2499"/>
                      <a:pt x="3851" y="2500"/>
                      <a:pt x="3822" y="2502"/>
                    </a:cubicBezTo>
                    <a:cubicBezTo>
                      <a:pt x="3646" y="2515"/>
                      <a:pt x="3469" y="2539"/>
                      <a:pt x="3298" y="2577"/>
                    </a:cubicBezTo>
                    <a:cubicBezTo>
                      <a:pt x="3290" y="2580"/>
                      <a:pt x="3282" y="2583"/>
                      <a:pt x="3272" y="2583"/>
                    </a:cubicBezTo>
                    <a:cubicBezTo>
                      <a:pt x="3268" y="2583"/>
                      <a:pt x="3264" y="2582"/>
                      <a:pt x="3260" y="2581"/>
                    </a:cubicBezTo>
                    <a:cubicBezTo>
                      <a:pt x="3292" y="2543"/>
                      <a:pt x="3320" y="2506"/>
                      <a:pt x="3353" y="2474"/>
                    </a:cubicBezTo>
                    <a:cubicBezTo>
                      <a:pt x="3414" y="2404"/>
                      <a:pt x="3483" y="2348"/>
                      <a:pt x="3549" y="2288"/>
                    </a:cubicBezTo>
                    <a:cubicBezTo>
                      <a:pt x="3637" y="2208"/>
                      <a:pt x="3725" y="2125"/>
                      <a:pt x="3800" y="2037"/>
                    </a:cubicBezTo>
                    <a:cubicBezTo>
                      <a:pt x="3836" y="1995"/>
                      <a:pt x="3869" y="1948"/>
                      <a:pt x="3901" y="1907"/>
                    </a:cubicBezTo>
                    <a:cubicBezTo>
                      <a:pt x="3976" y="1790"/>
                      <a:pt x="4041" y="1674"/>
                      <a:pt x="4092" y="1549"/>
                    </a:cubicBezTo>
                    <a:cubicBezTo>
                      <a:pt x="4111" y="1507"/>
                      <a:pt x="4124" y="1461"/>
                      <a:pt x="4134" y="1414"/>
                    </a:cubicBezTo>
                    <a:cubicBezTo>
                      <a:pt x="4139" y="1377"/>
                      <a:pt x="4139" y="1344"/>
                      <a:pt x="4129" y="1311"/>
                    </a:cubicBezTo>
                    <a:cubicBezTo>
                      <a:pt x="4111" y="1247"/>
                      <a:pt x="4073" y="1200"/>
                      <a:pt x="4008" y="1182"/>
                    </a:cubicBezTo>
                    <a:cubicBezTo>
                      <a:pt x="3978" y="1173"/>
                      <a:pt x="3948" y="1169"/>
                      <a:pt x="3917" y="1169"/>
                    </a:cubicBezTo>
                    <a:cubicBezTo>
                      <a:pt x="3900" y="1169"/>
                      <a:pt x="3883" y="1170"/>
                      <a:pt x="3864" y="1172"/>
                    </a:cubicBezTo>
                    <a:cubicBezTo>
                      <a:pt x="3748" y="1191"/>
                      <a:pt x="3641" y="1228"/>
                      <a:pt x="3534" y="1283"/>
                    </a:cubicBezTo>
                    <a:cubicBezTo>
                      <a:pt x="3427" y="1339"/>
                      <a:pt x="3330" y="1409"/>
                      <a:pt x="3232" y="1483"/>
                    </a:cubicBezTo>
                    <a:cubicBezTo>
                      <a:pt x="3064" y="1614"/>
                      <a:pt x="2901" y="1749"/>
                      <a:pt x="2740" y="1888"/>
                    </a:cubicBezTo>
                    <a:cubicBezTo>
                      <a:pt x="2725" y="1897"/>
                      <a:pt x="2706" y="1912"/>
                      <a:pt x="2693" y="1925"/>
                    </a:cubicBezTo>
                    <a:cubicBezTo>
                      <a:pt x="2684" y="1912"/>
                      <a:pt x="2688" y="1902"/>
                      <a:pt x="2693" y="1893"/>
                    </a:cubicBezTo>
                    <a:cubicBezTo>
                      <a:pt x="2721" y="1785"/>
                      <a:pt x="2753" y="1678"/>
                      <a:pt x="2781" y="1572"/>
                    </a:cubicBezTo>
                    <a:cubicBezTo>
                      <a:pt x="2828" y="1399"/>
                      <a:pt x="2865" y="1223"/>
                      <a:pt x="2888" y="1047"/>
                    </a:cubicBezTo>
                    <a:cubicBezTo>
                      <a:pt x="2901" y="963"/>
                      <a:pt x="2912" y="880"/>
                      <a:pt x="2912" y="791"/>
                    </a:cubicBezTo>
                    <a:cubicBezTo>
                      <a:pt x="2912" y="726"/>
                      <a:pt x="2907" y="661"/>
                      <a:pt x="2897" y="596"/>
                    </a:cubicBezTo>
                    <a:cubicBezTo>
                      <a:pt x="2884" y="526"/>
                      <a:pt x="2856" y="461"/>
                      <a:pt x="2804" y="405"/>
                    </a:cubicBezTo>
                    <a:cubicBezTo>
                      <a:pt x="2764" y="369"/>
                      <a:pt x="2722" y="349"/>
                      <a:pt x="2672" y="349"/>
                    </a:cubicBezTo>
                    <a:cubicBezTo>
                      <a:pt x="2658" y="349"/>
                      <a:pt x="2643" y="351"/>
                      <a:pt x="2628" y="354"/>
                    </a:cubicBezTo>
                    <a:cubicBezTo>
                      <a:pt x="2586" y="359"/>
                      <a:pt x="2553" y="373"/>
                      <a:pt x="2517" y="395"/>
                    </a:cubicBezTo>
                    <a:cubicBezTo>
                      <a:pt x="2451" y="433"/>
                      <a:pt x="2399" y="485"/>
                      <a:pt x="2349" y="540"/>
                    </a:cubicBezTo>
                    <a:cubicBezTo>
                      <a:pt x="2283" y="614"/>
                      <a:pt x="2242" y="698"/>
                      <a:pt x="2200" y="786"/>
                    </a:cubicBezTo>
                    <a:cubicBezTo>
                      <a:pt x="2116" y="963"/>
                      <a:pt x="2047" y="1139"/>
                      <a:pt x="1987" y="1326"/>
                    </a:cubicBezTo>
                    <a:cubicBezTo>
                      <a:pt x="1987" y="1330"/>
                      <a:pt x="1987" y="1339"/>
                      <a:pt x="1977" y="1344"/>
                    </a:cubicBezTo>
                    <a:cubicBezTo>
                      <a:pt x="1968" y="1335"/>
                      <a:pt x="1972" y="1321"/>
                      <a:pt x="1972" y="1311"/>
                    </a:cubicBezTo>
                    <a:cubicBezTo>
                      <a:pt x="1968" y="1204"/>
                      <a:pt x="1959" y="1093"/>
                      <a:pt x="1944" y="987"/>
                    </a:cubicBezTo>
                    <a:cubicBezTo>
                      <a:pt x="1925" y="865"/>
                      <a:pt x="1903" y="749"/>
                      <a:pt x="1869" y="633"/>
                    </a:cubicBezTo>
                    <a:cubicBezTo>
                      <a:pt x="1842" y="526"/>
                      <a:pt x="1809" y="423"/>
                      <a:pt x="1763" y="326"/>
                    </a:cubicBezTo>
                    <a:cubicBezTo>
                      <a:pt x="1740" y="279"/>
                      <a:pt x="1717" y="234"/>
                      <a:pt x="1684" y="191"/>
                    </a:cubicBezTo>
                    <a:cubicBezTo>
                      <a:pt x="1614" y="94"/>
                      <a:pt x="1521" y="28"/>
                      <a:pt x="1395" y="10"/>
                    </a:cubicBezTo>
                    <a:cubicBezTo>
                      <a:pt x="1357" y="4"/>
                      <a:pt x="1318" y="0"/>
                      <a:pt x="12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03" name="Google Shape;203;p5"/>
              <p:cNvGrpSpPr/>
              <p:nvPr/>
            </p:nvGrpSpPr>
            <p:grpSpPr>
              <a:xfrm>
                <a:off x="8425079" y="3970016"/>
                <a:ext cx="214876" cy="112756"/>
                <a:chOff x="6668766" y="3821628"/>
                <a:chExt cx="70994" cy="37254"/>
              </a:xfrm>
            </p:grpSpPr>
            <p:sp>
              <p:nvSpPr>
                <p:cNvPr id="204" name="Google Shape;204;p5"/>
                <p:cNvSpPr/>
                <p:nvPr/>
              </p:nvSpPr>
              <p:spPr>
                <a:xfrm>
                  <a:off x="6707418" y="3831300"/>
                  <a:ext cx="20932" cy="21309"/>
                </a:xfrm>
                <a:custGeom>
                  <a:rect b="b" l="l" r="r" t="t"/>
                  <a:pathLst>
                    <a:path extrusionOk="0" h="564" w="554">
                      <a:moveTo>
                        <a:pt x="498" y="1"/>
                      </a:moveTo>
                      <a:cubicBezTo>
                        <a:pt x="489" y="1"/>
                        <a:pt x="481" y="2"/>
                        <a:pt x="475" y="4"/>
                      </a:cubicBezTo>
                      <a:cubicBezTo>
                        <a:pt x="456" y="8"/>
                        <a:pt x="442" y="19"/>
                        <a:pt x="423" y="32"/>
                      </a:cubicBezTo>
                      <a:cubicBezTo>
                        <a:pt x="400" y="46"/>
                        <a:pt x="377" y="64"/>
                        <a:pt x="353" y="83"/>
                      </a:cubicBezTo>
                      <a:cubicBezTo>
                        <a:pt x="275" y="158"/>
                        <a:pt x="191" y="227"/>
                        <a:pt x="117" y="306"/>
                      </a:cubicBezTo>
                      <a:cubicBezTo>
                        <a:pt x="89" y="339"/>
                        <a:pt x="61" y="367"/>
                        <a:pt x="37" y="403"/>
                      </a:cubicBezTo>
                      <a:cubicBezTo>
                        <a:pt x="24" y="418"/>
                        <a:pt x="14" y="437"/>
                        <a:pt x="9" y="455"/>
                      </a:cubicBezTo>
                      <a:cubicBezTo>
                        <a:pt x="1" y="474"/>
                        <a:pt x="1" y="493"/>
                        <a:pt x="5" y="511"/>
                      </a:cubicBezTo>
                      <a:cubicBezTo>
                        <a:pt x="9" y="534"/>
                        <a:pt x="28" y="557"/>
                        <a:pt x="52" y="562"/>
                      </a:cubicBezTo>
                      <a:cubicBezTo>
                        <a:pt x="56" y="563"/>
                        <a:pt x="61" y="564"/>
                        <a:pt x="66" y="564"/>
                      </a:cubicBezTo>
                      <a:cubicBezTo>
                        <a:pt x="81" y="564"/>
                        <a:pt x="98" y="559"/>
                        <a:pt x="112" y="548"/>
                      </a:cubicBezTo>
                      <a:cubicBezTo>
                        <a:pt x="125" y="538"/>
                        <a:pt x="144" y="529"/>
                        <a:pt x="158" y="515"/>
                      </a:cubicBezTo>
                      <a:cubicBezTo>
                        <a:pt x="260" y="431"/>
                        <a:pt x="359" y="343"/>
                        <a:pt x="447" y="246"/>
                      </a:cubicBezTo>
                      <a:cubicBezTo>
                        <a:pt x="465" y="218"/>
                        <a:pt x="488" y="190"/>
                        <a:pt x="507" y="162"/>
                      </a:cubicBezTo>
                      <a:cubicBezTo>
                        <a:pt x="526" y="139"/>
                        <a:pt x="539" y="111"/>
                        <a:pt x="548" y="83"/>
                      </a:cubicBezTo>
                      <a:cubicBezTo>
                        <a:pt x="554" y="69"/>
                        <a:pt x="554" y="60"/>
                        <a:pt x="554" y="46"/>
                      </a:cubicBezTo>
                      <a:cubicBezTo>
                        <a:pt x="548" y="23"/>
                        <a:pt x="539" y="8"/>
                        <a:pt x="520" y="4"/>
                      </a:cubicBezTo>
                      <a:cubicBezTo>
                        <a:pt x="514" y="2"/>
                        <a:pt x="506" y="1"/>
                        <a:pt x="4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5" name="Google Shape;205;p5"/>
                <p:cNvSpPr/>
                <p:nvPr/>
              </p:nvSpPr>
              <p:spPr>
                <a:xfrm>
                  <a:off x="6692494" y="3821628"/>
                  <a:ext cx="11788" cy="27128"/>
                </a:xfrm>
                <a:custGeom>
                  <a:rect b="b" l="l" r="r" t="t"/>
                  <a:pathLst>
                    <a:path extrusionOk="0" h="718" w="312">
                      <a:moveTo>
                        <a:pt x="80" y="0"/>
                      </a:moveTo>
                      <a:cubicBezTo>
                        <a:pt x="63" y="0"/>
                        <a:pt x="47" y="9"/>
                        <a:pt x="33" y="23"/>
                      </a:cubicBezTo>
                      <a:cubicBezTo>
                        <a:pt x="28" y="28"/>
                        <a:pt x="28" y="32"/>
                        <a:pt x="23" y="37"/>
                      </a:cubicBezTo>
                      <a:cubicBezTo>
                        <a:pt x="18" y="46"/>
                        <a:pt x="14" y="56"/>
                        <a:pt x="9" y="65"/>
                      </a:cubicBezTo>
                      <a:cubicBezTo>
                        <a:pt x="1" y="97"/>
                        <a:pt x="1" y="125"/>
                        <a:pt x="5" y="153"/>
                      </a:cubicBezTo>
                      <a:cubicBezTo>
                        <a:pt x="9" y="223"/>
                        <a:pt x="23" y="288"/>
                        <a:pt x="46" y="353"/>
                      </a:cubicBezTo>
                      <a:cubicBezTo>
                        <a:pt x="70" y="414"/>
                        <a:pt x="93" y="479"/>
                        <a:pt x="126" y="534"/>
                      </a:cubicBezTo>
                      <a:cubicBezTo>
                        <a:pt x="140" y="567"/>
                        <a:pt x="153" y="595"/>
                        <a:pt x="168" y="627"/>
                      </a:cubicBezTo>
                      <a:cubicBezTo>
                        <a:pt x="172" y="642"/>
                        <a:pt x="177" y="650"/>
                        <a:pt x="186" y="659"/>
                      </a:cubicBezTo>
                      <a:cubicBezTo>
                        <a:pt x="196" y="683"/>
                        <a:pt x="214" y="702"/>
                        <a:pt x="233" y="711"/>
                      </a:cubicBezTo>
                      <a:cubicBezTo>
                        <a:pt x="242" y="715"/>
                        <a:pt x="251" y="717"/>
                        <a:pt x="260" y="717"/>
                      </a:cubicBezTo>
                      <a:cubicBezTo>
                        <a:pt x="282" y="717"/>
                        <a:pt x="300" y="704"/>
                        <a:pt x="307" y="678"/>
                      </a:cubicBezTo>
                      <a:cubicBezTo>
                        <a:pt x="312" y="659"/>
                        <a:pt x="312" y="642"/>
                        <a:pt x="312" y="623"/>
                      </a:cubicBezTo>
                      <a:cubicBezTo>
                        <a:pt x="312" y="604"/>
                        <a:pt x="307" y="586"/>
                        <a:pt x="302" y="562"/>
                      </a:cubicBezTo>
                      <a:cubicBezTo>
                        <a:pt x="274" y="455"/>
                        <a:pt x="242" y="344"/>
                        <a:pt x="214" y="232"/>
                      </a:cubicBezTo>
                      <a:cubicBezTo>
                        <a:pt x="205" y="204"/>
                        <a:pt x="196" y="176"/>
                        <a:pt x="186" y="144"/>
                      </a:cubicBezTo>
                      <a:cubicBezTo>
                        <a:pt x="172" y="116"/>
                        <a:pt x="162" y="88"/>
                        <a:pt x="149" y="60"/>
                      </a:cubicBezTo>
                      <a:cubicBezTo>
                        <a:pt x="140" y="46"/>
                        <a:pt x="134" y="32"/>
                        <a:pt x="126" y="23"/>
                      </a:cubicBezTo>
                      <a:cubicBezTo>
                        <a:pt x="110" y="7"/>
                        <a:pt x="95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6" name="Google Shape;206;p5"/>
                <p:cNvSpPr/>
                <p:nvPr/>
              </p:nvSpPr>
              <p:spPr>
                <a:xfrm>
                  <a:off x="6668766" y="3831753"/>
                  <a:ext cx="24596" cy="18173"/>
                </a:xfrm>
                <a:custGeom>
                  <a:rect b="b" l="l" r="r" t="t"/>
                  <a:pathLst>
                    <a:path extrusionOk="0" h="481" w="651">
                      <a:moveTo>
                        <a:pt x="52" y="1"/>
                      </a:moveTo>
                      <a:cubicBezTo>
                        <a:pt x="28" y="1"/>
                        <a:pt x="5" y="24"/>
                        <a:pt x="0" y="48"/>
                      </a:cubicBezTo>
                      <a:lnTo>
                        <a:pt x="0" y="67"/>
                      </a:lnTo>
                      <a:cubicBezTo>
                        <a:pt x="5" y="76"/>
                        <a:pt x="9" y="85"/>
                        <a:pt x="15" y="90"/>
                      </a:cubicBezTo>
                      <a:cubicBezTo>
                        <a:pt x="19" y="99"/>
                        <a:pt x="24" y="108"/>
                        <a:pt x="33" y="113"/>
                      </a:cubicBezTo>
                      <a:cubicBezTo>
                        <a:pt x="75" y="159"/>
                        <a:pt x="121" y="196"/>
                        <a:pt x="168" y="234"/>
                      </a:cubicBezTo>
                      <a:cubicBezTo>
                        <a:pt x="260" y="299"/>
                        <a:pt x="354" y="364"/>
                        <a:pt x="447" y="419"/>
                      </a:cubicBezTo>
                      <a:cubicBezTo>
                        <a:pt x="479" y="434"/>
                        <a:pt x="507" y="453"/>
                        <a:pt x="539" y="462"/>
                      </a:cubicBezTo>
                      <a:cubicBezTo>
                        <a:pt x="549" y="466"/>
                        <a:pt x="554" y="471"/>
                        <a:pt x="563" y="475"/>
                      </a:cubicBezTo>
                      <a:cubicBezTo>
                        <a:pt x="577" y="481"/>
                        <a:pt x="591" y="481"/>
                        <a:pt x="601" y="481"/>
                      </a:cubicBezTo>
                      <a:cubicBezTo>
                        <a:pt x="633" y="475"/>
                        <a:pt x="651" y="447"/>
                        <a:pt x="633" y="419"/>
                      </a:cubicBezTo>
                      <a:cubicBezTo>
                        <a:pt x="633" y="415"/>
                        <a:pt x="629" y="415"/>
                        <a:pt x="623" y="410"/>
                      </a:cubicBezTo>
                      <a:cubicBezTo>
                        <a:pt x="619" y="401"/>
                        <a:pt x="614" y="397"/>
                        <a:pt x="610" y="391"/>
                      </a:cubicBezTo>
                      <a:cubicBezTo>
                        <a:pt x="586" y="369"/>
                        <a:pt x="567" y="350"/>
                        <a:pt x="545" y="331"/>
                      </a:cubicBezTo>
                      <a:cubicBezTo>
                        <a:pt x="484" y="280"/>
                        <a:pt x="423" y="224"/>
                        <a:pt x="359" y="178"/>
                      </a:cubicBezTo>
                      <a:cubicBezTo>
                        <a:pt x="294" y="131"/>
                        <a:pt x="228" y="85"/>
                        <a:pt x="159" y="43"/>
                      </a:cubicBezTo>
                      <a:cubicBezTo>
                        <a:pt x="135" y="29"/>
                        <a:pt x="112" y="15"/>
                        <a:pt x="84" y="7"/>
                      </a:cubicBezTo>
                      <a:cubicBezTo>
                        <a:pt x="75" y="7"/>
                        <a:pt x="65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7" name="Google Shape;207;p5"/>
                <p:cNvSpPr/>
                <p:nvPr/>
              </p:nvSpPr>
              <p:spPr>
                <a:xfrm>
                  <a:off x="6713350" y="3851665"/>
                  <a:ext cx="26410" cy="7216"/>
                </a:xfrm>
                <a:custGeom>
                  <a:rect b="b" l="l" r="r" t="t"/>
                  <a:pathLst>
                    <a:path extrusionOk="0" h="191" w="699">
                      <a:moveTo>
                        <a:pt x="510" y="1"/>
                      </a:moveTo>
                      <a:cubicBezTo>
                        <a:pt x="495" y="1"/>
                        <a:pt x="480" y="2"/>
                        <a:pt x="466" y="4"/>
                      </a:cubicBezTo>
                      <a:cubicBezTo>
                        <a:pt x="363" y="4"/>
                        <a:pt x="271" y="9"/>
                        <a:pt x="174" y="32"/>
                      </a:cubicBezTo>
                      <a:cubicBezTo>
                        <a:pt x="146" y="37"/>
                        <a:pt x="118" y="46"/>
                        <a:pt x="90" y="55"/>
                      </a:cubicBezTo>
                      <a:cubicBezTo>
                        <a:pt x="71" y="60"/>
                        <a:pt x="52" y="70"/>
                        <a:pt x="39" y="83"/>
                      </a:cubicBezTo>
                      <a:cubicBezTo>
                        <a:pt x="1" y="111"/>
                        <a:pt x="6" y="162"/>
                        <a:pt x="48" y="181"/>
                      </a:cubicBezTo>
                      <a:cubicBezTo>
                        <a:pt x="57" y="186"/>
                        <a:pt x="67" y="190"/>
                        <a:pt x="76" y="190"/>
                      </a:cubicBezTo>
                      <a:lnTo>
                        <a:pt x="211" y="190"/>
                      </a:lnTo>
                      <a:cubicBezTo>
                        <a:pt x="266" y="190"/>
                        <a:pt x="322" y="190"/>
                        <a:pt x="378" y="186"/>
                      </a:cubicBezTo>
                      <a:cubicBezTo>
                        <a:pt x="434" y="177"/>
                        <a:pt x="490" y="162"/>
                        <a:pt x="541" y="153"/>
                      </a:cubicBezTo>
                      <a:cubicBezTo>
                        <a:pt x="573" y="143"/>
                        <a:pt x="601" y="134"/>
                        <a:pt x="629" y="125"/>
                      </a:cubicBezTo>
                      <a:cubicBezTo>
                        <a:pt x="642" y="121"/>
                        <a:pt x="652" y="115"/>
                        <a:pt x="661" y="111"/>
                      </a:cubicBezTo>
                      <a:cubicBezTo>
                        <a:pt x="670" y="107"/>
                        <a:pt x="680" y="102"/>
                        <a:pt x="689" y="88"/>
                      </a:cubicBezTo>
                      <a:cubicBezTo>
                        <a:pt x="698" y="74"/>
                        <a:pt x="698" y="60"/>
                        <a:pt x="689" y="46"/>
                      </a:cubicBezTo>
                      <a:cubicBezTo>
                        <a:pt x="685" y="37"/>
                        <a:pt x="676" y="27"/>
                        <a:pt x="666" y="23"/>
                      </a:cubicBezTo>
                      <a:cubicBezTo>
                        <a:pt x="652" y="14"/>
                        <a:pt x="638" y="14"/>
                        <a:pt x="620" y="9"/>
                      </a:cubicBezTo>
                      <a:cubicBezTo>
                        <a:pt x="601" y="4"/>
                        <a:pt x="578" y="4"/>
                        <a:pt x="554" y="4"/>
                      </a:cubicBezTo>
                      <a:cubicBezTo>
                        <a:pt x="540" y="2"/>
                        <a:pt x="525" y="1"/>
                        <a:pt x="5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208" name="Google Shape;208;p5"/>
          <p:cNvSpPr txBox="1"/>
          <p:nvPr>
            <p:ph type="title"/>
          </p:nvPr>
        </p:nvSpPr>
        <p:spPr>
          <a:xfrm>
            <a:off x="720000" y="475488"/>
            <a:ext cx="77040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9" name="Google Shape;209;p5"/>
          <p:cNvSpPr txBox="1"/>
          <p:nvPr>
            <p:ph idx="1" type="subTitle"/>
          </p:nvPr>
        </p:nvSpPr>
        <p:spPr>
          <a:xfrm>
            <a:off x="4705871" y="3566424"/>
            <a:ext cx="250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10" name="Google Shape;210;p5"/>
          <p:cNvSpPr txBox="1"/>
          <p:nvPr>
            <p:ph idx="2" type="subTitle"/>
          </p:nvPr>
        </p:nvSpPr>
        <p:spPr>
          <a:xfrm>
            <a:off x="1932529" y="3566424"/>
            <a:ext cx="250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11" name="Google Shape;211;p5"/>
          <p:cNvSpPr txBox="1"/>
          <p:nvPr>
            <p:ph idx="3" type="subTitle"/>
          </p:nvPr>
        </p:nvSpPr>
        <p:spPr>
          <a:xfrm>
            <a:off x="4705871" y="3268983"/>
            <a:ext cx="25056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12" name="Google Shape;212;p5"/>
          <p:cNvSpPr txBox="1"/>
          <p:nvPr>
            <p:ph idx="4" type="subTitle"/>
          </p:nvPr>
        </p:nvSpPr>
        <p:spPr>
          <a:xfrm>
            <a:off x="1932529" y="3268983"/>
            <a:ext cx="25056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6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5" name="Google Shape;215;p6"/>
          <p:cNvGrpSpPr/>
          <p:nvPr/>
        </p:nvGrpSpPr>
        <p:grpSpPr>
          <a:xfrm>
            <a:off x="-811000" y="202785"/>
            <a:ext cx="10983456" cy="5577702"/>
            <a:chOff x="-811000" y="202785"/>
            <a:chExt cx="10983456" cy="5577702"/>
          </a:xfrm>
        </p:grpSpPr>
        <p:grpSp>
          <p:nvGrpSpPr>
            <p:cNvPr id="216" name="Google Shape;216;p6"/>
            <p:cNvGrpSpPr/>
            <p:nvPr/>
          </p:nvGrpSpPr>
          <p:grpSpPr>
            <a:xfrm rot="-10103003">
              <a:off x="8402178" y="348036"/>
              <a:ext cx="1615634" cy="1700401"/>
              <a:chOff x="918808" y="3865259"/>
              <a:chExt cx="708928" cy="746091"/>
            </a:xfrm>
          </p:grpSpPr>
          <p:sp>
            <p:nvSpPr>
              <p:cNvPr id="217" name="Google Shape;217;p6"/>
              <p:cNvSpPr/>
              <p:nvPr/>
            </p:nvSpPr>
            <p:spPr>
              <a:xfrm>
                <a:off x="1169639" y="3865259"/>
                <a:ext cx="205546" cy="332013"/>
              </a:xfrm>
              <a:custGeom>
                <a:rect b="b" l="l" r="r" t="t"/>
                <a:pathLst>
                  <a:path extrusionOk="0" h="6978" w="4320">
                    <a:moveTo>
                      <a:pt x="335" y="0"/>
                    </a:moveTo>
                    <a:cubicBezTo>
                      <a:pt x="266" y="0"/>
                      <a:pt x="219" y="43"/>
                      <a:pt x="182" y="89"/>
                    </a:cubicBezTo>
                    <a:cubicBezTo>
                      <a:pt x="159" y="116"/>
                      <a:pt x="144" y="149"/>
                      <a:pt x="131" y="182"/>
                    </a:cubicBezTo>
                    <a:cubicBezTo>
                      <a:pt x="121" y="196"/>
                      <a:pt x="121" y="205"/>
                      <a:pt x="121" y="219"/>
                    </a:cubicBezTo>
                    <a:cubicBezTo>
                      <a:pt x="126" y="238"/>
                      <a:pt x="116" y="260"/>
                      <a:pt x="112" y="284"/>
                    </a:cubicBezTo>
                    <a:cubicBezTo>
                      <a:pt x="88" y="354"/>
                      <a:pt x="71" y="428"/>
                      <a:pt x="52" y="498"/>
                    </a:cubicBezTo>
                    <a:cubicBezTo>
                      <a:pt x="28" y="595"/>
                      <a:pt x="9" y="693"/>
                      <a:pt x="5" y="790"/>
                    </a:cubicBezTo>
                    <a:cubicBezTo>
                      <a:pt x="0" y="884"/>
                      <a:pt x="5" y="972"/>
                      <a:pt x="24" y="1060"/>
                    </a:cubicBezTo>
                    <a:cubicBezTo>
                      <a:pt x="37" y="1144"/>
                      <a:pt x="56" y="1228"/>
                      <a:pt x="75" y="1307"/>
                    </a:cubicBezTo>
                    <a:cubicBezTo>
                      <a:pt x="107" y="1442"/>
                      <a:pt x="126" y="1581"/>
                      <a:pt x="135" y="1716"/>
                    </a:cubicBezTo>
                    <a:cubicBezTo>
                      <a:pt x="140" y="1800"/>
                      <a:pt x="140" y="1888"/>
                      <a:pt x="144" y="1972"/>
                    </a:cubicBezTo>
                    <a:cubicBezTo>
                      <a:pt x="144" y="2013"/>
                      <a:pt x="140" y="2051"/>
                      <a:pt x="140" y="2092"/>
                    </a:cubicBezTo>
                    <a:cubicBezTo>
                      <a:pt x="135" y="2227"/>
                      <a:pt x="135" y="2358"/>
                      <a:pt x="131" y="2487"/>
                    </a:cubicBezTo>
                    <a:cubicBezTo>
                      <a:pt x="126" y="2553"/>
                      <a:pt x="126" y="2618"/>
                      <a:pt x="121" y="2683"/>
                    </a:cubicBezTo>
                    <a:cubicBezTo>
                      <a:pt x="116" y="2771"/>
                      <a:pt x="116" y="2864"/>
                      <a:pt x="116" y="2953"/>
                    </a:cubicBezTo>
                    <a:cubicBezTo>
                      <a:pt x="112" y="3157"/>
                      <a:pt x="107" y="3356"/>
                      <a:pt x="126" y="3562"/>
                    </a:cubicBezTo>
                    <a:cubicBezTo>
                      <a:pt x="135" y="3626"/>
                      <a:pt x="140" y="3697"/>
                      <a:pt x="144" y="3761"/>
                    </a:cubicBezTo>
                    <a:cubicBezTo>
                      <a:pt x="163" y="3896"/>
                      <a:pt x="187" y="4031"/>
                      <a:pt x="215" y="4165"/>
                    </a:cubicBezTo>
                    <a:cubicBezTo>
                      <a:pt x="256" y="4361"/>
                      <a:pt x="312" y="4551"/>
                      <a:pt x="391" y="4738"/>
                    </a:cubicBezTo>
                    <a:cubicBezTo>
                      <a:pt x="442" y="4868"/>
                      <a:pt x="507" y="4998"/>
                      <a:pt x="573" y="5124"/>
                    </a:cubicBezTo>
                    <a:cubicBezTo>
                      <a:pt x="689" y="5347"/>
                      <a:pt x="800" y="5566"/>
                      <a:pt x="912" y="5789"/>
                    </a:cubicBezTo>
                    <a:cubicBezTo>
                      <a:pt x="1004" y="5974"/>
                      <a:pt x="1097" y="6156"/>
                      <a:pt x="1195" y="6336"/>
                    </a:cubicBezTo>
                    <a:cubicBezTo>
                      <a:pt x="1255" y="6444"/>
                      <a:pt x="1326" y="6551"/>
                      <a:pt x="1404" y="6648"/>
                    </a:cubicBezTo>
                    <a:cubicBezTo>
                      <a:pt x="1474" y="6731"/>
                      <a:pt x="1553" y="6811"/>
                      <a:pt x="1650" y="6871"/>
                    </a:cubicBezTo>
                    <a:cubicBezTo>
                      <a:pt x="1762" y="6941"/>
                      <a:pt x="1888" y="6978"/>
                      <a:pt x="2023" y="6978"/>
                    </a:cubicBezTo>
                    <a:cubicBezTo>
                      <a:pt x="2116" y="6978"/>
                      <a:pt x="2208" y="6960"/>
                      <a:pt x="2296" y="6937"/>
                    </a:cubicBezTo>
                    <a:cubicBezTo>
                      <a:pt x="2450" y="6894"/>
                      <a:pt x="2599" y="6834"/>
                      <a:pt x="2743" y="6765"/>
                    </a:cubicBezTo>
                    <a:cubicBezTo>
                      <a:pt x="2925" y="6671"/>
                      <a:pt x="3073" y="6542"/>
                      <a:pt x="3199" y="6383"/>
                    </a:cubicBezTo>
                    <a:cubicBezTo>
                      <a:pt x="3328" y="6216"/>
                      <a:pt x="3440" y="6034"/>
                      <a:pt x="3538" y="5849"/>
                    </a:cubicBezTo>
                    <a:cubicBezTo>
                      <a:pt x="3687" y="5570"/>
                      <a:pt x="3813" y="5287"/>
                      <a:pt x="3901" y="4984"/>
                    </a:cubicBezTo>
                    <a:cubicBezTo>
                      <a:pt x="3952" y="4812"/>
                      <a:pt x="3993" y="4640"/>
                      <a:pt x="4026" y="4463"/>
                    </a:cubicBezTo>
                    <a:cubicBezTo>
                      <a:pt x="4059" y="4319"/>
                      <a:pt x="4082" y="4171"/>
                      <a:pt x="4101" y="4021"/>
                    </a:cubicBezTo>
                    <a:cubicBezTo>
                      <a:pt x="4120" y="3896"/>
                      <a:pt x="4137" y="3770"/>
                      <a:pt x="4152" y="3641"/>
                    </a:cubicBezTo>
                    <a:cubicBezTo>
                      <a:pt x="4165" y="3534"/>
                      <a:pt x="4180" y="3427"/>
                      <a:pt x="4189" y="3320"/>
                    </a:cubicBezTo>
                    <a:cubicBezTo>
                      <a:pt x="4199" y="3208"/>
                      <a:pt x="4208" y="3101"/>
                      <a:pt x="4221" y="2994"/>
                    </a:cubicBezTo>
                    <a:cubicBezTo>
                      <a:pt x="4221" y="2957"/>
                      <a:pt x="4227" y="2925"/>
                      <a:pt x="4227" y="2888"/>
                    </a:cubicBezTo>
                    <a:cubicBezTo>
                      <a:pt x="4236" y="2813"/>
                      <a:pt x="4244" y="2738"/>
                      <a:pt x="4249" y="2665"/>
                    </a:cubicBezTo>
                    <a:cubicBezTo>
                      <a:pt x="4255" y="2586"/>
                      <a:pt x="4259" y="2506"/>
                      <a:pt x="4268" y="2432"/>
                    </a:cubicBezTo>
                    <a:cubicBezTo>
                      <a:pt x="4268" y="2390"/>
                      <a:pt x="4272" y="2352"/>
                      <a:pt x="4277" y="2316"/>
                    </a:cubicBezTo>
                    <a:cubicBezTo>
                      <a:pt x="4282" y="2264"/>
                      <a:pt x="4287" y="2218"/>
                      <a:pt x="4287" y="2167"/>
                    </a:cubicBezTo>
                    <a:cubicBezTo>
                      <a:pt x="4291" y="2116"/>
                      <a:pt x="4296" y="2069"/>
                      <a:pt x="4300" y="2018"/>
                    </a:cubicBezTo>
                    <a:cubicBezTo>
                      <a:pt x="4305" y="1953"/>
                      <a:pt x="4310" y="1888"/>
                      <a:pt x="4310" y="1822"/>
                    </a:cubicBezTo>
                    <a:cubicBezTo>
                      <a:pt x="4315" y="1558"/>
                      <a:pt x="4319" y="1292"/>
                      <a:pt x="4300" y="1028"/>
                    </a:cubicBezTo>
                    <a:cubicBezTo>
                      <a:pt x="4291" y="958"/>
                      <a:pt x="4291" y="893"/>
                      <a:pt x="4282" y="824"/>
                    </a:cubicBezTo>
                    <a:cubicBezTo>
                      <a:pt x="4272" y="726"/>
                      <a:pt x="4259" y="629"/>
                      <a:pt x="4240" y="535"/>
                    </a:cubicBezTo>
                    <a:cubicBezTo>
                      <a:pt x="4231" y="475"/>
                      <a:pt x="4217" y="419"/>
                      <a:pt x="4203" y="363"/>
                    </a:cubicBezTo>
                    <a:cubicBezTo>
                      <a:pt x="4184" y="312"/>
                      <a:pt x="4165" y="260"/>
                      <a:pt x="4133" y="219"/>
                    </a:cubicBezTo>
                    <a:cubicBezTo>
                      <a:pt x="4102" y="180"/>
                      <a:pt x="4061" y="159"/>
                      <a:pt x="4019" y="159"/>
                    </a:cubicBezTo>
                    <a:cubicBezTo>
                      <a:pt x="3992" y="159"/>
                      <a:pt x="3964" y="168"/>
                      <a:pt x="3938" y="187"/>
                    </a:cubicBezTo>
                    <a:cubicBezTo>
                      <a:pt x="3910" y="200"/>
                      <a:pt x="3892" y="224"/>
                      <a:pt x="3873" y="247"/>
                    </a:cubicBezTo>
                    <a:cubicBezTo>
                      <a:pt x="3836" y="298"/>
                      <a:pt x="3808" y="363"/>
                      <a:pt x="3789" y="423"/>
                    </a:cubicBezTo>
                    <a:cubicBezTo>
                      <a:pt x="3775" y="489"/>
                      <a:pt x="3761" y="549"/>
                      <a:pt x="3747" y="614"/>
                    </a:cubicBezTo>
                    <a:cubicBezTo>
                      <a:pt x="3706" y="824"/>
                      <a:pt x="3663" y="1032"/>
                      <a:pt x="3650" y="1247"/>
                    </a:cubicBezTo>
                    <a:cubicBezTo>
                      <a:pt x="3645" y="1307"/>
                      <a:pt x="3635" y="1372"/>
                      <a:pt x="3635" y="1432"/>
                    </a:cubicBezTo>
                    <a:cubicBezTo>
                      <a:pt x="3631" y="1526"/>
                      <a:pt x="3631" y="1623"/>
                      <a:pt x="3626" y="1716"/>
                    </a:cubicBezTo>
                    <a:cubicBezTo>
                      <a:pt x="3622" y="1893"/>
                      <a:pt x="3626" y="2064"/>
                      <a:pt x="3622" y="2241"/>
                    </a:cubicBezTo>
                    <a:cubicBezTo>
                      <a:pt x="3617" y="2446"/>
                      <a:pt x="3617" y="2650"/>
                      <a:pt x="3603" y="2854"/>
                    </a:cubicBezTo>
                    <a:cubicBezTo>
                      <a:pt x="3598" y="2944"/>
                      <a:pt x="3594" y="3027"/>
                      <a:pt x="3590" y="3115"/>
                    </a:cubicBezTo>
                    <a:cubicBezTo>
                      <a:pt x="3580" y="3204"/>
                      <a:pt x="3575" y="3292"/>
                      <a:pt x="3571" y="3380"/>
                    </a:cubicBezTo>
                    <a:cubicBezTo>
                      <a:pt x="3566" y="3468"/>
                      <a:pt x="3562" y="3557"/>
                      <a:pt x="3557" y="3641"/>
                    </a:cubicBezTo>
                    <a:cubicBezTo>
                      <a:pt x="3552" y="3715"/>
                      <a:pt x="3552" y="3794"/>
                      <a:pt x="3547" y="3869"/>
                    </a:cubicBezTo>
                    <a:lnTo>
                      <a:pt x="3547" y="3892"/>
                    </a:lnTo>
                    <a:cubicBezTo>
                      <a:pt x="3543" y="3976"/>
                      <a:pt x="3538" y="4059"/>
                      <a:pt x="3534" y="4143"/>
                    </a:cubicBezTo>
                    <a:cubicBezTo>
                      <a:pt x="3529" y="4189"/>
                      <a:pt x="3529" y="4236"/>
                      <a:pt x="3519" y="4287"/>
                    </a:cubicBezTo>
                    <a:cubicBezTo>
                      <a:pt x="3510" y="4407"/>
                      <a:pt x="3487" y="4523"/>
                      <a:pt x="3459" y="4640"/>
                    </a:cubicBezTo>
                    <a:cubicBezTo>
                      <a:pt x="3436" y="4738"/>
                      <a:pt x="3412" y="4830"/>
                      <a:pt x="3375" y="4924"/>
                    </a:cubicBezTo>
                    <a:cubicBezTo>
                      <a:pt x="3343" y="5002"/>
                      <a:pt x="3301" y="5072"/>
                      <a:pt x="3245" y="5137"/>
                    </a:cubicBezTo>
                    <a:cubicBezTo>
                      <a:pt x="3217" y="5169"/>
                      <a:pt x="3189" y="5197"/>
                      <a:pt x="3148" y="5216"/>
                    </a:cubicBezTo>
                    <a:cubicBezTo>
                      <a:pt x="3139" y="5219"/>
                      <a:pt x="3131" y="5221"/>
                      <a:pt x="3124" y="5221"/>
                    </a:cubicBezTo>
                    <a:cubicBezTo>
                      <a:pt x="3108" y="5221"/>
                      <a:pt x="3095" y="5213"/>
                      <a:pt x="3083" y="5197"/>
                    </a:cubicBezTo>
                    <a:cubicBezTo>
                      <a:pt x="3077" y="5188"/>
                      <a:pt x="3069" y="5175"/>
                      <a:pt x="3064" y="5165"/>
                    </a:cubicBezTo>
                    <a:cubicBezTo>
                      <a:pt x="3045" y="5128"/>
                      <a:pt x="3036" y="5091"/>
                      <a:pt x="3022" y="5053"/>
                    </a:cubicBezTo>
                    <a:cubicBezTo>
                      <a:pt x="2985" y="4905"/>
                      <a:pt x="2961" y="4757"/>
                      <a:pt x="2938" y="4603"/>
                    </a:cubicBezTo>
                    <a:cubicBezTo>
                      <a:pt x="2929" y="4534"/>
                      <a:pt x="2920" y="4463"/>
                      <a:pt x="2910" y="4388"/>
                    </a:cubicBezTo>
                    <a:cubicBezTo>
                      <a:pt x="2901" y="4310"/>
                      <a:pt x="2897" y="4231"/>
                      <a:pt x="2892" y="4152"/>
                    </a:cubicBezTo>
                    <a:cubicBezTo>
                      <a:pt x="2888" y="4054"/>
                      <a:pt x="2882" y="3961"/>
                      <a:pt x="2882" y="3864"/>
                    </a:cubicBezTo>
                    <a:cubicBezTo>
                      <a:pt x="2882" y="3859"/>
                      <a:pt x="2878" y="3854"/>
                      <a:pt x="2878" y="3845"/>
                    </a:cubicBezTo>
                    <a:cubicBezTo>
                      <a:pt x="2873" y="3761"/>
                      <a:pt x="2873" y="3678"/>
                      <a:pt x="2869" y="3590"/>
                    </a:cubicBezTo>
                    <a:cubicBezTo>
                      <a:pt x="2864" y="3534"/>
                      <a:pt x="2860" y="3474"/>
                      <a:pt x="2854" y="3412"/>
                    </a:cubicBezTo>
                    <a:cubicBezTo>
                      <a:pt x="2854" y="3375"/>
                      <a:pt x="2850" y="3334"/>
                      <a:pt x="2845" y="3292"/>
                    </a:cubicBezTo>
                    <a:cubicBezTo>
                      <a:pt x="2845" y="3240"/>
                      <a:pt x="2841" y="3189"/>
                      <a:pt x="2836" y="3139"/>
                    </a:cubicBezTo>
                    <a:cubicBezTo>
                      <a:pt x="2832" y="3092"/>
                      <a:pt x="2826" y="3045"/>
                      <a:pt x="2826" y="2994"/>
                    </a:cubicBezTo>
                    <a:cubicBezTo>
                      <a:pt x="2822" y="2925"/>
                      <a:pt x="2813" y="2854"/>
                      <a:pt x="2813" y="2785"/>
                    </a:cubicBezTo>
                    <a:cubicBezTo>
                      <a:pt x="2809" y="2618"/>
                      <a:pt x="2817" y="2455"/>
                      <a:pt x="2822" y="2288"/>
                    </a:cubicBezTo>
                    <a:lnTo>
                      <a:pt x="2822" y="2279"/>
                    </a:lnTo>
                    <a:cubicBezTo>
                      <a:pt x="2826" y="2208"/>
                      <a:pt x="2832" y="2144"/>
                      <a:pt x="2836" y="2073"/>
                    </a:cubicBezTo>
                    <a:cubicBezTo>
                      <a:pt x="2836" y="2004"/>
                      <a:pt x="2841" y="1940"/>
                      <a:pt x="2845" y="1869"/>
                    </a:cubicBezTo>
                    <a:cubicBezTo>
                      <a:pt x="2850" y="1828"/>
                      <a:pt x="2850" y="1781"/>
                      <a:pt x="2850" y="1739"/>
                    </a:cubicBezTo>
                    <a:cubicBezTo>
                      <a:pt x="2860" y="1642"/>
                      <a:pt x="2869" y="1543"/>
                      <a:pt x="2873" y="1446"/>
                    </a:cubicBezTo>
                    <a:cubicBezTo>
                      <a:pt x="2878" y="1348"/>
                      <a:pt x="2888" y="1256"/>
                      <a:pt x="2888" y="1159"/>
                    </a:cubicBezTo>
                    <a:cubicBezTo>
                      <a:pt x="2892" y="1024"/>
                      <a:pt x="2897" y="884"/>
                      <a:pt x="2882" y="749"/>
                    </a:cubicBezTo>
                    <a:cubicBezTo>
                      <a:pt x="2878" y="670"/>
                      <a:pt x="2864" y="591"/>
                      <a:pt x="2850" y="517"/>
                    </a:cubicBezTo>
                    <a:cubicBezTo>
                      <a:pt x="2836" y="447"/>
                      <a:pt x="2813" y="382"/>
                      <a:pt x="2781" y="322"/>
                    </a:cubicBezTo>
                    <a:cubicBezTo>
                      <a:pt x="2766" y="294"/>
                      <a:pt x="2748" y="270"/>
                      <a:pt x="2725" y="251"/>
                    </a:cubicBezTo>
                    <a:cubicBezTo>
                      <a:pt x="2701" y="234"/>
                      <a:pt x="2674" y="225"/>
                      <a:pt x="2644" y="225"/>
                    </a:cubicBezTo>
                    <a:cubicBezTo>
                      <a:pt x="2634" y="225"/>
                      <a:pt x="2624" y="226"/>
                      <a:pt x="2613" y="228"/>
                    </a:cubicBezTo>
                    <a:cubicBezTo>
                      <a:pt x="2581" y="238"/>
                      <a:pt x="2553" y="256"/>
                      <a:pt x="2525" y="275"/>
                    </a:cubicBezTo>
                    <a:cubicBezTo>
                      <a:pt x="2502" y="298"/>
                      <a:pt x="2483" y="322"/>
                      <a:pt x="2464" y="344"/>
                    </a:cubicBezTo>
                    <a:cubicBezTo>
                      <a:pt x="2399" y="433"/>
                      <a:pt x="2367" y="530"/>
                      <a:pt x="2343" y="633"/>
                    </a:cubicBezTo>
                    <a:cubicBezTo>
                      <a:pt x="2315" y="777"/>
                      <a:pt x="2302" y="921"/>
                      <a:pt x="2283" y="1065"/>
                    </a:cubicBezTo>
                    <a:cubicBezTo>
                      <a:pt x="2274" y="1159"/>
                      <a:pt x="2264" y="1247"/>
                      <a:pt x="2255" y="1335"/>
                    </a:cubicBezTo>
                    <a:cubicBezTo>
                      <a:pt x="2246" y="1427"/>
                      <a:pt x="2241" y="1521"/>
                      <a:pt x="2236" y="1609"/>
                    </a:cubicBezTo>
                    <a:cubicBezTo>
                      <a:pt x="2232" y="1711"/>
                      <a:pt x="2232" y="1813"/>
                      <a:pt x="2227" y="1916"/>
                    </a:cubicBezTo>
                    <a:cubicBezTo>
                      <a:pt x="2227" y="2069"/>
                      <a:pt x="2227" y="2223"/>
                      <a:pt x="2232" y="2376"/>
                    </a:cubicBezTo>
                    <a:cubicBezTo>
                      <a:pt x="2236" y="2464"/>
                      <a:pt x="2241" y="2558"/>
                      <a:pt x="2246" y="2646"/>
                    </a:cubicBezTo>
                    <a:lnTo>
                      <a:pt x="2246" y="2659"/>
                    </a:lnTo>
                    <a:cubicBezTo>
                      <a:pt x="2251" y="2721"/>
                      <a:pt x="2255" y="2781"/>
                      <a:pt x="2260" y="2841"/>
                    </a:cubicBezTo>
                    <a:cubicBezTo>
                      <a:pt x="2260" y="2906"/>
                      <a:pt x="2264" y="2972"/>
                      <a:pt x="2269" y="3036"/>
                    </a:cubicBezTo>
                    <a:lnTo>
                      <a:pt x="2269" y="3055"/>
                    </a:lnTo>
                    <a:cubicBezTo>
                      <a:pt x="2274" y="3115"/>
                      <a:pt x="2279" y="3176"/>
                      <a:pt x="2283" y="3236"/>
                    </a:cubicBezTo>
                    <a:cubicBezTo>
                      <a:pt x="2283" y="3287"/>
                      <a:pt x="2288" y="3343"/>
                      <a:pt x="2292" y="3399"/>
                    </a:cubicBezTo>
                    <a:cubicBezTo>
                      <a:pt x="2292" y="3436"/>
                      <a:pt x="2296" y="3468"/>
                      <a:pt x="2302" y="3506"/>
                    </a:cubicBezTo>
                    <a:cubicBezTo>
                      <a:pt x="2306" y="3580"/>
                      <a:pt x="2315" y="3654"/>
                      <a:pt x="2320" y="3729"/>
                    </a:cubicBezTo>
                    <a:cubicBezTo>
                      <a:pt x="2324" y="3808"/>
                      <a:pt x="2334" y="3882"/>
                      <a:pt x="2339" y="3961"/>
                    </a:cubicBezTo>
                    <a:cubicBezTo>
                      <a:pt x="2343" y="3998"/>
                      <a:pt x="2343" y="4031"/>
                      <a:pt x="2348" y="4068"/>
                    </a:cubicBezTo>
                    <a:cubicBezTo>
                      <a:pt x="2352" y="4124"/>
                      <a:pt x="2358" y="4180"/>
                      <a:pt x="2362" y="4236"/>
                    </a:cubicBezTo>
                    <a:cubicBezTo>
                      <a:pt x="2362" y="4287"/>
                      <a:pt x="2367" y="4338"/>
                      <a:pt x="2371" y="4384"/>
                    </a:cubicBezTo>
                    <a:cubicBezTo>
                      <a:pt x="2376" y="4463"/>
                      <a:pt x="2386" y="4542"/>
                      <a:pt x="2390" y="4626"/>
                    </a:cubicBezTo>
                    <a:cubicBezTo>
                      <a:pt x="2399" y="4701"/>
                      <a:pt x="2404" y="4775"/>
                      <a:pt x="2408" y="4845"/>
                    </a:cubicBezTo>
                    <a:cubicBezTo>
                      <a:pt x="2418" y="4928"/>
                      <a:pt x="2418" y="5012"/>
                      <a:pt x="2418" y="5100"/>
                    </a:cubicBezTo>
                    <a:cubicBezTo>
                      <a:pt x="2418" y="5124"/>
                      <a:pt x="2414" y="5152"/>
                      <a:pt x="2408" y="5179"/>
                    </a:cubicBezTo>
                    <a:cubicBezTo>
                      <a:pt x="2390" y="5253"/>
                      <a:pt x="2358" y="5319"/>
                      <a:pt x="2311" y="5379"/>
                    </a:cubicBezTo>
                    <a:cubicBezTo>
                      <a:pt x="2296" y="5398"/>
                      <a:pt x="2283" y="5416"/>
                      <a:pt x="2260" y="5426"/>
                    </a:cubicBezTo>
                    <a:cubicBezTo>
                      <a:pt x="2254" y="5430"/>
                      <a:pt x="2247" y="5432"/>
                      <a:pt x="2240" y="5432"/>
                    </a:cubicBezTo>
                    <a:cubicBezTo>
                      <a:pt x="2230" y="5432"/>
                      <a:pt x="2221" y="5429"/>
                      <a:pt x="2213" y="5420"/>
                    </a:cubicBezTo>
                    <a:cubicBezTo>
                      <a:pt x="2199" y="5412"/>
                      <a:pt x="2190" y="5398"/>
                      <a:pt x="2180" y="5384"/>
                    </a:cubicBezTo>
                    <a:cubicBezTo>
                      <a:pt x="2163" y="5351"/>
                      <a:pt x="2148" y="5323"/>
                      <a:pt x="2139" y="5291"/>
                    </a:cubicBezTo>
                    <a:cubicBezTo>
                      <a:pt x="2116" y="5235"/>
                      <a:pt x="2097" y="5175"/>
                      <a:pt x="2083" y="5114"/>
                    </a:cubicBezTo>
                    <a:cubicBezTo>
                      <a:pt x="2028" y="4901"/>
                      <a:pt x="1995" y="4686"/>
                      <a:pt x="1976" y="4468"/>
                    </a:cubicBezTo>
                    <a:cubicBezTo>
                      <a:pt x="1976" y="4426"/>
                      <a:pt x="1972" y="4384"/>
                      <a:pt x="1967" y="4343"/>
                    </a:cubicBezTo>
                    <a:cubicBezTo>
                      <a:pt x="1962" y="4287"/>
                      <a:pt x="1957" y="4231"/>
                      <a:pt x="1957" y="4175"/>
                    </a:cubicBezTo>
                    <a:cubicBezTo>
                      <a:pt x="1953" y="4110"/>
                      <a:pt x="1948" y="4040"/>
                      <a:pt x="1944" y="3970"/>
                    </a:cubicBezTo>
                    <a:cubicBezTo>
                      <a:pt x="1944" y="3933"/>
                      <a:pt x="1939" y="3892"/>
                      <a:pt x="1939" y="3850"/>
                    </a:cubicBezTo>
                    <a:cubicBezTo>
                      <a:pt x="1934" y="3803"/>
                      <a:pt x="1934" y="3761"/>
                      <a:pt x="1929" y="3715"/>
                    </a:cubicBezTo>
                    <a:cubicBezTo>
                      <a:pt x="1925" y="3659"/>
                      <a:pt x="1920" y="3603"/>
                      <a:pt x="1916" y="3547"/>
                    </a:cubicBezTo>
                    <a:cubicBezTo>
                      <a:pt x="1912" y="3496"/>
                      <a:pt x="1912" y="3450"/>
                      <a:pt x="1906" y="3403"/>
                    </a:cubicBezTo>
                    <a:cubicBezTo>
                      <a:pt x="1897" y="3306"/>
                      <a:pt x="1888" y="3208"/>
                      <a:pt x="1878" y="3105"/>
                    </a:cubicBezTo>
                    <a:cubicBezTo>
                      <a:pt x="1869" y="3032"/>
                      <a:pt x="1865" y="2957"/>
                      <a:pt x="1860" y="2882"/>
                    </a:cubicBezTo>
                    <a:cubicBezTo>
                      <a:pt x="1856" y="2841"/>
                      <a:pt x="1850" y="2799"/>
                      <a:pt x="1850" y="2757"/>
                    </a:cubicBezTo>
                    <a:cubicBezTo>
                      <a:pt x="1846" y="2683"/>
                      <a:pt x="1841" y="2603"/>
                      <a:pt x="1837" y="2530"/>
                    </a:cubicBezTo>
                    <a:cubicBezTo>
                      <a:pt x="1832" y="2307"/>
                      <a:pt x="1841" y="2083"/>
                      <a:pt x="1828" y="1860"/>
                    </a:cubicBezTo>
                    <a:cubicBezTo>
                      <a:pt x="1828" y="1790"/>
                      <a:pt x="1822" y="1721"/>
                      <a:pt x="1818" y="1646"/>
                    </a:cubicBezTo>
                    <a:lnTo>
                      <a:pt x="1818" y="1637"/>
                    </a:lnTo>
                    <a:cubicBezTo>
                      <a:pt x="1813" y="1590"/>
                      <a:pt x="1809" y="1539"/>
                      <a:pt x="1804" y="1493"/>
                    </a:cubicBezTo>
                    <a:cubicBezTo>
                      <a:pt x="1800" y="1423"/>
                      <a:pt x="1794" y="1358"/>
                      <a:pt x="1785" y="1292"/>
                    </a:cubicBezTo>
                    <a:cubicBezTo>
                      <a:pt x="1777" y="1200"/>
                      <a:pt x="1766" y="1107"/>
                      <a:pt x="1753" y="1013"/>
                    </a:cubicBezTo>
                    <a:cubicBezTo>
                      <a:pt x="1730" y="889"/>
                      <a:pt x="1706" y="762"/>
                      <a:pt x="1655" y="642"/>
                    </a:cubicBezTo>
                    <a:cubicBezTo>
                      <a:pt x="1637" y="595"/>
                      <a:pt x="1618" y="545"/>
                      <a:pt x="1586" y="498"/>
                    </a:cubicBezTo>
                    <a:cubicBezTo>
                      <a:pt x="1567" y="466"/>
                      <a:pt x="1543" y="442"/>
                      <a:pt x="1511" y="419"/>
                    </a:cubicBezTo>
                    <a:cubicBezTo>
                      <a:pt x="1487" y="405"/>
                      <a:pt x="1461" y="398"/>
                      <a:pt x="1436" y="398"/>
                    </a:cubicBezTo>
                    <a:cubicBezTo>
                      <a:pt x="1417" y="398"/>
                      <a:pt x="1399" y="402"/>
                      <a:pt x="1382" y="410"/>
                    </a:cubicBezTo>
                    <a:cubicBezTo>
                      <a:pt x="1358" y="419"/>
                      <a:pt x="1335" y="428"/>
                      <a:pt x="1316" y="447"/>
                    </a:cubicBezTo>
                    <a:cubicBezTo>
                      <a:pt x="1288" y="475"/>
                      <a:pt x="1264" y="498"/>
                      <a:pt x="1242" y="530"/>
                    </a:cubicBezTo>
                    <a:cubicBezTo>
                      <a:pt x="1186" y="614"/>
                      <a:pt x="1148" y="707"/>
                      <a:pt x="1120" y="800"/>
                    </a:cubicBezTo>
                    <a:cubicBezTo>
                      <a:pt x="1075" y="958"/>
                      <a:pt x="1051" y="1121"/>
                      <a:pt x="1032" y="1283"/>
                    </a:cubicBezTo>
                    <a:cubicBezTo>
                      <a:pt x="1023" y="1348"/>
                      <a:pt x="1019" y="1410"/>
                      <a:pt x="1013" y="1474"/>
                    </a:cubicBezTo>
                    <a:cubicBezTo>
                      <a:pt x="1009" y="1549"/>
                      <a:pt x="1004" y="1623"/>
                      <a:pt x="1004" y="1697"/>
                    </a:cubicBezTo>
                    <a:cubicBezTo>
                      <a:pt x="1000" y="1758"/>
                      <a:pt x="1004" y="1818"/>
                      <a:pt x="1004" y="1874"/>
                    </a:cubicBezTo>
                    <a:cubicBezTo>
                      <a:pt x="1009" y="1944"/>
                      <a:pt x="1009" y="2009"/>
                      <a:pt x="1013" y="2073"/>
                    </a:cubicBezTo>
                    <a:cubicBezTo>
                      <a:pt x="1023" y="2176"/>
                      <a:pt x="1028" y="2283"/>
                      <a:pt x="1037" y="2386"/>
                    </a:cubicBezTo>
                    <a:cubicBezTo>
                      <a:pt x="1047" y="2474"/>
                      <a:pt x="1060" y="2567"/>
                      <a:pt x="1075" y="2655"/>
                    </a:cubicBezTo>
                    <a:cubicBezTo>
                      <a:pt x="1103" y="2837"/>
                      <a:pt x="1139" y="3017"/>
                      <a:pt x="1181" y="3195"/>
                    </a:cubicBezTo>
                    <a:cubicBezTo>
                      <a:pt x="1223" y="3399"/>
                      <a:pt x="1264" y="3599"/>
                      <a:pt x="1307" y="3798"/>
                    </a:cubicBezTo>
                    <a:cubicBezTo>
                      <a:pt x="1339" y="3942"/>
                      <a:pt x="1367" y="4082"/>
                      <a:pt x="1399" y="4227"/>
                    </a:cubicBezTo>
                    <a:cubicBezTo>
                      <a:pt x="1414" y="4300"/>
                      <a:pt x="1427" y="4375"/>
                      <a:pt x="1442" y="4450"/>
                    </a:cubicBezTo>
                    <a:cubicBezTo>
                      <a:pt x="1455" y="4528"/>
                      <a:pt x="1465" y="4612"/>
                      <a:pt x="1474" y="4691"/>
                    </a:cubicBezTo>
                    <a:cubicBezTo>
                      <a:pt x="1483" y="4775"/>
                      <a:pt x="1493" y="4863"/>
                      <a:pt x="1498" y="4946"/>
                    </a:cubicBezTo>
                    <a:lnTo>
                      <a:pt x="1498" y="4989"/>
                    </a:lnTo>
                    <a:cubicBezTo>
                      <a:pt x="1507" y="5058"/>
                      <a:pt x="1502" y="5133"/>
                      <a:pt x="1493" y="5203"/>
                    </a:cubicBezTo>
                    <a:cubicBezTo>
                      <a:pt x="1493" y="5221"/>
                      <a:pt x="1483" y="5240"/>
                      <a:pt x="1479" y="5259"/>
                    </a:cubicBezTo>
                    <a:cubicBezTo>
                      <a:pt x="1474" y="5272"/>
                      <a:pt x="1470" y="5287"/>
                      <a:pt x="1460" y="5296"/>
                    </a:cubicBezTo>
                    <a:cubicBezTo>
                      <a:pt x="1448" y="5308"/>
                      <a:pt x="1436" y="5314"/>
                      <a:pt x="1421" y="5314"/>
                    </a:cubicBezTo>
                    <a:cubicBezTo>
                      <a:pt x="1413" y="5314"/>
                      <a:pt x="1405" y="5312"/>
                      <a:pt x="1395" y="5309"/>
                    </a:cubicBezTo>
                    <a:cubicBezTo>
                      <a:pt x="1372" y="5300"/>
                      <a:pt x="1354" y="5287"/>
                      <a:pt x="1339" y="5272"/>
                    </a:cubicBezTo>
                    <a:cubicBezTo>
                      <a:pt x="1302" y="5235"/>
                      <a:pt x="1270" y="5197"/>
                      <a:pt x="1247" y="5161"/>
                    </a:cubicBezTo>
                    <a:cubicBezTo>
                      <a:pt x="1163" y="5040"/>
                      <a:pt x="1097" y="4918"/>
                      <a:pt x="1032" y="4789"/>
                    </a:cubicBezTo>
                    <a:cubicBezTo>
                      <a:pt x="958" y="4645"/>
                      <a:pt x="902" y="4491"/>
                      <a:pt x="861" y="4333"/>
                    </a:cubicBezTo>
                    <a:cubicBezTo>
                      <a:pt x="809" y="4143"/>
                      <a:pt x="768" y="3948"/>
                      <a:pt x="740" y="3753"/>
                    </a:cubicBezTo>
                    <a:cubicBezTo>
                      <a:pt x="730" y="3678"/>
                      <a:pt x="721" y="3599"/>
                      <a:pt x="712" y="3519"/>
                    </a:cubicBezTo>
                    <a:cubicBezTo>
                      <a:pt x="707" y="3468"/>
                      <a:pt x="707" y="3412"/>
                      <a:pt x="702" y="3362"/>
                    </a:cubicBezTo>
                    <a:cubicBezTo>
                      <a:pt x="693" y="3259"/>
                      <a:pt x="693" y="3161"/>
                      <a:pt x="693" y="3060"/>
                    </a:cubicBezTo>
                    <a:cubicBezTo>
                      <a:pt x="689" y="2925"/>
                      <a:pt x="689" y="2790"/>
                      <a:pt x="693" y="2655"/>
                    </a:cubicBezTo>
                    <a:cubicBezTo>
                      <a:pt x="698" y="2548"/>
                      <a:pt x="698" y="2446"/>
                      <a:pt x="693" y="2339"/>
                    </a:cubicBezTo>
                    <a:cubicBezTo>
                      <a:pt x="689" y="2241"/>
                      <a:pt x="693" y="2139"/>
                      <a:pt x="684" y="2037"/>
                    </a:cubicBezTo>
                    <a:cubicBezTo>
                      <a:pt x="679" y="1990"/>
                      <a:pt x="674" y="1940"/>
                      <a:pt x="670" y="1888"/>
                    </a:cubicBezTo>
                    <a:cubicBezTo>
                      <a:pt x="665" y="1794"/>
                      <a:pt x="656" y="1702"/>
                      <a:pt x="656" y="1609"/>
                    </a:cubicBezTo>
                    <a:lnTo>
                      <a:pt x="656" y="1395"/>
                    </a:lnTo>
                    <a:cubicBezTo>
                      <a:pt x="651" y="1279"/>
                      <a:pt x="661" y="1148"/>
                      <a:pt x="651" y="1019"/>
                    </a:cubicBezTo>
                    <a:cubicBezTo>
                      <a:pt x="646" y="930"/>
                      <a:pt x="646" y="846"/>
                      <a:pt x="642" y="758"/>
                    </a:cubicBezTo>
                    <a:cubicBezTo>
                      <a:pt x="642" y="656"/>
                      <a:pt x="637" y="549"/>
                      <a:pt x="628" y="447"/>
                    </a:cubicBezTo>
                    <a:cubicBezTo>
                      <a:pt x="618" y="382"/>
                      <a:pt x="609" y="322"/>
                      <a:pt x="591" y="266"/>
                    </a:cubicBezTo>
                    <a:cubicBezTo>
                      <a:pt x="563" y="163"/>
                      <a:pt x="502" y="80"/>
                      <a:pt x="410" y="24"/>
                    </a:cubicBezTo>
                    <a:cubicBezTo>
                      <a:pt x="386" y="9"/>
                      <a:pt x="363" y="0"/>
                      <a:pt x="33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6"/>
              <p:cNvSpPr/>
              <p:nvPr/>
            </p:nvSpPr>
            <p:spPr>
              <a:xfrm>
                <a:off x="1352152" y="4003713"/>
                <a:ext cx="266781" cy="272776"/>
              </a:xfrm>
              <a:custGeom>
                <a:rect b="b" l="l" r="r" t="t"/>
                <a:pathLst>
                  <a:path extrusionOk="0" h="5733" w="5607">
                    <a:moveTo>
                      <a:pt x="2886" y="0"/>
                    </a:moveTo>
                    <a:cubicBezTo>
                      <a:pt x="2854" y="0"/>
                      <a:pt x="2826" y="10"/>
                      <a:pt x="2794" y="19"/>
                    </a:cubicBezTo>
                    <a:cubicBezTo>
                      <a:pt x="2784" y="19"/>
                      <a:pt x="2775" y="24"/>
                      <a:pt x="2770" y="34"/>
                    </a:cubicBezTo>
                    <a:cubicBezTo>
                      <a:pt x="2761" y="47"/>
                      <a:pt x="2743" y="56"/>
                      <a:pt x="2724" y="62"/>
                    </a:cubicBezTo>
                    <a:cubicBezTo>
                      <a:pt x="2668" y="89"/>
                      <a:pt x="2616" y="117"/>
                      <a:pt x="2561" y="145"/>
                    </a:cubicBezTo>
                    <a:cubicBezTo>
                      <a:pt x="2491" y="182"/>
                      <a:pt x="2421" y="229"/>
                      <a:pt x="2361" y="279"/>
                    </a:cubicBezTo>
                    <a:cubicBezTo>
                      <a:pt x="2301" y="326"/>
                      <a:pt x="2254" y="382"/>
                      <a:pt x="2217" y="446"/>
                    </a:cubicBezTo>
                    <a:cubicBezTo>
                      <a:pt x="2180" y="502"/>
                      <a:pt x="2148" y="564"/>
                      <a:pt x="2114" y="624"/>
                    </a:cubicBezTo>
                    <a:cubicBezTo>
                      <a:pt x="2059" y="721"/>
                      <a:pt x="1994" y="815"/>
                      <a:pt x="1925" y="898"/>
                    </a:cubicBezTo>
                    <a:cubicBezTo>
                      <a:pt x="1878" y="949"/>
                      <a:pt x="1831" y="1000"/>
                      <a:pt x="1785" y="1051"/>
                    </a:cubicBezTo>
                    <a:cubicBezTo>
                      <a:pt x="1762" y="1075"/>
                      <a:pt x="1734" y="1094"/>
                      <a:pt x="1710" y="1116"/>
                    </a:cubicBezTo>
                    <a:cubicBezTo>
                      <a:pt x="1631" y="1191"/>
                      <a:pt x="1557" y="1265"/>
                      <a:pt x="1478" y="1335"/>
                    </a:cubicBezTo>
                    <a:cubicBezTo>
                      <a:pt x="1440" y="1372"/>
                      <a:pt x="1404" y="1409"/>
                      <a:pt x="1361" y="1442"/>
                    </a:cubicBezTo>
                    <a:cubicBezTo>
                      <a:pt x="1305" y="1489"/>
                      <a:pt x="1255" y="1540"/>
                      <a:pt x="1204" y="1590"/>
                    </a:cubicBezTo>
                    <a:cubicBezTo>
                      <a:pt x="1082" y="1702"/>
                      <a:pt x="966" y="1819"/>
                      <a:pt x="865" y="1948"/>
                    </a:cubicBezTo>
                    <a:cubicBezTo>
                      <a:pt x="831" y="1991"/>
                      <a:pt x="795" y="2032"/>
                      <a:pt x="762" y="2074"/>
                    </a:cubicBezTo>
                    <a:cubicBezTo>
                      <a:pt x="697" y="2167"/>
                      <a:pt x="636" y="2259"/>
                      <a:pt x="580" y="2358"/>
                    </a:cubicBezTo>
                    <a:cubicBezTo>
                      <a:pt x="497" y="2497"/>
                      <a:pt x="427" y="2645"/>
                      <a:pt x="376" y="2804"/>
                    </a:cubicBezTo>
                    <a:cubicBezTo>
                      <a:pt x="339" y="2920"/>
                      <a:pt x="311" y="3036"/>
                      <a:pt x="284" y="3158"/>
                    </a:cubicBezTo>
                    <a:cubicBezTo>
                      <a:pt x="237" y="3362"/>
                      <a:pt x="195" y="3570"/>
                      <a:pt x="144" y="3776"/>
                    </a:cubicBezTo>
                    <a:cubicBezTo>
                      <a:pt x="102" y="3948"/>
                      <a:pt x="65" y="4115"/>
                      <a:pt x="32" y="4291"/>
                    </a:cubicBezTo>
                    <a:cubicBezTo>
                      <a:pt x="14" y="4394"/>
                      <a:pt x="0" y="4501"/>
                      <a:pt x="0" y="4612"/>
                    </a:cubicBezTo>
                    <a:cubicBezTo>
                      <a:pt x="0" y="4714"/>
                      <a:pt x="14" y="4812"/>
                      <a:pt x="50" y="4915"/>
                    </a:cubicBezTo>
                    <a:cubicBezTo>
                      <a:pt x="88" y="5035"/>
                      <a:pt x="153" y="5147"/>
                      <a:pt x="251" y="5239"/>
                    </a:cubicBezTo>
                    <a:cubicBezTo>
                      <a:pt x="316" y="5305"/>
                      <a:pt x="391" y="5361"/>
                      <a:pt x="469" y="5411"/>
                    </a:cubicBezTo>
                    <a:cubicBezTo>
                      <a:pt x="599" y="5501"/>
                      <a:pt x="739" y="5565"/>
                      <a:pt x="883" y="5626"/>
                    </a:cubicBezTo>
                    <a:cubicBezTo>
                      <a:pt x="1055" y="5696"/>
                      <a:pt x="1226" y="5733"/>
                      <a:pt x="1394" y="5733"/>
                    </a:cubicBezTo>
                    <a:cubicBezTo>
                      <a:pt x="1403" y="5733"/>
                      <a:pt x="1413" y="5733"/>
                      <a:pt x="1423" y="5733"/>
                    </a:cubicBezTo>
                    <a:cubicBezTo>
                      <a:pt x="1612" y="5728"/>
                      <a:pt x="1794" y="5705"/>
                      <a:pt x="1970" y="5668"/>
                    </a:cubicBezTo>
                    <a:cubicBezTo>
                      <a:pt x="2232" y="5612"/>
                      <a:pt x="2483" y="5537"/>
                      <a:pt x="2719" y="5430"/>
                    </a:cubicBezTo>
                    <a:cubicBezTo>
                      <a:pt x="2854" y="5366"/>
                      <a:pt x="2979" y="5295"/>
                      <a:pt x="3105" y="5222"/>
                    </a:cubicBezTo>
                    <a:cubicBezTo>
                      <a:pt x="3212" y="5160"/>
                      <a:pt x="3309" y="5091"/>
                      <a:pt x="3412" y="5021"/>
                    </a:cubicBezTo>
                    <a:cubicBezTo>
                      <a:pt x="3496" y="4961"/>
                      <a:pt x="3579" y="4900"/>
                      <a:pt x="3663" y="4840"/>
                    </a:cubicBezTo>
                    <a:cubicBezTo>
                      <a:pt x="3738" y="4789"/>
                      <a:pt x="3807" y="4733"/>
                      <a:pt x="3872" y="4682"/>
                    </a:cubicBezTo>
                    <a:lnTo>
                      <a:pt x="4081" y="4514"/>
                    </a:lnTo>
                    <a:cubicBezTo>
                      <a:pt x="4105" y="4501"/>
                      <a:pt x="4128" y="4482"/>
                      <a:pt x="4146" y="4463"/>
                    </a:cubicBezTo>
                    <a:cubicBezTo>
                      <a:pt x="4197" y="4426"/>
                      <a:pt x="4244" y="4389"/>
                      <a:pt x="4290" y="4347"/>
                    </a:cubicBezTo>
                    <a:cubicBezTo>
                      <a:pt x="4341" y="4310"/>
                      <a:pt x="4388" y="4268"/>
                      <a:pt x="4440" y="4226"/>
                    </a:cubicBezTo>
                    <a:cubicBezTo>
                      <a:pt x="4463" y="4207"/>
                      <a:pt x="4485" y="4190"/>
                      <a:pt x="4509" y="4171"/>
                    </a:cubicBezTo>
                    <a:cubicBezTo>
                      <a:pt x="4541" y="4143"/>
                      <a:pt x="4569" y="4119"/>
                      <a:pt x="4602" y="4091"/>
                    </a:cubicBezTo>
                    <a:cubicBezTo>
                      <a:pt x="4635" y="4068"/>
                      <a:pt x="4663" y="4040"/>
                      <a:pt x="4695" y="4017"/>
                    </a:cubicBezTo>
                    <a:cubicBezTo>
                      <a:pt x="4736" y="3980"/>
                      <a:pt x="4779" y="3948"/>
                      <a:pt x="4816" y="3911"/>
                    </a:cubicBezTo>
                    <a:cubicBezTo>
                      <a:pt x="4969" y="3766"/>
                      <a:pt x="5122" y="3613"/>
                      <a:pt x="5257" y="3450"/>
                    </a:cubicBezTo>
                    <a:cubicBezTo>
                      <a:pt x="5294" y="3409"/>
                      <a:pt x="5332" y="3366"/>
                      <a:pt x="5369" y="3319"/>
                    </a:cubicBezTo>
                    <a:cubicBezTo>
                      <a:pt x="5416" y="3259"/>
                      <a:pt x="5461" y="3194"/>
                      <a:pt x="5504" y="3124"/>
                    </a:cubicBezTo>
                    <a:cubicBezTo>
                      <a:pt x="5527" y="3087"/>
                      <a:pt x="5551" y="3046"/>
                      <a:pt x="5573" y="2999"/>
                    </a:cubicBezTo>
                    <a:cubicBezTo>
                      <a:pt x="5592" y="2957"/>
                      <a:pt x="5607" y="2915"/>
                      <a:pt x="5607" y="2869"/>
                    </a:cubicBezTo>
                    <a:cubicBezTo>
                      <a:pt x="5607" y="2795"/>
                      <a:pt x="5560" y="2734"/>
                      <a:pt x="5485" y="2711"/>
                    </a:cubicBezTo>
                    <a:cubicBezTo>
                      <a:pt x="5461" y="2701"/>
                      <a:pt x="5434" y="2701"/>
                      <a:pt x="5406" y="2701"/>
                    </a:cubicBezTo>
                    <a:cubicBezTo>
                      <a:pt x="5350" y="2706"/>
                      <a:pt x="5294" y="2720"/>
                      <a:pt x="5244" y="2744"/>
                    </a:cubicBezTo>
                    <a:cubicBezTo>
                      <a:pt x="5197" y="2767"/>
                      <a:pt x="5150" y="2795"/>
                      <a:pt x="5109" y="2823"/>
                    </a:cubicBezTo>
                    <a:cubicBezTo>
                      <a:pt x="4959" y="2911"/>
                      <a:pt x="4807" y="2999"/>
                      <a:pt x="4676" y="3111"/>
                    </a:cubicBezTo>
                    <a:cubicBezTo>
                      <a:pt x="4639" y="3148"/>
                      <a:pt x="4597" y="3175"/>
                      <a:pt x="4560" y="3213"/>
                    </a:cubicBezTo>
                    <a:cubicBezTo>
                      <a:pt x="4504" y="3264"/>
                      <a:pt x="4448" y="3315"/>
                      <a:pt x="4393" y="3371"/>
                    </a:cubicBezTo>
                    <a:cubicBezTo>
                      <a:pt x="4290" y="3464"/>
                      <a:pt x="4188" y="3566"/>
                      <a:pt x="4086" y="3664"/>
                    </a:cubicBezTo>
                    <a:cubicBezTo>
                      <a:pt x="3970" y="3776"/>
                      <a:pt x="3854" y="3896"/>
                      <a:pt x="3723" y="4003"/>
                    </a:cubicBezTo>
                    <a:cubicBezTo>
                      <a:pt x="3672" y="4045"/>
                      <a:pt x="3621" y="4096"/>
                      <a:pt x="3565" y="4138"/>
                    </a:cubicBezTo>
                    <a:cubicBezTo>
                      <a:pt x="3509" y="4184"/>
                      <a:pt x="3459" y="4231"/>
                      <a:pt x="3403" y="4282"/>
                    </a:cubicBezTo>
                    <a:cubicBezTo>
                      <a:pt x="3347" y="4323"/>
                      <a:pt x="3296" y="4370"/>
                      <a:pt x="3240" y="4417"/>
                    </a:cubicBezTo>
                    <a:cubicBezTo>
                      <a:pt x="3198" y="4458"/>
                      <a:pt x="3152" y="4501"/>
                      <a:pt x="3105" y="4538"/>
                    </a:cubicBezTo>
                    <a:cubicBezTo>
                      <a:pt x="3101" y="4542"/>
                      <a:pt x="3096" y="4547"/>
                      <a:pt x="3091" y="4552"/>
                    </a:cubicBezTo>
                    <a:cubicBezTo>
                      <a:pt x="3040" y="4598"/>
                      <a:pt x="2989" y="4640"/>
                      <a:pt x="2938" y="4686"/>
                    </a:cubicBezTo>
                    <a:cubicBezTo>
                      <a:pt x="2910" y="4710"/>
                      <a:pt x="2882" y="4737"/>
                      <a:pt x="2850" y="4761"/>
                    </a:cubicBezTo>
                    <a:cubicBezTo>
                      <a:pt x="2770" y="4821"/>
                      <a:pt x="2691" y="4872"/>
                      <a:pt x="2603" y="4919"/>
                    </a:cubicBezTo>
                    <a:cubicBezTo>
                      <a:pt x="2533" y="4961"/>
                      <a:pt x="2459" y="4993"/>
                      <a:pt x="2380" y="5021"/>
                    </a:cubicBezTo>
                    <a:cubicBezTo>
                      <a:pt x="2323" y="5041"/>
                      <a:pt x="2262" y="5055"/>
                      <a:pt x="2194" y="5055"/>
                    </a:cubicBezTo>
                    <a:cubicBezTo>
                      <a:pt x="2185" y="5055"/>
                      <a:pt x="2175" y="5055"/>
                      <a:pt x="2166" y="5054"/>
                    </a:cubicBezTo>
                    <a:cubicBezTo>
                      <a:pt x="2129" y="5054"/>
                      <a:pt x="2092" y="5044"/>
                      <a:pt x="2054" y="5031"/>
                    </a:cubicBezTo>
                    <a:cubicBezTo>
                      <a:pt x="2026" y="5016"/>
                      <a:pt x="2017" y="4998"/>
                      <a:pt x="2017" y="4971"/>
                    </a:cubicBezTo>
                    <a:cubicBezTo>
                      <a:pt x="2017" y="4961"/>
                      <a:pt x="2022" y="4952"/>
                      <a:pt x="2022" y="4943"/>
                    </a:cubicBezTo>
                    <a:cubicBezTo>
                      <a:pt x="2031" y="4909"/>
                      <a:pt x="2045" y="4877"/>
                      <a:pt x="2059" y="4849"/>
                    </a:cubicBezTo>
                    <a:cubicBezTo>
                      <a:pt x="2114" y="4737"/>
                      <a:pt x="2185" y="4630"/>
                      <a:pt x="2254" y="4533"/>
                    </a:cubicBezTo>
                    <a:cubicBezTo>
                      <a:pt x="2287" y="4482"/>
                      <a:pt x="2324" y="4435"/>
                      <a:pt x="2356" y="4389"/>
                    </a:cubicBezTo>
                    <a:cubicBezTo>
                      <a:pt x="2393" y="4338"/>
                      <a:pt x="2436" y="4287"/>
                      <a:pt x="2483" y="4240"/>
                    </a:cubicBezTo>
                    <a:cubicBezTo>
                      <a:pt x="2528" y="4180"/>
                      <a:pt x="2584" y="4124"/>
                      <a:pt x="2635" y="4068"/>
                    </a:cubicBezTo>
                    <a:cubicBezTo>
                      <a:pt x="2640" y="4064"/>
                      <a:pt x="2644" y="4059"/>
                      <a:pt x="2644" y="4055"/>
                    </a:cubicBezTo>
                    <a:cubicBezTo>
                      <a:pt x="2691" y="4003"/>
                      <a:pt x="2738" y="3952"/>
                      <a:pt x="2784" y="3901"/>
                    </a:cubicBezTo>
                    <a:cubicBezTo>
                      <a:pt x="2817" y="3864"/>
                      <a:pt x="2845" y="3831"/>
                      <a:pt x="2878" y="3794"/>
                    </a:cubicBezTo>
                    <a:cubicBezTo>
                      <a:pt x="2901" y="3771"/>
                      <a:pt x="2919" y="3743"/>
                      <a:pt x="2942" y="3720"/>
                    </a:cubicBezTo>
                    <a:cubicBezTo>
                      <a:pt x="2966" y="3688"/>
                      <a:pt x="2994" y="3654"/>
                      <a:pt x="3017" y="3622"/>
                    </a:cubicBezTo>
                    <a:cubicBezTo>
                      <a:pt x="3045" y="3589"/>
                      <a:pt x="3068" y="3561"/>
                      <a:pt x="3096" y="3534"/>
                    </a:cubicBezTo>
                    <a:cubicBezTo>
                      <a:pt x="3133" y="3487"/>
                      <a:pt x="3170" y="3445"/>
                      <a:pt x="3208" y="3403"/>
                    </a:cubicBezTo>
                    <a:cubicBezTo>
                      <a:pt x="3296" y="3306"/>
                      <a:pt x="3397" y="3218"/>
                      <a:pt x="3496" y="3124"/>
                    </a:cubicBezTo>
                    <a:lnTo>
                      <a:pt x="3500" y="3120"/>
                    </a:lnTo>
                    <a:cubicBezTo>
                      <a:pt x="3542" y="3083"/>
                      <a:pt x="3584" y="3046"/>
                      <a:pt x="3626" y="3013"/>
                    </a:cubicBezTo>
                    <a:cubicBezTo>
                      <a:pt x="3667" y="2976"/>
                      <a:pt x="3710" y="2939"/>
                      <a:pt x="3751" y="2901"/>
                    </a:cubicBezTo>
                    <a:cubicBezTo>
                      <a:pt x="3779" y="2879"/>
                      <a:pt x="3802" y="2855"/>
                      <a:pt x="3830" y="2832"/>
                    </a:cubicBezTo>
                    <a:cubicBezTo>
                      <a:pt x="3891" y="2780"/>
                      <a:pt x="3951" y="2734"/>
                      <a:pt x="4011" y="2678"/>
                    </a:cubicBezTo>
                    <a:cubicBezTo>
                      <a:pt x="4072" y="2632"/>
                      <a:pt x="4133" y="2581"/>
                      <a:pt x="4188" y="2525"/>
                    </a:cubicBezTo>
                    <a:cubicBezTo>
                      <a:pt x="4268" y="2450"/>
                      <a:pt x="4351" y="2377"/>
                      <a:pt x="4421" y="2287"/>
                    </a:cubicBezTo>
                    <a:cubicBezTo>
                      <a:pt x="4463" y="2237"/>
                      <a:pt x="4495" y="2186"/>
                      <a:pt x="4528" y="2130"/>
                    </a:cubicBezTo>
                    <a:cubicBezTo>
                      <a:pt x="4556" y="2083"/>
                      <a:pt x="4579" y="2032"/>
                      <a:pt x="4592" y="1972"/>
                    </a:cubicBezTo>
                    <a:cubicBezTo>
                      <a:pt x="4597" y="1948"/>
                      <a:pt x="4597" y="1920"/>
                      <a:pt x="4592" y="1892"/>
                    </a:cubicBezTo>
                    <a:cubicBezTo>
                      <a:pt x="4583" y="1856"/>
                      <a:pt x="4560" y="1823"/>
                      <a:pt x="4523" y="1800"/>
                    </a:cubicBezTo>
                    <a:cubicBezTo>
                      <a:pt x="4495" y="1781"/>
                      <a:pt x="4467" y="1772"/>
                      <a:pt x="4440" y="1767"/>
                    </a:cubicBezTo>
                    <a:cubicBezTo>
                      <a:pt x="4417" y="1764"/>
                      <a:pt x="4396" y="1761"/>
                      <a:pt x="4377" y="1761"/>
                    </a:cubicBezTo>
                    <a:cubicBezTo>
                      <a:pt x="4368" y="1761"/>
                      <a:pt x="4360" y="1761"/>
                      <a:pt x="4351" y="1763"/>
                    </a:cubicBezTo>
                    <a:cubicBezTo>
                      <a:pt x="4258" y="1767"/>
                      <a:pt x="4178" y="1800"/>
                      <a:pt x="4105" y="1841"/>
                    </a:cubicBezTo>
                    <a:cubicBezTo>
                      <a:pt x="4002" y="1902"/>
                      <a:pt x="3910" y="1976"/>
                      <a:pt x="3811" y="2046"/>
                    </a:cubicBezTo>
                    <a:cubicBezTo>
                      <a:pt x="3756" y="2088"/>
                      <a:pt x="3700" y="2139"/>
                      <a:pt x="3640" y="2181"/>
                    </a:cubicBezTo>
                    <a:cubicBezTo>
                      <a:pt x="3579" y="2227"/>
                      <a:pt x="3528" y="2274"/>
                      <a:pt x="3472" y="2325"/>
                    </a:cubicBezTo>
                    <a:cubicBezTo>
                      <a:pt x="3407" y="2377"/>
                      <a:pt x="3347" y="2437"/>
                      <a:pt x="3291" y="2493"/>
                    </a:cubicBezTo>
                    <a:cubicBezTo>
                      <a:pt x="3202" y="2581"/>
                      <a:pt x="3114" y="2669"/>
                      <a:pt x="3030" y="2757"/>
                    </a:cubicBezTo>
                    <a:cubicBezTo>
                      <a:pt x="2979" y="2813"/>
                      <a:pt x="2933" y="2869"/>
                      <a:pt x="2882" y="2920"/>
                    </a:cubicBezTo>
                    <a:cubicBezTo>
                      <a:pt x="2882" y="2924"/>
                      <a:pt x="2878" y="2924"/>
                      <a:pt x="2878" y="2929"/>
                    </a:cubicBezTo>
                    <a:cubicBezTo>
                      <a:pt x="2845" y="2967"/>
                      <a:pt x="2812" y="3004"/>
                      <a:pt x="2779" y="3040"/>
                    </a:cubicBezTo>
                    <a:cubicBezTo>
                      <a:pt x="2747" y="3083"/>
                      <a:pt x="2710" y="3124"/>
                      <a:pt x="2678" y="3162"/>
                    </a:cubicBezTo>
                    <a:cubicBezTo>
                      <a:pt x="2672" y="3167"/>
                      <a:pt x="2668" y="3171"/>
                      <a:pt x="2668" y="3171"/>
                    </a:cubicBezTo>
                    <a:cubicBezTo>
                      <a:pt x="2635" y="3208"/>
                      <a:pt x="2603" y="3246"/>
                      <a:pt x="2575" y="3283"/>
                    </a:cubicBezTo>
                    <a:cubicBezTo>
                      <a:pt x="2543" y="3319"/>
                      <a:pt x="2515" y="3353"/>
                      <a:pt x="2487" y="3385"/>
                    </a:cubicBezTo>
                    <a:cubicBezTo>
                      <a:pt x="2468" y="3409"/>
                      <a:pt x="2449" y="3426"/>
                      <a:pt x="2431" y="3450"/>
                    </a:cubicBezTo>
                    <a:cubicBezTo>
                      <a:pt x="2393" y="3497"/>
                      <a:pt x="2356" y="3548"/>
                      <a:pt x="2320" y="3594"/>
                    </a:cubicBezTo>
                    <a:cubicBezTo>
                      <a:pt x="2277" y="3641"/>
                      <a:pt x="2236" y="3692"/>
                      <a:pt x="2198" y="3738"/>
                    </a:cubicBezTo>
                    <a:cubicBezTo>
                      <a:pt x="2180" y="3761"/>
                      <a:pt x="2161" y="3785"/>
                      <a:pt x="2142" y="3808"/>
                    </a:cubicBezTo>
                    <a:cubicBezTo>
                      <a:pt x="2114" y="3840"/>
                      <a:pt x="2086" y="3877"/>
                      <a:pt x="2054" y="3911"/>
                    </a:cubicBezTo>
                    <a:cubicBezTo>
                      <a:pt x="2031" y="3943"/>
                      <a:pt x="2003" y="3975"/>
                      <a:pt x="1980" y="4003"/>
                    </a:cubicBezTo>
                    <a:cubicBezTo>
                      <a:pt x="1938" y="4055"/>
                      <a:pt x="1897" y="4106"/>
                      <a:pt x="1854" y="4156"/>
                    </a:cubicBezTo>
                    <a:cubicBezTo>
                      <a:pt x="1818" y="4203"/>
                      <a:pt x="1780" y="4250"/>
                      <a:pt x="1743" y="4296"/>
                    </a:cubicBezTo>
                    <a:cubicBezTo>
                      <a:pt x="1702" y="4351"/>
                      <a:pt x="1655" y="4398"/>
                      <a:pt x="1603" y="4445"/>
                    </a:cubicBezTo>
                    <a:cubicBezTo>
                      <a:pt x="1590" y="4458"/>
                      <a:pt x="1571" y="4473"/>
                      <a:pt x="1548" y="4486"/>
                    </a:cubicBezTo>
                    <a:cubicBezTo>
                      <a:pt x="1496" y="4514"/>
                      <a:pt x="1436" y="4533"/>
                      <a:pt x="1367" y="4533"/>
                    </a:cubicBezTo>
                    <a:cubicBezTo>
                      <a:pt x="1348" y="4533"/>
                      <a:pt x="1324" y="4533"/>
                      <a:pt x="1305" y="4519"/>
                    </a:cubicBezTo>
                    <a:cubicBezTo>
                      <a:pt x="1288" y="4514"/>
                      <a:pt x="1278" y="4505"/>
                      <a:pt x="1273" y="4486"/>
                    </a:cubicBezTo>
                    <a:cubicBezTo>
                      <a:pt x="1269" y="4473"/>
                      <a:pt x="1269" y="4454"/>
                      <a:pt x="1273" y="4441"/>
                    </a:cubicBezTo>
                    <a:cubicBezTo>
                      <a:pt x="1278" y="4413"/>
                      <a:pt x="1288" y="4385"/>
                      <a:pt x="1297" y="4361"/>
                    </a:cubicBezTo>
                    <a:cubicBezTo>
                      <a:pt x="1316" y="4310"/>
                      <a:pt x="1333" y="4263"/>
                      <a:pt x="1357" y="4218"/>
                    </a:cubicBezTo>
                    <a:cubicBezTo>
                      <a:pt x="1440" y="4059"/>
                      <a:pt x="1543" y="3911"/>
                      <a:pt x="1655" y="3776"/>
                    </a:cubicBezTo>
                    <a:cubicBezTo>
                      <a:pt x="1674" y="3748"/>
                      <a:pt x="1696" y="3724"/>
                      <a:pt x="1715" y="3696"/>
                    </a:cubicBezTo>
                    <a:cubicBezTo>
                      <a:pt x="1747" y="3664"/>
                      <a:pt x="1775" y="3626"/>
                      <a:pt x="1803" y="3594"/>
                    </a:cubicBezTo>
                    <a:cubicBezTo>
                      <a:pt x="1841" y="3553"/>
                      <a:pt x="1878" y="3510"/>
                      <a:pt x="1915" y="3469"/>
                    </a:cubicBezTo>
                    <a:cubicBezTo>
                      <a:pt x="1934" y="3441"/>
                      <a:pt x="1957" y="3418"/>
                      <a:pt x="1980" y="3394"/>
                    </a:cubicBezTo>
                    <a:cubicBezTo>
                      <a:pt x="2003" y="3366"/>
                      <a:pt x="2026" y="3338"/>
                      <a:pt x="2050" y="3310"/>
                    </a:cubicBezTo>
                    <a:cubicBezTo>
                      <a:pt x="2078" y="3274"/>
                      <a:pt x="2105" y="3236"/>
                      <a:pt x="2138" y="3203"/>
                    </a:cubicBezTo>
                    <a:cubicBezTo>
                      <a:pt x="2161" y="3175"/>
                      <a:pt x="2185" y="3143"/>
                      <a:pt x="2213" y="3115"/>
                    </a:cubicBezTo>
                    <a:cubicBezTo>
                      <a:pt x="2259" y="3050"/>
                      <a:pt x="2310" y="2990"/>
                      <a:pt x="2361" y="2924"/>
                    </a:cubicBezTo>
                    <a:cubicBezTo>
                      <a:pt x="2399" y="2879"/>
                      <a:pt x="2440" y="2832"/>
                      <a:pt x="2477" y="2780"/>
                    </a:cubicBezTo>
                    <a:cubicBezTo>
                      <a:pt x="2496" y="2757"/>
                      <a:pt x="2519" y="2734"/>
                      <a:pt x="2538" y="2706"/>
                    </a:cubicBezTo>
                    <a:cubicBezTo>
                      <a:pt x="2580" y="2660"/>
                      <a:pt x="2622" y="2613"/>
                      <a:pt x="2663" y="2566"/>
                    </a:cubicBezTo>
                    <a:cubicBezTo>
                      <a:pt x="2789" y="2437"/>
                      <a:pt x="2919" y="2311"/>
                      <a:pt x="3040" y="2176"/>
                    </a:cubicBezTo>
                    <a:cubicBezTo>
                      <a:pt x="3077" y="2134"/>
                      <a:pt x="3114" y="2092"/>
                      <a:pt x="3152" y="2051"/>
                    </a:cubicBezTo>
                    <a:cubicBezTo>
                      <a:pt x="3156" y="2046"/>
                      <a:pt x="3156" y="2046"/>
                      <a:pt x="3161" y="2042"/>
                    </a:cubicBezTo>
                    <a:cubicBezTo>
                      <a:pt x="3184" y="2014"/>
                      <a:pt x="3208" y="1981"/>
                      <a:pt x="3236" y="1953"/>
                    </a:cubicBezTo>
                    <a:cubicBezTo>
                      <a:pt x="3268" y="1911"/>
                      <a:pt x="3300" y="1869"/>
                      <a:pt x="3333" y="1823"/>
                    </a:cubicBezTo>
                    <a:cubicBezTo>
                      <a:pt x="3380" y="1763"/>
                      <a:pt x="3425" y="1702"/>
                      <a:pt x="3468" y="1641"/>
                    </a:cubicBezTo>
                    <a:cubicBezTo>
                      <a:pt x="3524" y="1553"/>
                      <a:pt x="3579" y="1465"/>
                      <a:pt x="3612" y="1362"/>
                    </a:cubicBezTo>
                    <a:cubicBezTo>
                      <a:pt x="3626" y="1321"/>
                      <a:pt x="3640" y="1274"/>
                      <a:pt x="3644" y="1227"/>
                    </a:cubicBezTo>
                    <a:cubicBezTo>
                      <a:pt x="3648" y="1195"/>
                      <a:pt x="3648" y="1163"/>
                      <a:pt x="3635" y="1130"/>
                    </a:cubicBezTo>
                    <a:cubicBezTo>
                      <a:pt x="3621" y="1088"/>
                      <a:pt x="3593" y="1051"/>
                      <a:pt x="3551" y="1032"/>
                    </a:cubicBezTo>
                    <a:cubicBezTo>
                      <a:pt x="3528" y="1019"/>
                      <a:pt x="3505" y="1010"/>
                      <a:pt x="3481" y="1010"/>
                    </a:cubicBezTo>
                    <a:cubicBezTo>
                      <a:pt x="3458" y="1006"/>
                      <a:pt x="3435" y="1002"/>
                      <a:pt x="3412" y="1002"/>
                    </a:cubicBezTo>
                    <a:cubicBezTo>
                      <a:pt x="3403" y="1002"/>
                      <a:pt x="3393" y="1003"/>
                      <a:pt x="3384" y="1004"/>
                    </a:cubicBezTo>
                    <a:cubicBezTo>
                      <a:pt x="3296" y="1014"/>
                      <a:pt x="3217" y="1038"/>
                      <a:pt x="3142" y="1075"/>
                    </a:cubicBezTo>
                    <a:cubicBezTo>
                      <a:pt x="3021" y="1130"/>
                      <a:pt x="2910" y="1205"/>
                      <a:pt x="2803" y="1283"/>
                    </a:cubicBezTo>
                    <a:cubicBezTo>
                      <a:pt x="2766" y="1317"/>
                      <a:pt x="2724" y="1349"/>
                      <a:pt x="2682" y="1381"/>
                    </a:cubicBezTo>
                    <a:cubicBezTo>
                      <a:pt x="2635" y="1418"/>
                      <a:pt x="2594" y="1461"/>
                      <a:pt x="2547" y="1502"/>
                    </a:cubicBezTo>
                    <a:cubicBezTo>
                      <a:pt x="2510" y="1534"/>
                      <a:pt x="2483" y="1568"/>
                      <a:pt x="2449" y="1605"/>
                    </a:cubicBezTo>
                    <a:cubicBezTo>
                      <a:pt x="2412" y="1646"/>
                      <a:pt x="2375" y="1684"/>
                      <a:pt x="2343" y="1725"/>
                    </a:cubicBezTo>
                    <a:cubicBezTo>
                      <a:pt x="2287" y="1791"/>
                      <a:pt x="2232" y="1856"/>
                      <a:pt x="2180" y="1920"/>
                    </a:cubicBezTo>
                    <a:cubicBezTo>
                      <a:pt x="2133" y="1976"/>
                      <a:pt x="2092" y="2036"/>
                      <a:pt x="2050" y="2102"/>
                    </a:cubicBezTo>
                    <a:cubicBezTo>
                      <a:pt x="1966" y="2223"/>
                      <a:pt x="1891" y="2353"/>
                      <a:pt x="1818" y="2483"/>
                    </a:cubicBezTo>
                    <a:cubicBezTo>
                      <a:pt x="1729" y="2628"/>
                      <a:pt x="1646" y="2772"/>
                      <a:pt x="1562" y="2920"/>
                    </a:cubicBezTo>
                    <a:cubicBezTo>
                      <a:pt x="1501" y="3023"/>
                      <a:pt x="1440" y="3124"/>
                      <a:pt x="1380" y="3227"/>
                    </a:cubicBezTo>
                    <a:cubicBezTo>
                      <a:pt x="1352" y="3278"/>
                      <a:pt x="1320" y="3334"/>
                      <a:pt x="1283" y="3385"/>
                    </a:cubicBezTo>
                    <a:cubicBezTo>
                      <a:pt x="1250" y="3441"/>
                      <a:pt x="1213" y="3497"/>
                      <a:pt x="1172" y="3548"/>
                    </a:cubicBezTo>
                    <a:cubicBezTo>
                      <a:pt x="1129" y="3604"/>
                      <a:pt x="1088" y="3660"/>
                      <a:pt x="1037" y="3710"/>
                    </a:cubicBezTo>
                    <a:cubicBezTo>
                      <a:pt x="1032" y="3715"/>
                      <a:pt x="1022" y="3724"/>
                      <a:pt x="1018" y="3733"/>
                    </a:cubicBezTo>
                    <a:cubicBezTo>
                      <a:pt x="981" y="3780"/>
                      <a:pt x="938" y="3817"/>
                      <a:pt x="893" y="3855"/>
                    </a:cubicBezTo>
                    <a:cubicBezTo>
                      <a:pt x="878" y="3864"/>
                      <a:pt x="865" y="3868"/>
                      <a:pt x="846" y="3873"/>
                    </a:cubicBezTo>
                    <a:cubicBezTo>
                      <a:pt x="837" y="3877"/>
                      <a:pt x="827" y="3883"/>
                      <a:pt x="813" y="3883"/>
                    </a:cubicBezTo>
                    <a:cubicBezTo>
                      <a:pt x="790" y="3877"/>
                      <a:pt x="776" y="3868"/>
                      <a:pt x="762" y="3845"/>
                    </a:cubicBezTo>
                    <a:cubicBezTo>
                      <a:pt x="753" y="3821"/>
                      <a:pt x="743" y="3804"/>
                      <a:pt x="743" y="3780"/>
                    </a:cubicBezTo>
                    <a:cubicBezTo>
                      <a:pt x="734" y="3733"/>
                      <a:pt x="734" y="3692"/>
                      <a:pt x="739" y="3650"/>
                    </a:cubicBezTo>
                    <a:cubicBezTo>
                      <a:pt x="748" y="3529"/>
                      <a:pt x="776" y="3409"/>
                      <a:pt x="799" y="3291"/>
                    </a:cubicBezTo>
                    <a:cubicBezTo>
                      <a:pt x="831" y="3158"/>
                      <a:pt x="883" y="3027"/>
                      <a:pt x="943" y="2907"/>
                    </a:cubicBezTo>
                    <a:cubicBezTo>
                      <a:pt x="1018" y="2762"/>
                      <a:pt x="1097" y="2622"/>
                      <a:pt x="1185" y="2488"/>
                    </a:cubicBezTo>
                    <a:cubicBezTo>
                      <a:pt x="1222" y="2437"/>
                      <a:pt x="1260" y="2390"/>
                      <a:pt x="1301" y="2339"/>
                    </a:cubicBezTo>
                    <a:cubicBezTo>
                      <a:pt x="1329" y="2306"/>
                      <a:pt x="1357" y="2274"/>
                      <a:pt x="1385" y="2242"/>
                    </a:cubicBezTo>
                    <a:cubicBezTo>
                      <a:pt x="1436" y="2176"/>
                      <a:pt x="1492" y="2116"/>
                      <a:pt x="1548" y="2060"/>
                    </a:cubicBezTo>
                    <a:cubicBezTo>
                      <a:pt x="1627" y="1981"/>
                      <a:pt x="1702" y="1902"/>
                      <a:pt x="1785" y="1832"/>
                    </a:cubicBezTo>
                    <a:cubicBezTo>
                      <a:pt x="1845" y="1772"/>
                      <a:pt x="1906" y="1712"/>
                      <a:pt x="1962" y="1651"/>
                    </a:cubicBezTo>
                    <a:cubicBezTo>
                      <a:pt x="2013" y="1586"/>
                      <a:pt x="2073" y="1534"/>
                      <a:pt x="2124" y="1470"/>
                    </a:cubicBezTo>
                    <a:cubicBezTo>
                      <a:pt x="2152" y="1437"/>
                      <a:pt x="2180" y="1409"/>
                      <a:pt x="2204" y="1377"/>
                    </a:cubicBezTo>
                    <a:cubicBezTo>
                      <a:pt x="2249" y="1317"/>
                      <a:pt x="2301" y="1261"/>
                      <a:pt x="2352" y="1210"/>
                    </a:cubicBezTo>
                    <a:cubicBezTo>
                      <a:pt x="2393" y="1167"/>
                      <a:pt x="2431" y="1130"/>
                      <a:pt x="2473" y="1084"/>
                    </a:cubicBezTo>
                    <a:cubicBezTo>
                      <a:pt x="2543" y="1014"/>
                      <a:pt x="2616" y="944"/>
                      <a:pt x="2687" y="865"/>
                    </a:cubicBezTo>
                    <a:cubicBezTo>
                      <a:pt x="2734" y="815"/>
                      <a:pt x="2784" y="763"/>
                      <a:pt x="2831" y="712"/>
                    </a:cubicBezTo>
                    <a:cubicBezTo>
                      <a:pt x="2886" y="647"/>
                      <a:pt x="2947" y="586"/>
                      <a:pt x="2998" y="521"/>
                    </a:cubicBezTo>
                    <a:cubicBezTo>
                      <a:pt x="3026" y="480"/>
                      <a:pt x="3054" y="438"/>
                      <a:pt x="3077" y="391"/>
                    </a:cubicBezTo>
                    <a:cubicBezTo>
                      <a:pt x="3114" y="313"/>
                      <a:pt x="3119" y="223"/>
                      <a:pt x="3086" y="126"/>
                    </a:cubicBezTo>
                    <a:cubicBezTo>
                      <a:pt x="3077" y="103"/>
                      <a:pt x="3063" y="79"/>
                      <a:pt x="3045" y="62"/>
                    </a:cubicBezTo>
                    <a:cubicBezTo>
                      <a:pt x="2998" y="10"/>
                      <a:pt x="2942" y="0"/>
                      <a:pt x="28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6"/>
              <p:cNvSpPr/>
              <p:nvPr/>
            </p:nvSpPr>
            <p:spPr>
              <a:xfrm>
                <a:off x="1312947" y="4302557"/>
                <a:ext cx="314789" cy="308414"/>
              </a:xfrm>
              <a:custGeom>
                <a:rect b="b" l="l" r="r" t="t"/>
                <a:pathLst>
                  <a:path extrusionOk="0" h="6482" w="6616">
                    <a:moveTo>
                      <a:pt x="1002" y="0"/>
                    </a:moveTo>
                    <a:cubicBezTo>
                      <a:pt x="927" y="0"/>
                      <a:pt x="853" y="8"/>
                      <a:pt x="777" y="23"/>
                    </a:cubicBezTo>
                    <a:cubicBezTo>
                      <a:pt x="647" y="56"/>
                      <a:pt x="531" y="117"/>
                      <a:pt x="438" y="209"/>
                    </a:cubicBezTo>
                    <a:cubicBezTo>
                      <a:pt x="372" y="274"/>
                      <a:pt x="322" y="353"/>
                      <a:pt x="271" y="432"/>
                    </a:cubicBezTo>
                    <a:cubicBezTo>
                      <a:pt x="192" y="572"/>
                      <a:pt x="131" y="720"/>
                      <a:pt x="80" y="870"/>
                    </a:cubicBezTo>
                    <a:cubicBezTo>
                      <a:pt x="20" y="1065"/>
                      <a:pt x="1" y="1265"/>
                      <a:pt x="29" y="1464"/>
                    </a:cubicBezTo>
                    <a:cubicBezTo>
                      <a:pt x="52" y="1674"/>
                      <a:pt x="103" y="1878"/>
                      <a:pt x="164" y="2082"/>
                    </a:cubicBezTo>
                    <a:cubicBezTo>
                      <a:pt x="256" y="2380"/>
                      <a:pt x="372" y="2673"/>
                      <a:pt x="522" y="2947"/>
                    </a:cubicBezTo>
                    <a:cubicBezTo>
                      <a:pt x="605" y="3106"/>
                      <a:pt x="698" y="3258"/>
                      <a:pt x="796" y="3408"/>
                    </a:cubicBezTo>
                    <a:cubicBezTo>
                      <a:pt x="880" y="3528"/>
                      <a:pt x="964" y="3654"/>
                      <a:pt x="1056" y="3770"/>
                    </a:cubicBezTo>
                    <a:cubicBezTo>
                      <a:pt x="1135" y="3872"/>
                      <a:pt x="1209" y="3975"/>
                      <a:pt x="1288" y="4077"/>
                    </a:cubicBezTo>
                    <a:cubicBezTo>
                      <a:pt x="1359" y="4161"/>
                      <a:pt x="1423" y="4245"/>
                      <a:pt x="1494" y="4328"/>
                    </a:cubicBezTo>
                    <a:cubicBezTo>
                      <a:pt x="1563" y="4416"/>
                      <a:pt x="1633" y="4496"/>
                      <a:pt x="1702" y="4579"/>
                    </a:cubicBezTo>
                    <a:cubicBezTo>
                      <a:pt x="1726" y="4607"/>
                      <a:pt x="1749" y="4635"/>
                      <a:pt x="1772" y="4663"/>
                    </a:cubicBezTo>
                    <a:cubicBezTo>
                      <a:pt x="1818" y="4719"/>
                      <a:pt x="1865" y="4779"/>
                      <a:pt x="1912" y="4835"/>
                    </a:cubicBezTo>
                    <a:cubicBezTo>
                      <a:pt x="1962" y="4895"/>
                      <a:pt x="2013" y="4955"/>
                      <a:pt x="2065" y="5011"/>
                    </a:cubicBezTo>
                    <a:cubicBezTo>
                      <a:pt x="2093" y="5044"/>
                      <a:pt x="2116" y="5071"/>
                      <a:pt x="2140" y="5099"/>
                    </a:cubicBezTo>
                    <a:cubicBezTo>
                      <a:pt x="2172" y="5137"/>
                      <a:pt x="2204" y="5174"/>
                      <a:pt x="2237" y="5216"/>
                    </a:cubicBezTo>
                    <a:cubicBezTo>
                      <a:pt x="2269" y="5253"/>
                      <a:pt x="2302" y="5290"/>
                      <a:pt x="2335" y="5328"/>
                    </a:cubicBezTo>
                    <a:cubicBezTo>
                      <a:pt x="2376" y="5374"/>
                      <a:pt x="2418" y="5425"/>
                      <a:pt x="2464" y="5472"/>
                    </a:cubicBezTo>
                    <a:cubicBezTo>
                      <a:pt x="2646" y="5663"/>
                      <a:pt x="2832" y="5852"/>
                      <a:pt x="3032" y="6025"/>
                    </a:cubicBezTo>
                    <a:cubicBezTo>
                      <a:pt x="3088" y="6071"/>
                      <a:pt x="3139" y="6118"/>
                      <a:pt x="3189" y="6159"/>
                    </a:cubicBezTo>
                    <a:cubicBezTo>
                      <a:pt x="3269" y="6225"/>
                      <a:pt x="3343" y="6281"/>
                      <a:pt x="3423" y="6337"/>
                    </a:cubicBezTo>
                    <a:cubicBezTo>
                      <a:pt x="3474" y="6369"/>
                      <a:pt x="3524" y="6401"/>
                      <a:pt x="3575" y="6429"/>
                    </a:cubicBezTo>
                    <a:cubicBezTo>
                      <a:pt x="3622" y="6453"/>
                      <a:pt x="3674" y="6476"/>
                      <a:pt x="3725" y="6481"/>
                    </a:cubicBezTo>
                    <a:cubicBezTo>
                      <a:pt x="3732" y="6481"/>
                      <a:pt x="3740" y="6482"/>
                      <a:pt x="3747" y="6482"/>
                    </a:cubicBezTo>
                    <a:cubicBezTo>
                      <a:pt x="3819" y="6482"/>
                      <a:pt x="3870" y="6441"/>
                      <a:pt x="3887" y="6364"/>
                    </a:cubicBezTo>
                    <a:cubicBezTo>
                      <a:pt x="3892" y="6337"/>
                      <a:pt x="3892" y="6309"/>
                      <a:pt x="3887" y="6281"/>
                    </a:cubicBezTo>
                    <a:cubicBezTo>
                      <a:pt x="3878" y="6215"/>
                      <a:pt x="3854" y="6150"/>
                      <a:pt x="3822" y="6094"/>
                    </a:cubicBezTo>
                    <a:cubicBezTo>
                      <a:pt x="3790" y="6039"/>
                      <a:pt x="3753" y="5983"/>
                      <a:pt x="3719" y="5932"/>
                    </a:cubicBezTo>
                    <a:cubicBezTo>
                      <a:pt x="3599" y="5755"/>
                      <a:pt x="3483" y="5573"/>
                      <a:pt x="3343" y="5412"/>
                    </a:cubicBezTo>
                    <a:cubicBezTo>
                      <a:pt x="3301" y="5365"/>
                      <a:pt x="3260" y="5318"/>
                      <a:pt x="3217" y="5272"/>
                    </a:cubicBezTo>
                    <a:cubicBezTo>
                      <a:pt x="3153" y="5202"/>
                      <a:pt x="3088" y="5137"/>
                      <a:pt x="3022" y="5067"/>
                    </a:cubicBezTo>
                    <a:cubicBezTo>
                      <a:pt x="2902" y="4938"/>
                      <a:pt x="2777" y="4816"/>
                      <a:pt x="2655" y="4691"/>
                    </a:cubicBezTo>
                    <a:cubicBezTo>
                      <a:pt x="2516" y="4541"/>
                      <a:pt x="2367" y="4398"/>
                      <a:pt x="2232" y="4245"/>
                    </a:cubicBezTo>
                    <a:cubicBezTo>
                      <a:pt x="2176" y="4179"/>
                      <a:pt x="2121" y="4114"/>
                      <a:pt x="2060" y="4049"/>
                    </a:cubicBezTo>
                    <a:cubicBezTo>
                      <a:pt x="2005" y="3984"/>
                      <a:pt x="1944" y="3914"/>
                      <a:pt x="1884" y="3850"/>
                    </a:cubicBezTo>
                    <a:cubicBezTo>
                      <a:pt x="1828" y="3784"/>
                      <a:pt x="1767" y="3719"/>
                      <a:pt x="1711" y="3654"/>
                    </a:cubicBezTo>
                    <a:cubicBezTo>
                      <a:pt x="1661" y="3599"/>
                      <a:pt x="1610" y="3543"/>
                      <a:pt x="1558" y="3487"/>
                    </a:cubicBezTo>
                    <a:cubicBezTo>
                      <a:pt x="1554" y="3482"/>
                      <a:pt x="1549" y="3477"/>
                      <a:pt x="1544" y="3473"/>
                    </a:cubicBezTo>
                    <a:cubicBezTo>
                      <a:pt x="1488" y="3408"/>
                      <a:pt x="1432" y="3348"/>
                      <a:pt x="1376" y="3282"/>
                    </a:cubicBezTo>
                    <a:cubicBezTo>
                      <a:pt x="1344" y="3249"/>
                      <a:pt x="1312" y="3213"/>
                      <a:pt x="1279" y="3175"/>
                    </a:cubicBezTo>
                    <a:cubicBezTo>
                      <a:pt x="1205" y="3078"/>
                      <a:pt x="1135" y="2979"/>
                      <a:pt x="1075" y="2878"/>
                    </a:cubicBezTo>
                    <a:cubicBezTo>
                      <a:pt x="1024" y="2794"/>
                      <a:pt x="973" y="2711"/>
                      <a:pt x="936" y="2617"/>
                    </a:cubicBezTo>
                    <a:cubicBezTo>
                      <a:pt x="902" y="2543"/>
                      <a:pt x="880" y="2460"/>
                      <a:pt x="870" y="2376"/>
                    </a:cubicBezTo>
                    <a:cubicBezTo>
                      <a:pt x="870" y="2333"/>
                      <a:pt x="870" y="2292"/>
                      <a:pt x="889" y="2254"/>
                    </a:cubicBezTo>
                    <a:cubicBezTo>
                      <a:pt x="897" y="2230"/>
                      <a:pt x="912" y="2217"/>
                      <a:pt x="937" y="2217"/>
                    </a:cubicBezTo>
                    <a:cubicBezTo>
                      <a:pt x="941" y="2217"/>
                      <a:pt x="945" y="2217"/>
                      <a:pt x="949" y="2217"/>
                    </a:cubicBezTo>
                    <a:cubicBezTo>
                      <a:pt x="958" y="2222"/>
                      <a:pt x="968" y="2222"/>
                      <a:pt x="981" y="2226"/>
                    </a:cubicBezTo>
                    <a:cubicBezTo>
                      <a:pt x="1019" y="2241"/>
                      <a:pt x="1056" y="2260"/>
                      <a:pt x="1089" y="2282"/>
                    </a:cubicBezTo>
                    <a:cubicBezTo>
                      <a:pt x="1224" y="2357"/>
                      <a:pt x="1344" y="2445"/>
                      <a:pt x="1470" y="2533"/>
                    </a:cubicBezTo>
                    <a:cubicBezTo>
                      <a:pt x="1526" y="2580"/>
                      <a:pt x="1582" y="2627"/>
                      <a:pt x="1637" y="2668"/>
                    </a:cubicBezTo>
                    <a:cubicBezTo>
                      <a:pt x="1702" y="2715"/>
                      <a:pt x="1762" y="2771"/>
                      <a:pt x="1823" y="2822"/>
                    </a:cubicBezTo>
                    <a:cubicBezTo>
                      <a:pt x="1893" y="2887"/>
                      <a:pt x="1962" y="2952"/>
                      <a:pt x="2032" y="3017"/>
                    </a:cubicBezTo>
                    <a:cubicBezTo>
                      <a:pt x="2037" y="3022"/>
                      <a:pt x="2041" y="3026"/>
                      <a:pt x="2046" y="3031"/>
                    </a:cubicBezTo>
                    <a:cubicBezTo>
                      <a:pt x="2107" y="3087"/>
                      <a:pt x="2172" y="3147"/>
                      <a:pt x="2237" y="3203"/>
                    </a:cubicBezTo>
                    <a:cubicBezTo>
                      <a:pt x="2279" y="3241"/>
                      <a:pt x="2325" y="3282"/>
                      <a:pt x="2367" y="3320"/>
                    </a:cubicBezTo>
                    <a:cubicBezTo>
                      <a:pt x="2399" y="3348"/>
                      <a:pt x="2427" y="3376"/>
                      <a:pt x="2460" y="3398"/>
                    </a:cubicBezTo>
                    <a:cubicBezTo>
                      <a:pt x="2498" y="3431"/>
                      <a:pt x="2539" y="3464"/>
                      <a:pt x="2576" y="3500"/>
                    </a:cubicBezTo>
                    <a:cubicBezTo>
                      <a:pt x="2614" y="3528"/>
                      <a:pt x="2651" y="3561"/>
                      <a:pt x="2687" y="3593"/>
                    </a:cubicBezTo>
                    <a:cubicBezTo>
                      <a:pt x="2739" y="3640"/>
                      <a:pt x="2790" y="3687"/>
                      <a:pt x="2846" y="3733"/>
                    </a:cubicBezTo>
                    <a:cubicBezTo>
                      <a:pt x="2966" y="3850"/>
                      <a:pt x="3073" y="3970"/>
                      <a:pt x="3189" y="4091"/>
                    </a:cubicBezTo>
                    <a:cubicBezTo>
                      <a:pt x="3189" y="4091"/>
                      <a:pt x="3195" y="4095"/>
                      <a:pt x="3195" y="4101"/>
                    </a:cubicBezTo>
                    <a:cubicBezTo>
                      <a:pt x="3241" y="4151"/>
                      <a:pt x="3288" y="4202"/>
                      <a:pt x="3329" y="4254"/>
                    </a:cubicBezTo>
                    <a:cubicBezTo>
                      <a:pt x="3376" y="4305"/>
                      <a:pt x="3423" y="4352"/>
                      <a:pt x="3468" y="4402"/>
                    </a:cubicBezTo>
                    <a:cubicBezTo>
                      <a:pt x="3496" y="4435"/>
                      <a:pt x="3524" y="4468"/>
                      <a:pt x="3552" y="4500"/>
                    </a:cubicBezTo>
                    <a:cubicBezTo>
                      <a:pt x="3618" y="4575"/>
                      <a:pt x="3683" y="4649"/>
                      <a:pt x="3747" y="4723"/>
                    </a:cubicBezTo>
                    <a:cubicBezTo>
                      <a:pt x="3809" y="4792"/>
                      <a:pt x="3873" y="4867"/>
                      <a:pt x="3938" y="4938"/>
                    </a:cubicBezTo>
                    <a:cubicBezTo>
                      <a:pt x="4036" y="5035"/>
                      <a:pt x="4129" y="5137"/>
                      <a:pt x="4231" y="5225"/>
                    </a:cubicBezTo>
                    <a:cubicBezTo>
                      <a:pt x="4292" y="5277"/>
                      <a:pt x="4356" y="5322"/>
                      <a:pt x="4422" y="5365"/>
                    </a:cubicBezTo>
                    <a:cubicBezTo>
                      <a:pt x="4483" y="5402"/>
                      <a:pt x="4543" y="5434"/>
                      <a:pt x="4607" y="5453"/>
                    </a:cubicBezTo>
                    <a:cubicBezTo>
                      <a:pt x="4628" y="5459"/>
                      <a:pt x="4648" y="5464"/>
                      <a:pt x="4670" y="5464"/>
                    </a:cubicBezTo>
                    <a:cubicBezTo>
                      <a:pt x="4678" y="5464"/>
                      <a:pt x="4687" y="5463"/>
                      <a:pt x="4696" y="5462"/>
                    </a:cubicBezTo>
                    <a:cubicBezTo>
                      <a:pt x="4738" y="5457"/>
                      <a:pt x="4770" y="5440"/>
                      <a:pt x="4794" y="5397"/>
                    </a:cubicBezTo>
                    <a:cubicBezTo>
                      <a:pt x="4813" y="5369"/>
                      <a:pt x="4817" y="5337"/>
                      <a:pt x="4822" y="5305"/>
                    </a:cubicBezTo>
                    <a:cubicBezTo>
                      <a:pt x="4822" y="5272"/>
                      <a:pt x="4822" y="5244"/>
                      <a:pt x="4817" y="5211"/>
                    </a:cubicBezTo>
                    <a:cubicBezTo>
                      <a:pt x="4798" y="5105"/>
                      <a:pt x="4751" y="5011"/>
                      <a:pt x="4696" y="4923"/>
                    </a:cubicBezTo>
                    <a:cubicBezTo>
                      <a:pt x="4618" y="4803"/>
                      <a:pt x="4524" y="4691"/>
                      <a:pt x="4431" y="4575"/>
                    </a:cubicBezTo>
                    <a:cubicBezTo>
                      <a:pt x="4375" y="4505"/>
                      <a:pt x="4320" y="4435"/>
                      <a:pt x="4259" y="4365"/>
                    </a:cubicBezTo>
                    <a:cubicBezTo>
                      <a:pt x="4204" y="4296"/>
                      <a:pt x="4143" y="4226"/>
                      <a:pt x="4082" y="4157"/>
                    </a:cubicBezTo>
                    <a:cubicBezTo>
                      <a:pt x="4013" y="4082"/>
                      <a:pt x="3943" y="4007"/>
                      <a:pt x="3869" y="3938"/>
                    </a:cubicBezTo>
                    <a:cubicBezTo>
                      <a:pt x="3762" y="3826"/>
                      <a:pt x="3655" y="3719"/>
                      <a:pt x="3543" y="3612"/>
                    </a:cubicBezTo>
                    <a:cubicBezTo>
                      <a:pt x="3478" y="3552"/>
                      <a:pt x="3408" y="3492"/>
                      <a:pt x="3343" y="3431"/>
                    </a:cubicBezTo>
                    <a:cubicBezTo>
                      <a:pt x="3339" y="3426"/>
                      <a:pt x="3339" y="3426"/>
                      <a:pt x="3334" y="3421"/>
                    </a:cubicBezTo>
                    <a:cubicBezTo>
                      <a:pt x="3288" y="3380"/>
                      <a:pt x="3241" y="3342"/>
                      <a:pt x="3195" y="3301"/>
                    </a:cubicBezTo>
                    <a:cubicBezTo>
                      <a:pt x="3148" y="3258"/>
                      <a:pt x="3097" y="3213"/>
                      <a:pt x="3050" y="3170"/>
                    </a:cubicBezTo>
                    <a:cubicBezTo>
                      <a:pt x="3045" y="3166"/>
                      <a:pt x="3041" y="3161"/>
                      <a:pt x="3037" y="3161"/>
                    </a:cubicBezTo>
                    <a:cubicBezTo>
                      <a:pt x="2990" y="3119"/>
                      <a:pt x="2948" y="3082"/>
                      <a:pt x="2902" y="3041"/>
                    </a:cubicBezTo>
                    <a:cubicBezTo>
                      <a:pt x="2860" y="3003"/>
                      <a:pt x="2818" y="2966"/>
                      <a:pt x="2777" y="2934"/>
                    </a:cubicBezTo>
                    <a:cubicBezTo>
                      <a:pt x="2753" y="2910"/>
                      <a:pt x="2725" y="2887"/>
                      <a:pt x="2697" y="2863"/>
                    </a:cubicBezTo>
                    <a:cubicBezTo>
                      <a:pt x="2642" y="2812"/>
                      <a:pt x="2581" y="2766"/>
                      <a:pt x="2526" y="2720"/>
                    </a:cubicBezTo>
                    <a:cubicBezTo>
                      <a:pt x="2464" y="2668"/>
                      <a:pt x="2404" y="2617"/>
                      <a:pt x="2344" y="2567"/>
                    </a:cubicBezTo>
                    <a:cubicBezTo>
                      <a:pt x="2320" y="2543"/>
                      <a:pt x="2292" y="2520"/>
                      <a:pt x="2264" y="2496"/>
                    </a:cubicBezTo>
                    <a:cubicBezTo>
                      <a:pt x="2223" y="2460"/>
                      <a:pt x="2181" y="2427"/>
                      <a:pt x="2135" y="2389"/>
                    </a:cubicBezTo>
                    <a:cubicBezTo>
                      <a:pt x="2097" y="2357"/>
                      <a:pt x="2060" y="2320"/>
                      <a:pt x="2024" y="2288"/>
                    </a:cubicBezTo>
                    <a:cubicBezTo>
                      <a:pt x="1962" y="2236"/>
                      <a:pt x="1902" y="2185"/>
                      <a:pt x="1842" y="2134"/>
                    </a:cubicBezTo>
                    <a:cubicBezTo>
                      <a:pt x="1786" y="2087"/>
                      <a:pt x="1730" y="2037"/>
                      <a:pt x="1670" y="1990"/>
                    </a:cubicBezTo>
                    <a:cubicBezTo>
                      <a:pt x="1605" y="1939"/>
                      <a:pt x="1544" y="1878"/>
                      <a:pt x="1488" y="1818"/>
                    </a:cubicBezTo>
                    <a:cubicBezTo>
                      <a:pt x="1470" y="1799"/>
                      <a:pt x="1451" y="1776"/>
                      <a:pt x="1438" y="1752"/>
                    </a:cubicBezTo>
                    <a:cubicBezTo>
                      <a:pt x="1395" y="1687"/>
                      <a:pt x="1372" y="1618"/>
                      <a:pt x="1363" y="1544"/>
                    </a:cubicBezTo>
                    <a:cubicBezTo>
                      <a:pt x="1359" y="1520"/>
                      <a:pt x="1359" y="1497"/>
                      <a:pt x="1367" y="1473"/>
                    </a:cubicBezTo>
                    <a:cubicBezTo>
                      <a:pt x="1372" y="1460"/>
                      <a:pt x="1382" y="1451"/>
                      <a:pt x="1400" y="1445"/>
                    </a:cubicBezTo>
                    <a:cubicBezTo>
                      <a:pt x="1405" y="1444"/>
                      <a:pt x="1411" y="1444"/>
                      <a:pt x="1416" y="1444"/>
                    </a:cubicBezTo>
                    <a:cubicBezTo>
                      <a:pt x="1430" y="1444"/>
                      <a:pt x="1443" y="1447"/>
                      <a:pt x="1456" y="1451"/>
                    </a:cubicBezTo>
                    <a:cubicBezTo>
                      <a:pt x="1488" y="1460"/>
                      <a:pt x="1516" y="1469"/>
                      <a:pt x="1549" y="1483"/>
                    </a:cubicBezTo>
                    <a:cubicBezTo>
                      <a:pt x="1605" y="1511"/>
                      <a:pt x="1661" y="1539"/>
                      <a:pt x="1711" y="1571"/>
                    </a:cubicBezTo>
                    <a:cubicBezTo>
                      <a:pt x="1902" y="1683"/>
                      <a:pt x="2079" y="1814"/>
                      <a:pt x="2247" y="1953"/>
                    </a:cubicBezTo>
                    <a:cubicBezTo>
                      <a:pt x="2275" y="1981"/>
                      <a:pt x="2307" y="2009"/>
                      <a:pt x="2339" y="2031"/>
                    </a:cubicBezTo>
                    <a:cubicBezTo>
                      <a:pt x="2381" y="2069"/>
                      <a:pt x="2423" y="2106"/>
                      <a:pt x="2464" y="2143"/>
                    </a:cubicBezTo>
                    <a:cubicBezTo>
                      <a:pt x="2516" y="2190"/>
                      <a:pt x="2567" y="2236"/>
                      <a:pt x="2618" y="2282"/>
                    </a:cubicBezTo>
                    <a:cubicBezTo>
                      <a:pt x="2646" y="2306"/>
                      <a:pt x="2678" y="2333"/>
                      <a:pt x="2706" y="2361"/>
                    </a:cubicBezTo>
                    <a:cubicBezTo>
                      <a:pt x="2743" y="2394"/>
                      <a:pt x="2777" y="2422"/>
                      <a:pt x="2813" y="2450"/>
                    </a:cubicBezTo>
                    <a:cubicBezTo>
                      <a:pt x="2855" y="2487"/>
                      <a:pt x="2897" y="2524"/>
                      <a:pt x="2938" y="2561"/>
                    </a:cubicBezTo>
                    <a:cubicBezTo>
                      <a:pt x="2976" y="2595"/>
                      <a:pt x="3009" y="2622"/>
                      <a:pt x="3045" y="2655"/>
                    </a:cubicBezTo>
                    <a:cubicBezTo>
                      <a:pt x="3125" y="2720"/>
                      <a:pt x="3199" y="2780"/>
                      <a:pt x="3279" y="2846"/>
                    </a:cubicBezTo>
                    <a:cubicBezTo>
                      <a:pt x="3334" y="2891"/>
                      <a:pt x="3390" y="2943"/>
                      <a:pt x="3450" y="2994"/>
                    </a:cubicBezTo>
                    <a:cubicBezTo>
                      <a:pt x="3483" y="3017"/>
                      <a:pt x="3511" y="3045"/>
                      <a:pt x="3543" y="3073"/>
                    </a:cubicBezTo>
                    <a:cubicBezTo>
                      <a:pt x="3599" y="3125"/>
                      <a:pt x="3659" y="3175"/>
                      <a:pt x="3715" y="3226"/>
                    </a:cubicBezTo>
                    <a:cubicBezTo>
                      <a:pt x="3873" y="3380"/>
                      <a:pt x="4026" y="3543"/>
                      <a:pt x="4194" y="3691"/>
                    </a:cubicBezTo>
                    <a:cubicBezTo>
                      <a:pt x="4245" y="3743"/>
                      <a:pt x="4296" y="3788"/>
                      <a:pt x="4348" y="3835"/>
                    </a:cubicBezTo>
                    <a:cubicBezTo>
                      <a:pt x="4352" y="3840"/>
                      <a:pt x="4356" y="3840"/>
                      <a:pt x="4356" y="3844"/>
                    </a:cubicBezTo>
                    <a:cubicBezTo>
                      <a:pt x="4394" y="3872"/>
                      <a:pt x="4431" y="3905"/>
                      <a:pt x="4468" y="3938"/>
                    </a:cubicBezTo>
                    <a:cubicBezTo>
                      <a:pt x="4519" y="3979"/>
                      <a:pt x="4571" y="4022"/>
                      <a:pt x="4622" y="4063"/>
                    </a:cubicBezTo>
                    <a:cubicBezTo>
                      <a:pt x="4696" y="4123"/>
                      <a:pt x="4770" y="4179"/>
                      <a:pt x="4845" y="4235"/>
                    </a:cubicBezTo>
                    <a:cubicBezTo>
                      <a:pt x="4947" y="4309"/>
                      <a:pt x="5054" y="4380"/>
                      <a:pt x="5175" y="4430"/>
                    </a:cubicBezTo>
                    <a:cubicBezTo>
                      <a:pt x="5226" y="4453"/>
                      <a:pt x="5272" y="4472"/>
                      <a:pt x="5328" y="4481"/>
                    </a:cubicBezTo>
                    <a:cubicBezTo>
                      <a:pt x="5348" y="4487"/>
                      <a:pt x="5369" y="4491"/>
                      <a:pt x="5392" y="4491"/>
                    </a:cubicBezTo>
                    <a:cubicBezTo>
                      <a:pt x="5406" y="4491"/>
                      <a:pt x="5421" y="4490"/>
                      <a:pt x="5435" y="4486"/>
                    </a:cubicBezTo>
                    <a:cubicBezTo>
                      <a:pt x="5482" y="4472"/>
                      <a:pt x="5519" y="4444"/>
                      <a:pt x="5538" y="4402"/>
                    </a:cubicBezTo>
                    <a:cubicBezTo>
                      <a:pt x="5547" y="4380"/>
                      <a:pt x="5551" y="4352"/>
                      <a:pt x="5556" y="4328"/>
                    </a:cubicBezTo>
                    <a:cubicBezTo>
                      <a:pt x="5556" y="4290"/>
                      <a:pt x="5556" y="4254"/>
                      <a:pt x="5547" y="4217"/>
                    </a:cubicBezTo>
                    <a:cubicBezTo>
                      <a:pt x="5528" y="4119"/>
                      <a:pt x="5491" y="4026"/>
                      <a:pt x="5444" y="3942"/>
                    </a:cubicBezTo>
                    <a:cubicBezTo>
                      <a:pt x="5365" y="3798"/>
                      <a:pt x="5268" y="3663"/>
                      <a:pt x="5165" y="3537"/>
                    </a:cubicBezTo>
                    <a:cubicBezTo>
                      <a:pt x="5124" y="3487"/>
                      <a:pt x="5082" y="3436"/>
                      <a:pt x="5040" y="3389"/>
                    </a:cubicBezTo>
                    <a:cubicBezTo>
                      <a:pt x="4994" y="3333"/>
                      <a:pt x="4942" y="3277"/>
                      <a:pt x="4891" y="3222"/>
                    </a:cubicBezTo>
                    <a:cubicBezTo>
                      <a:pt x="4850" y="3180"/>
                      <a:pt x="4807" y="3138"/>
                      <a:pt x="4766" y="3101"/>
                    </a:cubicBezTo>
                    <a:cubicBezTo>
                      <a:pt x="4715" y="3054"/>
                      <a:pt x="4668" y="3007"/>
                      <a:pt x="4618" y="2966"/>
                    </a:cubicBezTo>
                    <a:cubicBezTo>
                      <a:pt x="4538" y="2896"/>
                      <a:pt x="4459" y="2827"/>
                      <a:pt x="4380" y="2762"/>
                    </a:cubicBezTo>
                    <a:cubicBezTo>
                      <a:pt x="4311" y="2706"/>
                      <a:pt x="4236" y="2650"/>
                      <a:pt x="4161" y="2595"/>
                    </a:cubicBezTo>
                    <a:cubicBezTo>
                      <a:pt x="4013" y="2487"/>
                      <a:pt x="3859" y="2385"/>
                      <a:pt x="3706" y="2288"/>
                    </a:cubicBezTo>
                    <a:cubicBezTo>
                      <a:pt x="3534" y="2176"/>
                      <a:pt x="3362" y="2065"/>
                      <a:pt x="3189" y="1953"/>
                    </a:cubicBezTo>
                    <a:cubicBezTo>
                      <a:pt x="3069" y="1874"/>
                      <a:pt x="2944" y="1795"/>
                      <a:pt x="2822" y="1715"/>
                    </a:cubicBezTo>
                    <a:cubicBezTo>
                      <a:pt x="2762" y="1674"/>
                      <a:pt x="2697" y="1632"/>
                      <a:pt x="2637" y="1585"/>
                    </a:cubicBezTo>
                    <a:cubicBezTo>
                      <a:pt x="2567" y="1544"/>
                      <a:pt x="2507" y="1492"/>
                      <a:pt x="2442" y="1441"/>
                    </a:cubicBezTo>
                    <a:cubicBezTo>
                      <a:pt x="2376" y="1385"/>
                      <a:pt x="2307" y="1329"/>
                      <a:pt x="2241" y="1274"/>
                    </a:cubicBezTo>
                    <a:cubicBezTo>
                      <a:pt x="2232" y="1265"/>
                      <a:pt x="2223" y="1256"/>
                      <a:pt x="2213" y="1246"/>
                    </a:cubicBezTo>
                    <a:cubicBezTo>
                      <a:pt x="2157" y="1204"/>
                      <a:pt x="2112" y="1149"/>
                      <a:pt x="2065" y="1093"/>
                    </a:cubicBezTo>
                    <a:cubicBezTo>
                      <a:pt x="2056" y="1074"/>
                      <a:pt x="2046" y="1060"/>
                      <a:pt x="2037" y="1041"/>
                    </a:cubicBezTo>
                    <a:cubicBezTo>
                      <a:pt x="2028" y="1027"/>
                      <a:pt x="2028" y="1018"/>
                      <a:pt x="2028" y="1005"/>
                    </a:cubicBezTo>
                    <a:cubicBezTo>
                      <a:pt x="2024" y="977"/>
                      <a:pt x="2032" y="958"/>
                      <a:pt x="2060" y="949"/>
                    </a:cubicBezTo>
                    <a:cubicBezTo>
                      <a:pt x="2084" y="939"/>
                      <a:pt x="2107" y="934"/>
                      <a:pt x="2129" y="934"/>
                    </a:cubicBezTo>
                    <a:cubicBezTo>
                      <a:pt x="2138" y="934"/>
                      <a:pt x="2148" y="933"/>
                      <a:pt x="2157" y="933"/>
                    </a:cubicBezTo>
                    <a:cubicBezTo>
                      <a:pt x="2196" y="933"/>
                      <a:pt x="2237" y="940"/>
                      <a:pt x="2275" y="943"/>
                    </a:cubicBezTo>
                    <a:cubicBezTo>
                      <a:pt x="2414" y="971"/>
                      <a:pt x="2548" y="1014"/>
                      <a:pt x="2683" y="1055"/>
                    </a:cubicBezTo>
                    <a:cubicBezTo>
                      <a:pt x="2837" y="1111"/>
                      <a:pt x="2985" y="1176"/>
                      <a:pt x="3129" y="1260"/>
                    </a:cubicBezTo>
                    <a:cubicBezTo>
                      <a:pt x="3301" y="1357"/>
                      <a:pt x="3468" y="1464"/>
                      <a:pt x="3627" y="1585"/>
                    </a:cubicBezTo>
                    <a:cubicBezTo>
                      <a:pt x="3687" y="1632"/>
                      <a:pt x="3747" y="1679"/>
                      <a:pt x="3809" y="1730"/>
                    </a:cubicBezTo>
                    <a:cubicBezTo>
                      <a:pt x="3850" y="1762"/>
                      <a:pt x="3887" y="1799"/>
                      <a:pt x="3929" y="1836"/>
                    </a:cubicBezTo>
                    <a:cubicBezTo>
                      <a:pt x="4004" y="1902"/>
                      <a:pt x="4078" y="1971"/>
                      <a:pt x="4148" y="2041"/>
                    </a:cubicBezTo>
                    <a:cubicBezTo>
                      <a:pt x="4245" y="2134"/>
                      <a:pt x="4343" y="2226"/>
                      <a:pt x="4436" y="2329"/>
                    </a:cubicBezTo>
                    <a:cubicBezTo>
                      <a:pt x="4506" y="2404"/>
                      <a:pt x="4580" y="2477"/>
                      <a:pt x="4659" y="2548"/>
                    </a:cubicBezTo>
                    <a:cubicBezTo>
                      <a:pt x="4734" y="2617"/>
                      <a:pt x="4798" y="2692"/>
                      <a:pt x="4877" y="2756"/>
                    </a:cubicBezTo>
                    <a:cubicBezTo>
                      <a:pt x="4914" y="2790"/>
                      <a:pt x="4952" y="2822"/>
                      <a:pt x="4989" y="2855"/>
                    </a:cubicBezTo>
                    <a:cubicBezTo>
                      <a:pt x="5064" y="2915"/>
                      <a:pt x="5133" y="2975"/>
                      <a:pt x="5198" y="3041"/>
                    </a:cubicBezTo>
                    <a:cubicBezTo>
                      <a:pt x="5245" y="3087"/>
                      <a:pt x="5296" y="3138"/>
                      <a:pt x="5352" y="3189"/>
                    </a:cubicBezTo>
                    <a:cubicBezTo>
                      <a:pt x="5435" y="3273"/>
                      <a:pt x="5523" y="3370"/>
                      <a:pt x="5622" y="3454"/>
                    </a:cubicBezTo>
                    <a:cubicBezTo>
                      <a:pt x="5686" y="3515"/>
                      <a:pt x="5747" y="3575"/>
                      <a:pt x="5811" y="3635"/>
                    </a:cubicBezTo>
                    <a:cubicBezTo>
                      <a:pt x="5886" y="3705"/>
                      <a:pt x="5961" y="3775"/>
                      <a:pt x="6045" y="3844"/>
                    </a:cubicBezTo>
                    <a:cubicBezTo>
                      <a:pt x="6090" y="3882"/>
                      <a:pt x="6142" y="3919"/>
                      <a:pt x="6197" y="3947"/>
                    </a:cubicBezTo>
                    <a:cubicBezTo>
                      <a:pt x="6262" y="3982"/>
                      <a:pt x="6328" y="4000"/>
                      <a:pt x="6397" y="4000"/>
                    </a:cubicBezTo>
                    <a:cubicBezTo>
                      <a:pt x="6428" y="4000"/>
                      <a:pt x="6459" y="3996"/>
                      <a:pt x="6491" y="3989"/>
                    </a:cubicBezTo>
                    <a:cubicBezTo>
                      <a:pt x="6519" y="3979"/>
                      <a:pt x="6542" y="3970"/>
                      <a:pt x="6564" y="3947"/>
                    </a:cubicBezTo>
                    <a:cubicBezTo>
                      <a:pt x="6611" y="3900"/>
                      <a:pt x="6616" y="3840"/>
                      <a:pt x="6611" y="3779"/>
                    </a:cubicBezTo>
                    <a:cubicBezTo>
                      <a:pt x="6607" y="3747"/>
                      <a:pt x="6592" y="3710"/>
                      <a:pt x="6583" y="3677"/>
                    </a:cubicBezTo>
                    <a:cubicBezTo>
                      <a:pt x="6579" y="3663"/>
                      <a:pt x="6570" y="3654"/>
                      <a:pt x="6560" y="3644"/>
                    </a:cubicBezTo>
                    <a:cubicBezTo>
                      <a:pt x="6547" y="3631"/>
                      <a:pt x="6532" y="3612"/>
                      <a:pt x="6523" y="3593"/>
                    </a:cubicBezTo>
                    <a:cubicBezTo>
                      <a:pt x="6486" y="3528"/>
                      <a:pt x="6448" y="3464"/>
                      <a:pt x="6412" y="3398"/>
                    </a:cubicBezTo>
                    <a:cubicBezTo>
                      <a:pt x="6360" y="3314"/>
                      <a:pt x="6304" y="3230"/>
                      <a:pt x="6240" y="3157"/>
                    </a:cubicBezTo>
                    <a:cubicBezTo>
                      <a:pt x="6180" y="3087"/>
                      <a:pt x="6109" y="3031"/>
                      <a:pt x="6034" y="2979"/>
                    </a:cubicBezTo>
                    <a:cubicBezTo>
                      <a:pt x="5965" y="2934"/>
                      <a:pt x="5895" y="2887"/>
                      <a:pt x="5821" y="2840"/>
                    </a:cubicBezTo>
                    <a:cubicBezTo>
                      <a:pt x="5705" y="2771"/>
                      <a:pt x="5598" y="2687"/>
                      <a:pt x="5491" y="2595"/>
                    </a:cubicBezTo>
                    <a:cubicBezTo>
                      <a:pt x="5431" y="2539"/>
                      <a:pt x="5371" y="2477"/>
                      <a:pt x="5305" y="2422"/>
                    </a:cubicBezTo>
                    <a:cubicBezTo>
                      <a:pt x="5277" y="2394"/>
                      <a:pt x="5249" y="2361"/>
                      <a:pt x="5221" y="2333"/>
                    </a:cubicBezTo>
                    <a:cubicBezTo>
                      <a:pt x="5133" y="2236"/>
                      <a:pt x="5036" y="2143"/>
                      <a:pt x="4947" y="2046"/>
                    </a:cubicBezTo>
                    <a:cubicBezTo>
                      <a:pt x="4905" y="1999"/>
                      <a:pt x="4859" y="1953"/>
                      <a:pt x="4817" y="1906"/>
                    </a:cubicBezTo>
                    <a:cubicBezTo>
                      <a:pt x="4757" y="1836"/>
                      <a:pt x="4696" y="1771"/>
                      <a:pt x="4631" y="1706"/>
                    </a:cubicBezTo>
                    <a:cubicBezTo>
                      <a:pt x="4491" y="1563"/>
                      <a:pt x="4348" y="1417"/>
                      <a:pt x="4194" y="1288"/>
                    </a:cubicBezTo>
                    <a:cubicBezTo>
                      <a:pt x="4143" y="1246"/>
                      <a:pt x="4092" y="1200"/>
                      <a:pt x="4041" y="1158"/>
                    </a:cubicBezTo>
                    <a:cubicBezTo>
                      <a:pt x="3929" y="1074"/>
                      <a:pt x="3818" y="995"/>
                      <a:pt x="3702" y="921"/>
                    </a:cubicBezTo>
                    <a:cubicBezTo>
                      <a:pt x="3534" y="809"/>
                      <a:pt x="3362" y="716"/>
                      <a:pt x="3176" y="636"/>
                    </a:cubicBezTo>
                    <a:cubicBezTo>
                      <a:pt x="3045" y="586"/>
                      <a:pt x="2910" y="539"/>
                      <a:pt x="2771" y="493"/>
                    </a:cubicBezTo>
                    <a:cubicBezTo>
                      <a:pt x="2534" y="419"/>
                      <a:pt x="2297" y="344"/>
                      <a:pt x="2065" y="265"/>
                    </a:cubicBezTo>
                    <a:cubicBezTo>
                      <a:pt x="1870" y="200"/>
                      <a:pt x="1674" y="134"/>
                      <a:pt x="1475" y="79"/>
                    </a:cubicBezTo>
                    <a:cubicBezTo>
                      <a:pt x="1354" y="46"/>
                      <a:pt x="1232" y="18"/>
                      <a:pt x="1108" y="5"/>
                    </a:cubicBezTo>
                    <a:cubicBezTo>
                      <a:pt x="1072" y="2"/>
                      <a:pt x="1037" y="0"/>
                      <a:pt x="10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6"/>
              <p:cNvSpPr/>
              <p:nvPr/>
            </p:nvSpPr>
            <p:spPr>
              <a:xfrm>
                <a:off x="1056071" y="4322111"/>
                <a:ext cx="228099" cy="289239"/>
              </a:xfrm>
              <a:custGeom>
                <a:rect b="b" l="l" r="r" t="t"/>
                <a:pathLst>
                  <a:path extrusionOk="0" h="6079" w="4794">
                    <a:moveTo>
                      <a:pt x="3289" y="1"/>
                    </a:moveTo>
                    <a:cubicBezTo>
                      <a:pt x="3216" y="1"/>
                      <a:pt x="3144" y="4"/>
                      <a:pt x="3073" y="10"/>
                    </a:cubicBezTo>
                    <a:cubicBezTo>
                      <a:pt x="2877" y="25"/>
                      <a:pt x="2701" y="75"/>
                      <a:pt x="2538" y="164"/>
                    </a:cubicBezTo>
                    <a:cubicBezTo>
                      <a:pt x="2371" y="253"/>
                      <a:pt x="2223" y="354"/>
                      <a:pt x="2079" y="471"/>
                    </a:cubicBezTo>
                    <a:cubicBezTo>
                      <a:pt x="1864" y="639"/>
                      <a:pt x="1669" y="824"/>
                      <a:pt x="1506" y="1029"/>
                    </a:cubicBezTo>
                    <a:cubicBezTo>
                      <a:pt x="1414" y="1150"/>
                      <a:pt x="1326" y="1270"/>
                      <a:pt x="1246" y="1396"/>
                    </a:cubicBezTo>
                    <a:cubicBezTo>
                      <a:pt x="1180" y="1498"/>
                      <a:pt x="1120" y="1605"/>
                      <a:pt x="1060" y="1716"/>
                    </a:cubicBezTo>
                    <a:cubicBezTo>
                      <a:pt x="1009" y="1810"/>
                      <a:pt x="957" y="1903"/>
                      <a:pt x="912" y="2000"/>
                    </a:cubicBezTo>
                    <a:cubicBezTo>
                      <a:pt x="869" y="2079"/>
                      <a:pt x="832" y="2158"/>
                      <a:pt x="796" y="2242"/>
                    </a:cubicBezTo>
                    <a:cubicBezTo>
                      <a:pt x="753" y="2321"/>
                      <a:pt x="716" y="2405"/>
                      <a:pt x="678" y="2484"/>
                    </a:cubicBezTo>
                    <a:cubicBezTo>
                      <a:pt x="665" y="2512"/>
                      <a:pt x="656" y="2535"/>
                      <a:pt x="642" y="2563"/>
                    </a:cubicBezTo>
                    <a:cubicBezTo>
                      <a:pt x="614" y="2619"/>
                      <a:pt x="590" y="2675"/>
                      <a:pt x="562" y="2731"/>
                    </a:cubicBezTo>
                    <a:cubicBezTo>
                      <a:pt x="534" y="2791"/>
                      <a:pt x="511" y="2851"/>
                      <a:pt x="483" y="2911"/>
                    </a:cubicBezTo>
                    <a:cubicBezTo>
                      <a:pt x="470" y="2939"/>
                      <a:pt x="455" y="2967"/>
                      <a:pt x="446" y="2995"/>
                    </a:cubicBezTo>
                    <a:cubicBezTo>
                      <a:pt x="427" y="3032"/>
                      <a:pt x="410" y="3070"/>
                      <a:pt x="395" y="3106"/>
                    </a:cubicBezTo>
                    <a:cubicBezTo>
                      <a:pt x="377" y="3143"/>
                      <a:pt x="363" y="3181"/>
                      <a:pt x="344" y="3218"/>
                    </a:cubicBezTo>
                    <a:cubicBezTo>
                      <a:pt x="326" y="3269"/>
                      <a:pt x="302" y="3321"/>
                      <a:pt x="283" y="3372"/>
                    </a:cubicBezTo>
                    <a:cubicBezTo>
                      <a:pt x="204" y="3576"/>
                      <a:pt x="135" y="3780"/>
                      <a:pt x="84" y="3995"/>
                    </a:cubicBezTo>
                    <a:lnTo>
                      <a:pt x="42" y="4162"/>
                    </a:lnTo>
                    <a:cubicBezTo>
                      <a:pt x="28" y="4241"/>
                      <a:pt x="15" y="4320"/>
                      <a:pt x="5" y="4398"/>
                    </a:cubicBezTo>
                    <a:cubicBezTo>
                      <a:pt x="0" y="4445"/>
                      <a:pt x="0" y="4497"/>
                      <a:pt x="0" y="4548"/>
                    </a:cubicBezTo>
                    <a:cubicBezTo>
                      <a:pt x="0" y="4589"/>
                      <a:pt x="5" y="4636"/>
                      <a:pt x="28" y="4683"/>
                    </a:cubicBezTo>
                    <a:cubicBezTo>
                      <a:pt x="52" y="4739"/>
                      <a:pt x="108" y="4774"/>
                      <a:pt x="173" y="4774"/>
                    </a:cubicBezTo>
                    <a:cubicBezTo>
                      <a:pt x="183" y="4774"/>
                      <a:pt x="193" y="4773"/>
                      <a:pt x="204" y="4771"/>
                    </a:cubicBezTo>
                    <a:cubicBezTo>
                      <a:pt x="232" y="4767"/>
                      <a:pt x="256" y="4757"/>
                      <a:pt x="279" y="4743"/>
                    </a:cubicBezTo>
                    <a:cubicBezTo>
                      <a:pt x="330" y="4711"/>
                      <a:pt x="372" y="4673"/>
                      <a:pt x="405" y="4627"/>
                    </a:cubicBezTo>
                    <a:cubicBezTo>
                      <a:pt x="437" y="4585"/>
                      <a:pt x="465" y="4538"/>
                      <a:pt x="498" y="4497"/>
                    </a:cubicBezTo>
                    <a:cubicBezTo>
                      <a:pt x="590" y="4343"/>
                      <a:pt x="688" y="4194"/>
                      <a:pt x="758" y="4031"/>
                    </a:cubicBezTo>
                    <a:cubicBezTo>
                      <a:pt x="777" y="3986"/>
                      <a:pt x="800" y="3939"/>
                      <a:pt x="818" y="3892"/>
                    </a:cubicBezTo>
                    <a:cubicBezTo>
                      <a:pt x="846" y="3818"/>
                      <a:pt x="869" y="3744"/>
                      <a:pt x="897" y="3673"/>
                    </a:cubicBezTo>
                    <a:cubicBezTo>
                      <a:pt x="953" y="3534"/>
                      <a:pt x="995" y="3400"/>
                      <a:pt x="1047" y="3265"/>
                    </a:cubicBezTo>
                    <a:cubicBezTo>
                      <a:pt x="1107" y="3106"/>
                      <a:pt x="1158" y="2944"/>
                      <a:pt x="1223" y="2791"/>
                    </a:cubicBezTo>
                    <a:cubicBezTo>
                      <a:pt x="1251" y="2725"/>
                      <a:pt x="1279" y="2656"/>
                      <a:pt x="1307" y="2591"/>
                    </a:cubicBezTo>
                    <a:cubicBezTo>
                      <a:pt x="1339" y="2525"/>
                      <a:pt x="1367" y="2456"/>
                      <a:pt x="1395" y="2390"/>
                    </a:cubicBezTo>
                    <a:cubicBezTo>
                      <a:pt x="1423" y="2321"/>
                      <a:pt x="1450" y="2256"/>
                      <a:pt x="1478" y="2186"/>
                    </a:cubicBezTo>
                    <a:cubicBezTo>
                      <a:pt x="1502" y="2130"/>
                      <a:pt x="1525" y="2074"/>
                      <a:pt x="1549" y="2019"/>
                    </a:cubicBezTo>
                    <a:cubicBezTo>
                      <a:pt x="1549" y="2010"/>
                      <a:pt x="1553" y="2005"/>
                      <a:pt x="1553" y="2000"/>
                    </a:cubicBezTo>
                    <a:cubicBezTo>
                      <a:pt x="1581" y="1935"/>
                      <a:pt x="1604" y="1870"/>
                      <a:pt x="1632" y="1804"/>
                    </a:cubicBezTo>
                    <a:cubicBezTo>
                      <a:pt x="1646" y="1768"/>
                      <a:pt x="1665" y="1731"/>
                      <a:pt x="1678" y="1698"/>
                    </a:cubicBezTo>
                    <a:cubicBezTo>
                      <a:pt x="1725" y="1609"/>
                      <a:pt x="1776" y="1521"/>
                      <a:pt x="1832" y="1437"/>
                    </a:cubicBezTo>
                    <a:cubicBezTo>
                      <a:pt x="1883" y="1373"/>
                      <a:pt x="1929" y="1308"/>
                      <a:pt x="1989" y="1247"/>
                    </a:cubicBezTo>
                    <a:cubicBezTo>
                      <a:pt x="2041" y="1196"/>
                      <a:pt x="2096" y="1150"/>
                      <a:pt x="2167" y="1117"/>
                    </a:cubicBezTo>
                    <a:cubicBezTo>
                      <a:pt x="2199" y="1103"/>
                      <a:pt x="2236" y="1089"/>
                      <a:pt x="2278" y="1089"/>
                    </a:cubicBezTo>
                    <a:cubicBezTo>
                      <a:pt x="2311" y="1089"/>
                      <a:pt x="2324" y="1098"/>
                      <a:pt x="2339" y="1126"/>
                    </a:cubicBezTo>
                    <a:cubicBezTo>
                      <a:pt x="2343" y="1135"/>
                      <a:pt x="2343" y="1145"/>
                      <a:pt x="2348" y="1154"/>
                    </a:cubicBezTo>
                    <a:cubicBezTo>
                      <a:pt x="2352" y="1191"/>
                      <a:pt x="2358" y="1224"/>
                      <a:pt x="2352" y="1257"/>
                    </a:cubicBezTo>
                    <a:cubicBezTo>
                      <a:pt x="2352" y="1386"/>
                      <a:pt x="2339" y="1512"/>
                      <a:pt x="2320" y="1633"/>
                    </a:cubicBezTo>
                    <a:cubicBezTo>
                      <a:pt x="2311" y="1693"/>
                      <a:pt x="2296" y="1754"/>
                      <a:pt x="2287" y="1810"/>
                    </a:cubicBezTo>
                    <a:cubicBezTo>
                      <a:pt x="2274" y="1875"/>
                      <a:pt x="2259" y="1939"/>
                      <a:pt x="2240" y="2005"/>
                    </a:cubicBezTo>
                    <a:cubicBezTo>
                      <a:pt x="2223" y="2079"/>
                      <a:pt x="2199" y="2154"/>
                      <a:pt x="2176" y="2233"/>
                    </a:cubicBezTo>
                    <a:cubicBezTo>
                      <a:pt x="2176" y="2237"/>
                      <a:pt x="2176" y="2242"/>
                      <a:pt x="2171" y="2246"/>
                    </a:cubicBezTo>
                    <a:cubicBezTo>
                      <a:pt x="2152" y="2317"/>
                      <a:pt x="2134" y="2381"/>
                      <a:pt x="2115" y="2452"/>
                    </a:cubicBezTo>
                    <a:cubicBezTo>
                      <a:pt x="2107" y="2497"/>
                      <a:pt x="2092" y="2544"/>
                      <a:pt x="2079" y="2591"/>
                    </a:cubicBezTo>
                    <a:cubicBezTo>
                      <a:pt x="2073" y="2623"/>
                      <a:pt x="2064" y="2656"/>
                      <a:pt x="2055" y="2688"/>
                    </a:cubicBezTo>
                    <a:cubicBezTo>
                      <a:pt x="2045" y="2731"/>
                      <a:pt x="2036" y="2772"/>
                      <a:pt x="2027" y="2814"/>
                    </a:cubicBezTo>
                    <a:cubicBezTo>
                      <a:pt x="2017" y="2851"/>
                      <a:pt x="2008" y="2888"/>
                      <a:pt x="1999" y="2930"/>
                    </a:cubicBezTo>
                    <a:cubicBezTo>
                      <a:pt x="1985" y="2986"/>
                      <a:pt x="1972" y="3042"/>
                      <a:pt x="1953" y="3098"/>
                    </a:cubicBezTo>
                    <a:cubicBezTo>
                      <a:pt x="1916" y="3227"/>
                      <a:pt x="1864" y="3353"/>
                      <a:pt x="1818" y="3484"/>
                    </a:cubicBezTo>
                    <a:cubicBezTo>
                      <a:pt x="1813" y="3488"/>
                      <a:pt x="1813" y="3488"/>
                      <a:pt x="1813" y="3493"/>
                    </a:cubicBezTo>
                    <a:cubicBezTo>
                      <a:pt x="1790" y="3544"/>
                      <a:pt x="1766" y="3595"/>
                      <a:pt x="1748" y="3645"/>
                    </a:cubicBezTo>
                    <a:cubicBezTo>
                      <a:pt x="1725" y="3697"/>
                      <a:pt x="1706" y="3752"/>
                      <a:pt x="1683" y="3804"/>
                    </a:cubicBezTo>
                    <a:cubicBezTo>
                      <a:pt x="1669" y="3836"/>
                      <a:pt x="1655" y="3869"/>
                      <a:pt x="1641" y="3902"/>
                    </a:cubicBezTo>
                    <a:cubicBezTo>
                      <a:pt x="1609" y="3976"/>
                      <a:pt x="1577" y="4050"/>
                      <a:pt x="1543" y="4125"/>
                    </a:cubicBezTo>
                    <a:cubicBezTo>
                      <a:pt x="1515" y="4199"/>
                      <a:pt x="1483" y="4269"/>
                      <a:pt x="1455" y="4343"/>
                    </a:cubicBezTo>
                    <a:cubicBezTo>
                      <a:pt x="1414" y="4450"/>
                      <a:pt x="1376" y="4557"/>
                      <a:pt x="1348" y="4668"/>
                    </a:cubicBezTo>
                    <a:cubicBezTo>
                      <a:pt x="1334" y="4729"/>
                      <a:pt x="1326" y="4795"/>
                      <a:pt x="1320" y="4859"/>
                    </a:cubicBezTo>
                    <a:cubicBezTo>
                      <a:pt x="1315" y="4915"/>
                      <a:pt x="1320" y="4975"/>
                      <a:pt x="1334" y="5031"/>
                    </a:cubicBezTo>
                    <a:cubicBezTo>
                      <a:pt x="1339" y="5059"/>
                      <a:pt x="1353" y="5082"/>
                      <a:pt x="1367" y="5106"/>
                    </a:cubicBezTo>
                    <a:cubicBezTo>
                      <a:pt x="1395" y="5138"/>
                      <a:pt x="1427" y="5157"/>
                      <a:pt x="1469" y="5162"/>
                    </a:cubicBezTo>
                    <a:cubicBezTo>
                      <a:pt x="1478" y="5163"/>
                      <a:pt x="1486" y="5163"/>
                      <a:pt x="1495" y="5163"/>
                    </a:cubicBezTo>
                    <a:cubicBezTo>
                      <a:pt x="1519" y="5163"/>
                      <a:pt x="1541" y="5159"/>
                      <a:pt x="1562" y="5152"/>
                    </a:cubicBezTo>
                    <a:cubicBezTo>
                      <a:pt x="1590" y="5143"/>
                      <a:pt x="1618" y="5129"/>
                      <a:pt x="1641" y="5115"/>
                    </a:cubicBezTo>
                    <a:cubicBezTo>
                      <a:pt x="1725" y="5068"/>
                      <a:pt x="1781" y="5003"/>
                      <a:pt x="1832" y="4928"/>
                    </a:cubicBezTo>
                    <a:cubicBezTo>
                      <a:pt x="1897" y="4827"/>
                      <a:pt x="1948" y="4720"/>
                      <a:pt x="2004" y="4613"/>
                    </a:cubicBezTo>
                    <a:cubicBezTo>
                      <a:pt x="2036" y="4544"/>
                      <a:pt x="2064" y="4473"/>
                      <a:pt x="2096" y="4409"/>
                    </a:cubicBezTo>
                    <a:cubicBezTo>
                      <a:pt x="2134" y="4338"/>
                      <a:pt x="2162" y="4269"/>
                      <a:pt x="2190" y="4199"/>
                    </a:cubicBezTo>
                    <a:cubicBezTo>
                      <a:pt x="2223" y="4125"/>
                      <a:pt x="2250" y="4041"/>
                      <a:pt x="2278" y="3962"/>
                    </a:cubicBezTo>
                    <a:cubicBezTo>
                      <a:pt x="2320" y="3846"/>
                      <a:pt x="2362" y="3725"/>
                      <a:pt x="2394" y="3604"/>
                    </a:cubicBezTo>
                    <a:cubicBezTo>
                      <a:pt x="2418" y="3529"/>
                      <a:pt x="2436" y="3460"/>
                      <a:pt x="2459" y="3385"/>
                    </a:cubicBezTo>
                    <a:lnTo>
                      <a:pt x="2459" y="3376"/>
                    </a:lnTo>
                    <a:cubicBezTo>
                      <a:pt x="2474" y="3330"/>
                      <a:pt x="2483" y="3278"/>
                      <a:pt x="2497" y="3233"/>
                    </a:cubicBezTo>
                    <a:cubicBezTo>
                      <a:pt x="2510" y="3177"/>
                      <a:pt x="2525" y="3125"/>
                      <a:pt x="2538" y="3074"/>
                    </a:cubicBezTo>
                    <a:cubicBezTo>
                      <a:pt x="2538" y="3070"/>
                      <a:pt x="2538" y="3065"/>
                      <a:pt x="2543" y="3060"/>
                    </a:cubicBezTo>
                    <a:cubicBezTo>
                      <a:pt x="2553" y="3014"/>
                      <a:pt x="2566" y="2963"/>
                      <a:pt x="2575" y="2916"/>
                    </a:cubicBezTo>
                    <a:cubicBezTo>
                      <a:pt x="2590" y="2874"/>
                      <a:pt x="2599" y="2828"/>
                      <a:pt x="2613" y="2786"/>
                    </a:cubicBezTo>
                    <a:cubicBezTo>
                      <a:pt x="2618" y="2758"/>
                      <a:pt x="2626" y="2725"/>
                      <a:pt x="2631" y="2697"/>
                    </a:cubicBezTo>
                    <a:cubicBezTo>
                      <a:pt x="2645" y="2637"/>
                      <a:pt x="2659" y="2577"/>
                      <a:pt x="2673" y="2516"/>
                    </a:cubicBezTo>
                    <a:cubicBezTo>
                      <a:pt x="2687" y="2456"/>
                      <a:pt x="2701" y="2390"/>
                      <a:pt x="2715" y="2330"/>
                    </a:cubicBezTo>
                    <a:cubicBezTo>
                      <a:pt x="2725" y="2302"/>
                      <a:pt x="2729" y="2270"/>
                      <a:pt x="2734" y="2242"/>
                    </a:cubicBezTo>
                    <a:cubicBezTo>
                      <a:pt x="2748" y="2201"/>
                      <a:pt x="2757" y="2154"/>
                      <a:pt x="2766" y="2107"/>
                    </a:cubicBezTo>
                    <a:cubicBezTo>
                      <a:pt x="2776" y="2070"/>
                      <a:pt x="2789" y="2028"/>
                      <a:pt x="2798" y="1986"/>
                    </a:cubicBezTo>
                    <a:cubicBezTo>
                      <a:pt x="2813" y="1926"/>
                      <a:pt x="2826" y="1860"/>
                      <a:pt x="2841" y="1796"/>
                    </a:cubicBezTo>
                    <a:cubicBezTo>
                      <a:pt x="2854" y="1735"/>
                      <a:pt x="2869" y="1675"/>
                      <a:pt x="2882" y="1615"/>
                    </a:cubicBezTo>
                    <a:cubicBezTo>
                      <a:pt x="2896" y="1545"/>
                      <a:pt x="2920" y="1480"/>
                      <a:pt x="2943" y="1414"/>
                    </a:cubicBezTo>
                    <a:cubicBezTo>
                      <a:pt x="2948" y="1396"/>
                      <a:pt x="2961" y="1373"/>
                      <a:pt x="2976" y="1354"/>
                    </a:cubicBezTo>
                    <a:cubicBezTo>
                      <a:pt x="3008" y="1302"/>
                      <a:pt x="3055" y="1261"/>
                      <a:pt x="3115" y="1229"/>
                    </a:cubicBezTo>
                    <a:cubicBezTo>
                      <a:pt x="3133" y="1219"/>
                      <a:pt x="3152" y="1210"/>
                      <a:pt x="3180" y="1210"/>
                    </a:cubicBezTo>
                    <a:cubicBezTo>
                      <a:pt x="3194" y="1210"/>
                      <a:pt x="3208" y="1214"/>
                      <a:pt x="3217" y="1229"/>
                    </a:cubicBezTo>
                    <a:cubicBezTo>
                      <a:pt x="3231" y="1238"/>
                      <a:pt x="3236" y="1257"/>
                      <a:pt x="3240" y="1270"/>
                    </a:cubicBezTo>
                    <a:cubicBezTo>
                      <a:pt x="3250" y="1298"/>
                      <a:pt x="3255" y="1326"/>
                      <a:pt x="3259" y="1354"/>
                    </a:cubicBezTo>
                    <a:cubicBezTo>
                      <a:pt x="3263" y="1405"/>
                      <a:pt x="3263" y="1461"/>
                      <a:pt x="3263" y="1512"/>
                    </a:cubicBezTo>
                    <a:cubicBezTo>
                      <a:pt x="3259" y="1693"/>
                      <a:pt x="3231" y="1875"/>
                      <a:pt x="3189" y="2051"/>
                    </a:cubicBezTo>
                    <a:cubicBezTo>
                      <a:pt x="3184" y="2083"/>
                      <a:pt x="3175" y="2117"/>
                      <a:pt x="3166" y="2149"/>
                    </a:cubicBezTo>
                    <a:cubicBezTo>
                      <a:pt x="3156" y="2195"/>
                      <a:pt x="3147" y="2237"/>
                      <a:pt x="3133" y="2284"/>
                    </a:cubicBezTo>
                    <a:cubicBezTo>
                      <a:pt x="3120" y="2340"/>
                      <a:pt x="3105" y="2390"/>
                      <a:pt x="3092" y="2446"/>
                    </a:cubicBezTo>
                    <a:cubicBezTo>
                      <a:pt x="3083" y="2479"/>
                      <a:pt x="3073" y="2512"/>
                      <a:pt x="3064" y="2544"/>
                    </a:cubicBezTo>
                    <a:cubicBezTo>
                      <a:pt x="3055" y="2581"/>
                      <a:pt x="3045" y="2619"/>
                      <a:pt x="3040" y="2656"/>
                    </a:cubicBezTo>
                    <a:cubicBezTo>
                      <a:pt x="3027" y="2697"/>
                      <a:pt x="3017" y="2744"/>
                      <a:pt x="3008" y="2791"/>
                    </a:cubicBezTo>
                    <a:cubicBezTo>
                      <a:pt x="2999" y="2828"/>
                      <a:pt x="2985" y="2864"/>
                      <a:pt x="2980" y="2902"/>
                    </a:cubicBezTo>
                    <a:cubicBezTo>
                      <a:pt x="2961" y="2986"/>
                      <a:pt x="2943" y="3065"/>
                      <a:pt x="2924" y="3143"/>
                    </a:cubicBezTo>
                    <a:cubicBezTo>
                      <a:pt x="2915" y="3205"/>
                      <a:pt x="2896" y="3265"/>
                      <a:pt x="2882" y="3330"/>
                    </a:cubicBezTo>
                    <a:cubicBezTo>
                      <a:pt x="2877" y="3362"/>
                      <a:pt x="2869" y="3394"/>
                      <a:pt x="2860" y="3428"/>
                    </a:cubicBezTo>
                    <a:cubicBezTo>
                      <a:pt x="2845" y="3488"/>
                      <a:pt x="2832" y="3548"/>
                      <a:pt x="2813" y="3609"/>
                    </a:cubicBezTo>
                    <a:cubicBezTo>
                      <a:pt x="2757" y="3785"/>
                      <a:pt x="2692" y="3958"/>
                      <a:pt x="2641" y="4134"/>
                    </a:cubicBezTo>
                    <a:cubicBezTo>
                      <a:pt x="2626" y="4190"/>
                      <a:pt x="2613" y="4250"/>
                      <a:pt x="2594" y="4306"/>
                    </a:cubicBezTo>
                    <a:lnTo>
                      <a:pt x="2594" y="4315"/>
                    </a:lnTo>
                    <a:cubicBezTo>
                      <a:pt x="2585" y="4353"/>
                      <a:pt x="2575" y="4390"/>
                      <a:pt x="2566" y="4432"/>
                    </a:cubicBezTo>
                    <a:cubicBezTo>
                      <a:pt x="2557" y="4482"/>
                      <a:pt x="2543" y="4538"/>
                      <a:pt x="2534" y="4594"/>
                    </a:cubicBezTo>
                    <a:cubicBezTo>
                      <a:pt x="2515" y="4668"/>
                      <a:pt x="2501" y="4743"/>
                      <a:pt x="2491" y="4822"/>
                    </a:cubicBezTo>
                    <a:cubicBezTo>
                      <a:pt x="2478" y="4924"/>
                      <a:pt x="2469" y="5031"/>
                      <a:pt x="2483" y="5143"/>
                    </a:cubicBezTo>
                    <a:cubicBezTo>
                      <a:pt x="2487" y="5189"/>
                      <a:pt x="2497" y="5231"/>
                      <a:pt x="2510" y="5278"/>
                    </a:cubicBezTo>
                    <a:cubicBezTo>
                      <a:pt x="2525" y="5310"/>
                      <a:pt x="2538" y="5338"/>
                      <a:pt x="2562" y="5361"/>
                    </a:cubicBezTo>
                    <a:cubicBezTo>
                      <a:pt x="2594" y="5394"/>
                      <a:pt x="2636" y="5413"/>
                      <a:pt x="2687" y="5413"/>
                    </a:cubicBezTo>
                    <a:cubicBezTo>
                      <a:pt x="2710" y="5413"/>
                      <a:pt x="2734" y="5413"/>
                      <a:pt x="2757" y="5403"/>
                    </a:cubicBezTo>
                    <a:cubicBezTo>
                      <a:pt x="2789" y="5394"/>
                      <a:pt x="2817" y="5380"/>
                      <a:pt x="2845" y="5361"/>
                    </a:cubicBezTo>
                    <a:cubicBezTo>
                      <a:pt x="2920" y="5314"/>
                      <a:pt x="2980" y="5254"/>
                      <a:pt x="3031" y="5189"/>
                    </a:cubicBezTo>
                    <a:cubicBezTo>
                      <a:pt x="3120" y="5082"/>
                      <a:pt x="3184" y="4962"/>
                      <a:pt x="3245" y="4840"/>
                    </a:cubicBezTo>
                    <a:cubicBezTo>
                      <a:pt x="3268" y="4795"/>
                      <a:pt x="3291" y="4748"/>
                      <a:pt x="3315" y="4696"/>
                    </a:cubicBezTo>
                    <a:cubicBezTo>
                      <a:pt x="3338" y="4641"/>
                      <a:pt x="3362" y="4585"/>
                      <a:pt x="3380" y="4525"/>
                    </a:cubicBezTo>
                    <a:cubicBezTo>
                      <a:pt x="3398" y="4482"/>
                      <a:pt x="3412" y="4436"/>
                      <a:pt x="3426" y="4390"/>
                    </a:cubicBezTo>
                    <a:cubicBezTo>
                      <a:pt x="3440" y="4334"/>
                      <a:pt x="3459" y="4282"/>
                      <a:pt x="3468" y="4227"/>
                    </a:cubicBezTo>
                    <a:cubicBezTo>
                      <a:pt x="3491" y="4147"/>
                      <a:pt x="3510" y="4064"/>
                      <a:pt x="3529" y="3980"/>
                    </a:cubicBezTo>
                    <a:cubicBezTo>
                      <a:pt x="3547" y="3906"/>
                      <a:pt x="3557" y="3832"/>
                      <a:pt x="3570" y="3752"/>
                    </a:cubicBezTo>
                    <a:cubicBezTo>
                      <a:pt x="3589" y="3604"/>
                      <a:pt x="3603" y="3450"/>
                      <a:pt x="3613" y="3297"/>
                    </a:cubicBezTo>
                    <a:cubicBezTo>
                      <a:pt x="3622" y="3130"/>
                      <a:pt x="3635" y="2958"/>
                      <a:pt x="3650" y="2786"/>
                    </a:cubicBezTo>
                    <a:cubicBezTo>
                      <a:pt x="3658" y="2665"/>
                      <a:pt x="3668" y="2544"/>
                      <a:pt x="3677" y="2424"/>
                    </a:cubicBezTo>
                    <a:cubicBezTo>
                      <a:pt x="3682" y="2362"/>
                      <a:pt x="3686" y="2298"/>
                      <a:pt x="3696" y="2237"/>
                    </a:cubicBezTo>
                    <a:cubicBezTo>
                      <a:pt x="3701" y="2167"/>
                      <a:pt x="3714" y="2102"/>
                      <a:pt x="3729" y="2038"/>
                    </a:cubicBezTo>
                    <a:cubicBezTo>
                      <a:pt x="3742" y="1967"/>
                      <a:pt x="3757" y="1898"/>
                      <a:pt x="3774" y="1828"/>
                    </a:cubicBezTo>
                    <a:cubicBezTo>
                      <a:pt x="3774" y="1819"/>
                      <a:pt x="3780" y="1804"/>
                      <a:pt x="3785" y="1796"/>
                    </a:cubicBezTo>
                    <a:cubicBezTo>
                      <a:pt x="3793" y="1735"/>
                      <a:pt x="3817" y="1684"/>
                      <a:pt x="3845" y="1628"/>
                    </a:cubicBezTo>
                    <a:cubicBezTo>
                      <a:pt x="3849" y="1615"/>
                      <a:pt x="3864" y="1600"/>
                      <a:pt x="3873" y="1591"/>
                    </a:cubicBezTo>
                    <a:cubicBezTo>
                      <a:pt x="3882" y="1581"/>
                      <a:pt x="3892" y="1572"/>
                      <a:pt x="3901" y="1568"/>
                    </a:cubicBezTo>
                    <a:cubicBezTo>
                      <a:pt x="3909" y="1565"/>
                      <a:pt x="3916" y="1563"/>
                      <a:pt x="3924" y="1563"/>
                    </a:cubicBezTo>
                    <a:cubicBezTo>
                      <a:pt x="3937" y="1563"/>
                      <a:pt x="3950" y="1568"/>
                      <a:pt x="3965" y="1577"/>
                    </a:cubicBezTo>
                    <a:cubicBezTo>
                      <a:pt x="3984" y="1591"/>
                      <a:pt x="3998" y="1609"/>
                      <a:pt x="4012" y="1628"/>
                    </a:cubicBezTo>
                    <a:cubicBezTo>
                      <a:pt x="4036" y="1665"/>
                      <a:pt x="4053" y="1703"/>
                      <a:pt x="4068" y="1744"/>
                    </a:cubicBezTo>
                    <a:cubicBezTo>
                      <a:pt x="4115" y="1860"/>
                      <a:pt x="4143" y="1982"/>
                      <a:pt x="4171" y="2098"/>
                    </a:cubicBezTo>
                    <a:cubicBezTo>
                      <a:pt x="4203" y="2237"/>
                      <a:pt x="4216" y="2377"/>
                      <a:pt x="4212" y="2512"/>
                    </a:cubicBezTo>
                    <a:cubicBezTo>
                      <a:pt x="4212" y="2679"/>
                      <a:pt x="4203" y="2842"/>
                      <a:pt x="4175" y="3004"/>
                    </a:cubicBezTo>
                    <a:cubicBezTo>
                      <a:pt x="4165" y="3070"/>
                      <a:pt x="4152" y="3130"/>
                      <a:pt x="4137" y="3195"/>
                    </a:cubicBezTo>
                    <a:cubicBezTo>
                      <a:pt x="4128" y="3237"/>
                      <a:pt x="4115" y="3278"/>
                      <a:pt x="4105" y="3325"/>
                    </a:cubicBezTo>
                    <a:cubicBezTo>
                      <a:pt x="4087" y="3404"/>
                      <a:pt x="4063" y="3484"/>
                      <a:pt x="4036" y="3562"/>
                    </a:cubicBezTo>
                    <a:cubicBezTo>
                      <a:pt x="4003" y="3669"/>
                      <a:pt x="3970" y="3776"/>
                      <a:pt x="3928" y="3879"/>
                    </a:cubicBezTo>
                    <a:cubicBezTo>
                      <a:pt x="3896" y="3958"/>
                      <a:pt x="3868" y="4041"/>
                      <a:pt x="3845" y="4125"/>
                    </a:cubicBezTo>
                    <a:cubicBezTo>
                      <a:pt x="3826" y="4203"/>
                      <a:pt x="3793" y="4282"/>
                      <a:pt x="3774" y="4362"/>
                    </a:cubicBezTo>
                    <a:cubicBezTo>
                      <a:pt x="3766" y="4404"/>
                      <a:pt x="3757" y="4445"/>
                      <a:pt x="3747" y="4482"/>
                    </a:cubicBezTo>
                    <a:cubicBezTo>
                      <a:pt x="3729" y="4557"/>
                      <a:pt x="3710" y="4632"/>
                      <a:pt x="3686" y="4705"/>
                    </a:cubicBezTo>
                    <a:cubicBezTo>
                      <a:pt x="3668" y="4761"/>
                      <a:pt x="3650" y="4812"/>
                      <a:pt x="3631" y="4873"/>
                    </a:cubicBezTo>
                    <a:cubicBezTo>
                      <a:pt x="3603" y="4966"/>
                      <a:pt x="3561" y="5068"/>
                      <a:pt x="3533" y="5171"/>
                    </a:cubicBezTo>
                    <a:cubicBezTo>
                      <a:pt x="3515" y="5241"/>
                      <a:pt x="3491" y="5310"/>
                      <a:pt x="3473" y="5375"/>
                    </a:cubicBezTo>
                    <a:cubicBezTo>
                      <a:pt x="3450" y="5458"/>
                      <a:pt x="3426" y="5542"/>
                      <a:pt x="3407" y="5626"/>
                    </a:cubicBezTo>
                    <a:cubicBezTo>
                      <a:pt x="3398" y="5677"/>
                      <a:pt x="3390" y="5728"/>
                      <a:pt x="3394" y="5780"/>
                    </a:cubicBezTo>
                    <a:cubicBezTo>
                      <a:pt x="3394" y="5868"/>
                      <a:pt x="3426" y="5952"/>
                      <a:pt x="3501" y="6026"/>
                    </a:cubicBezTo>
                    <a:cubicBezTo>
                      <a:pt x="3519" y="6044"/>
                      <a:pt x="3542" y="6059"/>
                      <a:pt x="3566" y="6068"/>
                    </a:cubicBezTo>
                    <a:cubicBezTo>
                      <a:pt x="3587" y="6075"/>
                      <a:pt x="3607" y="6078"/>
                      <a:pt x="3626" y="6078"/>
                    </a:cubicBezTo>
                    <a:cubicBezTo>
                      <a:pt x="3666" y="6078"/>
                      <a:pt x="3702" y="6065"/>
                      <a:pt x="3733" y="6050"/>
                    </a:cubicBezTo>
                    <a:cubicBezTo>
                      <a:pt x="3761" y="6035"/>
                      <a:pt x="3785" y="6012"/>
                      <a:pt x="3812" y="5994"/>
                    </a:cubicBezTo>
                    <a:cubicBezTo>
                      <a:pt x="3817" y="5984"/>
                      <a:pt x="3826" y="5975"/>
                      <a:pt x="3826" y="5966"/>
                    </a:cubicBezTo>
                    <a:cubicBezTo>
                      <a:pt x="3830" y="5947"/>
                      <a:pt x="3840" y="5933"/>
                      <a:pt x="3854" y="5919"/>
                    </a:cubicBezTo>
                    <a:cubicBezTo>
                      <a:pt x="3892" y="5872"/>
                      <a:pt x="3928" y="5821"/>
                      <a:pt x="3965" y="5771"/>
                    </a:cubicBezTo>
                    <a:cubicBezTo>
                      <a:pt x="4012" y="5700"/>
                      <a:pt x="4053" y="5631"/>
                      <a:pt x="4087" y="5557"/>
                    </a:cubicBezTo>
                    <a:cubicBezTo>
                      <a:pt x="4119" y="5486"/>
                      <a:pt x="4137" y="5413"/>
                      <a:pt x="4143" y="5338"/>
                    </a:cubicBezTo>
                    <a:cubicBezTo>
                      <a:pt x="4147" y="5269"/>
                      <a:pt x="4152" y="5198"/>
                      <a:pt x="4156" y="5129"/>
                    </a:cubicBezTo>
                    <a:cubicBezTo>
                      <a:pt x="4165" y="5012"/>
                      <a:pt x="4184" y="4901"/>
                      <a:pt x="4207" y="4789"/>
                    </a:cubicBezTo>
                    <a:cubicBezTo>
                      <a:pt x="4226" y="4724"/>
                      <a:pt x="4249" y="4655"/>
                      <a:pt x="4268" y="4589"/>
                    </a:cubicBezTo>
                    <a:cubicBezTo>
                      <a:pt x="4277" y="4557"/>
                      <a:pt x="4296" y="4525"/>
                      <a:pt x="4304" y="4497"/>
                    </a:cubicBezTo>
                    <a:cubicBezTo>
                      <a:pt x="4342" y="4394"/>
                      <a:pt x="4375" y="4287"/>
                      <a:pt x="4416" y="4190"/>
                    </a:cubicBezTo>
                    <a:cubicBezTo>
                      <a:pt x="4439" y="4139"/>
                      <a:pt x="4454" y="4087"/>
                      <a:pt x="4477" y="4041"/>
                    </a:cubicBezTo>
                    <a:cubicBezTo>
                      <a:pt x="4505" y="3971"/>
                      <a:pt x="4528" y="3902"/>
                      <a:pt x="4555" y="3832"/>
                    </a:cubicBezTo>
                    <a:cubicBezTo>
                      <a:pt x="4611" y="3673"/>
                      <a:pt x="4667" y="3516"/>
                      <a:pt x="4705" y="3353"/>
                    </a:cubicBezTo>
                    <a:cubicBezTo>
                      <a:pt x="4714" y="3297"/>
                      <a:pt x="4728" y="3241"/>
                      <a:pt x="4737" y="3190"/>
                    </a:cubicBezTo>
                    <a:cubicBezTo>
                      <a:pt x="4761" y="3079"/>
                      <a:pt x="4774" y="2963"/>
                      <a:pt x="4779" y="2851"/>
                    </a:cubicBezTo>
                    <a:cubicBezTo>
                      <a:pt x="4793" y="2684"/>
                      <a:pt x="4793" y="2516"/>
                      <a:pt x="4770" y="2349"/>
                    </a:cubicBezTo>
                    <a:cubicBezTo>
                      <a:pt x="4751" y="2228"/>
                      <a:pt x="4728" y="2107"/>
                      <a:pt x="4695" y="1986"/>
                    </a:cubicBezTo>
                    <a:cubicBezTo>
                      <a:pt x="4645" y="1777"/>
                      <a:pt x="4593" y="1568"/>
                      <a:pt x="4551" y="1358"/>
                    </a:cubicBezTo>
                    <a:cubicBezTo>
                      <a:pt x="4514" y="1186"/>
                      <a:pt x="4472" y="1010"/>
                      <a:pt x="4426" y="838"/>
                    </a:cubicBezTo>
                    <a:cubicBezTo>
                      <a:pt x="4398" y="736"/>
                      <a:pt x="4360" y="629"/>
                      <a:pt x="4314" y="531"/>
                    </a:cubicBezTo>
                    <a:cubicBezTo>
                      <a:pt x="4268" y="438"/>
                      <a:pt x="4212" y="354"/>
                      <a:pt x="4137" y="276"/>
                    </a:cubicBezTo>
                    <a:cubicBezTo>
                      <a:pt x="4049" y="187"/>
                      <a:pt x="3942" y="118"/>
                      <a:pt x="3812" y="71"/>
                    </a:cubicBezTo>
                    <a:cubicBezTo>
                      <a:pt x="3724" y="43"/>
                      <a:pt x="3635" y="29"/>
                      <a:pt x="3542" y="15"/>
                    </a:cubicBezTo>
                    <a:cubicBezTo>
                      <a:pt x="3458" y="5"/>
                      <a:pt x="3373" y="1"/>
                      <a:pt x="32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6"/>
              <p:cNvSpPr/>
              <p:nvPr/>
            </p:nvSpPr>
            <p:spPr>
              <a:xfrm>
                <a:off x="918808" y="4074570"/>
                <a:ext cx="299135" cy="234332"/>
              </a:xfrm>
              <a:custGeom>
                <a:rect b="b" l="l" r="r" t="t"/>
                <a:pathLst>
                  <a:path extrusionOk="0" h="4925" w="6287">
                    <a:moveTo>
                      <a:pt x="1730" y="1"/>
                    </a:moveTo>
                    <a:cubicBezTo>
                      <a:pt x="1684" y="1"/>
                      <a:pt x="1633" y="1"/>
                      <a:pt x="1586" y="20"/>
                    </a:cubicBezTo>
                    <a:cubicBezTo>
                      <a:pt x="1522" y="48"/>
                      <a:pt x="1479" y="117"/>
                      <a:pt x="1489" y="192"/>
                    </a:cubicBezTo>
                    <a:cubicBezTo>
                      <a:pt x="1494" y="220"/>
                      <a:pt x="1503" y="248"/>
                      <a:pt x="1517" y="271"/>
                    </a:cubicBezTo>
                    <a:cubicBezTo>
                      <a:pt x="1545" y="322"/>
                      <a:pt x="1582" y="368"/>
                      <a:pt x="1629" y="406"/>
                    </a:cubicBezTo>
                    <a:cubicBezTo>
                      <a:pt x="1670" y="438"/>
                      <a:pt x="1717" y="471"/>
                      <a:pt x="1764" y="503"/>
                    </a:cubicBezTo>
                    <a:cubicBezTo>
                      <a:pt x="1912" y="606"/>
                      <a:pt x="2065" y="713"/>
                      <a:pt x="2228" y="791"/>
                    </a:cubicBezTo>
                    <a:cubicBezTo>
                      <a:pt x="2275" y="814"/>
                      <a:pt x="2326" y="842"/>
                      <a:pt x="2372" y="861"/>
                    </a:cubicBezTo>
                    <a:cubicBezTo>
                      <a:pt x="2446" y="898"/>
                      <a:pt x="2521" y="926"/>
                      <a:pt x="2595" y="958"/>
                    </a:cubicBezTo>
                    <a:cubicBezTo>
                      <a:pt x="2730" y="1020"/>
                      <a:pt x="2869" y="1070"/>
                      <a:pt x="3009" y="1131"/>
                    </a:cubicBezTo>
                    <a:cubicBezTo>
                      <a:pt x="3172" y="1196"/>
                      <a:pt x="3335" y="1261"/>
                      <a:pt x="3493" y="1335"/>
                    </a:cubicBezTo>
                    <a:cubicBezTo>
                      <a:pt x="3558" y="1368"/>
                      <a:pt x="3622" y="1400"/>
                      <a:pt x="3693" y="1432"/>
                    </a:cubicBezTo>
                    <a:cubicBezTo>
                      <a:pt x="3757" y="1466"/>
                      <a:pt x="3828" y="1498"/>
                      <a:pt x="3897" y="1531"/>
                    </a:cubicBezTo>
                    <a:cubicBezTo>
                      <a:pt x="3962" y="1563"/>
                      <a:pt x="4032" y="1595"/>
                      <a:pt x="4097" y="1628"/>
                    </a:cubicBezTo>
                    <a:cubicBezTo>
                      <a:pt x="4157" y="1651"/>
                      <a:pt x="4213" y="1679"/>
                      <a:pt x="4274" y="1707"/>
                    </a:cubicBezTo>
                    <a:cubicBezTo>
                      <a:pt x="4278" y="1707"/>
                      <a:pt x="4283" y="1711"/>
                      <a:pt x="4292" y="1717"/>
                    </a:cubicBezTo>
                    <a:cubicBezTo>
                      <a:pt x="4358" y="1745"/>
                      <a:pt x="4422" y="1777"/>
                      <a:pt x="4487" y="1805"/>
                    </a:cubicBezTo>
                    <a:cubicBezTo>
                      <a:pt x="4525" y="1823"/>
                      <a:pt x="4562" y="1842"/>
                      <a:pt x="4599" y="1861"/>
                    </a:cubicBezTo>
                    <a:cubicBezTo>
                      <a:pt x="4687" y="1912"/>
                      <a:pt x="4776" y="1968"/>
                      <a:pt x="4860" y="2028"/>
                    </a:cubicBezTo>
                    <a:cubicBezTo>
                      <a:pt x="4924" y="2080"/>
                      <a:pt x="4989" y="2135"/>
                      <a:pt x="5049" y="2196"/>
                    </a:cubicBezTo>
                    <a:cubicBezTo>
                      <a:pt x="5101" y="2251"/>
                      <a:pt x="5143" y="2312"/>
                      <a:pt x="5175" y="2381"/>
                    </a:cubicBezTo>
                    <a:cubicBezTo>
                      <a:pt x="5189" y="2419"/>
                      <a:pt x="5199" y="2456"/>
                      <a:pt x="5199" y="2498"/>
                    </a:cubicBezTo>
                    <a:cubicBezTo>
                      <a:pt x="5199" y="2530"/>
                      <a:pt x="5184" y="2544"/>
                      <a:pt x="5161" y="2554"/>
                    </a:cubicBezTo>
                    <a:cubicBezTo>
                      <a:pt x="5152" y="2558"/>
                      <a:pt x="5139" y="2558"/>
                      <a:pt x="5129" y="2563"/>
                    </a:cubicBezTo>
                    <a:cubicBezTo>
                      <a:pt x="5110" y="2565"/>
                      <a:pt x="5093" y="2566"/>
                      <a:pt x="5075" y="2566"/>
                    </a:cubicBezTo>
                    <a:cubicBezTo>
                      <a:pt x="5058" y="2566"/>
                      <a:pt x="5040" y="2565"/>
                      <a:pt x="5022" y="2563"/>
                    </a:cubicBezTo>
                    <a:cubicBezTo>
                      <a:pt x="4892" y="2554"/>
                      <a:pt x="4766" y="2530"/>
                      <a:pt x="4637" y="2502"/>
                    </a:cubicBezTo>
                    <a:cubicBezTo>
                      <a:pt x="4575" y="2492"/>
                      <a:pt x="4515" y="2474"/>
                      <a:pt x="4455" y="2460"/>
                    </a:cubicBezTo>
                    <a:cubicBezTo>
                      <a:pt x="4390" y="2447"/>
                      <a:pt x="4324" y="2428"/>
                      <a:pt x="4259" y="2404"/>
                    </a:cubicBezTo>
                    <a:cubicBezTo>
                      <a:pt x="4180" y="2381"/>
                      <a:pt x="4107" y="2353"/>
                      <a:pt x="4027" y="2325"/>
                    </a:cubicBezTo>
                    <a:cubicBezTo>
                      <a:pt x="4023" y="2325"/>
                      <a:pt x="4017" y="2321"/>
                      <a:pt x="4013" y="2321"/>
                    </a:cubicBezTo>
                    <a:cubicBezTo>
                      <a:pt x="3944" y="2297"/>
                      <a:pt x="3873" y="2275"/>
                      <a:pt x="3804" y="2251"/>
                    </a:cubicBezTo>
                    <a:cubicBezTo>
                      <a:pt x="3757" y="2237"/>
                      <a:pt x="3711" y="2223"/>
                      <a:pt x="3660" y="2204"/>
                    </a:cubicBezTo>
                    <a:cubicBezTo>
                      <a:pt x="3627" y="2196"/>
                      <a:pt x="3595" y="2186"/>
                      <a:pt x="3562" y="2177"/>
                    </a:cubicBezTo>
                    <a:cubicBezTo>
                      <a:pt x="3521" y="2168"/>
                      <a:pt x="3478" y="2153"/>
                      <a:pt x="3437" y="2140"/>
                    </a:cubicBezTo>
                    <a:cubicBezTo>
                      <a:pt x="3395" y="2130"/>
                      <a:pt x="3358" y="2116"/>
                      <a:pt x="3316" y="2107"/>
                    </a:cubicBezTo>
                    <a:cubicBezTo>
                      <a:pt x="3260" y="2088"/>
                      <a:pt x="3200" y="2069"/>
                      <a:pt x="3144" y="2052"/>
                    </a:cubicBezTo>
                    <a:cubicBezTo>
                      <a:pt x="3009" y="2005"/>
                      <a:pt x="2884" y="1945"/>
                      <a:pt x="2753" y="1889"/>
                    </a:cubicBezTo>
                    <a:cubicBezTo>
                      <a:pt x="2749" y="1889"/>
                      <a:pt x="2749" y="1884"/>
                      <a:pt x="2744" y="1884"/>
                    </a:cubicBezTo>
                    <a:cubicBezTo>
                      <a:pt x="2693" y="1861"/>
                      <a:pt x="2642" y="1833"/>
                      <a:pt x="2586" y="1810"/>
                    </a:cubicBezTo>
                    <a:cubicBezTo>
                      <a:pt x="2535" y="1782"/>
                      <a:pt x="2479" y="1763"/>
                      <a:pt x="2427" y="1735"/>
                    </a:cubicBezTo>
                    <a:cubicBezTo>
                      <a:pt x="2395" y="1717"/>
                      <a:pt x="2363" y="1702"/>
                      <a:pt x="2330" y="1689"/>
                    </a:cubicBezTo>
                    <a:cubicBezTo>
                      <a:pt x="2256" y="1651"/>
                      <a:pt x="2176" y="1614"/>
                      <a:pt x="2103" y="1577"/>
                    </a:cubicBezTo>
                    <a:cubicBezTo>
                      <a:pt x="2028" y="1540"/>
                      <a:pt x="1959" y="1507"/>
                      <a:pt x="1880" y="1475"/>
                    </a:cubicBezTo>
                    <a:cubicBezTo>
                      <a:pt x="1773" y="1428"/>
                      <a:pt x="1665" y="1382"/>
                      <a:pt x="1554" y="1349"/>
                    </a:cubicBezTo>
                    <a:cubicBezTo>
                      <a:pt x="1489" y="1331"/>
                      <a:pt x="1423" y="1316"/>
                      <a:pt x="1354" y="1307"/>
                    </a:cubicBezTo>
                    <a:cubicBezTo>
                      <a:pt x="1329" y="1303"/>
                      <a:pt x="1303" y="1301"/>
                      <a:pt x="1277" y="1301"/>
                    </a:cubicBezTo>
                    <a:cubicBezTo>
                      <a:pt x="1244" y="1301"/>
                      <a:pt x="1211" y="1305"/>
                      <a:pt x="1178" y="1312"/>
                    </a:cubicBezTo>
                    <a:cubicBezTo>
                      <a:pt x="1150" y="1316"/>
                      <a:pt x="1127" y="1326"/>
                      <a:pt x="1103" y="1340"/>
                    </a:cubicBezTo>
                    <a:cubicBezTo>
                      <a:pt x="1066" y="1363"/>
                      <a:pt x="1047" y="1396"/>
                      <a:pt x="1038" y="1438"/>
                    </a:cubicBezTo>
                    <a:cubicBezTo>
                      <a:pt x="1033" y="1475"/>
                      <a:pt x="1038" y="1503"/>
                      <a:pt x="1047" y="1535"/>
                    </a:cubicBezTo>
                    <a:cubicBezTo>
                      <a:pt x="1056" y="1563"/>
                      <a:pt x="1066" y="1591"/>
                      <a:pt x="1080" y="1614"/>
                    </a:cubicBezTo>
                    <a:cubicBezTo>
                      <a:pt x="1127" y="1698"/>
                      <a:pt x="1191" y="1763"/>
                      <a:pt x="1266" y="1814"/>
                    </a:cubicBezTo>
                    <a:cubicBezTo>
                      <a:pt x="1368" y="1889"/>
                      <a:pt x="1475" y="1945"/>
                      <a:pt x="1586" y="2005"/>
                    </a:cubicBezTo>
                    <a:cubicBezTo>
                      <a:pt x="1652" y="2046"/>
                      <a:pt x="1721" y="2080"/>
                      <a:pt x="1792" y="2116"/>
                    </a:cubicBezTo>
                    <a:cubicBezTo>
                      <a:pt x="1861" y="2153"/>
                      <a:pt x="1931" y="2186"/>
                      <a:pt x="2000" y="2219"/>
                    </a:cubicBezTo>
                    <a:cubicBezTo>
                      <a:pt x="2079" y="2256"/>
                      <a:pt x="2159" y="2288"/>
                      <a:pt x="2242" y="2321"/>
                    </a:cubicBezTo>
                    <a:cubicBezTo>
                      <a:pt x="2363" y="2372"/>
                      <a:pt x="2483" y="2419"/>
                      <a:pt x="2609" y="2460"/>
                    </a:cubicBezTo>
                    <a:cubicBezTo>
                      <a:pt x="2679" y="2488"/>
                      <a:pt x="2753" y="2511"/>
                      <a:pt x="2828" y="2535"/>
                    </a:cubicBezTo>
                    <a:cubicBezTo>
                      <a:pt x="2832" y="2539"/>
                      <a:pt x="2832" y="2539"/>
                      <a:pt x="2837" y="2539"/>
                    </a:cubicBezTo>
                    <a:cubicBezTo>
                      <a:pt x="2888" y="2554"/>
                      <a:pt x="2940" y="2572"/>
                      <a:pt x="2985" y="2586"/>
                    </a:cubicBezTo>
                    <a:cubicBezTo>
                      <a:pt x="3041" y="2604"/>
                      <a:pt x="3092" y="2618"/>
                      <a:pt x="3148" y="2637"/>
                    </a:cubicBezTo>
                    <a:cubicBezTo>
                      <a:pt x="3153" y="2637"/>
                      <a:pt x="3158" y="2642"/>
                      <a:pt x="3158" y="2642"/>
                    </a:cubicBezTo>
                    <a:cubicBezTo>
                      <a:pt x="3208" y="2655"/>
                      <a:pt x="3260" y="2670"/>
                      <a:pt x="3307" y="2683"/>
                    </a:cubicBezTo>
                    <a:cubicBezTo>
                      <a:pt x="3354" y="2698"/>
                      <a:pt x="3399" y="2715"/>
                      <a:pt x="3442" y="2730"/>
                    </a:cubicBezTo>
                    <a:cubicBezTo>
                      <a:pt x="3470" y="2734"/>
                      <a:pt x="3502" y="2743"/>
                      <a:pt x="3530" y="2753"/>
                    </a:cubicBezTo>
                    <a:cubicBezTo>
                      <a:pt x="3590" y="2771"/>
                      <a:pt x="3650" y="2786"/>
                      <a:pt x="3716" y="2805"/>
                    </a:cubicBezTo>
                    <a:cubicBezTo>
                      <a:pt x="3776" y="2823"/>
                      <a:pt x="3841" y="2842"/>
                      <a:pt x="3906" y="2861"/>
                    </a:cubicBezTo>
                    <a:cubicBezTo>
                      <a:pt x="3934" y="2869"/>
                      <a:pt x="3967" y="2878"/>
                      <a:pt x="3995" y="2883"/>
                    </a:cubicBezTo>
                    <a:cubicBezTo>
                      <a:pt x="4041" y="2897"/>
                      <a:pt x="4088" y="2911"/>
                      <a:pt x="4135" y="2925"/>
                    </a:cubicBezTo>
                    <a:cubicBezTo>
                      <a:pt x="4171" y="2939"/>
                      <a:pt x="4213" y="2953"/>
                      <a:pt x="4255" y="2962"/>
                    </a:cubicBezTo>
                    <a:cubicBezTo>
                      <a:pt x="4320" y="2981"/>
                      <a:pt x="4386" y="3000"/>
                      <a:pt x="4450" y="3018"/>
                    </a:cubicBezTo>
                    <a:cubicBezTo>
                      <a:pt x="4515" y="3037"/>
                      <a:pt x="4575" y="3056"/>
                      <a:pt x="4637" y="3069"/>
                    </a:cubicBezTo>
                    <a:cubicBezTo>
                      <a:pt x="4706" y="3088"/>
                      <a:pt x="4770" y="3116"/>
                      <a:pt x="4836" y="3144"/>
                    </a:cubicBezTo>
                    <a:cubicBezTo>
                      <a:pt x="4860" y="3153"/>
                      <a:pt x="4878" y="3162"/>
                      <a:pt x="4901" y="3176"/>
                    </a:cubicBezTo>
                    <a:cubicBezTo>
                      <a:pt x="4952" y="3218"/>
                      <a:pt x="4994" y="3264"/>
                      <a:pt x="5027" y="3329"/>
                    </a:cubicBezTo>
                    <a:cubicBezTo>
                      <a:pt x="5036" y="3348"/>
                      <a:pt x="5040" y="3367"/>
                      <a:pt x="5040" y="3390"/>
                    </a:cubicBezTo>
                    <a:cubicBezTo>
                      <a:pt x="5040" y="3408"/>
                      <a:pt x="5036" y="3423"/>
                      <a:pt x="5022" y="3432"/>
                    </a:cubicBezTo>
                    <a:cubicBezTo>
                      <a:pt x="5008" y="3441"/>
                      <a:pt x="4994" y="3451"/>
                      <a:pt x="4976" y="3451"/>
                    </a:cubicBezTo>
                    <a:cubicBezTo>
                      <a:pt x="4948" y="3460"/>
                      <a:pt x="4920" y="3460"/>
                      <a:pt x="4892" y="3464"/>
                    </a:cubicBezTo>
                    <a:cubicBezTo>
                      <a:pt x="4836" y="3464"/>
                      <a:pt x="4781" y="3464"/>
                      <a:pt x="4729" y="3460"/>
                    </a:cubicBezTo>
                    <a:cubicBezTo>
                      <a:pt x="4538" y="3441"/>
                      <a:pt x="4352" y="3404"/>
                      <a:pt x="4176" y="3353"/>
                    </a:cubicBezTo>
                    <a:cubicBezTo>
                      <a:pt x="4143" y="3344"/>
                      <a:pt x="4107" y="3335"/>
                      <a:pt x="4073" y="3325"/>
                    </a:cubicBezTo>
                    <a:cubicBezTo>
                      <a:pt x="4027" y="3311"/>
                      <a:pt x="3981" y="3297"/>
                      <a:pt x="3939" y="3283"/>
                    </a:cubicBezTo>
                    <a:cubicBezTo>
                      <a:pt x="3883" y="3264"/>
                      <a:pt x="3828" y="3245"/>
                      <a:pt x="3772" y="3232"/>
                    </a:cubicBezTo>
                    <a:cubicBezTo>
                      <a:pt x="3738" y="3218"/>
                      <a:pt x="3706" y="3209"/>
                      <a:pt x="3674" y="3200"/>
                    </a:cubicBezTo>
                    <a:cubicBezTo>
                      <a:pt x="3637" y="3185"/>
                      <a:pt x="3595" y="3176"/>
                      <a:pt x="3558" y="3162"/>
                    </a:cubicBezTo>
                    <a:cubicBezTo>
                      <a:pt x="3511" y="3148"/>
                      <a:pt x="3470" y="3139"/>
                      <a:pt x="3423" y="3125"/>
                    </a:cubicBezTo>
                    <a:cubicBezTo>
                      <a:pt x="3381" y="3112"/>
                      <a:pt x="3343" y="3101"/>
                      <a:pt x="3307" y="3088"/>
                    </a:cubicBezTo>
                    <a:cubicBezTo>
                      <a:pt x="3223" y="3065"/>
                      <a:pt x="3139" y="3046"/>
                      <a:pt x="3060" y="3022"/>
                    </a:cubicBezTo>
                    <a:cubicBezTo>
                      <a:pt x="2995" y="3004"/>
                      <a:pt x="2935" y="2985"/>
                      <a:pt x="2869" y="2966"/>
                    </a:cubicBezTo>
                    <a:cubicBezTo>
                      <a:pt x="2837" y="2958"/>
                      <a:pt x="2805" y="2949"/>
                      <a:pt x="2772" y="2939"/>
                    </a:cubicBezTo>
                    <a:cubicBezTo>
                      <a:pt x="2712" y="2921"/>
                      <a:pt x="2646" y="2902"/>
                      <a:pt x="2586" y="2878"/>
                    </a:cubicBezTo>
                    <a:cubicBezTo>
                      <a:pt x="2405" y="2814"/>
                      <a:pt x="2232" y="2739"/>
                      <a:pt x="2051" y="2679"/>
                    </a:cubicBezTo>
                    <a:cubicBezTo>
                      <a:pt x="1991" y="2660"/>
                      <a:pt x="1935" y="2637"/>
                      <a:pt x="1880" y="2618"/>
                    </a:cubicBezTo>
                    <a:lnTo>
                      <a:pt x="1870" y="2618"/>
                    </a:lnTo>
                    <a:cubicBezTo>
                      <a:pt x="1828" y="2604"/>
                      <a:pt x="1792" y="2595"/>
                      <a:pt x="1749" y="2582"/>
                    </a:cubicBezTo>
                    <a:lnTo>
                      <a:pt x="1582" y="2539"/>
                    </a:lnTo>
                    <a:cubicBezTo>
                      <a:pt x="1507" y="2520"/>
                      <a:pt x="1429" y="2502"/>
                      <a:pt x="1350" y="2483"/>
                    </a:cubicBezTo>
                    <a:cubicBezTo>
                      <a:pt x="1257" y="2467"/>
                      <a:pt x="1160" y="2455"/>
                      <a:pt x="1063" y="2455"/>
                    </a:cubicBezTo>
                    <a:cubicBezTo>
                      <a:pt x="1049" y="2455"/>
                      <a:pt x="1034" y="2455"/>
                      <a:pt x="1019" y="2456"/>
                    </a:cubicBezTo>
                    <a:cubicBezTo>
                      <a:pt x="973" y="2460"/>
                      <a:pt x="927" y="2464"/>
                      <a:pt x="880" y="2479"/>
                    </a:cubicBezTo>
                    <a:cubicBezTo>
                      <a:pt x="848" y="2488"/>
                      <a:pt x="815" y="2502"/>
                      <a:pt x="792" y="2526"/>
                    </a:cubicBezTo>
                    <a:cubicBezTo>
                      <a:pt x="754" y="2554"/>
                      <a:pt x="736" y="2595"/>
                      <a:pt x="732" y="2642"/>
                    </a:cubicBezTo>
                    <a:cubicBezTo>
                      <a:pt x="732" y="2665"/>
                      <a:pt x="732" y="2693"/>
                      <a:pt x="741" y="2711"/>
                    </a:cubicBezTo>
                    <a:cubicBezTo>
                      <a:pt x="749" y="2749"/>
                      <a:pt x="764" y="2777"/>
                      <a:pt x="777" y="2805"/>
                    </a:cubicBezTo>
                    <a:cubicBezTo>
                      <a:pt x="824" y="2883"/>
                      <a:pt x="884" y="2949"/>
                      <a:pt x="949" y="3004"/>
                    </a:cubicBezTo>
                    <a:cubicBezTo>
                      <a:pt x="1056" y="3097"/>
                      <a:pt x="1178" y="3172"/>
                      <a:pt x="1298" y="3236"/>
                    </a:cubicBezTo>
                    <a:cubicBezTo>
                      <a:pt x="1350" y="3264"/>
                      <a:pt x="1395" y="3292"/>
                      <a:pt x="1447" y="3316"/>
                    </a:cubicBezTo>
                    <a:cubicBezTo>
                      <a:pt x="1503" y="3344"/>
                      <a:pt x="1563" y="3367"/>
                      <a:pt x="1619" y="3395"/>
                    </a:cubicBezTo>
                    <a:cubicBezTo>
                      <a:pt x="1665" y="3418"/>
                      <a:pt x="1712" y="3432"/>
                      <a:pt x="1764" y="3446"/>
                    </a:cubicBezTo>
                    <a:cubicBezTo>
                      <a:pt x="1814" y="3464"/>
                      <a:pt x="1870" y="3483"/>
                      <a:pt x="1921" y="3502"/>
                    </a:cubicBezTo>
                    <a:cubicBezTo>
                      <a:pt x="2005" y="3530"/>
                      <a:pt x="2093" y="3552"/>
                      <a:pt x="2176" y="3576"/>
                    </a:cubicBezTo>
                    <a:cubicBezTo>
                      <a:pt x="2251" y="3595"/>
                      <a:pt x="2330" y="3614"/>
                      <a:pt x="2405" y="3627"/>
                    </a:cubicBezTo>
                    <a:cubicBezTo>
                      <a:pt x="2562" y="3659"/>
                      <a:pt x="2716" y="3678"/>
                      <a:pt x="2874" y="3702"/>
                    </a:cubicBezTo>
                    <a:cubicBezTo>
                      <a:pt x="3051" y="3725"/>
                      <a:pt x="3223" y="3743"/>
                      <a:pt x="3399" y="3766"/>
                    </a:cubicBezTo>
                    <a:cubicBezTo>
                      <a:pt x="3525" y="3785"/>
                      <a:pt x="3650" y="3799"/>
                      <a:pt x="3772" y="3818"/>
                    </a:cubicBezTo>
                    <a:cubicBezTo>
                      <a:pt x="3837" y="3827"/>
                      <a:pt x="3901" y="3837"/>
                      <a:pt x="3967" y="3846"/>
                    </a:cubicBezTo>
                    <a:cubicBezTo>
                      <a:pt x="4036" y="3859"/>
                      <a:pt x="4101" y="3874"/>
                      <a:pt x="4171" y="3893"/>
                    </a:cubicBezTo>
                    <a:cubicBezTo>
                      <a:pt x="4241" y="3910"/>
                      <a:pt x="4311" y="3929"/>
                      <a:pt x="4386" y="3953"/>
                    </a:cubicBezTo>
                    <a:cubicBezTo>
                      <a:pt x="4394" y="3957"/>
                      <a:pt x="4403" y="3957"/>
                      <a:pt x="4413" y="3962"/>
                    </a:cubicBezTo>
                    <a:cubicBezTo>
                      <a:pt x="4474" y="3976"/>
                      <a:pt x="4529" y="4004"/>
                      <a:pt x="4585" y="4036"/>
                    </a:cubicBezTo>
                    <a:cubicBezTo>
                      <a:pt x="4599" y="4041"/>
                      <a:pt x="4613" y="4054"/>
                      <a:pt x="4622" y="4064"/>
                    </a:cubicBezTo>
                    <a:cubicBezTo>
                      <a:pt x="4631" y="4073"/>
                      <a:pt x="4641" y="4082"/>
                      <a:pt x="4646" y="4097"/>
                    </a:cubicBezTo>
                    <a:cubicBezTo>
                      <a:pt x="4654" y="4120"/>
                      <a:pt x="4650" y="4138"/>
                      <a:pt x="4631" y="4157"/>
                    </a:cubicBezTo>
                    <a:cubicBezTo>
                      <a:pt x="4618" y="4176"/>
                      <a:pt x="4599" y="4189"/>
                      <a:pt x="4581" y="4199"/>
                    </a:cubicBezTo>
                    <a:cubicBezTo>
                      <a:pt x="4538" y="4222"/>
                      <a:pt x="4497" y="4241"/>
                      <a:pt x="4455" y="4255"/>
                    </a:cubicBezTo>
                    <a:cubicBezTo>
                      <a:pt x="4334" y="4292"/>
                      <a:pt x="4213" y="4315"/>
                      <a:pt x="4088" y="4333"/>
                    </a:cubicBezTo>
                    <a:cubicBezTo>
                      <a:pt x="3989" y="4349"/>
                      <a:pt x="3890" y="4356"/>
                      <a:pt x="3792" y="4356"/>
                    </a:cubicBezTo>
                    <a:cubicBezTo>
                      <a:pt x="3748" y="4356"/>
                      <a:pt x="3704" y="4355"/>
                      <a:pt x="3660" y="4352"/>
                    </a:cubicBezTo>
                    <a:cubicBezTo>
                      <a:pt x="3487" y="4339"/>
                      <a:pt x="3320" y="4320"/>
                      <a:pt x="3153" y="4283"/>
                    </a:cubicBezTo>
                    <a:cubicBezTo>
                      <a:pt x="3088" y="4269"/>
                      <a:pt x="3028" y="4250"/>
                      <a:pt x="2963" y="4236"/>
                    </a:cubicBezTo>
                    <a:cubicBezTo>
                      <a:pt x="2916" y="4222"/>
                      <a:pt x="2874" y="4208"/>
                      <a:pt x="2832" y="4194"/>
                    </a:cubicBezTo>
                    <a:cubicBezTo>
                      <a:pt x="2749" y="4171"/>
                      <a:pt x="2665" y="4144"/>
                      <a:pt x="2586" y="4110"/>
                    </a:cubicBezTo>
                    <a:cubicBezTo>
                      <a:pt x="2479" y="4069"/>
                      <a:pt x="2372" y="4026"/>
                      <a:pt x="2266" y="3981"/>
                    </a:cubicBezTo>
                    <a:cubicBezTo>
                      <a:pt x="2186" y="3943"/>
                      <a:pt x="2103" y="3915"/>
                      <a:pt x="2015" y="3887"/>
                    </a:cubicBezTo>
                    <a:cubicBezTo>
                      <a:pt x="1935" y="3859"/>
                      <a:pt x="1856" y="3822"/>
                      <a:pt x="1773" y="3799"/>
                    </a:cubicBezTo>
                    <a:cubicBezTo>
                      <a:pt x="1730" y="3790"/>
                      <a:pt x="1689" y="3775"/>
                      <a:pt x="1652" y="3762"/>
                    </a:cubicBezTo>
                    <a:cubicBezTo>
                      <a:pt x="1573" y="3743"/>
                      <a:pt x="1498" y="3720"/>
                      <a:pt x="1423" y="3692"/>
                    </a:cubicBezTo>
                    <a:cubicBezTo>
                      <a:pt x="1368" y="3669"/>
                      <a:pt x="1317" y="3646"/>
                      <a:pt x="1252" y="3623"/>
                    </a:cubicBezTo>
                    <a:cubicBezTo>
                      <a:pt x="1154" y="3590"/>
                      <a:pt x="1056" y="3543"/>
                      <a:pt x="949" y="3511"/>
                    </a:cubicBezTo>
                    <a:cubicBezTo>
                      <a:pt x="880" y="3488"/>
                      <a:pt x="810" y="3460"/>
                      <a:pt x="741" y="3436"/>
                    </a:cubicBezTo>
                    <a:cubicBezTo>
                      <a:pt x="657" y="3404"/>
                      <a:pt x="573" y="3376"/>
                      <a:pt x="485" y="3353"/>
                    </a:cubicBezTo>
                    <a:cubicBezTo>
                      <a:pt x="434" y="3344"/>
                      <a:pt x="382" y="3329"/>
                      <a:pt x="327" y="3329"/>
                    </a:cubicBezTo>
                    <a:cubicBezTo>
                      <a:pt x="321" y="3329"/>
                      <a:pt x="315" y="3329"/>
                      <a:pt x="309" y="3329"/>
                    </a:cubicBezTo>
                    <a:cubicBezTo>
                      <a:pt x="227" y="3329"/>
                      <a:pt x="145" y="3357"/>
                      <a:pt x="76" y="3423"/>
                    </a:cubicBezTo>
                    <a:cubicBezTo>
                      <a:pt x="52" y="3441"/>
                      <a:pt x="39" y="3460"/>
                      <a:pt x="24" y="3488"/>
                    </a:cubicBezTo>
                    <a:cubicBezTo>
                      <a:pt x="1" y="3548"/>
                      <a:pt x="15" y="3604"/>
                      <a:pt x="39" y="3655"/>
                    </a:cubicBezTo>
                    <a:cubicBezTo>
                      <a:pt x="52" y="3683"/>
                      <a:pt x="76" y="3711"/>
                      <a:pt x="95" y="3734"/>
                    </a:cubicBezTo>
                    <a:cubicBezTo>
                      <a:pt x="99" y="3743"/>
                      <a:pt x="108" y="3753"/>
                      <a:pt x="118" y="3753"/>
                    </a:cubicBezTo>
                    <a:cubicBezTo>
                      <a:pt x="140" y="3758"/>
                      <a:pt x="155" y="3771"/>
                      <a:pt x="168" y="3781"/>
                    </a:cubicBezTo>
                    <a:cubicBezTo>
                      <a:pt x="215" y="3827"/>
                      <a:pt x="266" y="3865"/>
                      <a:pt x="318" y="3906"/>
                    </a:cubicBezTo>
                    <a:cubicBezTo>
                      <a:pt x="387" y="3957"/>
                      <a:pt x="457" y="4004"/>
                      <a:pt x="536" y="4041"/>
                    </a:cubicBezTo>
                    <a:cubicBezTo>
                      <a:pt x="606" y="4073"/>
                      <a:pt x="680" y="4097"/>
                      <a:pt x="754" y="4110"/>
                    </a:cubicBezTo>
                    <a:cubicBezTo>
                      <a:pt x="829" y="4120"/>
                      <a:pt x="899" y="4129"/>
                      <a:pt x="968" y="4134"/>
                    </a:cubicBezTo>
                    <a:cubicBezTo>
                      <a:pt x="1089" y="4148"/>
                      <a:pt x="1200" y="4176"/>
                      <a:pt x="1317" y="4208"/>
                    </a:cubicBezTo>
                    <a:cubicBezTo>
                      <a:pt x="1387" y="4232"/>
                      <a:pt x="1451" y="4255"/>
                      <a:pt x="1522" y="4283"/>
                    </a:cubicBezTo>
                    <a:cubicBezTo>
                      <a:pt x="1554" y="4292"/>
                      <a:pt x="1586" y="4311"/>
                      <a:pt x="1614" y="4324"/>
                    </a:cubicBezTo>
                    <a:cubicBezTo>
                      <a:pt x="1721" y="4367"/>
                      <a:pt x="1824" y="4408"/>
                      <a:pt x="1925" y="4455"/>
                    </a:cubicBezTo>
                    <a:cubicBezTo>
                      <a:pt x="1977" y="4478"/>
                      <a:pt x="2028" y="4496"/>
                      <a:pt x="2079" y="4520"/>
                    </a:cubicBezTo>
                    <a:cubicBezTo>
                      <a:pt x="2149" y="4556"/>
                      <a:pt x="2219" y="4584"/>
                      <a:pt x="2294" y="4612"/>
                    </a:cubicBezTo>
                    <a:cubicBezTo>
                      <a:pt x="2451" y="4682"/>
                      <a:pt x="2609" y="4747"/>
                      <a:pt x="2777" y="4794"/>
                    </a:cubicBezTo>
                    <a:lnTo>
                      <a:pt x="2944" y="4835"/>
                    </a:lnTo>
                    <a:cubicBezTo>
                      <a:pt x="3060" y="4863"/>
                      <a:pt x="3176" y="4882"/>
                      <a:pt x="3292" y="4901"/>
                    </a:cubicBezTo>
                    <a:cubicBezTo>
                      <a:pt x="3401" y="4916"/>
                      <a:pt x="3507" y="4925"/>
                      <a:pt x="3614" y="4925"/>
                    </a:cubicBezTo>
                    <a:cubicBezTo>
                      <a:pt x="3678" y="4925"/>
                      <a:pt x="3743" y="4922"/>
                      <a:pt x="3809" y="4915"/>
                    </a:cubicBezTo>
                    <a:cubicBezTo>
                      <a:pt x="3934" y="4906"/>
                      <a:pt x="4060" y="4891"/>
                      <a:pt x="4185" y="4869"/>
                    </a:cubicBezTo>
                    <a:cubicBezTo>
                      <a:pt x="4399" y="4831"/>
                      <a:pt x="4618" y="4790"/>
                      <a:pt x="4836" y="4757"/>
                    </a:cubicBezTo>
                    <a:cubicBezTo>
                      <a:pt x="5017" y="4734"/>
                      <a:pt x="5194" y="4701"/>
                      <a:pt x="5375" y="4663"/>
                    </a:cubicBezTo>
                    <a:cubicBezTo>
                      <a:pt x="5482" y="4640"/>
                      <a:pt x="5589" y="4612"/>
                      <a:pt x="5697" y="4571"/>
                    </a:cubicBezTo>
                    <a:cubicBezTo>
                      <a:pt x="5794" y="4534"/>
                      <a:pt x="5882" y="4478"/>
                      <a:pt x="5965" y="4408"/>
                    </a:cubicBezTo>
                    <a:cubicBezTo>
                      <a:pt x="6064" y="4324"/>
                      <a:pt x="6137" y="4222"/>
                      <a:pt x="6189" y="4097"/>
                    </a:cubicBezTo>
                    <a:cubicBezTo>
                      <a:pt x="6221" y="4009"/>
                      <a:pt x="6240" y="3920"/>
                      <a:pt x="6254" y="3827"/>
                    </a:cubicBezTo>
                    <a:cubicBezTo>
                      <a:pt x="6282" y="3674"/>
                      <a:pt x="6287" y="3515"/>
                      <a:pt x="6282" y="3363"/>
                    </a:cubicBezTo>
                    <a:cubicBezTo>
                      <a:pt x="6272" y="3162"/>
                      <a:pt x="6226" y="2981"/>
                      <a:pt x="6143" y="2814"/>
                    </a:cubicBezTo>
                    <a:cubicBezTo>
                      <a:pt x="6059" y="2642"/>
                      <a:pt x="5956" y="2483"/>
                      <a:pt x="5845" y="2335"/>
                    </a:cubicBezTo>
                    <a:cubicBezTo>
                      <a:pt x="5678" y="2107"/>
                      <a:pt x="5496" y="1902"/>
                      <a:pt x="5292" y="1726"/>
                    </a:cubicBezTo>
                    <a:cubicBezTo>
                      <a:pt x="5175" y="1623"/>
                      <a:pt x="5049" y="1531"/>
                      <a:pt x="4924" y="1447"/>
                    </a:cubicBezTo>
                    <a:cubicBezTo>
                      <a:pt x="4817" y="1372"/>
                      <a:pt x="4710" y="1303"/>
                      <a:pt x="4599" y="1237"/>
                    </a:cubicBezTo>
                    <a:cubicBezTo>
                      <a:pt x="4506" y="1181"/>
                      <a:pt x="4413" y="1126"/>
                      <a:pt x="4315" y="1070"/>
                    </a:cubicBezTo>
                    <a:cubicBezTo>
                      <a:pt x="4236" y="1024"/>
                      <a:pt x="4152" y="982"/>
                      <a:pt x="4073" y="936"/>
                    </a:cubicBezTo>
                    <a:cubicBezTo>
                      <a:pt x="3989" y="894"/>
                      <a:pt x="3906" y="852"/>
                      <a:pt x="3828" y="805"/>
                    </a:cubicBezTo>
                    <a:lnTo>
                      <a:pt x="3744" y="763"/>
                    </a:lnTo>
                    <a:cubicBezTo>
                      <a:pt x="3688" y="735"/>
                      <a:pt x="3632" y="707"/>
                      <a:pt x="3577" y="675"/>
                    </a:cubicBezTo>
                    <a:cubicBezTo>
                      <a:pt x="3515" y="647"/>
                      <a:pt x="3455" y="615"/>
                      <a:pt x="3395" y="587"/>
                    </a:cubicBezTo>
                    <a:cubicBezTo>
                      <a:pt x="3367" y="573"/>
                      <a:pt x="3339" y="559"/>
                      <a:pt x="3307" y="540"/>
                    </a:cubicBezTo>
                    <a:cubicBezTo>
                      <a:pt x="3270" y="522"/>
                      <a:pt x="3232" y="503"/>
                      <a:pt x="3195" y="484"/>
                    </a:cubicBezTo>
                    <a:cubicBezTo>
                      <a:pt x="3158" y="466"/>
                      <a:pt x="3120" y="447"/>
                      <a:pt x="3079" y="428"/>
                    </a:cubicBezTo>
                    <a:cubicBezTo>
                      <a:pt x="3028" y="406"/>
                      <a:pt x="2981" y="378"/>
                      <a:pt x="2930" y="355"/>
                    </a:cubicBezTo>
                    <a:cubicBezTo>
                      <a:pt x="2721" y="271"/>
                      <a:pt x="2511" y="183"/>
                      <a:pt x="2294" y="117"/>
                    </a:cubicBezTo>
                    <a:cubicBezTo>
                      <a:pt x="2238" y="104"/>
                      <a:pt x="2182" y="85"/>
                      <a:pt x="2126" y="71"/>
                    </a:cubicBezTo>
                    <a:cubicBezTo>
                      <a:pt x="2043" y="48"/>
                      <a:pt x="1963" y="29"/>
                      <a:pt x="1880" y="20"/>
                    </a:cubicBezTo>
                    <a:cubicBezTo>
                      <a:pt x="1828" y="10"/>
                      <a:pt x="1781" y="5"/>
                      <a:pt x="1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6"/>
              <p:cNvSpPr/>
              <p:nvPr/>
            </p:nvSpPr>
            <p:spPr>
              <a:xfrm>
                <a:off x="1236652" y="4218658"/>
                <a:ext cx="100441" cy="93637"/>
              </a:xfrm>
              <a:custGeom>
                <a:rect b="b" l="l" r="r" t="t"/>
                <a:pathLst>
                  <a:path extrusionOk="0" h="1968" w="2111">
                    <a:moveTo>
                      <a:pt x="1297" y="1"/>
                    </a:moveTo>
                    <a:cubicBezTo>
                      <a:pt x="1106" y="1"/>
                      <a:pt x="916" y="15"/>
                      <a:pt x="730" y="52"/>
                    </a:cubicBezTo>
                    <a:cubicBezTo>
                      <a:pt x="591" y="80"/>
                      <a:pt x="451" y="121"/>
                      <a:pt x="325" y="196"/>
                    </a:cubicBezTo>
                    <a:cubicBezTo>
                      <a:pt x="224" y="247"/>
                      <a:pt x="145" y="327"/>
                      <a:pt x="89" y="428"/>
                    </a:cubicBezTo>
                    <a:cubicBezTo>
                      <a:pt x="56" y="490"/>
                      <a:pt x="37" y="554"/>
                      <a:pt x="23" y="623"/>
                    </a:cubicBezTo>
                    <a:cubicBezTo>
                      <a:pt x="1" y="735"/>
                      <a:pt x="5" y="842"/>
                      <a:pt x="29" y="954"/>
                    </a:cubicBezTo>
                    <a:cubicBezTo>
                      <a:pt x="56" y="1089"/>
                      <a:pt x="98" y="1224"/>
                      <a:pt x="149" y="1354"/>
                    </a:cubicBezTo>
                    <a:cubicBezTo>
                      <a:pt x="177" y="1428"/>
                      <a:pt x="214" y="1494"/>
                      <a:pt x="256" y="1558"/>
                    </a:cubicBezTo>
                    <a:cubicBezTo>
                      <a:pt x="307" y="1642"/>
                      <a:pt x="368" y="1721"/>
                      <a:pt x="432" y="1791"/>
                    </a:cubicBezTo>
                    <a:cubicBezTo>
                      <a:pt x="521" y="1889"/>
                      <a:pt x="628" y="1934"/>
                      <a:pt x="748" y="1949"/>
                    </a:cubicBezTo>
                    <a:cubicBezTo>
                      <a:pt x="804" y="1958"/>
                      <a:pt x="855" y="1962"/>
                      <a:pt x="907" y="1962"/>
                    </a:cubicBezTo>
                    <a:cubicBezTo>
                      <a:pt x="934" y="1962"/>
                      <a:pt x="967" y="1968"/>
                      <a:pt x="995" y="1968"/>
                    </a:cubicBezTo>
                    <a:cubicBezTo>
                      <a:pt x="1209" y="1968"/>
                      <a:pt x="1418" y="1934"/>
                      <a:pt x="1608" y="1837"/>
                    </a:cubicBezTo>
                    <a:cubicBezTo>
                      <a:pt x="1679" y="1805"/>
                      <a:pt x="1743" y="1763"/>
                      <a:pt x="1804" y="1717"/>
                    </a:cubicBezTo>
                    <a:cubicBezTo>
                      <a:pt x="1906" y="1628"/>
                      <a:pt x="1967" y="1522"/>
                      <a:pt x="2003" y="1391"/>
                    </a:cubicBezTo>
                    <a:cubicBezTo>
                      <a:pt x="2031" y="1298"/>
                      <a:pt x="2046" y="1200"/>
                      <a:pt x="2065" y="1103"/>
                    </a:cubicBezTo>
                    <a:cubicBezTo>
                      <a:pt x="2069" y="1065"/>
                      <a:pt x="2078" y="1024"/>
                      <a:pt x="2087" y="986"/>
                    </a:cubicBezTo>
                    <a:cubicBezTo>
                      <a:pt x="2110" y="902"/>
                      <a:pt x="2106" y="819"/>
                      <a:pt x="2097" y="731"/>
                    </a:cubicBezTo>
                    <a:cubicBezTo>
                      <a:pt x="2093" y="661"/>
                      <a:pt x="2078" y="596"/>
                      <a:pt x="2065" y="531"/>
                    </a:cubicBezTo>
                    <a:cubicBezTo>
                      <a:pt x="2037" y="410"/>
                      <a:pt x="1981" y="303"/>
                      <a:pt x="1902" y="205"/>
                    </a:cubicBezTo>
                    <a:cubicBezTo>
                      <a:pt x="1818" y="104"/>
                      <a:pt x="1711" y="52"/>
                      <a:pt x="1585" y="24"/>
                    </a:cubicBezTo>
                    <a:cubicBezTo>
                      <a:pt x="1492" y="1"/>
                      <a:pt x="1395" y="1"/>
                      <a:pt x="12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6"/>
            <p:cNvGrpSpPr/>
            <p:nvPr/>
          </p:nvGrpSpPr>
          <p:grpSpPr>
            <a:xfrm rot="2013500">
              <a:off x="-554322" y="4223822"/>
              <a:ext cx="1275936" cy="1313455"/>
              <a:chOff x="903291" y="3865259"/>
              <a:chExt cx="724445" cy="745712"/>
            </a:xfrm>
          </p:grpSpPr>
          <p:sp>
            <p:nvSpPr>
              <p:cNvPr id="224" name="Google Shape;224;p6"/>
              <p:cNvSpPr/>
              <p:nvPr/>
            </p:nvSpPr>
            <p:spPr>
              <a:xfrm>
                <a:off x="1169639" y="3865259"/>
                <a:ext cx="205546" cy="332013"/>
              </a:xfrm>
              <a:custGeom>
                <a:rect b="b" l="l" r="r" t="t"/>
                <a:pathLst>
                  <a:path extrusionOk="0" h="6978" w="4320">
                    <a:moveTo>
                      <a:pt x="335" y="0"/>
                    </a:moveTo>
                    <a:cubicBezTo>
                      <a:pt x="266" y="0"/>
                      <a:pt x="219" y="43"/>
                      <a:pt x="182" y="89"/>
                    </a:cubicBezTo>
                    <a:cubicBezTo>
                      <a:pt x="159" y="116"/>
                      <a:pt x="144" y="149"/>
                      <a:pt x="131" y="182"/>
                    </a:cubicBezTo>
                    <a:cubicBezTo>
                      <a:pt x="121" y="196"/>
                      <a:pt x="121" y="205"/>
                      <a:pt x="121" y="219"/>
                    </a:cubicBezTo>
                    <a:cubicBezTo>
                      <a:pt x="126" y="238"/>
                      <a:pt x="116" y="260"/>
                      <a:pt x="112" y="284"/>
                    </a:cubicBezTo>
                    <a:cubicBezTo>
                      <a:pt x="88" y="354"/>
                      <a:pt x="71" y="428"/>
                      <a:pt x="52" y="498"/>
                    </a:cubicBezTo>
                    <a:cubicBezTo>
                      <a:pt x="28" y="595"/>
                      <a:pt x="9" y="693"/>
                      <a:pt x="5" y="790"/>
                    </a:cubicBezTo>
                    <a:cubicBezTo>
                      <a:pt x="0" y="884"/>
                      <a:pt x="5" y="972"/>
                      <a:pt x="24" y="1060"/>
                    </a:cubicBezTo>
                    <a:cubicBezTo>
                      <a:pt x="37" y="1144"/>
                      <a:pt x="56" y="1228"/>
                      <a:pt x="75" y="1307"/>
                    </a:cubicBezTo>
                    <a:cubicBezTo>
                      <a:pt x="107" y="1442"/>
                      <a:pt x="126" y="1581"/>
                      <a:pt x="135" y="1716"/>
                    </a:cubicBezTo>
                    <a:cubicBezTo>
                      <a:pt x="140" y="1800"/>
                      <a:pt x="140" y="1888"/>
                      <a:pt x="144" y="1972"/>
                    </a:cubicBezTo>
                    <a:cubicBezTo>
                      <a:pt x="144" y="2013"/>
                      <a:pt x="140" y="2051"/>
                      <a:pt x="140" y="2092"/>
                    </a:cubicBezTo>
                    <a:cubicBezTo>
                      <a:pt x="135" y="2227"/>
                      <a:pt x="135" y="2358"/>
                      <a:pt x="131" y="2487"/>
                    </a:cubicBezTo>
                    <a:cubicBezTo>
                      <a:pt x="126" y="2553"/>
                      <a:pt x="126" y="2618"/>
                      <a:pt x="121" y="2683"/>
                    </a:cubicBezTo>
                    <a:cubicBezTo>
                      <a:pt x="116" y="2771"/>
                      <a:pt x="116" y="2864"/>
                      <a:pt x="116" y="2953"/>
                    </a:cubicBezTo>
                    <a:cubicBezTo>
                      <a:pt x="112" y="3157"/>
                      <a:pt x="107" y="3356"/>
                      <a:pt x="126" y="3562"/>
                    </a:cubicBezTo>
                    <a:cubicBezTo>
                      <a:pt x="135" y="3626"/>
                      <a:pt x="140" y="3697"/>
                      <a:pt x="144" y="3761"/>
                    </a:cubicBezTo>
                    <a:cubicBezTo>
                      <a:pt x="163" y="3896"/>
                      <a:pt x="187" y="4031"/>
                      <a:pt x="215" y="4165"/>
                    </a:cubicBezTo>
                    <a:cubicBezTo>
                      <a:pt x="256" y="4361"/>
                      <a:pt x="312" y="4551"/>
                      <a:pt x="391" y="4738"/>
                    </a:cubicBezTo>
                    <a:cubicBezTo>
                      <a:pt x="442" y="4868"/>
                      <a:pt x="507" y="4998"/>
                      <a:pt x="573" y="5124"/>
                    </a:cubicBezTo>
                    <a:cubicBezTo>
                      <a:pt x="689" y="5347"/>
                      <a:pt x="800" y="5566"/>
                      <a:pt x="912" y="5789"/>
                    </a:cubicBezTo>
                    <a:cubicBezTo>
                      <a:pt x="1004" y="5974"/>
                      <a:pt x="1097" y="6156"/>
                      <a:pt x="1195" y="6336"/>
                    </a:cubicBezTo>
                    <a:cubicBezTo>
                      <a:pt x="1255" y="6444"/>
                      <a:pt x="1326" y="6551"/>
                      <a:pt x="1404" y="6648"/>
                    </a:cubicBezTo>
                    <a:cubicBezTo>
                      <a:pt x="1474" y="6731"/>
                      <a:pt x="1553" y="6811"/>
                      <a:pt x="1650" y="6871"/>
                    </a:cubicBezTo>
                    <a:cubicBezTo>
                      <a:pt x="1762" y="6941"/>
                      <a:pt x="1888" y="6978"/>
                      <a:pt x="2023" y="6978"/>
                    </a:cubicBezTo>
                    <a:cubicBezTo>
                      <a:pt x="2116" y="6978"/>
                      <a:pt x="2208" y="6960"/>
                      <a:pt x="2296" y="6937"/>
                    </a:cubicBezTo>
                    <a:cubicBezTo>
                      <a:pt x="2450" y="6894"/>
                      <a:pt x="2599" y="6834"/>
                      <a:pt x="2743" y="6765"/>
                    </a:cubicBezTo>
                    <a:cubicBezTo>
                      <a:pt x="2925" y="6671"/>
                      <a:pt x="3073" y="6542"/>
                      <a:pt x="3199" y="6383"/>
                    </a:cubicBezTo>
                    <a:cubicBezTo>
                      <a:pt x="3328" y="6216"/>
                      <a:pt x="3440" y="6034"/>
                      <a:pt x="3538" y="5849"/>
                    </a:cubicBezTo>
                    <a:cubicBezTo>
                      <a:pt x="3687" y="5570"/>
                      <a:pt x="3813" y="5287"/>
                      <a:pt x="3901" y="4984"/>
                    </a:cubicBezTo>
                    <a:cubicBezTo>
                      <a:pt x="3952" y="4812"/>
                      <a:pt x="3993" y="4640"/>
                      <a:pt x="4026" y="4463"/>
                    </a:cubicBezTo>
                    <a:cubicBezTo>
                      <a:pt x="4059" y="4319"/>
                      <a:pt x="4082" y="4171"/>
                      <a:pt x="4101" y="4021"/>
                    </a:cubicBezTo>
                    <a:cubicBezTo>
                      <a:pt x="4120" y="3896"/>
                      <a:pt x="4137" y="3770"/>
                      <a:pt x="4152" y="3641"/>
                    </a:cubicBezTo>
                    <a:cubicBezTo>
                      <a:pt x="4165" y="3534"/>
                      <a:pt x="4180" y="3427"/>
                      <a:pt x="4189" y="3320"/>
                    </a:cubicBezTo>
                    <a:cubicBezTo>
                      <a:pt x="4199" y="3208"/>
                      <a:pt x="4208" y="3101"/>
                      <a:pt x="4221" y="2994"/>
                    </a:cubicBezTo>
                    <a:cubicBezTo>
                      <a:pt x="4221" y="2957"/>
                      <a:pt x="4227" y="2925"/>
                      <a:pt x="4227" y="2888"/>
                    </a:cubicBezTo>
                    <a:cubicBezTo>
                      <a:pt x="4236" y="2813"/>
                      <a:pt x="4244" y="2738"/>
                      <a:pt x="4249" y="2665"/>
                    </a:cubicBezTo>
                    <a:cubicBezTo>
                      <a:pt x="4255" y="2586"/>
                      <a:pt x="4259" y="2506"/>
                      <a:pt x="4268" y="2432"/>
                    </a:cubicBezTo>
                    <a:cubicBezTo>
                      <a:pt x="4268" y="2390"/>
                      <a:pt x="4272" y="2352"/>
                      <a:pt x="4277" y="2316"/>
                    </a:cubicBezTo>
                    <a:cubicBezTo>
                      <a:pt x="4282" y="2264"/>
                      <a:pt x="4287" y="2218"/>
                      <a:pt x="4287" y="2167"/>
                    </a:cubicBezTo>
                    <a:cubicBezTo>
                      <a:pt x="4291" y="2116"/>
                      <a:pt x="4296" y="2069"/>
                      <a:pt x="4300" y="2018"/>
                    </a:cubicBezTo>
                    <a:cubicBezTo>
                      <a:pt x="4305" y="1953"/>
                      <a:pt x="4310" y="1888"/>
                      <a:pt x="4310" y="1822"/>
                    </a:cubicBezTo>
                    <a:cubicBezTo>
                      <a:pt x="4315" y="1558"/>
                      <a:pt x="4319" y="1292"/>
                      <a:pt x="4300" y="1028"/>
                    </a:cubicBezTo>
                    <a:cubicBezTo>
                      <a:pt x="4291" y="958"/>
                      <a:pt x="4291" y="893"/>
                      <a:pt x="4282" y="824"/>
                    </a:cubicBezTo>
                    <a:cubicBezTo>
                      <a:pt x="4272" y="726"/>
                      <a:pt x="4259" y="629"/>
                      <a:pt x="4240" y="535"/>
                    </a:cubicBezTo>
                    <a:cubicBezTo>
                      <a:pt x="4231" y="475"/>
                      <a:pt x="4217" y="419"/>
                      <a:pt x="4203" y="363"/>
                    </a:cubicBezTo>
                    <a:cubicBezTo>
                      <a:pt x="4184" y="312"/>
                      <a:pt x="4165" y="260"/>
                      <a:pt x="4133" y="219"/>
                    </a:cubicBezTo>
                    <a:cubicBezTo>
                      <a:pt x="4102" y="180"/>
                      <a:pt x="4061" y="159"/>
                      <a:pt x="4019" y="159"/>
                    </a:cubicBezTo>
                    <a:cubicBezTo>
                      <a:pt x="3992" y="159"/>
                      <a:pt x="3964" y="168"/>
                      <a:pt x="3938" y="187"/>
                    </a:cubicBezTo>
                    <a:cubicBezTo>
                      <a:pt x="3910" y="200"/>
                      <a:pt x="3892" y="224"/>
                      <a:pt x="3873" y="247"/>
                    </a:cubicBezTo>
                    <a:cubicBezTo>
                      <a:pt x="3836" y="298"/>
                      <a:pt x="3808" y="363"/>
                      <a:pt x="3789" y="423"/>
                    </a:cubicBezTo>
                    <a:cubicBezTo>
                      <a:pt x="3775" y="489"/>
                      <a:pt x="3761" y="549"/>
                      <a:pt x="3747" y="614"/>
                    </a:cubicBezTo>
                    <a:cubicBezTo>
                      <a:pt x="3706" y="824"/>
                      <a:pt x="3663" y="1032"/>
                      <a:pt x="3650" y="1247"/>
                    </a:cubicBezTo>
                    <a:cubicBezTo>
                      <a:pt x="3645" y="1307"/>
                      <a:pt x="3635" y="1372"/>
                      <a:pt x="3635" y="1432"/>
                    </a:cubicBezTo>
                    <a:cubicBezTo>
                      <a:pt x="3631" y="1526"/>
                      <a:pt x="3631" y="1623"/>
                      <a:pt x="3626" y="1716"/>
                    </a:cubicBezTo>
                    <a:cubicBezTo>
                      <a:pt x="3622" y="1893"/>
                      <a:pt x="3626" y="2064"/>
                      <a:pt x="3622" y="2241"/>
                    </a:cubicBezTo>
                    <a:cubicBezTo>
                      <a:pt x="3617" y="2446"/>
                      <a:pt x="3617" y="2650"/>
                      <a:pt x="3603" y="2854"/>
                    </a:cubicBezTo>
                    <a:cubicBezTo>
                      <a:pt x="3598" y="2944"/>
                      <a:pt x="3594" y="3027"/>
                      <a:pt x="3590" y="3115"/>
                    </a:cubicBezTo>
                    <a:cubicBezTo>
                      <a:pt x="3580" y="3204"/>
                      <a:pt x="3575" y="3292"/>
                      <a:pt x="3571" y="3380"/>
                    </a:cubicBezTo>
                    <a:cubicBezTo>
                      <a:pt x="3566" y="3468"/>
                      <a:pt x="3562" y="3557"/>
                      <a:pt x="3557" y="3641"/>
                    </a:cubicBezTo>
                    <a:cubicBezTo>
                      <a:pt x="3552" y="3715"/>
                      <a:pt x="3552" y="3794"/>
                      <a:pt x="3547" y="3869"/>
                    </a:cubicBezTo>
                    <a:lnTo>
                      <a:pt x="3547" y="3892"/>
                    </a:lnTo>
                    <a:cubicBezTo>
                      <a:pt x="3543" y="3976"/>
                      <a:pt x="3538" y="4059"/>
                      <a:pt x="3534" y="4143"/>
                    </a:cubicBezTo>
                    <a:cubicBezTo>
                      <a:pt x="3529" y="4189"/>
                      <a:pt x="3529" y="4236"/>
                      <a:pt x="3519" y="4287"/>
                    </a:cubicBezTo>
                    <a:cubicBezTo>
                      <a:pt x="3510" y="4407"/>
                      <a:pt x="3487" y="4523"/>
                      <a:pt x="3459" y="4640"/>
                    </a:cubicBezTo>
                    <a:cubicBezTo>
                      <a:pt x="3436" y="4738"/>
                      <a:pt x="3412" y="4830"/>
                      <a:pt x="3375" y="4924"/>
                    </a:cubicBezTo>
                    <a:cubicBezTo>
                      <a:pt x="3343" y="5002"/>
                      <a:pt x="3301" y="5072"/>
                      <a:pt x="3245" y="5137"/>
                    </a:cubicBezTo>
                    <a:cubicBezTo>
                      <a:pt x="3217" y="5169"/>
                      <a:pt x="3189" y="5197"/>
                      <a:pt x="3148" y="5216"/>
                    </a:cubicBezTo>
                    <a:cubicBezTo>
                      <a:pt x="3139" y="5219"/>
                      <a:pt x="3131" y="5221"/>
                      <a:pt x="3124" y="5221"/>
                    </a:cubicBezTo>
                    <a:cubicBezTo>
                      <a:pt x="3108" y="5221"/>
                      <a:pt x="3095" y="5213"/>
                      <a:pt x="3083" y="5197"/>
                    </a:cubicBezTo>
                    <a:cubicBezTo>
                      <a:pt x="3077" y="5188"/>
                      <a:pt x="3069" y="5175"/>
                      <a:pt x="3064" y="5165"/>
                    </a:cubicBezTo>
                    <a:cubicBezTo>
                      <a:pt x="3045" y="5128"/>
                      <a:pt x="3036" y="5091"/>
                      <a:pt x="3022" y="5053"/>
                    </a:cubicBezTo>
                    <a:cubicBezTo>
                      <a:pt x="2985" y="4905"/>
                      <a:pt x="2961" y="4757"/>
                      <a:pt x="2938" y="4603"/>
                    </a:cubicBezTo>
                    <a:cubicBezTo>
                      <a:pt x="2929" y="4534"/>
                      <a:pt x="2920" y="4463"/>
                      <a:pt x="2910" y="4388"/>
                    </a:cubicBezTo>
                    <a:cubicBezTo>
                      <a:pt x="2901" y="4310"/>
                      <a:pt x="2897" y="4231"/>
                      <a:pt x="2892" y="4152"/>
                    </a:cubicBezTo>
                    <a:cubicBezTo>
                      <a:pt x="2888" y="4054"/>
                      <a:pt x="2882" y="3961"/>
                      <a:pt x="2882" y="3864"/>
                    </a:cubicBezTo>
                    <a:cubicBezTo>
                      <a:pt x="2882" y="3859"/>
                      <a:pt x="2878" y="3854"/>
                      <a:pt x="2878" y="3845"/>
                    </a:cubicBezTo>
                    <a:cubicBezTo>
                      <a:pt x="2873" y="3761"/>
                      <a:pt x="2873" y="3678"/>
                      <a:pt x="2869" y="3590"/>
                    </a:cubicBezTo>
                    <a:cubicBezTo>
                      <a:pt x="2864" y="3534"/>
                      <a:pt x="2860" y="3474"/>
                      <a:pt x="2854" y="3412"/>
                    </a:cubicBezTo>
                    <a:cubicBezTo>
                      <a:pt x="2854" y="3375"/>
                      <a:pt x="2850" y="3334"/>
                      <a:pt x="2845" y="3292"/>
                    </a:cubicBezTo>
                    <a:cubicBezTo>
                      <a:pt x="2845" y="3240"/>
                      <a:pt x="2841" y="3189"/>
                      <a:pt x="2836" y="3139"/>
                    </a:cubicBezTo>
                    <a:cubicBezTo>
                      <a:pt x="2832" y="3092"/>
                      <a:pt x="2826" y="3045"/>
                      <a:pt x="2826" y="2994"/>
                    </a:cubicBezTo>
                    <a:cubicBezTo>
                      <a:pt x="2822" y="2925"/>
                      <a:pt x="2813" y="2854"/>
                      <a:pt x="2813" y="2785"/>
                    </a:cubicBezTo>
                    <a:cubicBezTo>
                      <a:pt x="2809" y="2618"/>
                      <a:pt x="2817" y="2455"/>
                      <a:pt x="2822" y="2288"/>
                    </a:cubicBezTo>
                    <a:lnTo>
                      <a:pt x="2822" y="2279"/>
                    </a:lnTo>
                    <a:cubicBezTo>
                      <a:pt x="2826" y="2208"/>
                      <a:pt x="2832" y="2144"/>
                      <a:pt x="2836" y="2073"/>
                    </a:cubicBezTo>
                    <a:cubicBezTo>
                      <a:pt x="2836" y="2004"/>
                      <a:pt x="2841" y="1940"/>
                      <a:pt x="2845" y="1869"/>
                    </a:cubicBezTo>
                    <a:cubicBezTo>
                      <a:pt x="2850" y="1828"/>
                      <a:pt x="2850" y="1781"/>
                      <a:pt x="2850" y="1739"/>
                    </a:cubicBezTo>
                    <a:cubicBezTo>
                      <a:pt x="2860" y="1642"/>
                      <a:pt x="2869" y="1543"/>
                      <a:pt x="2873" y="1446"/>
                    </a:cubicBezTo>
                    <a:cubicBezTo>
                      <a:pt x="2878" y="1348"/>
                      <a:pt x="2888" y="1256"/>
                      <a:pt x="2888" y="1159"/>
                    </a:cubicBezTo>
                    <a:cubicBezTo>
                      <a:pt x="2892" y="1024"/>
                      <a:pt x="2897" y="884"/>
                      <a:pt x="2882" y="749"/>
                    </a:cubicBezTo>
                    <a:cubicBezTo>
                      <a:pt x="2878" y="670"/>
                      <a:pt x="2864" y="591"/>
                      <a:pt x="2850" y="517"/>
                    </a:cubicBezTo>
                    <a:cubicBezTo>
                      <a:pt x="2836" y="447"/>
                      <a:pt x="2813" y="382"/>
                      <a:pt x="2781" y="322"/>
                    </a:cubicBezTo>
                    <a:cubicBezTo>
                      <a:pt x="2766" y="294"/>
                      <a:pt x="2748" y="270"/>
                      <a:pt x="2725" y="251"/>
                    </a:cubicBezTo>
                    <a:cubicBezTo>
                      <a:pt x="2701" y="234"/>
                      <a:pt x="2674" y="225"/>
                      <a:pt x="2644" y="225"/>
                    </a:cubicBezTo>
                    <a:cubicBezTo>
                      <a:pt x="2634" y="225"/>
                      <a:pt x="2624" y="226"/>
                      <a:pt x="2613" y="228"/>
                    </a:cubicBezTo>
                    <a:cubicBezTo>
                      <a:pt x="2581" y="238"/>
                      <a:pt x="2553" y="256"/>
                      <a:pt x="2525" y="275"/>
                    </a:cubicBezTo>
                    <a:cubicBezTo>
                      <a:pt x="2502" y="298"/>
                      <a:pt x="2483" y="322"/>
                      <a:pt x="2464" y="344"/>
                    </a:cubicBezTo>
                    <a:cubicBezTo>
                      <a:pt x="2399" y="433"/>
                      <a:pt x="2367" y="530"/>
                      <a:pt x="2343" y="633"/>
                    </a:cubicBezTo>
                    <a:cubicBezTo>
                      <a:pt x="2315" y="777"/>
                      <a:pt x="2302" y="921"/>
                      <a:pt x="2283" y="1065"/>
                    </a:cubicBezTo>
                    <a:cubicBezTo>
                      <a:pt x="2274" y="1159"/>
                      <a:pt x="2264" y="1247"/>
                      <a:pt x="2255" y="1335"/>
                    </a:cubicBezTo>
                    <a:cubicBezTo>
                      <a:pt x="2246" y="1427"/>
                      <a:pt x="2241" y="1521"/>
                      <a:pt x="2236" y="1609"/>
                    </a:cubicBezTo>
                    <a:cubicBezTo>
                      <a:pt x="2232" y="1711"/>
                      <a:pt x="2232" y="1813"/>
                      <a:pt x="2227" y="1916"/>
                    </a:cubicBezTo>
                    <a:cubicBezTo>
                      <a:pt x="2227" y="2069"/>
                      <a:pt x="2227" y="2223"/>
                      <a:pt x="2232" y="2376"/>
                    </a:cubicBezTo>
                    <a:cubicBezTo>
                      <a:pt x="2236" y="2464"/>
                      <a:pt x="2241" y="2558"/>
                      <a:pt x="2246" y="2646"/>
                    </a:cubicBezTo>
                    <a:lnTo>
                      <a:pt x="2246" y="2659"/>
                    </a:lnTo>
                    <a:cubicBezTo>
                      <a:pt x="2251" y="2721"/>
                      <a:pt x="2255" y="2781"/>
                      <a:pt x="2260" y="2841"/>
                    </a:cubicBezTo>
                    <a:cubicBezTo>
                      <a:pt x="2260" y="2906"/>
                      <a:pt x="2264" y="2972"/>
                      <a:pt x="2269" y="3036"/>
                    </a:cubicBezTo>
                    <a:lnTo>
                      <a:pt x="2269" y="3055"/>
                    </a:lnTo>
                    <a:cubicBezTo>
                      <a:pt x="2274" y="3115"/>
                      <a:pt x="2279" y="3176"/>
                      <a:pt x="2283" y="3236"/>
                    </a:cubicBezTo>
                    <a:cubicBezTo>
                      <a:pt x="2283" y="3287"/>
                      <a:pt x="2288" y="3343"/>
                      <a:pt x="2292" y="3399"/>
                    </a:cubicBezTo>
                    <a:cubicBezTo>
                      <a:pt x="2292" y="3436"/>
                      <a:pt x="2296" y="3468"/>
                      <a:pt x="2302" y="3506"/>
                    </a:cubicBezTo>
                    <a:cubicBezTo>
                      <a:pt x="2306" y="3580"/>
                      <a:pt x="2315" y="3654"/>
                      <a:pt x="2320" y="3729"/>
                    </a:cubicBezTo>
                    <a:cubicBezTo>
                      <a:pt x="2324" y="3808"/>
                      <a:pt x="2334" y="3882"/>
                      <a:pt x="2339" y="3961"/>
                    </a:cubicBezTo>
                    <a:cubicBezTo>
                      <a:pt x="2343" y="3998"/>
                      <a:pt x="2343" y="4031"/>
                      <a:pt x="2348" y="4068"/>
                    </a:cubicBezTo>
                    <a:cubicBezTo>
                      <a:pt x="2352" y="4124"/>
                      <a:pt x="2358" y="4180"/>
                      <a:pt x="2362" y="4236"/>
                    </a:cubicBezTo>
                    <a:cubicBezTo>
                      <a:pt x="2362" y="4287"/>
                      <a:pt x="2367" y="4338"/>
                      <a:pt x="2371" y="4384"/>
                    </a:cubicBezTo>
                    <a:cubicBezTo>
                      <a:pt x="2376" y="4463"/>
                      <a:pt x="2386" y="4542"/>
                      <a:pt x="2390" y="4626"/>
                    </a:cubicBezTo>
                    <a:cubicBezTo>
                      <a:pt x="2399" y="4701"/>
                      <a:pt x="2404" y="4775"/>
                      <a:pt x="2408" y="4845"/>
                    </a:cubicBezTo>
                    <a:cubicBezTo>
                      <a:pt x="2418" y="4928"/>
                      <a:pt x="2418" y="5012"/>
                      <a:pt x="2418" y="5100"/>
                    </a:cubicBezTo>
                    <a:cubicBezTo>
                      <a:pt x="2418" y="5124"/>
                      <a:pt x="2414" y="5152"/>
                      <a:pt x="2408" y="5179"/>
                    </a:cubicBezTo>
                    <a:cubicBezTo>
                      <a:pt x="2390" y="5253"/>
                      <a:pt x="2358" y="5319"/>
                      <a:pt x="2311" y="5379"/>
                    </a:cubicBezTo>
                    <a:cubicBezTo>
                      <a:pt x="2296" y="5398"/>
                      <a:pt x="2283" y="5416"/>
                      <a:pt x="2260" y="5426"/>
                    </a:cubicBezTo>
                    <a:cubicBezTo>
                      <a:pt x="2254" y="5430"/>
                      <a:pt x="2247" y="5432"/>
                      <a:pt x="2240" y="5432"/>
                    </a:cubicBezTo>
                    <a:cubicBezTo>
                      <a:pt x="2230" y="5432"/>
                      <a:pt x="2221" y="5429"/>
                      <a:pt x="2213" y="5420"/>
                    </a:cubicBezTo>
                    <a:cubicBezTo>
                      <a:pt x="2199" y="5412"/>
                      <a:pt x="2190" y="5398"/>
                      <a:pt x="2180" y="5384"/>
                    </a:cubicBezTo>
                    <a:cubicBezTo>
                      <a:pt x="2163" y="5351"/>
                      <a:pt x="2148" y="5323"/>
                      <a:pt x="2139" y="5291"/>
                    </a:cubicBezTo>
                    <a:cubicBezTo>
                      <a:pt x="2116" y="5235"/>
                      <a:pt x="2097" y="5175"/>
                      <a:pt x="2083" y="5114"/>
                    </a:cubicBezTo>
                    <a:cubicBezTo>
                      <a:pt x="2028" y="4901"/>
                      <a:pt x="1995" y="4686"/>
                      <a:pt x="1976" y="4468"/>
                    </a:cubicBezTo>
                    <a:cubicBezTo>
                      <a:pt x="1976" y="4426"/>
                      <a:pt x="1972" y="4384"/>
                      <a:pt x="1967" y="4343"/>
                    </a:cubicBezTo>
                    <a:cubicBezTo>
                      <a:pt x="1962" y="4287"/>
                      <a:pt x="1957" y="4231"/>
                      <a:pt x="1957" y="4175"/>
                    </a:cubicBezTo>
                    <a:cubicBezTo>
                      <a:pt x="1953" y="4110"/>
                      <a:pt x="1948" y="4040"/>
                      <a:pt x="1944" y="3970"/>
                    </a:cubicBezTo>
                    <a:cubicBezTo>
                      <a:pt x="1944" y="3933"/>
                      <a:pt x="1939" y="3892"/>
                      <a:pt x="1939" y="3850"/>
                    </a:cubicBezTo>
                    <a:cubicBezTo>
                      <a:pt x="1934" y="3803"/>
                      <a:pt x="1934" y="3761"/>
                      <a:pt x="1929" y="3715"/>
                    </a:cubicBezTo>
                    <a:cubicBezTo>
                      <a:pt x="1925" y="3659"/>
                      <a:pt x="1920" y="3603"/>
                      <a:pt x="1916" y="3547"/>
                    </a:cubicBezTo>
                    <a:cubicBezTo>
                      <a:pt x="1912" y="3496"/>
                      <a:pt x="1912" y="3450"/>
                      <a:pt x="1906" y="3403"/>
                    </a:cubicBezTo>
                    <a:cubicBezTo>
                      <a:pt x="1897" y="3306"/>
                      <a:pt x="1888" y="3208"/>
                      <a:pt x="1878" y="3105"/>
                    </a:cubicBezTo>
                    <a:cubicBezTo>
                      <a:pt x="1869" y="3032"/>
                      <a:pt x="1865" y="2957"/>
                      <a:pt x="1860" y="2882"/>
                    </a:cubicBezTo>
                    <a:cubicBezTo>
                      <a:pt x="1856" y="2841"/>
                      <a:pt x="1850" y="2799"/>
                      <a:pt x="1850" y="2757"/>
                    </a:cubicBezTo>
                    <a:cubicBezTo>
                      <a:pt x="1846" y="2683"/>
                      <a:pt x="1841" y="2603"/>
                      <a:pt x="1837" y="2530"/>
                    </a:cubicBezTo>
                    <a:cubicBezTo>
                      <a:pt x="1832" y="2307"/>
                      <a:pt x="1841" y="2083"/>
                      <a:pt x="1828" y="1860"/>
                    </a:cubicBezTo>
                    <a:cubicBezTo>
                      <a:pt x="1828" y="1790"/>
                      <a:pt x="1822" y="1721"/>
                      <a:pt x="1818" y="1646"/>
                    </a:cubicBezTo>
                    <a:lnTo>
                      <a:pt x="1818" y="1637"/>
                    </a:lnTo>
                    <a:cubicBezTo>
                      <a:pt x="1813" y="1590"/>
                      <a:pt x="1809" y="1539"/>
                      <a:pt x="1804" y="1493"/>
                    </a:cubicBezTo>
                    <a:cubicBezTo>
                      <a:pt x="1800" y="1423"/>
                      <a:pt x="1794" y="1358"/>
                      <a:pt x="1785" y="1292"/>
                    </a:cubicBezTo>
                    <a:cubicBezTo>
                      <a:pt x="1777" y="1200"/>
                      <a:pt x="1766" y="1107"/>
                      <a:pt x="1753" y="1013"/>
                    </a:cubicBezTo>
                    <a:cubicBezTo>
                      <a:pt x="1730" y="889"/>
                      <a:pt x="1706" y="762"/>
                      <a:pt x="1655" y="642"/>
                    </a:cubicBezTo>
                    <a:cubicBezTo>
                      <a:pt x="1637" y="595"/>
                      <a:pt x="1618" y="545"/>
                      <a:pt x="1586" y="498"/>
                    </a:cubicBezTo>
                    <a:cubicBezTo>
                      <a:pt x="1567" y="466"/>
                      <a:pt x="1543" y="442"/>
                      <a:pt x="1511" y="419"/>
                    </a:cubicBezTo>
                    <a:cubicBezTo>
                      <a:pt x="1487" y="405"/>
                      <a:pt x="1461" y="398"/>
                      <a:pt x="1436" y="398"/>
                    </a:cubicBezTo>
                    <a:cubicBezTo>
                      <a:pt x="1417" y="398"/>
                      <a:pt x="1399" y="402"/>
                      <a:pt x="1382" y="410"/>
                    </a:cubicBezTo>
                    <a:cubicBezTo>
                      <a:pt x="1358" y="419"/>
                      <a:pt x="1335" y="428"/>
                      <a:pt x="1316" y="447"/>
                    </a:cubicBezTo>
                    <a:cubicBezTo>
                      <a:pt x="1288" y="475"/>
                      <a:pt x="1264" y="498"/>
                      <a:pt x="1242" y="530"/>
                    </a:cubicBezTo>
                    <a:cubicBezTo>
                      <a:pt x="1186" y="614"/>
                      <a:pt x="1148" y="707"/>
                      <a:pt x="1120" y="800"/>
                    </a:cubicBezTo>
                    <a:cubicBezTo>
                      <a:pt x="1075" y="958"/>
                      <a:pt x="1051" y="1121"/>
                      <a:pt x="1032" y="1283"/>
                    </a:cubicBezTo>
                    <a:cubicBezTo>
                      <a:pt x="1023" y="1348"/>
                      <a:pt x="1019" y="1410"/>
                      <a:pt x="1013" y="1474"/>
                    </a:cubicBezTo>
                    <a:cubicBezTo>
                      <a:pt x="1009" y="1549"/>
                      <a:pt x="1004" y="1623"/>
                      <a:pt x="1004" y="1697"/>
                    </a:cubicBezTo>
                    <a:cubicBezTo>
                      <a:pt x="1000" y="1758"/>
                      <a:pt x="1004" y="1818"/>
                      <a:pt x="1004" y="1874"/>
                    </a:cubicBezTo>
                    <a:cubicBezTo>
                      <a:pt x="1009" y="1944"/>
                      <a:pt x="1009" y="2009"/>
                      <a:pt x="1013" y="2073"/>
                    </a:cubicBezTo>
                    <a:cubicBezTo>
                      <a:pt x="1023" y="2176"/>
                      <a:pt x="1028" y="2283"/>
                      <a:pt x="1037" y="2386"/>
                    </a:cubicBezTo>
                    <a:cubicBezTo>
                      <a:pt x="1047" y="2474"/>
                      <a:pt x="1060" y="2567"/>
                      <a:pt x="1075" y="2655"/>
                    </a:cubicBezTo>
                    <a:cubicBezTo>
                      <a:pt x="1103" y="2837"/>
                      <a:pt x="1139" y="3017"/>
                      <a:pt x="1181" y="3195"/>
                    </a:cubicBezTo>
                    <a:cubicBezTo>
                      <a:pt x="1223" y="3399"/>
                      <a:pt x="1264" y="3599"/>
                      <a:pt x="1307" y="3798"/>
                    </a:cubicBezTo>
                    <a:cubicBezTo>
                      <a:pt x="1339" y="3942"/>
                      <a:pt x="1367" y="4082"/>
                      <a:pt x="1399" y="4227"/>
                    </a:cubicBezTo>
                    <a:cubicBezTo>
                      <a:pt x="1414" y="4300"/>
                      <a:pt x="1427" y="4375"/>
                      <a:pt x="1442" y="4450"/>
                    </a:cubicBezTo>
                    <a:cubicBezTo>
                      <a:pt x="1455" y="4528"/>
                      <a:pt x="1465" y="4612"/>
                      <a:pt x="1474" y="4691"/>
                    </a:cubicBezTo>
                    <a:cubicBezTo>
                      <a:pt x="1483" y="4775"/>
                      <a:pt x="1493" y="4863"/>
                      <a:pt x="1498" y="4946"/>
                    </a:cubicBezTo>
                    <a:lnTo>
                      <a:pt x="1498" y="4989"/>
                    </a:lnTo>
                    <a:cubicBezTo>
                      <a:pt x="1507" y="5058"/>
                      <a:pt x="1502" y="5133"/>
                      <a:pt x="1493" y="5203"/>
                    </a:cubicBezTo>
                    <a:cubicBezTo>
                      <a:pt x="1493" y="5221"/>
                      <a:pt x="1483" y="5240"/>
                      <a:pt x="1479" y="5259"/>
                    </a:cubicBezTo>
                    <a:cubicBezTo>
                      <a:pt x="1474" y="5272"/>
                      <a:pt x="1470" y="5287"/>
                      <a:pt x="1460" y="5296"/>
                    </a:cubicBezTo>
                    <a:cubicBezTo>
                      <a:pt x="1448" y="5308"/>
                      <a:pt x="1436" y="5314"/>
                      <a:pt x="1421" y="5314"/>
                    </a:cubicBezTo>
                    <a:cubicBezTo>
                      <a:pt x="1413" y="5314"/>
                      <a:pt x="1405" y="5312"/>
                      <a:pt x="1395" y="5309"/>
                    </a:cubicBezTo>
                    <a:cubicBezTo>
                      <a:pt x="1372" y="5300"/>
                      <a:pt x="1354" y="5287"/>
                      <a:pt x="1339" y="5272"/>
                    </a:cubicBezTo>
                    <a:cubicBezTo>
                      <a:pt x="1302" y="5235"/>
                      <a:pt x="1270" y="5197"/>
                      <a:pt x="1247" y="5161"/>
                    </a:cubicBezTo>
                    <a:cubicBezTo>
                      <a:pt x="1163" y="5040"/>
                      <a:pt x="1097" y="4918"/>
                      <a:pt x="1032" y="4789"/>
                    </a:cubicBezTo>
                    <a:cubicBezTo>
                      <a:pt x="958" y="4645"/>
                      <a:pt x="902" y="4491"/>
                      <a:pt x="861" y="4333"/>
                    </a:cubicBezTo>
                    <a:cubicBezTo>
                      <a:pt x="809" y="4143"/>
                      <a:pt x="768" y="3948"/>
                      <a:pt x="740" y="3753"/>
                    </a:cubicBezTo>
                    <a:cubicBezTo>
                      <a:pt x="730" y="3678"/>
                      <a:pt x="721" y="3599"/>
                      <a:pt x="712" y="3519"/>
                    </a:cubicBezTo>
                    <a:cubicBezTo>
                      <a:pt x="707" y="3468"/>
                      <a:pt x="707" y="3412"/>
                      <a:pt x="702" y="3362"/>
                    </a:cubicBezTo>
                    <a:cubicBezTo>
                      <a:pt x="693" y="3259"/>
                      <a:pt x="693" y="3161"/>
                      <a:pt x="693" y="3060"/>
                    </a:cubicBezTo>
                    <a:cubicBezTo>
                      <a:pt x="689" y="2925"/>
                      <a:pt x="689" y="2790"/>
                      <a:pt x="693" y="2655"/>
                    </a:cubicBezTo>
                    <a:cubicBezTo>
                      <a:pt x="698" y="2548"/>
                      <a:pt x="698" y="2446"/>
                      <a:pt x="693" y="2339"/>
                    </a:cubicBezTo>
                    <a:cubicBezTo>
                      <a:pt x="689" y="2241"/>
                      <a:pt x="693" y="2139"/>
                      <a:pt x="684" y="2037"/>
                    </a:cubicBezTo>
                    <a:cubicBezTo>
                      <a:pt x="679" y="1990"/>
                      <a:pt x="674" y="1940"/>
                      <a:pt x="670" y="1888"/>
                    </a:cubicBezTo>
                    <a:cubicBezTo>
                      <a:pt x="665" y="1794"/>
                      <a:pt x="656" y="1702"/>
                      <a:pt x="656" y="1609"/>
                    </a:cubicBezTo>
                    <a:lnTo>
                      <a:pt x="656" y="1395"/>
                    </a:lnTo>
                    <a:cubicBezTo>
                      <a:pt x="651" y="1279"/>
                      <a:pt x="661" y="1148"/>
                      <a:pt x="651" y="1019"/>
                    </a:cubicBezTo>
                    <a:cubicBezTo>
                      <a:pt x="646" y="930"/>
                      <a:pt x="646" y="846"/>
                      <a:pt x="642" y="758"/>
                    </a:cubicBezTo>
                    <a:cubicBezTo>
                      <a:pt x="642" y="656"/>
                      <a:pt x="637" y="549"/>
                      <a:pt x="628" y="447"/>
                    </a:cubicBezTo>
                    <a:cubicBezTo>
                      <a:pt x="618" y="382"/>
                      <a:pt x="609" y="322"/>
                      <a:pt x="591" y="266"/>
                    </a:cubicBezTo>
                    <a:cubicBezTo>
                      <a:pt x="563" y="163"/>
                      <a:pt x="502" y="80"/>
                      <a:pt x="410" y="24"/>
                    </a:cubicBezTo>
                    <a:cubicBezTo>
                      <a:pt x="386" y="9"/>
                      <a:pt x="363" y="0"/>
                      <a:pt x="33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6"/>
              <p:cNvSpPr/>
              <p:nvPr/>
            </p:nvSpPr>
            <p:spPr>
              <a:xfrm>
                <a:off x="1352152" y="4003713"/>
                <a:ext cx="266781" cy="272776"/>
              </a:xfrm>
              <a:custGeom>
                <a:rect b="b" l="l" r="r" t="t"/>
                <a:pathLst>
                  <a:path extrusionOk="0" h="5733" w="5607">
                    <a:moveTo>
                      <a:pt x="2886" y="0"/>
                    </a:moveTo>
                    <a:cubicBezTo>
                      <a:pt x="2854" y="0"/>
                      <a:pt x="2826" y="10"/>
                      <a:pt x="2794" y="19"/>
                    </a:cubicBezTo>
                    <a:cubicBezTo>
                      <a:pt x="2784" y="19"/>
                      <a:pt x="2775" y="24"/>
                      <a:pt x="2770" y="34"/>
                    </a:cubicBezTo>
                    <a:cubicBezTo>
                      <a:pt x="2761" y="47"/>
                      <a:pt x="2743" y="56"/>
                      <a:pt x="2724" y="62"/>
                    </a:cubicBezTo>
                    <a:cubicBezTo>
                      <a:pt x="2668" y="89"/>
                      <a:pt x="2616" y="117"/>
                      <a:pt x="2561" y="145"/>
                    </a:cubicBezTo>
                    <a:cubicBezTo>
                      <a:pt x="2491" y="182"/>
                      <a:pt x="2421" y="229"/>
                      <a:pt x="2361" y="279"/>
                    </a:cubicBezTo>
                    <a:cubicBezTo>
                      <a:pt x="2301" y="326"/>
                      <a:pt x="2254" y="382"/>
                      <a:pt x="2217" y="446"/>
                    </a:cubicBezTo>
                    <a:cubicBezTo>
                      <a:pt x="2180" y="502"/>
                      <a:pt x="2148" y="564"/>
                      <a:pt x="2114" y="624"/>
                    </a:cubicBezTo>
                    <a:cubicBezTo>
                      <a:pt x="2059" y="721"/>
                      <a:pt x="1994" y="815"/>
                      <a:pt x="1925" y="898"/>
                    </a:cubicBezTo>
                    <a:cubicBezTo>
                      <a:pt x="1878" y="949"/>
                      <a:pt x="1831" y="1000"/>
                      <a:pt x="1785" y="1051"/>
                    </a:cubicBezTo>
                    <a:cubicBezTo>
                      <a:pt x="1762" y="1075"/>
                      <a:pt x="1734" y="1094"/>
                      <a:pt x="1710" y="1116"/>
                    </a:cubicBezTo>
                    <a:cubicBezTo>
                      <a:pt x="1631" y="1191"/>
                      <a:pt x="1557" y="1265"/>
                      <a:pt x="1478" y="1335"/>
                    </a:cubicBezTo>
                    <a:cubicBezTo>
                      <a:pt x="1440" y="1372"/>
                      <a:pt x="1404" y="1409"/>
                      <a:pt x="1361" y="1442"/>
                    </a:cubicBezTo>
                    <a:cubicBezTo>
                      <a:pt x="1305" y="1489"/>
                      <a:pt x="1255" y="1540"/>
                      <a:pt x="1204" y="1590"/>
                    </a:cubicBezTo>
                    <a:cubicBezTo>
                      <a:pt x="1082" y="1702"/>
                      <a:pt x="966" y="1819"/>
                      <a:pt x="865" y="1948"/>
                    </a:cubicBezTo>
                    <a:cubicBezTo>
                      <a:pt x="831" y="1991"/>
                      <a:pt x="795" y="2032"/>
                      <a:pt x="762" y="2074"/>
                    </a:cubicBezTo>
                    <a:cubicBezTo>
                      <a:pt x="697" y="2167"/>
                      <a:pt x="636" y="2259"/>
                      <a:pt x="580" y="2358"/>
                    </a:cubicBezTo>
                    <a:cubicBezTo>
                      <a:pt x="497" y="2497"/>
                      <a:pt x="427" y="2645"/>
                      <a:pt x="376" y="2804"/>
                    </a:cubicBezTo>
                    <a:cubicBezTo>
                      <a:pt x="339" y="2920"/>
                      <a:pt x="311" y="3036"/>
                      <a:pt x="284" y="3158"/>
                    </a:cubicBezTo>
                    <a:cubicBezTo>
                      <a:pt x="237" y="3362"/>
                      <a:pt x="195" y="3570"/>
                      <a:pt x="144" y="3776"/>
                    </a:cubicBezTo>
                    <a:cubicBezTo>
                      <a:pt x="102" y="3948"/>
                      <a:pt x="65" y="4115"/>
                      <a:pt x="32" y="4291"/>
                    </a:cubicBezTo>
                    <a:cubicBezTo>
                      <a:pt x="14" y="4394"/>
                      <a:pt x="0" y="4501"/>
                      <a:pt x="0" y="4612"/>
                    </a:cubicBezTo>
                    <a:cubicBezTo>
                      <a:pt x="0" y="4714"/>
                      <a:pt x="14" y="4812"/>
                      <a:pt x="50" y="4915"/>
                    </a:cubicBezTo>
                    <a:cubicBezTo>
                      <a:pt x="88" y="5035"/>
                      <a:pt x="153" y="5147"/>
                      <a:pt x="251" y="5239"/>
                    </a:cubicBezTo>
                    <a:cubicBezTo>
                      <a:pt x="316" y="5305"/>
                      <a:pt x="391" y="5361"/>
                      <a:pt x="469" y="5411"/>
                    </a:cubicBezTo>
                    <a:cubicBezTo>
                      <a:pt x="599" y="5501"/>
                      <a:pt x="739" y="5565"/>
                      <a:pt x="883" y="5626"/>
                    </a:cubicBezTo>
                    <a:cubicBezTo>
                      <a:pt x="1055" y="5696"/>
                      <a:pt x="1226" y="5733"/>
                      <a:pt x="1394" y="5733"/>
                    </a:cubicBezTo>
                    <a:cubicBezTo>
                      <a:pt x="1403" y="5733"/>
                      <a:pt x="1413" y="5733"/>
                      <a:pt x="1423" y="5733"/>
                    </a:cubicBezTo>
                    <a:cubicBezTo>
                      <a:pt x="1612" y="5728"/>
                      <a:pt x="1794" y="5705"/>
                      <a:pt x="1970" y="5668"/>
                    </a:cubicBezTo>
                    <a:cubicBezTo>
                      <a:pt x="2232" y="5612"/>
                      <a:pt x="2483" y="5537"/>
                      <a:pt x="2719" y="5430"/>
                    </a:cubicBezTo>
                    <a:cubicBezTo>
                      <a:pt x="2854" y="5366"/>
                      <a:pt x="2979" y="5295"/>
                      <a:pt x="3105" y="5222"/>
                    </a:cubicBezTo>
                    <a:cubicBezTo>
                      <a:pt x="3212" y="5160"/>
                      <a:pt x="3309" y="5091"/>
                      <a:pt x="3412" y="5021"/>
                    </a:cubicBezTo>
                    <a:cubicBezTo>
                      <a:pt x="3496" y="4961"/>
                      <a:pt x="3579" y="4900"/>
                      <a:pt x="3663" y="4840"/>
                    </a:cubicBezTo>
                    <a:cubicBezTo>
                      <a:pt x="3738" y="4789"/>
                      <a:pt x="3807" y="4733"/>
                      <a:pt x="3872" y="4682"/>
                    </a:cubicBezTo>
                    <a:lnTo>
                      <a:pt x="4081" y="4514"/>
                    </a:lnTo>
                    <a:cubicBezTo>
                      <a:pt x="4105" y="4501"/>
                      <a:pt x="4128" y="4482"/>
                      <a:pt x="4146" y="4463"/>
                    </a:cubicBezTo>
                    <a:cubicBezTo>
                      <a:pt x="4197" y="4426"/>
                      <a:pt x="4244" y="4389"/>
                      <a:pt x="4290" y="4347"/>
                    </a:cubicBezTo>
                    <a:cubicBezTo>
                      <a:pt x="4341" y="4310"/>
                      <a:pt x="4388" y="4268"/>
                      <a:pt x="4440" y="4226"/>
                    </a:cubicBezTo>
                    <a:cubicBezTo>
                      <a:pt x="4463" y="4207"/>
                      <a:pt x="4485" y="4190"/>
                      <a:pt x="4509" y="4171"/>
                    </a:cubicBezTo>
                    <a:cubicBezTo>
                      <a:pt x="4541" y="4143"/>
                      <a:pt x="4569" y="4119"/>
                      <a:pt x="4602" y="4091"/>
                    </a:cubicBezTo>
                    <a:cubicBezTo>
                      <a:pt x="4635" y="4068"/>
                      <a:pt x="4663" y="4040"/>
                      <a:pt x="4695" y="4017"/>
                    </a:cubicBezTo>
                    <a:cubicBezTo>
                      <a:pt x="4736" y="3980"/>
                      <a:pt x="4779" y="3948"/>
                      <a:pt x="4816" y="3911"/>
                    </a:cubicBezTo>
                    <a:cubicBezTo>
                      <a:pt x="4969" y="3766"/>
                      <a:pt x="5122" y="3613"/>
                      <a:pt x="5257" y="3450"/>
                    </a:cubicBezTo>
                    <a:cubicBezTo>
                      <a:pt x="5294" y="3409"/>
                      <a:pt x="5332" y="3366"/>
                      <a:pt x="5369" y="3319"/>
                    </a:cubicBezTo>
                    <a:cubicBezTo>
                      <a:pt x="5416" y="3259"/>
                      <a:pt x="5461" y="3194"/>
                      <a:pt x="5504" y="3124"/>
                    </a:cubicBezTo>
                    <a:cubicBezTo>
                      <a:pt x="5527" y="3087"/>
                      <a:pt x="5551" y="3046"/>
                      <a:pt x="5573" y="2999"/>
                    </a:cubicBezTo>
                    <a:cubicBezTo>
                      <a:pt x="5592" y="2957"/>
                      <a:pt x="5607" y="2915"/>
                      <a:pt x="5607" y="2869"/>
                    </a:cubicBezTo>
                    <a:cubicBezTo>
                      <a:pt x="5607" y="2795"/>
                      <a:pt x="5560" y="2734"/>
                      <a:pt x="5485" y="2711"/>
                    </a:cubicBezTo>
                    <a:cubicBezTo>
                      <a:pt x="5461" y="2701"/>
                      <a:pt x="5434" y="2701"/>
                      <a:pt x="5406" y="2701"/>
                    </a:cubicBezTo>
                    <a:cubicBezTo>
                      <a:pt x="5350" y="2706"/>
                      <a:pt x="5294" y="2720"/>
                      <a:pt x="5244" y="2744"/>
                    </a:cubicBezTo>
                    <a:cubicBezTo>
                      <a:pt x="5197" y="2767"/>
                      <a:pt x="5150" y="2795"/>
                      <a:pt x="5109" y="2823"/>
                    </a:cubicBezTo>
                    <a:cubicBezTo>
                      <a:pt x="4959" y="2911"/>
                      <a:pt x="4807" y="2999"/>
                      <a:pt x="4676" y="3111"/>
                    </a:cubicBezTo>
                    <a:cubicBezTo>
                      <a:pt x="4639" y="3148"/>
                      <a:pt x="4597" y="3175"/>
                      <a:pt x="4560" y="3213"/>
                    </a:cubicBezTo>
                    <a:cubicBezTo>
                      <a:pt x="4504" y="3264"/>
                      <a:pt x="4448" y="3315"/>
                      <a:pt x="4393" y="3371"/>
                    </a:cubicBezTo>
                    <a:cubicBezTo>
                      <a:pt x="4290" y="3464"/>
                      <a:pt x="4188" y="3566"/>
                      <a:pt x="4086" y="3664"/>
                    </a:cubicBezTo>
                    <a:cubicBezTo>
                      <a:pt x="3970" y="3776"/>
                      <a:pt x="3854" y="3896"/>
                      <a:pt x="3723" y="4003"/>
                    </a:cubicBezTo>
                    <a:cubicBezTo>
                      <a:pt x="3672" y="4045"/>
                      <a:pt x="3621" y="4096"/>
                      <a:pt x="3565" y="4138"/>
                    </a:cubicBezTo>
                    <a:cubicBezTo>
                      <a:pt x="3509" y="4184"/>
                      <a:pt x="3459" y="4231"/>
                      <a:pt x="3403" y="4282"/>
                    </a:cubicBezTo>
                    <a:cubicBezTo>
                      <a:pt x="3347" y="4323"/>
                      <a:pt x="3296" y="4370"/>
                      <a:pt x="3240" y="4417"/>
                    </a:cubicBezTo>
                    <a:cubicBezTo>
                      <a:pt x="3198" y="4458"/>
                      <a:pt x="3152" y="4501"/>
                      <a:pt x="3105" y="4538"/>
                    </a:cubicBezTo>
                    <a:cubicBezTo>
                      <a:pt x="3101" y="4542"/>
                      <a:pt x="3096" y="4547"/>
                      <a:pt x="3091" y="4552"/>
                    </a:cubicBezTo>
                    <a:cubicBezTo>
                      <a:pt x="3040" y="4598"/>
                      <a:pt x="2989" y="4640"/>
                      <a:pt x="2938" y="4686"/>
                    </a:cubicBezTo>
                    <a:cubicBezTo>
                      <a:pt x="2910" y="4710"/>
                      <a:pt x="2882" y="4737"/>
                      <a:pt x="2850" y="4761"/>
                    </a:cubicBezTo>
                    <a:cubicBezTo>
                      <a:pt x="2770" y="4821"/>
                      <a:pt x="2691" y="4872"/>
                      <a:pt x="2603" y="4919"/>
                    </a:cubicBezTo>
                    <a:cubicBezTo>
                      <a:pt x="2533" y="4961"/>
                      <a:pt x="2459" y="4993"/>
                      <a:pt x="2380" y="5021"/>
                    </a:cubicBezTo>
                    <a:cubicBezTo>
                      <a:pt x="2323" y="5041"/>
                      <a:pt x="2262" y="5055"/>
                      <a:pt x="2194" y="5055"/>
                    </a:cubicBezTo>
                    <a:cubicBezTo>
                      <a:pt x="2185" y="5055"/>
                      <a:pt x="2175" y="5055"/>
                      <a:pt x="2166" y="5054"/>
                    </a:cubicBezTo>
                    <a:cubicBezTo>
                      <a:pt x="2129" y="5054"/>
                      <a:pt x="2092" y="5044"/>
                      <a:pt x="2054" y="5031"/>
                    </a:cubicBezTo>
                    <a:cubicBezTo>
                      <a:pt x="2026" y="5016"/>
                      <a:pt x="2017" y="4998"/>
                      <a:pt x="2017" y="4971"/>
                    </a:cubicBezTo>
                    <a:cubicBezTo>
                      <a:pt x="2017" y="4961"/>
                      <a:pt x="2022" y="4952"/>
                      <a:pt x="2022" y="4943"/>
                    </a:cubicBezTo>
                    <a:cubicBezTo>
                      <a:pt x="2031" y="4909"/>
                      <a:pt x="2045" y="4877"/>
                      <a:pt x="2059" y="4849"/>
                    </a:cubicBezTo>
                    <a:cubicBezTo>
                      <a:pt x="2114" y="4737"/>
                      <a:pt x="2185" y="4630"/>
                      <a:pt x="2254" y="4533"/>
                    </a:cubicBezTo>
                    <a:cubicBezTo>
                      <a:pt x="2287" y="4482"/>
                      <a:pt x="2324" y="4435"/>
                      <a:pt x="2356" y="4389"/>
                    </a:cubicBezTo>
                    <a:cubicBezTo>
                      <a:pt x="2393" y="4338"/>
                      <a:pt x="2436" y="4287"/>
                      <a:pt x="2483" y="4240"/>
                    </a:cubicBezTo>
                    <a:cubicBezTo>
                      <a:pt x="2528" y="4180"/>
                      <a:pt x="2584" y="4124"/>
                      <a:pt x="2635" y="4068"/>
                    </a:cubicBezTo>
                    <a:cubicBezTo>
                      <a:pt x="2640" y="4064"/>
                      <a:pt x="2644" y="4059"/>
                      <a:pt x="2644" y="4055"/>
                    </a:cubicBezTo>
                    <a:cubicBezTo>
                      <a:pt x="2691" y="4003"/>
                      <a:pt x="2738" y="3952"/>
                      <a:pt x="2784" y="3901"/>
                    </a:cubicBezTo>
                    <a:cubicBezTo>
                      <a:pt x="2817" y="3864"/>
                      <a:pt x="2845" y="3831"/>
                      <a:pt x="2878" y="3794"/>
                    </a:cubicBezTo>
                    <a:cubicBezTo>
                      <a:pt x="2901" y="3771"/>
                      <a:pt x="2919" y="3743"/>
                      <a:pt x="2942" y="3720"/>
                    </a:cubicBezTo>
                    <a:cubicBezTo>
                      <a:pt x="2966" y="3688"/>
                      <a:pt x="2994" y="3654"/>
                      <a:pt x="3017" y="3622"/>
                    </a:cubicBezTo>
                    <a:cubicBezTo>
                      <a:pt x="3045" y="3589"/>
                      <a:pt x="3068" y="3561"/>
                      <a:pt x="3096" y="3534"/>
                    </a:cubicBezTo>
                    <a:cubicBezTo>
                      <a:pt x="3133" y="3487"/>
                      <a:pt x="3170" y="3445"/>
                      <a:pt x="3208" y="3403"/>
                    </a:cubicBezTo>
                    <a:cubicBezTo>
                      <a:pt x="3296" y="3306"/>
                      <a:pt x="3397" y="3218"/>
                      <a:pt x="3496" y="3124"/>
                    </a:cubicBezTo>
                    <a:lnTo>
                      <a:pt x="3500" y="3120"/>
                    </a:lnTo>
                    <a:cubicBezTo>
                      <a:pt x="3542" y="3083"/>
                      <a:pt x="3584" y="3046"/>
                      <a:pt x="3626" y="3013"/>
                    </a:cubicBezTo>
                    <a:cubicBezTo>
                      <a:pt x="3667" y="2976"/>
                      <a:pt x="3710" y="2939"/>
                      <a:pt x="3751" y="2901"/>
                    </a:cubicBezTo>
                    <a:cubicBezTo>
                      <a:pt x="3779" y="2879"/>
                      <a:pt x="3802" y="2855"/>
                      <a:pt x="3830" y="2832"/>
                    </a:cubicBezTo>
                    <a:cubicBezTo>
                      <a:pt x="3891" y="2780"/>
                      <a:pt x="3951" y="2734"/>
                      <a:pt x="4011" y="2678"/>
                    </a:cubicBezTo>
                    <a:cubicBezTo>
                      <a:pt x="4072" y="2632"/>
                      <a:pt x="4133" y="2581"/>
                      <a:pt x="4188" y="2525"/>
                    </a:cubicBezTo>
                    <a:cubicBezTo>
                      <a:pt x="4268" y="2450"/>
                      <a:pt x="4351" y="2377"/>
                      <a:pt x="4421" y="2287"/>
                    </a:cubicBezTo>
                    <a:cubicBezTo>
                      <a:pt x="4463" y="2237"/>
                      <a:pt x="4495" y="2186"/>
                      <a:pt x="4528" y="2130"/>
                    </a:cubicBezTo>
                    <a:cubicBezTo>
                      <a:pt x="4556" y="2083"/>
                      <a:pt x="4579" y="2032"/>
                      <a:pt x="4592" y="1972"/>
                    </a:cubicBezTo>
                    <a:cubicBezTo>
                      <a:pt x="4597" y="1948"/>
                      <a:pt x="4597" y="1920"/>
                      <a:pt x="4592" y="1892"/>
                    </a:cubicBezTo>
                    <a:cubicBezTo>
                      <a:pt x="4583" y="1856"/>
                      <a:pt x="4560" y="1823"/>
                      <a:pt x="4523" y="1800"/>
                    </a:cubicBezTo>
                    <a:cubicBezTo>
                      <a:pt x="4495" y="1781"/>
                      <a:pt x="4467" y="1772"/>
                      <a:pt x="4440" y="1767"/>
                    </a:cubicBezTo>
                    <a:cubicBezTo>
                      <a:pt x="4417" y="1764"/>
                      <a:pt x="4396" y="1761"/>
                      <a:pt x="4377" y="1761"/>
                    </a:cubicBezTo>
                    <a:cubicBezTo>
                      <a:pt x="4368" y="1761"/>
                      <a:pt x="4360" y="1761"/>
                      <a:pt x="4351" y="1763"/>
                    </a:cubicBezTo>
                    <a:cubicBezTo>
                      <a:pt x="4258" y="1767"/>
                      <a:pt x="4178" y="1800"/>
                      <a:pt x="4105" y="1841"/>
                    </a:cubicBezTo>
                    <a:cubicBezTo>
                      <a:pt x="4002" y="1902"/>
                      <a:pt x="3910" y="1976"/>
                      <a:pt x="3811" y="2046"/>
                    </a:cubicBezTo>
                    <a:cubicBezTo>
                      <a:pt x="3756" y="2088"/>
                      <a:pt x="3700" y="2139"/>
                      <a:pt x="3640" y="2181"/>
                    </a:cubicBezTo>
                    <a:cubicBezTo>
                      <a:pt x="3579" y="2227"/>
                      <a:pt x="3528" y="2274"/>
                      <a:pt x="3472" y="2325"/>
                    </a:cubicBezTo>
                    <a:cubicBezTo>
                      <a:pt x="3407" y="2377"/>
                      <a:pt x="3347" y="2437"/>
                      <a:pt x="3291" y="2493"/>
                    </a:cubicBezTo>
                    <a:cubicBezTo>
                      <a:pt x="3202" y="2581"/>
                      <a:pt x="3114" y="2669"/>
                      <a:pt x="3030" y="2757"/>
                    </a:cubicBezTo>
                    <a:cubicBezTo>
                      <a:pt x="2979" y="2813"/>
                      <a:pt x="2933" y="2869"/>
                      <a:pt x="2882" y="2920"/>
                    </a:cubicBezTo>
                    <a:cubicBezTo>
                      <a:pt x="2882" y="2924"/>
                      <a:pt x="2878" y="2924"/>
                      <a:pt x="2878" y="2929"/>
                    </a:cubicBezTo>
                    <a:cubicBezTo>
                      <a:pt x="2845" y="2967"/>
                      <a:pt x="2812" y="3004"/>
                      <a:pt x="2779" y="3040"/>
                    </a:cubicBezTo>
                    <a:cubicBezTo>
                      <a:pt x="2747" y="3083"/>
                      <a:pt x="2710" y="3124"/>
                      <a:pt x="2678" y="3162"/>
                    </a:cubicBezTo>
                    <a:cubicBezTo>
                      <a:pt x="2672" y="3167"/>
                      <a:pt x="2668" y="3171"/>
                      <a:pt x="2668" y="3171"/>
                    </a:cubicBezTo>
                    <a:cubicBezTo>
                      <a:pt x="2635" y="3208"/>
                      <a:pt x="2603" y="3246"/>
                      <a:pt x="2575" y="3283"/>
                    </a:cubicBezTo>
                    <a:cubicBezTo>
                      <a:pt x="2543" y="3319"/>
                      <a:pt x="2515" y="3353"/>
                      <a:pt x="2487" y="3385"/>
                    </a:cubicBezTo>
                    <a:cubicBezTo>
                      <a:pt x="2468" y="3409"/>
                      <a:pt x="2449" y="3426"/>
                      <a:pt x="2431" y="3450"/>
                    </a:cubicBezTo>
                    <a:cubicBezTo>
                      <a:pt x="2393" y="3497"/>
                      <a:pt x="2356" y="3548"/>
                      <a:pt x="2320" y="3594"/>
                    </a:cubicBezTo>
                    <a:cubicBezTo>
                      <a:pt x="2277" y="3641"/>
                      <a:pt x="2236" y="3692"/>
                      <a:pt x="2198" y="3738"/>
                    </a:cubicBezTo>
                    <a:cubicBezTo>
                      <a:pt x="2180" y="3761"/>
                      <a:pt x="2161" y="3785"/>
                      <a:pt x="2142" y="3808"/>
                    </a:cubicBezTo>
                    <a:cubicBezTo>
                      <a:pt x="2114" y="3840"/>
                      <a:pt x="2086" y="3877"/>
                      <a:pt x="2054" y="3911"/>
                    </a:cubicBezTo>
                    <a:cubicBezTo>
                      <a:pt x="2031" y="3943"/>
                      <a:pt x="2003" y="3975"/>
                      <a:pt x="1980" y="4003"/>
                    </a:cubicBezTo>
                    <a:cubicBezTo>
                      <a:pt x="1938" y="4055"/>
                      <a:pt x="1897" y="4106"/>
                      <a:pt x="1854" y="4156"/>
                    </a:cubicBezTo>
                    <a:cubicBezTo>
                      <a:pt x="1818" y="4203"/>
                      <a:pt x="1780" y="4250"/>
                      <a:pt x="1743" y="4296"/>
                    </a:cubicBezTo>
                    <a:cubicBezTo>
                      <a:pt x="1702" y="4351"/>
                      <a:pt x="1655" y="4398"/>
                      <a:pt x="1603" y="4445"/>
                    </a:cubicBezTo>
                    <a:cubicBezTo>
                      <a:pt x="1590" y="4458"/>
                      <a:pt x="1571" y="4473"/>
                      <a:pt x="1548" y="4486"/>
                    </a:cubicBezTo>
                    <a:cubicBezTo>
                      <a:pt x="1496" y="4514"/>
                      <a:pt x="1436" y="4533"/>
                      <a:pt x="1367" y="4533"/>
                    </a:cubicBezTo>
                    <a:cubicBezTo>
                      <a:pt x="1348" y="4533"/>
                      <a:pt x="1324" y="4533"/>
                      <a:pt x="1305" y="4519"/>
                    </a:cubicBezTo>
                    <a:cubicBezTo>
                      <a:pt x="1288" y="4514"/>
                      <a:pt x="1278" y="4505"/>
                      <a:pt x="1273" y="4486"/>
                    </a:cubicBezTo>
                    <a:cubicBezTo>
                      <a:pt x="1269" y="4473"/>
                      <a:pt x="1269" y="4454"/>
                      <a:pt x="1273" y="4441"/>
                    </a:cubicBezTo>
                    <a:cubicBezTo>
                      <a:pt x="1278" y="4413"/>
                      <a:pt x="1288" y="4385"/>
                      <a:pt x="1297" y="4361"/>
                    </a:cubicBezTo>
                    <a:cubicBezTo>
                      <a:pt x="1316" y="4310"/>
                      <a:pt x="1333" y="4263"/>
                      <a:pt x="1357" y="4218"/>
                    </a:cubicBezTo>
                    <a:cubicBezTo>
                      <a:pt x="1440" y="4059"/>
                      <a:pt x="1543" y="3911"/>
                      <a:pt x="1655" y="3776"/>
                    </a:cubicBezTo>
                    <a:cubicBezTo>
                      <a:pt x="1674" y="3748"/>
                      <a:pt x="1696" y="3724"/>
                      <a:pt x="1715" y="3696"/>
                    </a:cubicBezTo>
                    <a:cubicBezTo>
                      <a:pt x="1747" y="3664"/>
                      <a:pt x="1775" y="3626"/>
                      <a:pt x="1803" y="3594"/>
                    </a:cubicBezTo>
                    <a:cubicBezTo>
                      <a:pt x="1841" y="3553"/>
                      <a:pt x="1878" y="3510"/>
                      <a:pt x="1915" y="3469"/>
                    </a:cubicBezTo>
                    <a:cubicBezTo>
                      <a:pt x="1934" y="3441"/>
                      <a:pt x="1957" y="3418"/>
                      <a:pt x="1980" y="3394"/>
                    </a:cubicBezTo>
                    <a:cubicBezTo>
                      <a:pt x="2003" y="3366"/>
                      <a:pt x="2026" y="3338"/>
                      <a:pt x="2050" y="3310"/>
                    </a:cubicBezTo>
                    <a:cubicBezTo>
                      <a:pt x="2078" y="3274"/>
                      <a:pt x="2105" y="3236"/>
                      <a:pt x="2138" y="3203"/>
                    </a:cubicBezTo>
                    <a:cubicBezTo>
                      <a:pt x="2161" y="3175"/>
                      <a:pt x="2185" y="3143"/>
                      <a:pt x="2213" y="3115"/>
                    </a:cubicBezTo>
                    <a:cubicBezTo>
                      <a:pt x="2259" y="3050"/>
                      <a:pt x="2310" y="2990"/>
                      <a:pt x="2361" y="2924"/>
                    </a:cubicBezTo>
                    <a:cubicBezTo>
                      <a:pt x="2399" y="2879"/>
                      <a:pt x="2440" y="2832"/>
                      <a:pt x="2477" y="2780"/>
                    </a:cubicBezTo>
                    <a:cubicBezTo>
                      <a:pt x="2496" y="2757"/>
                      <a:pt x="2519" y="2734"/>
                      <a:pt x="2538" y="2706"/>
                    </a:cubicBezTo>
                    <a:cubicBezTo>
                      <a:pt x="2580" y="2660"/>
                      <a:pt x="2622" y="2613"/>
                      <a:pt x="2663" y="2566"/>
                    </a:cubicBezTo>
                    <a:cubicBezTo>
                      <a:pt x="2789" y="2437"/>
                      <a:pt x="2919" y="2311"/>
                      <a:pt x="3040" y="2176"/>
                    </a:cubicBezTo>
                    <a:cubicBezTo>
                      <a:pt x="3077" y="2134"/>
                      <a:pt x="3114" y="2092"/>
                      <a:pt x="3152" y="2051"/>
                    </a:cubicBezTo>
                    <a:cubicBezTo>
                      <a:pt x="3156" y="2046"/>
                      <a:pt x="3156" y="2046"/>
                      <a:pt x="3161" y="2042"/>
                    </a:cubicBezTo>
                    <a:cubicBezTo>
                      <a:pt x="3184" y="2014"/>
                      <a:pt x="3208" y="1981"/>
                      <a:pt x="3236" y="1953"/>
                    </a:cubicBezTo>
                    <a:cubicBezTo>
                      <a:pt x="3268" y="1911"/>
                      <a:pt x="3300" y="1869"/>
                      <a:pt x="3333" y="1823"/>
                    </a:cubicBezTo>
                    <a:cubicBezTo>
                      <a:pt x="3380" y="1763"/>
                      <a:pt x="3425" y="1702"/>
                      <a:pt x="3468" y="1641"/>
                    </a:cubicBezTo>
                    <a:cubicBezTo>
                      <a:pt x="3524" y="1553"/>
                      <a:pt x="3579" y="1465"/>
                      <a:pt x="3612" y="1362"/>
                    </a:cubicBezTo>
                    <a:cubicBezTo>
                      <a:pt x="3626" y="1321"/>
                      <a:pt x="3640" y="1274"/>
                      <a:pt x="3644" y="1227"/>
                    </a:cubicBezTo>
                    <a:cubicBezTo>
                      <a:pt x="3648" y="1195"/>
                      <a:pt x="3648" y="1163"/>
                      <a:pt x="3635" y="1130"/>
                    </a:cubicBezTo>
                    <a:cubicBezTo>
                      <a:pt x="3621" y="1088"/>
                      <a:pt x="3593" y="1051"/>
                      <a:pt x="3551" y="1032"/>
                    </a:cubicBezTo>
                    <a:cubicBezTo>
                      <a:pt x="3528" y="1019"/>
                      <a:pt x="3505" y="1010"/>
                      <a:pt x="3481" y="1010"/>
                    </a:cubicBezTo>
                    <a:cubicBezTo>
                      <a:pt x="3458" y="1006"/>
                      <a:pt x="3435" y="1002"/>
                      <a:pt x="3412" y="1002"/>
                    </a:cubicBezTo>
                    <a:cubicBezTo>
                      <a:pt x="3403" y="1002"/>
                      <a:pt x="3393" y="1003"/>
                      <a:pt x="3384" y="1004"/>
                    </a:cubicBezTo>
                    <a:cubicBezTo>
                      <a:pt x="3296" y="1014"/>
                      <a:pt x="3217" y="1038"/>
                      <a:pt x="3142" y="1075"/>
                    </a:cubicBezTo>
                    <a:cubicBezTo>
                      <a:pt x="3021" y="1130"/>
                      <a:pt x="2910" y="1205"/>
                      <a:pt x="2803" y="1283"/>
                    </a:cubicBezTo>
                    <a:cubicBezTo>
                      <a:pt x="2766" y="1317"/>
                      <a:pt x="2724" y="1349"/>
                      <a:pt x="2682" y="1381"/>
                    </a:cubicBezTo>
                    <a:cubicBezTo>
                      <a:pt x="2635" y="1418"/>
                      <a:pt x="2594" y="1461"/>
                      <a:pt x="2547" y="1502"/>
                    </a:cubicBezTo>
                    <a:cubicBezTo>
                      <a:pt x="2510" y="1534"/>
                      <a:pt x="2483" y="1568"/>
                      <a:pt x="2449" y="1605"/>
                    </a:cubicBezTo>
                    <a:cubicBezTo>
                      <a:pt x="2412" y="1646"/>
                      <a:pt x="2375" y="1684"/>
                      <a:pt x="2343" y="1725"/>
                    </a:cubicBezTo>
                    <a:cubicBezTo>
                      <a:pt x="2287" y="1791"/>
                      <a:pt x="2232" y="1856"/>
                      <a:pt x="2180" y="1920"/>
                    </a:cubicBezTo>
                    <a:cubicBezTo>
                      <a:pt x="2133" y="1976"/>
                      <a:pt x="2092" y="2036"/>
                      <a:pt x="2050" y="2102"/>
                    </a:cubicBezTo>
                    <a:cubicBezTo>
                      <a:pt x="1966" y="2223"/>
                      <a:pt x="1891" y="2353"/>
                      <a:pt x="1818" y="2483"/>
                    </a:cubicBezTo>
                    <a:cubicBezTo>
                      <a:pt x="1729" y="2628"/>
                      <a:pt x="1646" y="2772"/>
                      <a:pt x="1562" y="2920"/>
                    </a:cubicBezTo>
                    <a:cubicBezTo>
                      <a:pt x="1501" y="3023"/>
                      <a:pt x="1440" y="3124"/>
                      <a:pt x="1380" y="3227"/>
                    </a:cubicBezTo>
                    <a:cubicBezTo>
                      <a:pt x="1352" y="3278"/>
                      <a:pt x="1320" y="3334"/>
                      <a:pt x="1283" y="3385"/>
                    </a:cubicBezTo>
                    <a:cubicBezTo>
                      <a:pt x="1250" y="3441"/>
                      <a:pt x="1213" y="3497"/>
                      <a:pt x="1172" y="3548"/>
                    </a:cubicBezTo>
                    <a:cubicBezTo>
                      <a:pt x="1129" y="3604"/>
                      <a:pt x="1088" y="3660"/>
                      <a:pt x="1037" y="3710"/>
                    </a:cubicBezTo>
                    <a:cubicBezTo>
                      <a:pt x="1032" y="3715"/>
                      <a:pt x="1022" y="3724"/>
                      <a:pt x="1018" y="3733"/>
                    </a:cubicBezTo>
                    <a:cubicBezTo>
                      <a:pt x="981" y="3780"/>
                      <a:pt x="938" y="3817"/>
                      <a:pt x="893" y="3855"/>
                    </a:cubicBezTo>
                    <a:cubicBezTo>
                      <a:pt x="878" y="3864"/>
                      <a:pt x="865" y="3868"/>
                      <a:pt x="846" y="3873"/>
                    </a:cubicBezTo>
                    <a:cubicBezTo>
                      <a:pt x="837" y="3877"/>
                      <a:pt x="827" y="3883"/>
                      <a:pt x="813" y="3883"/>
                    </a:cubicBezTo>
                    <a:cubicBezTo>
                      <a:pt x="790" y="3877"/>
                      <a:pt x="776" y="3868"/>
                      <a:pt x="762" y="3845"/>
                    </a:cubicBezTo>
                    <a:cubicBezTo>
                      <a:pt x="753" y="3821"/>
                      <a:pt x="743" y="3804"/>
                      <a:pt x="743" y="3780"/>
                    </a:cubicBezTo>
                    <a:cubicBezTo>
                      <a:pt x="734" y="3733"/>
                      <a:pt x="734" y="3692"/>
                      <a:pt x="739" y="3650"/>
                    </a:cubicBezTo>
                    <a:cubicBezTo>
                      <a:pt x="748" y="3529"/>
                      <a:pt x="776" y="3409"/>
                      <a:pt x="799" y="3291"/>
                    </a:cubicBezTo>
                    <a:cubicBezTo>
                      <a:pt x="831" y="3158"/>
                      <a:pt x="883" y="3027"/>
                      <a:pt x="943" y="2907"/>
                    </a:cubicBezTo>
                    <a:cubicBezTo>
                      <a:pt x="1018" y="2762"/>
                      <a:pt x="1097" y="2622"/>
                      <a:pt x="1185" y="2488"/>
                    </a:cubicBezTo>
                    <a:cubicBezTo>
                      <a:pt x="1222" y="2437"/>
                      <a:pt x="1260" y="2390"/>
                      <a:pt x="1301" y="2339"/>
                    </a:cubicBezTo>
                    <a:cubicBezTo>
                      <a:pt x="1329" y="2306"/>
                      <a:pt x="1357" y="2274"/>
                      <a:pt x="1385" y="2242"/>
                    </a:cubicBezTo>
                    <a:cubicBezTo>
                      <a:pt x="1436" y="2176"/>
                      <a:pt x="1492" y="2116"/>
                      <a:pt x="1548" y="2060"/>
                    </a:cubicBezTo>
                    <a:cubicBezTo>
                      <a:pt x="1627" y="1981"/>
                      <a:pt x="1702" y="1902"/>
                      <a:pt x="1785" y="1832"/>
                    </a:cubicBezTo>
                    <a:cubicBezTo>
                      <a:pt x="1845" y="1772"/>
                      <a:pt x="1906" y="1712"/>
                      <a:pt x="1962" y="1651"/>
                    </a:cubicBezTo>
                    <a:cubicBezTo>
                      <a:pt x="2013" y="1586"/>
                      <a:pt x="2073" y="1534"/>
                      <a:pt x="2124" y="1470"/>
                    </a:cubicBezTo>
                    <a:cubicBezTo>
                      <a:pt x="2152" y="1437"/>
                      <a:pt x="2180" y="1409"/>
                      <a:pt x="2204" y="1377"/>
                    </a:cubicBezTo>
                    <a:cubicBezTo>
                      <a:pt x="2249" y="1317"/>
                      <a:pt x="2301" y="1261"/>
                      <a:pt x="2352" y="1210"/>
                    </a:cubicBezTo>
                    <a:cubicBezTo>
                      <a:pt x="2393" y="1167"/>
                      <a:pt x="2431" y="1130"/>
                      <a:pt x="2473" y="1084"/>
                    </a:cubicBezTo>
                    <a:cubicBezTo>
                      <a:pt x="2543" y="1014"/>
                      <a:pt x="2616" y="944"/>
                      <a:pt x="2687" y="865"/>
                    </a:cubicBezTo>
                    <a:cubicBezTo>
                      <a:pt x="2734" y="815"/>
                      <a:pt x="2784" y="763"/>
                      <a:pt x="2831" y="712"/>
                    </a:cubicBezTo>
                    <a:cubicBezTo>
                      <a:pt x="2886" y="647"/>
                      <a:pt x="2947" y="586"/>
                      <a:pt x="2998" y="521"/>
                    </a:cubicBezTo>
                    <a:cubicBezTo>
                      <a:pt x="3026" y="480"/>
                      <a:pt x="3054" y="438"/>
                      <a:pt x="3077" y="391"/>
                    </a:cubicBezTo>
                    <a:cubicBezTo>
                      <a:pt x="3114" y="313"/>
                      <a:pt x="3119" y="223"/>
                      <a:pt x="3086" y="126"/>
                    </a:cubicBezTo>
                    <a:cubicBezTo>
                      <a:pt x="3077" y="103"/>
                      <a:pt x="3063" y="79"/>
                      <a:pt x="3045" y="62"/>
                    </a:cubicBezTo>
                    <a:cubicBezTo>
                      <a:pt x="2998" y="10"/>
                      <a:pt x="2942" y="0"/>
                      <a:pt x="28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6"/>
              <p:cNvSpPr/>
              <p:nvPr/>
            </p:nvSpPr>
            <p:spPr>
              <a:xfrm>
                <a:off x="1312947" y="4302557"/>
                <a:ext cx="314789" cy="308414"/>
              </a:xfrm>
              <a:custGeom>
                <a:rect b="b" l="l" r="r" t="t"/>
                <a:pathLst>
                  <a:path extrusionOk="0" h="6482" w="6616">
                    <a:moveTo>
                      <a:pt x="1002" y="0"/>
                    </a:moveTo>
                    <a:cubicBezTo>
                      <a:pt x="927" y="0"/>
                      <a:pt x="853" y="8"/>
                      <a:pt x="777" y="23"/>
                    </a:cubicBezTo>
                    <a:cubicBezTo>
                      <a:pt x="647" y="56"/>
                      <a:pt x="531" y="117"/>
                      <a:pt x="438" y="209"/>
                    </a:cubicBezTo>
                    <a:cubicBezTo>
                      <a:pt x="372" y="274"/>
                      <a:pt x="322" y="353"/>
                      <a:pt x="271" y="432"/>
                    </a:cubicBezTo>
                    <a:cubicBezTo>
                      <a:pt x="192" y="572"/>
                      <a:pt x="131" y="720"/>
                      <a:pt x="80" y="870"/>
                    </a:cubicBezTo>
                    <a:cubicBezTo>
                      <a:pt x="20" y="1065"/>
                      <a:pt x="1" y="1265"/>
                      <a:pt x="29" y="1464"/>
                    </a:cubicBezTo>
                    <a:cubicBezTo>
                      <a:pt x="52" y="1674"/>
                      <a:pt x="103" y="1878"/>
                      <a:pt x="164" y="2082"/>
                    </a:cubicBezTo>
                    <a:cubicBezTo>
                      <a:pt x="256" y="2380"/>
                      <a:pt x="372" y="2673"/>
                      <a:pt x="522" y="2947"/>
                    </a:cubicBezTo>
                    <a:cubicBezTo>
                      <a:pt x="605" y="3106"/>
                      <a:pt x="698" y="3258"/>
                      <a:pt x="796" y="3408"/>
                    </a:cubicBezTo>
                    <a:cubicBezTo>
                      <a:pt x="880" y="3528"/>
                      <a:pt x="964" y="3654"/>
                      <a:pt x="1056" y="3770"/>
                    </a:cubicBezTo>
                    <a:cubicBezTo>
                      <a:pt x="1135" y="3872"/>
                      <a:pt x="1209" y="3975"/>
                      <a:pt x="1288" y="4077"/>
                    </a:cubicBezTo>
                    <a:cubicBezTo>
                      <a:pt x="1359" y="4161"/>
                      <a:pt x="1423" y="4245"/>
                      <a:pt x="1494" y="4328"/>
                    </a:cubicBezTo>
                    <a:cubicBezTo>
                      <a:pt x="1563" y="4416"/>
                      <a:pt x="1633" y="4496"/>
                      <a:pt x="1702" y="4579"/>
                    </a:cubicBezTo>
                    <a:cubicBezTo>
                      <a:pt x="1726" y="4607"/>
                      <a:pt x="1749" y="4635"/>
                      <a:pt x="1772" y="4663"/>
                    </a:cubicBezTo>
                    <a:cubicBezTo>
                      <a:pt x="1818" y="4719"/>
                      <a:pt x="1865" y="4779"/>
                      <a:pt x="1912" y="4835"/>
                    </a:cubicBezTo>
                    <a:cubicBezTo>
                      <a:pt x="1962" y="4895"/>
                      <a:pt x="2013" y="4955"/>
                      <a:pt x="2065" y="5011"/>
                    </a:cubicBezTo>
                    <a:cubicBezTo>
                      <a:pt x="2093" y="5044"/>
                      <a:pt x="2116" y="5071"/>
                      <a:pt x="2140" y="5099"/>
                    </a:cubicBezTo>
                    <a:cubicBezTo>
                      <a:pt x="2172" y="5137"/>
                      <a:pt x="2204" y="5174"/>
                      <a:pt x="2237" y="5216"/>
                    </a:cubicBezTo>
                    <a:cubicBezTo>
                      <a:pt x="2269" y="5253"/>
                      <a:pt x="2302" y="5290"/>
                      <a:pt x="2335" y="5328"/>
                    </a:cubicBezTo>
                    <a:cubicBezTo>
                      <a:pt x="2376" y="5374"/>
                      <a:pt x="2418" y="5425"/>
                      <a:pt x="2464" y="5472"/>
                    </a:cubicBezTo>
                    <a:cubicBezTo>
                      <a:pt x="2646" y="5663"/>
                      <a:pt x="2832" y="5852"/>
                      <a:pt x="3032" y="6025"/>
                    </a:cubicBezTo>
                    <a:cubicBezTo>
                      <a:pt x="3088" y="6071"/>
                      <a:pt x="3139" y="6118"/>
                      <a:pt x="3189" y="6159"/>
                    </a:cubicBezTo>
                    <a:cubicBezTo>
                      <a:pt x="3269" y="6225"/>
                      <a:pt x="3343" y="6281"/>
                      <a:pt x="3423" y="6337"/>
                    </a:cubicBezTo>
                    <a:cubicBezTo>
                      <a:pt x="3474" y="6369"/>
                      <a:pt x="3524" y="6401"/>
                      <a:pt x="3575" y="6429"/>
                    </a:cubicBezTo>
                    <a:cubicBezTo>
                      <a:pt x="3622" y="6453"/>
                      <a:pt x="3674" y="6476"/>
                      <a:pt x="3725" y="6481"/>
                    </a:cubicBezTo>
                    <a:cubicBezTo>
                      <a:pt x="3732" y="6481"/>
                      <a:pt x="3740" y="6482"/>
                      <a:pt x="3747" y="6482"/>
                    </a:cubicBezTo>
                    <a:cubicBezTo>
                      <a:pt x="3819" y="6482"/>
                      <a:pt x="3870" y="6441"/>
                      <a:pt x="3887" y="6364"/>
                    </a:cubicBezTo>
                    <a:cubicBezTo>
                      <a:pt x="3892" y="6337"/>
                      <a:pt x="3892" y="6309"/>
                      <a:pt x="3887" y="6281"/>
                    </a:cubicBezTo>
                    <a:cubicBezTo>
                      <a:pt x="3878" y="6215"/>
                      <a:pt x="3854" y="6150"/>
                      <a:pt x="3822" y="6094"/>
                    </a:cubicBezTo>
                    <a:cubicBezTo>
                      <a:pt x="3790" y="6039"/>
                      <a:pt x="3753" y="5983"/>
                      <a:pt x="3719" y="5932"/>
                    </a:cubicBezTo>
                    <a:cubicBezTo>
                      <a:pt x="3599" y="5755"/>
                      <a:pt x="3483" y="5573"/>
                      <a:pt x="3343" y="5412"/>
                    </a:cubicBezTo>
                    <a:cubicBezTo>
                      <a:pt x="3301" y="5365"/>
                      <a:pt x="3260" y="5318"/>
                      <a:pt x="3217" y="5272"/>
                    </a:cubicBezTo>
                    <a:cubicBezTo>
                      <a:pt x="3153" y="5202"/>
                      <a:pt x="3088" y="5137"/>
                      <a:pt x="3022" y="5067"/>
                    </a:cubicBezTo>
                    <a:cubicBezTo>
                      <a:pt x="2902" y="4938"/>
                      <a:pt x="2777" y="4816"/>
                      <a:pt x="2655" y="4691"/>
                    </a:cubicBezTo>
                    <a:cubicBezTo>
                      <a:pt x="2516" y="4541"/>
                      <a:pt x="2367" y="4398"/>
                      <a:pt x="2232" y="4245"/>
                    </a:cubicBezTo>
                    <a:cubicBezTo>
                      <a:pt x="2176" y="4179"/>
                      <a:pt x="2121" y="4114"/>
                      <a:pt x="2060" y="4049"/>
                    </a:cubicBezTo>
                    <a:cubicBezTo>
                      <a:pt x="2005" y="3984"/>
                      <a:pt x="1944" y="3914"/>
                      <a:pt x="1884" y="3850"/>
                    </a:cubicBezTo>
                    <a:cubicBezTo>
                      <a:pt x="1828" y="3784"/>
                      <a:pt x="1767" y="3719"/>
                      <a:pt x="1711" y="3654"/>
                    </a:cubicBezTo>
                    <a:cubicBezTo>
                      <a:pt x="1661" y="3599"/>
                      <a:pt x="1610" y="3543"/>
                      <a:pt x="1558" y="3487"/>
                    </a:cubicBezTo>
                    <a:cubicBezTo>
                      <a:pt x="1554" y="3482"/>
                      <a:pt x="1549" y="3477"/>
                      <a:pt x="1544" y="3473"/>
                    </a:cubicBezTo>
                    <a:cubicBezTo>
                      <a:pt x="1488" y="3408"/>
                      <a:pt x="1432" y="3348"/>
                      <a:pt x="1376" y="3282"/>
                    </a:cubicBezTo>
                    <a:cubicBezTo>
                      <a:pt x="1344" y="3249"/>
                      <a:pt x="1312" y="3213"/>
                      <a:pt x="1279" y="3175"/>
                    </a:cubicBezTo>
                    <a:cubicBezTo>
                      <a:pt x="1205" y="3078"/>
                      <a:pt x="1135" y="2979"/>
                      <a:pt x="1075" y="2878"/>
                    </a:cubicBezTo>
                    <a:cubicBezTo>
                      <a:pt x="1024" y="2794"/>
                      <a:pt x="973" y="2711"/>
                      <a:pt x="936" y="2617"/>
                    </a:cubicBezTo>
                    <a:cubicBezTo>
                      <a:pt x="902" y="2543"/>
                      <a:pt x="880" y="2460"/>
                      <a:pt x="870" y="2376"/>
                    </a:cubicBezTo>
                    <a:cubicBezTo>
                      <a:pt x="870" y="2333"/>
                      <a:pt x="870" y="2292"/>
                      <a:pt x="889" y="2254"/>
                    </a:cubicBezTo>
                    <a:cubicBezTo>
                      <a:pt x="897" y="2230"/>
                      <a:pt x="912" y="2217"/>
                      <a:pt x="937" y="2217"/>
                    </a:cubicBezTo>
                    <a:cubicBezTo>
                      <a:pt x="941" y="2217"/>
                      <a:pt x="945" y="2217"/>
                      <a:pt x="949" y="2217"/>
                    </a:cubicBezTo>
                    <a:cubicBezTo>
                      <a:pt x="958" y="2222"/>
                      <a:pt x="968" y="2222"/>
                      <a:pt x="981" y="2226"/>
                    </a:cubicBezTo>
                    <a:cubicBezTo>
                      <a:pt x="1019" y="2241"/>
                      <a:pt x="1056" y="2260"/>
                      <a:pt x="1089" y="2282"/>
                    </a:cubicBezTo>
                    <a:cubicBezTo>
                      <a:pt x="1224" y="2357"/>
                      <a:pt x="1344" y="2445"/>
                      <a:pt x="1470" y="2533"/>
                    </a:cubicBezTo>
                    <a:cubicBezTo>
                      <a:pt x="1526" y="2580"/>
                      <a:pt x="1582" y="2627"/>
                      <a:pt x="1637" y="2668"/>
                    </a:cubicBezTo>
                    <a:cubicBezTo>
                      <a:pt x="1702" y="2715"/>
                      <a:pt x="1762" y="2771"/>
                      <a:pt x="1823" y="2822"/>
                    </a:cubicBezTo>
                    <a:cubicBezTo>
                      <a:pt x="1893" y="2887"/>
                      <a:pt x="1962" y="2952"/>
                      <a:pt x="2032" y="3017"/>
                    </a:cubicBezTo>
                    <a:cubicBezTo>
                      <a:pt x="2037" y="3022"/>
                      <a:pt x="2041" y="3026"/>
                      <a:pt x="2046" y="3031"/>
                    </a:cubicBezTo>
                    <a:cubicBezTo>
                      <a:pt x="2107" y="3087"/>
                      <a:pt x="2172" y="3147"/>
                      <a:pt x="2237" y="3203"/>
                    </a:cubicBezTo>
                    <a:cubicBezTo>
                      <a:pt x="2279" y="3241"/>
                      <a:pt x="2325" y="3282"/>
                      <a:pt x="2367" y="3320"/>
                    </a:cubicBezTo>
                    <a:cubicBezTo>
                      <a:pt x="2399" y="3348"/>
                      <a:pt x="2427" y="3376"/>
                      <a:pt x="2460" y="3398"/>
                    </a:cubicBezTo>
                    <a:cubicBezTo>
                      <a:pt x="2498" y="3431"/>
                      <a:pt x="2539" y="3464"/>
                      <a:pt x="2576" y="3500"/>
                    </a:cubicBezTo>
                    <a:cubicBezTo>
                      <a:pt x="2614" y="3528"/>
                      <a:pt x="2651" y="3561"/>
                      <a:pt x="2687" y="3593"/>
                    </a:cubicBezTo>
                    <a:cubicBezTo>
                      <a:pt x="2739" y="3640"/>
                      <a:pt x="2790" y="3687"/>
                      <a:pt x="2846" y="3733"/>
                    </a:cubicBezTo>
                    <a:cubicBezTo>
                      <a:pt x="2966" y="3850"/>
                      <a:pt x="3073" y="3970"/>
                      <a:pt x="3189" y="4091"/>
                    </a:cubicBezTo>
                    <a:cubicBezTo>
                      <a:pt x="3189" y="4091"/>
                      <a:pt x="3195" y="4095"/>
                      <a:pt x="3195" y="4101"/>
                    </a:cubicBezTo>
                    <a:cubicBezTo>
                      <a:pt x="3241" y="4151"/>
                      <a:pt x="3288" y="4202"/>
                      <a:pt x="3329" y="4254"/>
                    </a:cubicBezTo>
                    <a:cubicBezTo>
                      <a:pt x="3376" y="4305"/>
                      <a:pt x="3423" y="4352"/>
                      <a:pt x="3468" y="4402"/>
                    </a:cubicBezTo>
                    <a:cubicBezTo>
                      <a:pt x="3496" y="4435"/>
                      <a:pt x="3524" y="4468"/>
                      <a:pt x="3552" y="4500"/>
                    </a:cubicBezTo>
                    <a:cubicBezTo>
                      <a:pt x="3618" y="4575"/>
                      <a:pt x="3683" y="4649"/>
                      <a:pt x="3747" y="4723"/>
                    </a:cubicBezTo>
                    <a:cubicBezTo>
                      <a:pt x="3809" y="4792"/>
                      <a:pt x="3873" y="4867"/>
                      <a:pt x="3938" y="4938"/>
                    </a:cubicBezTo>
                    <a:cubicBezTo>
                      <a:pt x="4036" y="5035"/>
                      <a:pt x="4129" y="5137"/>
                      <a:pt x="4231" y="5225"/>
                    </a:cubicBezTo>
                    <a:cubicBezTo>
                      <a:pt x="4292" y="5277"/>
                      <a:pt x="4356" y="5322"/>
                      <a:pt x="4422" y="5365"/>
                    </a:cubicBezTo>
                    <a:cubicBezTo>
                      <a:pt x="4483" y="5402"/>
                      <a:pt x="4543" y="5434"/>
                      <a:pt x="4607" y="5453"/>
                    </a:cubicBezTo>
                    <a:cubicBezTo>
                      <a:pt x="4628" y="5459"/>
                      <a:pt x="4648" y="5464"/>
                      <a:pt x="4670" y="5464"/>
                    </a:cubicBezTo>
                    <a:cubicBezTo>
                      <a:pt x="4678" y="5464"/>
                      <a:pt x="4687" y="5463"/>
                      <a:pt x="4696" y="5462"/>
                    </a:cubicBezTo>
                    <a:cubicBezTo>
                      <a:pt x="4738" y="5457"/>
                      <a:pt x="4770" y="5440"/>
                      <a:pt x="4794" y="5397"/>
                    </a:cubicBezTo>
                    <a:cubicBezTo>
                      <a:pt x="4813" y="5369"/>
                      <a:pt x="4817" y="5337"/>
                      <a:pt x="4822" y="5305"/>
                    </a:cubicBezTo>
                    <a:cubicBezTo>
                      <a:pt x="4822" y="5272"/>
                      <a:pt x="4822" y="5244"/>
                      <a:pt x="4817" y="5211"/>
                    </a:cubicBezTo>
                    <a:cubicBezTo>
                      <a:pt x="4798" y="5105"/>
                      <a:pt x="4751" y="5011"/>
                      <a:pt x="4696" y="4923"/>
                    </a:cubicBezTo>
                    <a:cubicBezTo>
                      <a:pt x="4618" y="4803"/>
                      <a:pt x="4524" y="4691"/>
                      <a:pt x="4431" y="4575"/>
                    </a:cubicBezTo>
                    <a:cubicBezTo>
                      <a:pt x="4375" y="4505"/>
                      <a:pt x="4320" y="4435"/>
                      <a:pt x="4259" y="4365"/>
                    </a:cubicBezTo>
                    <a:cubicBezTo>
                      <a:pt x="4204" y="4296"/>
                      <a:pt x="4143" y="4226"/>
                      <a:pt x="4082" y="4157"/>
                    </a:cubicBezTo>
                    <a:cubicBezTo>
                      <a:pt x="4013" y="4082"/>
                      <a:pt x="3943" y="4007"/>
                      <a:pt x="3869" y="3938"/>
                    </a:cubicBezTo>
                    <a:cubicBezTo>
                      <a:pt x="3762" y="3826"/>
                      <a:pt x="3655" y="3719"/>
                      <a:pt x="3543" y="3612"/>
                    </a:cubicBezTo>
                    <a:cubicBezTo>
                      <a:pt x="3478" y="3552"/>
                      <a:pt x="3408" y="3492"/>
                      <a:pt x="3343" y="3431"/>
                    </a:cubicBezTo>
                    <a:cubicBezTo>
                      <a:pt x="3339" y="3426"/>
                      <a:pt x="3339" y="3426"/>
                      <a:pt x="3334" y="3421"/>
                    </a:cubicBezTo>
                    <a:cubicBezTo>
                      <a:pt x="3288" y="3380"/>
                      <a:pt x="3241" y="3342"/>
                      <a:pt x="3195" y="3301"/>
                    </a:cubicBezTo>
                    <a:cubicBezTo>
                      <a:pt x="3148" y="3258"/>
                      <a:pt x="3097" y="3213"/>
                      <a:pt x="3050" y="3170"/>
                    </a:cubicBezTo>
                    <a:cubicBezTo>
                      <a:pt x="3045" y="3166"/>
                      <a:pt x="3041" y="3161"/>
                      <a:pt x="3037" y="3161"/>
                    </a:cubicBezTo>
                    <a:cubicBezTo>
                      <a:pt x="2990" y="3119"/>
                      <a:pt x="2948" y="3082"/>
                      <a:pt x="2902" y="3041"/>
                    </a:cubicBezTo>
                    <a:cubicBezTo>
                      <a:pt x="2860" y="3003"/>
                      <a:pt x="2818" y="2966"/>
                      <a:pt x="2777" y="2934"/>
                    </a:cubicBezTo>
                    <a:cubicBezTo>
                      <a:pt x="2753" y="2910"/>
                      <a:pt x="2725" y="2887"/>
                      <a:pt x="2697" y="2863"/>
                    </a:cubicBezTo>
                    <a:cubicBezTo>
                      <a:pt x="2642" y="2812"/>
                      <a:pt x="2581" y="2766"/>
                      <a:pt x="2526" y="2720"/>
                    </a:cubicBezTo>
                    <a:cubicBezTo>
                      <a:pt x="2464" y="2668"/>
                      <a:pt x="2404" y="2617"/>
                      <a:pt x="2344" y="2567"/>
                    </a:cubicBezTo>
                    <a:cubicBezTo>
                      <a:pt x="2320" y="2543"/>
                      <a:pt x="2292" y="2520"/>
                      <a:pt x="2264" y="2496"/>
                    </a:cubicBezTo>
                    <a:cubicBezTo>
                      <a:pt x="2223" y="2460"/>
                      <a:pt x="2181" y="2427"/>
                      <a:pt x="2135" y="2389"/>
                    </a:cubicBezTo>
                    <a:cubicBezTo>
                      <a:pt x="2097" y="2357"/>
                      <a:pt x="2060" y="2320"/>
                      <a:pt x="2024" y="2288"/>
                    </a:cubicBezTo>
                    <a:cubicBezTo>
                      <a:pt x="1962" y="2236"/>
                      <a:pt x="1902" y="2185"/>
                      <a:pt x="1842" y="2134"/>
                    </a:cubicBezTo>
                    <a:cubicBezTo>
                      <a:pt x="1786" y="2087"/>
                      <a:pt x="1730" y="2037"/>
                      <a:pt x="1670" y="1990"/>
                    </a:cubicBezTo>
                    <a:cubicBezTo>
                      <a:pt x="1605" y="1939"/>
                      <a:pt x="1544" y="1878"/>
                      <a:pt x="1488" y="1818"/>
                    </a:cubicBezTo>
                    <a:cubicBezTo>
                      <a:pt x="1470" y="1799"/>
                      <a:pt x="1451" y="1776"/>
                      <a:pt x="1438" y="1752"/>
                    </a:cubicBezTo>
                    <a:cubicBezTo>
                      <a:pt x="1395" y="1687"/>
                      <a:pt x="1372" y="1618"/>
                      <a:pt x="1363" y="1544"/>
                    </a:cubicBezTo>
                    <a:cubicBezTo>
                      <a:pt x="1359" y="1520"/>
                      <a:pt x="1359" y="1497"/>
                      <a:pt x="1367" y="1473"/>
                    </a:cubicBezTo>
                    <a:cubicBezTo>
                      <a:pt x="1372" y="1460"/>
                      <a:pt x="1382" y="1451"/>
                      <a:pt x="1400" y="1445"/>
                    </a:cubicBezTo>
                    <a:cubicBezTo>
                      <a:pt x="1405" y="1444"/>
                      <a:pt x="1411" y="1444"/>
                      <a:pt x="1416" y="1444"/>
                    </a:cubicBezTo>
                    <a:cubicBezTo>
                      <a:pt x="1430" y="1444"/>
                      <a:pt x="1443" y="1447"/>
                      <a:pt x="1456" y="1451"/>
                    </a:cubicBezTo>
                    <a:cubicBezTo>
                      <a:pt x="1488" y="1460"/>
                      <a:pt x="1516" y="1469"/>
                      <a:pt x="1549" y="1483"/>
                    </a:cubicBezTo>
                    <a:cubicBezTo>
                      <a:pt x="1605" y="1511"/>
                      <a:pt x="1661" y="1539"/>
                      <a:pt x="1711" y="1571"/>
                    </a:cubicBezTo>
                    <a:cubicBezTo>
                      <a:pt x="1902" y="1683"/>
                      <a:pt x="2079" y="1814"/>
                      <a:pt x="2247" y="1953"/>
                    </a:cubicBezTo>
                    <a:cubicBezTo>
                      <a:pt x="2275" y="1981"/>
                      <a:pt x="2307" y="2009"/>
                      <a:pt x="2339" y="2031"/>
                    </a:cubicBezTo>
                    <a:cubicBezTo>
                      <a:pt x="2381" y="2069"/>
                      <a:pt x="2423" y="2106"/>
                      <a:pt x="2464" y="2143"/>
                    </a:cubicBezTo>
                    <a:cubicBezTo>
                      <a:pt x="2516" y="2190"/>
                      <a:pt x="2567" y="2236"/>
                      <a:pt x="2618" y="2282"/>
                    </a:cubicBezTo>
                    <a:cubicBezTo>
                      <a:pt x="2646" y="2306"/>
                      <a:pt x="2678" y="2333"/>
                      <a:pt x="2706" y="2361"/>
                    </a:cubicBezTo>
                    <a:cubicBezTo>
                      <a:pt x="2743" y="2394"/>
                      <a:pt x="2777" y="2422"/>
                      <a:pt x="2813" y="2450"/>
                    </a:cubicBezTo>
                    <a:cubicBezTo>
                      <a:pt x="2855" y="2487"/>
                      <a:pt x="2897" y="2524"/>
                      <a:pt x="2938" y="2561"/>
                    </a:cubicBezTo>
                    <a:cubicBezTo>
                      <a:pt x="2976" y="2595"/>
                      <a:pt x="3009" y="2622"/>
                      <a:pt x="3045" y="2655"/>
                    </a:cubicBezTo>
                    <a:cubicBezTo>
                      <a:pt x="3125" y="2720"/>
                      <a:pt x="3199" y="2780"/>
                      <a:pt x="3279" y="2846"/>
                    </a:cubicBezTo>
                    <a:cubicBezTo>
                      <a:pt x="3334" y="2891"/>
                      <a:pt x="3390" y="2943"/>
                      <a:pt x="3450" y="2994"/>
                    </a:cubicBezTo>
                    <a:cubicBezTo>
                      <a:pt x="3483" y="3017"/>
                      <a:pt x="3511" y="3045"/>
                      <a:pt x="3543" y="3073"/>
                    </a:cubicBezTo>
                    <a:cubicBezTo>
                      <a:pt x="3599" y="3125"/>
                      <a:pt x="3659" y="3175"/>
                      <a:pt x="3715" y="3226"/>
                    </a:cubicBezTo>
                    <a:cubicBezTo>
                      <a:pt x="3873" y="3380"/>
                      <a:pt x="4026" y="3543"/>
                      <a:pt x="4194" y="3691"/>
                    </a:cubicBezTo>
                    <a:cubicBezTo>
                      <a:pt x="4245" y="3743"/>
                      <a:pt x="4296" y="3788"/>
                      <a:pt x="4348" y="3835"/>
                    </a:cubicBezTo>
                    <a:cubicBezTo>
                      <a:pt x="4352" y="3840"/>
                      <a:pt x="4356" y="3840"/>
                      <a:pt x="4356" y="3844"/>
                    </a:cubicBezTo>
                    <a:cubicBezTo>
                      <a:pt x="4394" y="3872"/>
                      <a:pt x="4431" y="3905"/>
                      <a:pt x="4468" y="3938"/>
                    </a:cubicBezTo>
                    <a:cubicBezTo>
                      <a:pt x="4519" y="3979"/>
                      <a:pt x="4571" y="4022"/>
                      <a:pt x="4622" y="4063"/>
                    </a:cubicBezTo>
                    <a:cubicBezTo>
                      <a:pt x="4696" y="4123"/>
                      <a:pt x="4770" y="4179"/>
                      <a:pt x="4845" y="4235"/>
                    </a:cubicBezTo>
                    <a:cubicBezTo>
                      <a:pt x="4947" y="4309"/>
                      <a:pt x="5054" y="4380"/>
                      <a:pt x="5175" y="4430"/>
                    </a:cubicBezTo>
                    <a:cubicBezTo>
                      <a:pt x="5226" y="4453"/>
                      <a:pt x="5272" y="4472"/>
                      <a:pt x="5328" y="4481"/>
                    </a:cubicBezTo>
                    <a:cubicBezTo>
                      <a:pt x="5348" y="4487"/>
                      <a:pt x="5369" y="4491"/>
                      <a:pt x="5392" y="4491"/>
                    </a:cubicBezTo>
                    <a:cubicBezTo>
                      <a:pt x="5406" y="4491"/>
                      <a:pt x="5421" y="4490"/>
                      <a:pt x="5435" y="4486"/>
                    </a:cubicBezTo>
                    <a:cubicBezTo>
                      <a:pt x="5482" y="4472"/>
                      <a:pt x="5519" y="4444"/>
                      <a:pt x="5538" y="4402"/>
                    </a:cubicBezTo>
                    <a:cubicBezTo>
                      <a:pt x="5547" y="4380"/>
                      <a:pt x="5551" y="4352"/>
                      <a:pt x="5556" y="4328"/>
                    </a:cubicBezTo>
                    <a:cubicBezTo>
                      <a:pt x="5556" y="4290"/>
                      <a:pt x="5556" y="4254"/>
                      <a:pt x="5547" y="4217"/>
                    </a:cubicBezTo>
                    <a:cubicBezTo>
                      <a:pt x="5528" y="4119"/>
                      <a:pt x="5491" y="4026"/>
                      <a:pt x="5444" y="3942"/>
                    </a:cubicBezTo>
                    <a:cubicBezTo>
                      <a:pt x="5365" y="3798"/>
                      <a:pt x="5268" y="3663"/>
                      <a:pt x="5165" y="3537"/>
                    </a:cubicBezTo>
                    <a:cubicBezTo>
                      <a:pt x="5124" y="3487"/>
                      <a:pt x="5082" y="3436"/>
                      <a:pt x="5040" y="3389"/>
                    </a:cubicBezTo>
                    <a:cubicBezTo>
                      <a:pt x="4994" y="3333"/>
                      <a:pt x="4942" y="3277"/>
                      <a:pt x="4891" y="3222"/>
                    </a:cubicBezTo>
                    <a:cubicBezTo>
                      <a:pt x="4850" y="3180"/>
                      <a:pt x="4807" y="3138"/>
                      <a:pt x="4766" y="3101"/>
                    </a:cubicBezTo>
                    <a:cubicBezTo>
                      <a:pt x="4715" y="3054"/>
                      <a:pt x="4668" y="3007"/>
                      <a:pt x="4618" y="2966"/>
                    </a:cubicBezTo>
                    <a:cubicBezTo>
                      <a:pt x="4538" y="2896"/>
                      <a:pt x="4459" y="2827"/>
                      <a:pt x="4380" y="2762"/>
                    </a:cubicBezTo>
                    <a:cubicBezTo>
                      <a:pt x="4311" y="2706"/>
                      <a:pt x="4236" y="2650"/>
                      <a:pt x="4161" y="2595"/>
                    </a:cubicBezTo>
                    <a:cubicBezTo>
                      <a:pt x="4013" y="2487"/>
                      <a:pt x="3859" y="2385"/>
                      <a:pt x="3706" y="2288"/>
                    </a:cubicBezTo>
                    <a:cubicBezTo>
                      <a:pt x="3534" y="2176"/>
                      <a:pt x="3362" y="2065"/>
                      <a:pt x="3189" y="1953"/>
                    </a:cubicBezTo>
                    <a:cubicBezTo>
                      <a:pt x="3069" y="1874"/>
                      <a:pt x="2944" y="1795"/>
                      <a:pt x="2822" y="1715"/>
                    </a:cubicBezTo>
                    <a:cubicBezTo>
                      <a:pt x="2762" y="1674"/>
                      <a:pt x="2697" y="1632"/>
                      <a:pt x="2637" y="1585"/>
                    </a:cubicBezTo>
                    <a:cubicBezTo>
                      <a:pt x="2567" y="1544"/>
                      <a:pt x="2507" y="1492"/>
                      <a:pt x="2442" y="1441"/>
                    </a:cubicBezTo>
                    <a:cubicBezTo>
                      <a:pt x="2376" y="1385"/>
                      <a:pt x="2307" y="1329"/>
                      <a:pt x="2241" y="1274"/>
                    </a:cubicBezTo>
                    <a:cubicBezTo>
                      <a:pt x="2232" y="1265"/>
                      <a:pt x="2223" y="1256"/>
                      <a:pt x="2213" y="1246"/>
                    </a:cubicBezTo>
                    <a:cubicBezTo>
                      <a:pt x="2157" y="1204"/>
                      <a:pt x="2112" y="1149"/>
                      <a:pt x="2065" y="1093"/>
                    </a:cubicBezTo>
                    <a:cubicBezTo>
                      <a:pt x="2056" y="1074"/>
                      <a:pt x="2046" y="1060"/>
                      <a:pt x="2037" y="1041"/>
                    </a:cubicBezTo>
                    <a:cubicBezTo>
                      <a:pt x="2028" y="1027"/>
                      <a:pt x="2028" y="1018"/>
                      <a:pt x="2028" y="1005"/>
                    </a:cubicBezTo>
                    <a:cubicBezTo>
                      <a:pt x="2024" y="977"/>
                      <a:pt x="2032" y="958"/>
                      <a:pt x="2060" y="949"/>
                    </a:cubicBezTo>
                    <a:cubicBezTo>
                      <a:pt x="2084" y="939"/>
                      <a:pt x="2107" y="934"/>
                      <a:pt x="2129" y="934"/>
                    </a:cubicBezTo>
                    <a:cubicBezTo>
                      <a:pt x="2138" y="934"/>
                      <a:pt x="2148" y="933"/>
                      <a:pt x="2157" y="933"/>
                    </a:cubicBezTo>
                    <a:cubicBezTo>
                      <a:pt x="2196" y="933"/>
                      <a:pt x="2237" y="940"/>
                      <a:pt x="2275" y="943"/>
                    </a:cubicBezTo>
                    <a:cubicBezTo>
                      <a:pt x="2414" y="971"/>
                      <a:pt x="2548" y="1014"/>
                      <a:pt x="2683" y="1055"/>
                    </a:cubicBezTo>
                    <a:cubicBezTo>
                      <a:pt x="2837" y="1111"/>
                      <a:pt x="2985" y="1176"/>
                      <a:pt x="3129" y="1260"/>
                    </a:cubicBezTo>
                    <a:cubicBezTo>
                      <a:pt x="3301" y="1357"/>
                      <a:pt x="3468" y="1464"/>
                      <a:pt x="3627" y="1585"/>
                    </a:cubicBezTo>
                    <a:cubicBezTo>
                      <a:pt x="3687" y="1632"/>
                      <a:pt x="3747" y="1679"/>
                      <a:pt x="3809" y="1730"/>
                    </a:cubicBezTo>
                    <a:cubicBezTo>
                      <a:pt x="3850" y="1762"/>
                      <a:pt x="3887" y="1799"/>
                      <a:pt x="3929" y="1836"/>
                    </a:cubicBezTo>
                    <a:cubicBezTo>
                      <a:pt x="4004" y="1902"/>
                      <a:pt x="4078" y="1971"/>
                      <a:pt x="4148" y="2041"/>
                    </a:cubicBezTo>
                    <a:cubicBezTo>
                      <a:pt x="4245" y="2134"/>
                      <a:pt x="4343" y="2226"/>
                      <a:pt x="4436" y="2329"/>
                    </a:cubicBezTo>
                    <a:cubicBezTo>
                      <a:pt x="4506" y="2404"/>
                      <a:pt x="4580" y="2477"/>
                      <a:pt x="4659" y="2548"/>
                    </a:cubicBezTo>
                    <a:cubicBezTo>
                      <a:pt x="4734" y="2617"/>
                      <a:pt x="4798" y="2692"/>
                      <a:pt x="4877" y="2756"/>
                    </a:cubicBezTo>
                    <a:cubicBezTo>
                      <a:pt x="4914" y="2790"/>
                      <a:pt x="4952" y="2822"/>
                      <a:pt x="4989" y="2855"/>
                    </a:cubicBezTo>
                    <a:cubicBezTo>
                      <a:pt x="5064" y="2915"/>
                      <a:pt x="5133" y="2975"/>
                      <a:pt x="5198" y="3041"/>
                    </a:cubicBezTo>
                    <a:cubicBezTo>
                      <a:pt x="5245" y="3087"/>
                      <a:pt x="5296" y="3138"/>
                      <a:pt x="5352" y="3189"/>
                    </a:cubicBezTo>
                    <a:cubicBezTo>
                      <a:pt x="5435" y="3273"/>
                      <a:pt x="5523" y="3370"/>
                      <a:pt x="5622" y="3454"/>
                    </a:cubicBezTo>
                    <a:cubicBezTo>
                      <a:pt x="5686" y="3515"/>
                      <a:pt x="5747" y="3575"/>
                      <a:pt x="5811" y="3635"/>
                    </a:cubicBezTo>
                    <a:cubicBezTo>
                      <a:pt x="5886" y="3705"/>
                      <a:pt x="5961" y="3775"/>
                      <a:pt x="6045" y="3844"/>
                    </a:cubicBezTo>
                    <a:cubicBezTo>
                      <a:pt x="6090" y="3882"/>
                      <a:pt x="6142" y="3919"/>
                      <a:pt x="6197" y="3947"/>
                    </a:cubicBezTo>
                    <a:cubicBezTo>
                      <a:pt x="6262" y="3982"/>
                      <a:pt x="6328" y="4000"/>
                      <a:pt x="6397" y="4000"/>
                    </a:cubicBezTo>
                    <a:cubicBezTo>
                      <a:pt x="6428" y="4000"/>
                      <a:pt x="6459" y="3996"/>
                      <a:pt x="6491" y="3989"/>
                    </a:cubicBezTo>
                    <a:cubicBezTo>
                      <a:pt x="6519" y="3979"/>
                      <a:pt x="6542" y="3970"/>
                      <a:pt x="6564" y="3947"/>
                    </a:cubicBezTo>
                    <a:cubicBezTo>
                      <a:pt x="6611" y="3900"/>
                      <a:pt x="6616" y="3840"/>
                      <a:pt x="6611" y="3779"/>
                    </a:cubicBezTo>
                    <a:cubicBezTo>
                      <a:pt x="6607" y="3747"/>
                      <a:pt x="6592" y="3710"/>
                      <a:pt x="6583" y="3677"/>
                    </a:cubicBezTo>
                    <a:cubicBezTo>
                      <a:pt x="6579" y="3663"/>
                      <a:pt x="6570" y="3654"/>
                      <a:pt x="6560" y="3644"/>
                    </a:cubicBezTo>
                    <a:cubicBezTo>
                      <a:pt x="6547" y="3631"/>
                      <a:pt x="6532" y="3612"/>
                      <a:pt x="6523" y="3593"/>
                    </a:cubicBezTo>
                    <a:cubicBezTo>
                      <a:pt x="6486" y="3528"/>
                      <a:pt x="6448" y="3464"/>
                      <a:pt x="6412" y="3398"/>
                    </a:cubicBezTo>
                    <a:cubicBezTo>
                      <a:pt x="6360" y="3314"/>
                      <a:pt x="6304" y="3230"/>
                      <a:pt x="6240" y="3157"/>
                    </a:cubicBezTo>
                    <a:cubicBezTo>
                      <a:pt x="6180" y="3087"/>
                      <a:pt x="6109" y="3031"/>
                      <a:pt x="6034" y="2979"/>
                    </a:cubicBezTo>
                    <a:cubicBezTo>
                      <a:pt x="5965" y="2934"/>
                      <a:pt x="5895" y="2887"/>
                      <a:pt x="5821" y="2840"/>
                    </a:cubicBezTo>
                    <a:cubicBezTo>
                      <a:pt x="5705" y="2771"/>
                      <a:pt x="5598" y="2687"/>
                      <a:pt x="5491" y="2595"/>
                    </a:cubicBezTo>
                    <a:cubicBezTo>
                      <a:pt x="5431" y="2539"/>
                      <a:pt x="5371" y="2477"/>
                      <a:pt x="5305" y="2422"/>
                    </a:cubicBezTo>
                    <a:cubicBezTo>
                      <a:pt x="5277" y="2394"/>
                      <a:pt x="5249" y="2361"/>
                      <a:pt x="5221" y="2333"/>
                    </a:cubicBezTo>
                    <a:cubicBezTo>
                      <a:pt x="5133" y="2236"/>
                      <a:pt x="5036" y="2143"/>
                      <a:pt x="4947" y="2046"/>
                    </a:cubicBezTo>
                    <a:cubicBezTo>
                      <a:pt x="4905" y="1999"/>
                      <a:pt x="4859" y="1953"/>
                      <a:pt x="4817" y="1906"/>
                    </a:cubicBezTo>
                    <a:cubicBezTo>
                      <a:pt x="4757" y="1836"/>
                      <a:pt x="4696" y="1771"/>
                      <a:pt x="4631" y="1706"/>
                    </a:cubicBezTo>
                    <a:cubicBezTo>
                      <a:pt x="4491" y="1563"/>
                      <a:pt x="4348" y="1417"/>
                      <a:pt x="4194" y="1288"/>
                    </a:cubicBezTo>
                    <a:cubicBezTo>
                      <a:pt x="4143" y="1246"/>
                      <a:pt x="4092" y="1200"/>
                      <a:pt x="4041" y="1158"/>
                    </a:cubicBezTo>
                    <a:cubicBezTo>
                      <a:pt x="3929" y="1074"/>
                      <a:pt x="3818" y="995"/>
                      <a:pt x="3702" y="921"/>
                    </a:cubicBezTo>
                    <a:cubicBezTo>
                      <a:pt x="3534" y="809"/>
                      <a:pt x="3362" y="716"/>
                      <a:pt x="3176" y="636"/>
                    </a:cubicBezTo>
                    <a:cubicBezTo>
                      <a:pt x="3045" y="586"/>
                      <a:pt x="2910" y="539"/>
                      <a:pt x="2771" y="493"/>
                    </a:cubicBezTo>
                    <a:cubicBezTo>
                      <a:pt x="2534" y="419"/>
                      <a:pt x="2297" y="344"/>
                      <a:pt x="2065" y="265"/>
                    </a:cubicBezTo>
                    <a:cubicBezTo>
                      <a:pt x="1870" y="200"/>
                      <a:pt x="1674" y="134"/>
                      <a:pt x="1475" y="79"/>
                    </a:cubicBezTo>
                    <a:cubicBezTo>
                      <a:pt x="1354" y="46"/>
                      <a:pt x="1232" y="18"/>
                      <a:pt x="1108" y="5"/>
                    </a:cubicBezTo>
                    <a:cubicBezTo>
                      <a:pt x="1072" y="2"/>
                      <a:pt x="1037" y="0"/>
                      <a:pt x="10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6"/>
              <p:cNvSpPr/>
              <p:nvPr/>
            </p:nvSpPr>
            <p:spPr>
              <a:xfrm>
                <a:off x="1036941" y="4321303"/>
                <a:ext cx="228099" cy="289239"/>
              </a:xfrm>
              <a:custGeom>
                <a:rect b="b" l="l" r="r" t="t"/>
                <a:pathLst>
                  <a:path extrusionOk="0" h="6079" w="4794">
                    <a:moveTo>
                      <a:pt x="3289" y="1"/>
                    </a:moveTo>
                    <a:cubicBezTo>
                      <a:pt x="3216" y="1"/>
                      <a:pt x="3144" y="4"/>
                      <a:pt x="3073" y="10"/>
                    </a:cubicBezTo>
                    <a:cubicBezTo>
                      <a:pt x="2877" y="25"/>
                      <a:pt x="2701" y="75"/>
                      <a:pt x="2538" y="164"/>
                    </a:cubicBezTo>
                    <a:cubicBezTo>
                      <a:pt x="2371" y="253"/>
                      <a:pt x="2223" y="354"/>
                      <a:pt x="2079" y="471"/>
                    </a:cubicBezTo>
                    <a:cubicBezTo>
                      <a:pt x="1864" y="639"/>
                      <a:pt x="1669" y="824"/>
                      <a:pt x="1506" y="1029"/>
                    </a:cubicBezTo>
                    <a:cubicBezTo>
                      <a:pt x="1414" y="1150"/>
                      <a:pt x="1326" y="1270"/>
                      <a:pt x="1246" y="1396"/>
                    </a:cubicBezTo>
                    <a:cubicBezTo>
                      <a:pt x="1180" y="1498"/>
                      <a:pt x="1120" y="1605"/>
                      <a:pt x="1060" y="1716"/>
                    </a:cubicBezTo>
                    <a:cubicBezTo>
                      <a:pt x="1009" y="1810"/>
                      <a:pt x="957" y="1903"/>
                      <a:pt x="912" y="2000"/>
                    </a:cubicBezTo>
                    <a:cubicBezTo>
                      <a:pt x="869" y="2079"/>
                      <a:pt x="832" y="2158"/>
                      <a:pt x="796" y="2242"/>
                    </a:cubicBezTo>
                    <a:cubicBezTo>
                      <a:pt x="753" y="2321"/>
                      <a:pt x="716" y="2405"/>
                      <a:pt x="678" y="2484"/>
                    </a:cubicBezTo>
                    <a:cubicBezTo>
                      <a:pt x="665" y="2512"/>
                      <a:pt x="656" y="2535"/>
                      <a:pt x="642" y="2563"/>
                    </a:cubicBezTo>
                    <a:cubicBezTo>
                      <a:pt x="614" y="2619"/>
                      <a:pt x="590" y="2675"/>
                      <a:pt x="562" y="2731"/>
                    </a:cubicBezTo>
                    <a:cubicBezTo>
                      <a:pt x="534" y="2791"/>
                      <a:pt x="511" y="2851"/>
                      <a:pt x="483" y="2911"/>
                    </a:cubicBezTo>
                    <a:cubicBezTo>
                      <a:pt x="470" y="2939"/>
                      <a:pt x="455" y="2967"/>
                      <a:pt x="446" y="2995"/>
                    </a:cubicBezTo>
                    <a:cubicBezTo>
                      <a:pt x="427" y="3032"/>
                      <a:pt x="410" y="3070"/>
                      <a:pt x="395" y="3106"/>
                    </a:cubicBezTo>
                    <a:cubicBezTo>
                      <a:pt x="377" y="3143"/>
                      <a:pt x="363" y="3181"/>
                      <a:pt x="344" y="3218"/>
                    </a:cubicBezTo>
                    <a:cubicBezTo>
                      <a:pt x="326" y="3269"/>
                      <a:pt x="302" y="3321"/>
                      <a:pt x="283" y="3372"/>
                    </a:cubicBezTo>
                    <a:cubicBezTo>
                      <a:pt x="204" y="3576"/>
                      <a:pt x="135" y="3780"/>
                      <a:pt x="84" y="3995"/>
                    </a:cubicBezTo>
                    <a:lnTo>
                      <a:pt x="42" y="4162"/>
                    </a:lnTo>
                    <a:cubicBezTo>
                      <a:pt x="28" y="4241"/>
                      <a:pt x="15" y="4320"/>
                      <a:pt x="5" y="4398"/>
                    </a:cubicBezTo>
                    <a:cubicBezTo>
                      <a:pt x="0" y="4445"/>
                      <a:pt x="0" y="4497"/>
                      <a:pt x="0" y="4548"/>
                    </a:cubicBezTo>
                    <a:cubicBezTo>
                      <a:pt x="0" y="4589"/>
                      <a:pt x="5" y="4636"/>
                      <a:pt x="28" y="4683"/>
                    </a:cubicBezTo>
                    <a:cubicBezTo>
                      <a:pt x="52" y="4739"/>
                      <a:pt x="108" y="4774"/>
                      <a:pt x="173" y="4774"/>
                    </a:cubicBezTo>
                    <a:cubicBezTo>
                      <a:pt x="183" y="4774"/>
                      <a:pt x="193" y="4773"/>
                      <a:pt x="204" y="4771"/>
                    </a:cubicBezTo>
                    <a:cubicBezTo>
                      <a:pt x="232" y="4767"/>
                      <a:pt x="256" y="4757"/>
                      <a:pt x="279" y="4743"/>
                    </a:cubicBezTo>
                    <a:cubicBezTo>
                      <a:pt x="330" y="4711"/>
                      <a:pt x="372" y="4673"/>
                      <a:pt x="405" y="4627"/>
                    </a:cubicBezTo>
                    <a:cubicBezTo>
                      <a:pt x="437" y="4585"/>
                      <a:pt x="465" y="4538"/>
                      <a:pt x="498" y="4497"/>
                    </a:cubicBezTo>
                    <a:cubicBezTo>
                      <a:pt x="590" y="4343"/>
                      <a:pt x="688" y="4194"/>
                      <a:pt x="758" y="4031"/>
                    </a:cubicBezTo>
                    <a:cubicBezTo>
                      <a:pt x="777" y="3986"/>
                      <a:pt x="800" y="3939"/>
                      <a:pt x="818" y="3892"/>
                    </a:cubicBezTo>
                    <a:cubicBezTo>
                      <a:pt x="846" y="3818"/>
                      <a:pt x="869" y="3744"/>
                      <a:pt x="897" y="3673"/>
                    </a:cubicBezTo>
                    <a:cubicBezTo>
                      <a:pt x="953" y="3534"/>
                      <a:pt x="995" y="3400"/>
                      <a:pt x="1047" y="3265"/>
                    </a:cubicBezTo>
                    <a:cubicBezTo>
                      <a:pt x="1107" y="3106"/>
                      <a:pt x="1158" y="2944"/>
                      <a:pt x="1223" y="2791"/>
                    </a:cubicBezTo>
                    <a:cubicBezTo>
                      <a:pt x="1251" y="2725"/>
                      <a:pt x="1279" y="2656"/>
                      <a:pt x="1307" y="2591"/>
                    </a:cubicBezTo>
                    <a:cubicBezTo>
                      <a:pt x="1339" y="2525"/>
                      <a:pt x="1367" y="2456"/>
                      <a:pt x="1395" y="2390"/>
                    </a:cubicBezTo>
                    <a:cubicBezTo>
                      <a:pt x="1423" y="2321"/>
                      <a:pt x="1450" y="2256"/>
                      <a:pt x="1478" y="2186"/>
                    </a:cubicBezTo>
                    <a:cubicBezTo>
                      <a:pt x="1502" y="2130"/>
                      <a:pt x="1525" y="2074"/>
                      <a:pt x="1549" y="2019"/>
                    </a:cubicBezTo>
                    <a:cubicBezTo>
                      <a:pt x="1549" y="2010"/>
                      <a:pt x="1553" y="2005"/>
                      <a:pt x="1553" y="2000"/>
                    </a:cubicBezTo>
                    <a:cubicBezTo>
                      <a:pt x="1581" y="1935"/>
                      <a:pt x="1604" y="1870"/>
                      <a:pt x="1632" y="1804"/>
                    </a:cubicBezTo>
                    <a:cubicBezTo>
                      <a:pt x="1646" y="1768"/>
                      <a:pt x="1665" y="1731"/>
                      <a:pt x="1678" y="1698"/>
                    </a:cubicBezTo>
                    <a:cubicBezTo>
                      <a:pt x="1725" y="1609"/>
                      <a:pt x="1776" y="1521"/>
                      <a:pt x="1832" y="1437"/>
                    </a:cubicBezTo>
                    <a:cubicBezTo>
                      <a:pt x="1883" y="1373"/>
                      <a:pt x="1929" y="1308"/>
                      <a:pt x="1989" y="1247"/>
                    </a:cubicBezTo>
                    <a:cubicBezTo>
                      <a:pt x="2041" y="1196"/>
                      <a:pt x="2096" y="1150"/>
                      <a:pt x="2167" y="1117"/>
                    </a:cubicBezTo>
                    <a:cubicBezTo>
                      <a:pt x="2199" y="1103"/>
                      <a:pt x="2236" y="1089"/>
                      <a:pt x="2278" y="1089"/>
                    </a:cubicBezTo>
                    <a:cubicBezTo>
                      <a:pt x="2311" y="1089"/>
                      <a:pt x="2324" y="1098"/>
                      <a:pt x="2339" y="1126"/>
                    </a:cubicBezTo>
                    <a:cubicBezTo>
                      <a:pt x="2343" y="1135"/>
                      <a:pt x="2343" y="1145"/>
                      <a:pt x="2348" y="1154"/>
                    </a:cubicBezTo>
                    <a:cubicBezTo>
                      <a:pt x="2352" y="1191"/>
                      <a:pt x="2358" y="1224"/>
                      <a:pt x="2352" y="1257"/>
                    </a:cubicBezTo>
                    <a:cubicBezTo>
                      <a:pt x="2352" y="1386"/>
                      <a:pt x="2339" y="1512"/>
                      <a:pt x="2320" y="1633"/>
                    </a:cubicBezTo>
                    <a:cubicBezTo>
                      <a:pt x="2311" y="1693"/>
                      <a:pt x="2296" y="1754"/>
                      <a:pt x="2287" y="1810"/>
                    </a:cubicBezTo>
                    <a:cubicBezTo>
                      <a:pt x="2274" y="1875"/>
                      <a:pt x="2259" y="1939"/>
                      <a:pt x="2240" y="2005"/>
                    </a:cubicBezTo>
                    <a:cubicBezTo>
                      <a:pt x="2223" y="2079"/>
                      <a:pt x="2199" y="2154"/>
                      <a:pt x="2176" y="2233"/>
                    </a:cubicBezTo>
                    <a:cubicBezTo>
                      <a:pt x="2176" y="2237"/>
                      <a:pt x="2176" y="2242"/>
                      <a:pt x="2171" y="2246"/>
                    </a:cubicBezTo>
                    <a:cubicBezTo>
                      <a:pt x="2152" y="2317"/>
                      <a:pt x="2134" y="2381"/>
                      <a:pt x="2115" y="2452"/>
                    </a:cubicBezTo>
                    <a:cubicBezTo>
                      <a:pt x="2107" y="2497"/>
                      <a:pt x="2092" y="2544"/>
                      <a:pt x="2079" y="2591"/>
                    </a:cubicBezTo>
                    <a:cubicBezTo>
                      <a:pt x="2073" y="2623"/>
                      <a:pt x="2064" y="2656"/>
                      <a:pt x="2055" y="2688"/>
                    </a:cubicBezTo>
                    <a:cubicBezTo>
                      <a:pt x="2045" y="2731"/>
                      <a:pt x="2036" y="2772"/>
                      <a:pt x="2027" y="2814"/>
                    </a:cubicBezTo>
                    <a:cubicBezTo>
                      <a:pt x="2017" y="2851"/>
                      <a:pt x="2008" y="2888"/>
                      <a:pt x="1999" y="2930"/>
                    </a:cubicBezTo>
                    <a:cubicBezTo>
                      <a:pt x="1985" y="2986"/>
                      <a:pt x="1972" y="3042"/>
                      <a:pt x="1953" y="3098"/>
                    </a:cubicBezTo>
                    <a:cubicBezTo>
                      <a:pt x="1916" y="3227"/>
                      <a:pt x="1864" y="3353"/>
                      <a:pt x="1818" y="3484"/>
                    </a:cubicBezTo>
                    <a:cubicBezTo>
                      <a:pt x="1813" y="3488"/>
                      <a:pt x="1813" y="3488"/>
                      <a:pt x="1813" y="3493"/>
                    </a:cubicBezTo>
                    <a:cubicBezTo>
                      <a:pt x="1790" y="3544"/>
                      <a:pt x="1766" y="3595"/>
                      <a:pt x="1748" y="3645"/>
                    </a:cubicBezTo>
                    <a:cubicBezTo>
                      <a:pt x="1725" y="3697"/>
                      <a:pt x="1706" y="3752"/>
                      <a:pt x="1683" y="3804"/>
                    </a:cubicBezTo>
                    <a:cubicBezTo>
                      <a:pt x="1669" y="3836"/>
                      <a:pt x="1655" y="3869"/>
                      <a:pt x="1641" y="3902"/>
                    </a:cubicBezTo>
                    <a:cubicBezTo>
                      <a:pt x="1609" y="3976"/>
                      <a:pt x="1577" y="4050"/>
                      <a:pt x="1543" y="4125"/>
                    </a:cubicBezTo>
                    <a:cubicBezTo>
                      <a:pt x="1515" y="4199"/>
                      <a:pt x="1483" y="4269"/>
                      <a:pt x="1455" y="4343"/>
                    </a:cubicBezTo>
                    <a:cubicBezTo>
                      <a:pt x="1414" y="4450"/>
                      <a:pt x="1376" y="4557"/>
                      <a:pt x="1348" y="4668"/>
                    </a:cubicBezTo>
                    <a:cubicBezTo>
                      <a:pt x="1334" y="4729"/>
                      <a:pt x="1326" y="4795"/>
                      <a:pt x="1320" y="4859"/>
                    </a:cubicBezTo>
                    <a:cubicBezTo>
                      <a:pt x="1315" y="4915"/>
                      <a:pt x="1320" y="4975"/>
                      <a:pt x="1334" y="5031"/>
                    </a:cubicBezTo>
                    <a:cubicBezTo>
                      <a:pt x="1339" y="5059"/>
                      <a:pt x="1353" y="5082"/>
                      <a:pt x="1367" y="5106"/>
                    </a:cubicBezTo>
                    <a:cubicBezTo>
                      <a:pt x="1395" y="5138"/>
                      <a:pt x="1427" y="5157"/>
                      <a:pt x="1469" y="5162"/>
                    </a:cubicBezTo>
                    <a:cubicBezTo>
                      <a:pt x="1478" y="5163"/>
                      <a:pt x="1486" y="5163"/>
                      <a:pt x="1495" y="5163"/>
                    </a:cubicBezTo>
                    <a:cubicBezTo>
                      <a:pt x="1519" y="5163"/>
                      <a:pt x="1541" y="5159"/>
                      <a:pt x="1562" y="5152"/>
                    </a:cubicBezTo>
                    <a:cubicBezTo>
                      <a:pt x="1590" y="5143"/>
                      <a:pt x="1618" y="5129"/>
                      <a:pt x="1641" y="5115"/>
                    </a:cubicBezTo>
                    <a:cubicBezTo>
                      <a:pt x="1725" y="5068"/>
                      <a:pt x="1781" y="5003"/>
                      <a:pt x="1832" y="4928"/>
                    </a:cubicBezTo>
                    <a:cubicBezTo>
                      <a:pt x="1897" y="4827"/>
                      <a:pt x="1948" y="4720"/>
                      <a:pt x="2004" y="4613"/>
                    </a:cubicBezTo>
                    <a:cubicBezTo>
                      <a:pt x="2036" y="4544"/>
                      <a:pt x="2064" y="4473"/>
                      <a:pt x="2096" y="4409"/>
                    </a:cubicBezTo>
                    <a:cubicBezTo>
                      <a:pt x="2134" y="4338"/>
                      <a:pt x="2162" y="4269"/>
                      <a:pt x="2190" y="4199"/>
                    </a:cubicBezTo>
                    <a:cubicBezTo>
                      <a:pt x="2223" y="4125"/>
                      <a:pt x="2250" y="4041"/>
                      <a:pt x="2278" y="3962"/>
                    </a:cubicBezTo>
                    <a:cubicBezTo>
                      <a:pt x="2320" y="3846"/>
                      <a:pt x="2362" y="3725"/>
                      <a:pt x="2394" y="3604"/>
                    </a:cubicBezTo>
                    <a:cubicBezTo>
                      <a:pt x="2418" y="3529"/>
                      <a:pt x="2436" y="3460"/>
                      <a:pt x="2459" y="3385"/>
                    </a:cubicBezTo>
                    <a:lnTo>
                      <a:pt x="2459" y="3376"/>
                    </a:lnTo>
                    <a:cubicBezTo>
                      <a:pt x="2474" y="3330"/>
                      <a:pt x="2483" y="3278"/>
                      <a:pt x="2497" y="3233"/>
                    </a:cubicBezTo>
                    <a:cubicBezTo>
                      <a:pt x="2510" y="3177"/>
                      <a:pt x="2525" y="3125"/>
                      <a:pt x="2538" y="3074"/>
                    </a:cubicBezTo>
                    <a:cubicBezTo>
                      <a:pt x="2538" y="3070"/>
                      <a:pt x="2538" y="3065"/>
                      <a:pt x="2543" y="3060"/>
                    </a:cubicBezTo>
                    <a:cubicBezTo>
                      <a:pt x="2553" y="3014"/>
                      <a:pt x="2566" y="2963"/>
                      <a:pt x="2575" y="2916"/>
                    </a:cubicBezTo>
                    <a:cubicBezTo>
                      <a:pt x="2590" y="2874"/>
                      <a:pt x="2599" y="2828"/>
                      <a:pt x="2613" y="2786"/>
                    </a:cubicBezTo>
                    <a:cubicBezTo>
                      <a:pt x="2618" y="2758"/>
                      <a:pt x="2626" y="2725"/>
                      <a:pt x="2631" y="2697"/>
                    </a:cubicBezTo>
                    <a:cubicBezTo>
                      <a:pt x="2645" y="2637"/>
                      <a:pt x="2659" y="2577"/>
                      <a:pt x="2673" y="2516"/>
                    </a:cubicBezTo>
                    <a:cubicBezTo>
                      <a:pt x="2687" y="2456"/>
                      <a:pt x="2701" y="2390"/>
                      <a:pt x="2715" y="2330"/>
                    </a:cubicBezTo>
                    <a:cubicBezTo>
                      <a:pt x="2725" y="2302"/>
                      <a:pt x="2729" y="2270"/>
                      <a:pt x="2734" y="2242"/>
                    </a:cubicBezTo>
                    <a:cubicBezTo>
                      <a:pt x="2748" y="2201"/>
                      <a:pt x="2757" y="2154"/>
                      <a:pt x="2766" y="2107"/>
                    </a:cubicBezTo>
                    <a:cubicBezTo>
                      <a:pt x="2776" y="2070"/>
                      <a:pt x="2789" y="2028"/>
                      <a:pt x="2798" y="1986"/>
                    </a:cubicBezTo>
                    <a:cubicBezTo>
                      <a:pt x="2813" y="1926"/>
                      <a:pt x="2826" y="1860"/>
                      <a:pt x="2841" y="1796"/>
                    </a:cubicBezTo>
                    <a:cubicBezTo>
                      <a:pt x="2854" y="1735"/>
                      <a:pt x="2869" y="1675"/>
                      <a:pt x="2882" y="1615"/>
                    </a:cubicBezTo>
                    <a:cubicBezTo>
                      <a:pt x="2896" y="1545"/>
                      <a:pt x="2920" y="1480"/>
                      <a:pt x="2943" y="1414"/>
                    </a:cubicBezTo>
                    <a:cubicBezTo>
                      <a:pt x="2948" y="1396"/>
                      <a:pt x="2961" y="1373"/>
                      <a:pt x="2976" y="1354"/>
                    </a:cubicBezTo>
                    <a:cubicBezTo>
                      <a:pt x="3008" y="1302"/>
                      <a:pt x="3055" y="1261"/>
                      <a:pt x="3115" y="1229"/>
                    </a:cubicBezTo>
                    <a:cubicBezTo>
                      <a:pt x="3133" y="1219"/>
                      <a:pt x="3152" y="1210"/>
                      <a:pt x="3180" y="1210"/>
                    </a:cubicBezTo>
                    <a:cubicBezTo>
                      <a:pt x="3194" y="1210"/>
                      <a:pt x="3208" y="1214"/>
                      <a:pt x="3217" y="1229"/>
                    </a:cubicBezTo>
                    <a:cubicBezTo>
                      <a:pt x="3231" y="1238"/>
                      <a:pt x="3236" y="1257"/>
                      <a:pt x="3240" y="1270"/>
                    </a:cubicBezTo>
                    <a:cubicBezTo>
                      <a:pt x="3250" y="1298"/>
                      <a:pt x="3255" y="1326"/>
                      <a:pt x="3259" y="1354"/>
                    </a:cubicBezTo>
                    <a:cubicBezTo>
                      <a:pt x="3263" y="1405"/>
                      <a:pt x="3263" y="1461"/>
                      <a:pt x="3263" y="1512"/>
                    </a:cubicBezTo>
                    <a:cubicBezTo>
                      <a:pt x="3259" y="1693"/>
                      <a:pt x="3231" y="1875"/>
                      <a:pt x="3189" y="2051"/>
                    </a:cubicBezTo>
                    <a:cubicBezTo>
                      <a:pt x="3184" y="2083"/>
                      <a:pt x="3175" y="2117"/>
                      <a:pt x="3166" y="2149"/>
                    </a:cubicBezTo>
                    <a:cubicBezTo>
                      <a:pt x="3156" y="2195"/>
                      <a:pt x="3147" y="2237"/>
                      <a:pt x="3133" y="2284"/>
                    </a:cubicBezTo>
                    <a:cubicBezTo>
                      <a:pt x="3120" y="2340"/>
                      <a:pt x="3105" y="2390"/>
                      <a:pt x="3092" y="2446"/>
                    </a:cubicBezTo>
                    <a:cubicBezTo>
                      <a:pt x="3083" y="2479"/>
                      <a:pt x="3073" y="2512"/>
                      <a:pt x="3064" y="2544"/>
                    </a:cubicBezTo>
                    <a:cubicBezTo>
                      <a:pt x="3055" y="2581"/>
                      <a:pt x="3045" y="2619"/>
                      <a:pt x="3040" y="2656"/>
                    </a:cubicBezTo>
                    <a:cubicBezTo>
                      <a:pt x="3027" y="2697"/>
                      <a:pt x="3017" y="2744"/>
                      <a:pt x="3008" y="2791"/>
                    </a:cubicBezTo>
                    <a:cubicBezTo>
                      <a:pt x="2999" y="2828"/>
                      <a:pt x="2985" y="2864"/>
                      <a:pt x="2980" y="2902"/>
                    </a:cubicBezTo>
                    <a:cubicBezTo>
                      <a:pt x="2961" y="2986"/>
                      <a:pt x="2943" y="3065"/>
                      <a:pt x="2924" y="3143"/>
                    </a:cubicBezTo>
                    <a:cubicBezTo>
                      <a:pt x="2915" y="3205"/>
                      <a:pt x="2896" y="3265"/>
                      <a:pt x="2882" y="3330"/>
                    </a:cubicBezTo>
                    <a:cubicBezTo>
                      <a:pt x="2877" y="3362"/>
                      <a:pt x="2869" y="3394"/>
                      <a:pt x="2860" y="3428"/>
                    </a:cubicBezTo>
                    <a:cubicBezTo>
                      <a:pt x="2845" y="3488"/>
                      <a:pt x="2832" y="3548"/>
                      <a:pt x="2813" y="3609"/>
                    </a:cubicBezTo>
                    <a:cubicBezTo>
                      <a:pt x="2757" y="3785"/>
                      <a:pt x="2692" y="3958"/>
                      <a:pt x="2641" y="4134"/>
                    </a:cubicBezTo>
                    <a:cubicBezTo>
                      <a:pt x="2626" y="4190"/>
                      <a:pt x="2613" y="4250"/>
                      <a:pt x="2594" y="4306"/>
                    </a:cubicBezTo>
                    <a:lnTo>
                      <a:pt x="2594" y="4315"/>
                    </a:lnTo>
                    <a:cubicBezTo>
                      <a:pt x="2585" y="4353"/>
                      <a:pt x="2575" y="4390"/>
                      <a:pt x="2566" y="4432"/>
                    </a:cubicBezTo>
                    <a:cubicBezTo>
                      <a:pt x="2557" y="4482"/>
                      <a:pt x="2543" y="4538"/>
                      <a:pt x="2534" y="4594"/>
                    </a:cubicBezTo>
                    <a:cubicBezTo>
                      <a:pt x="2515" y="4668"/>
                      <a:pt x="2501" y="4743"/>
                      <a:pt x="2491" y="4822"/>
                    </a:cubicBezTo>
                    <a:cubicBezTo>
                      <a:pt x="2478" y="4924"/>
                      <a:pt x="2469" y="5031"/>
                      <a:pt x="2483" y="5143"/>
                    </a:cubicBezTo>
                    <a:cubicBezTo>
                      <a:pt x="2487" y="5189"/>
                      <a:pt x="2497" y="5231"/>
                      <a:pt x="2510" y="5278"/>
                    </a:cubicBezTo>
                    <a:cubicBezTo>
                      <a:pt x="2525" y="5310"/>
                      <a:pt x="2538" y="5338"/>
                      <a:pt x="2562" y="5361"/>
                    </a:cubicBezTo>
                    <a:cubicBezTo>
                      <a:pt x="2594" y="5394"/>
                      <a:pt x="2636" y="5413"/>
                      <a:pt x="2687" y="5413"/>
                    </a:cubicBezTo>
                    <a:cubicBezTo>
                      <a:pt x="2710" y="5413"/>
                      <a:pt x="2734" y="5413"/>
                      <a:pt x="2757" y="5403"/>
                    </a:cubicBezTo>
                    <a:cubicBezTo>
                      <a:pt x="2789" y="5394"/>
                      <a:pt x="2817" y="5380"/>
                      <a:pt x="2845" y="5361"/>
                    </a:cubicBezTo>
                    <a:cubicBezTo>
                      <a:pt x="2920" y="5314"/>
                      <a:pt x="2980" y="5254"/>
                      <a:pt x="3031" y="5189"/>
                    </a:cubicBezTo>
                    <a:cubicBezTo>
                      <a:pt x="3120" y="5082"/>
                      <a:pt x="3184" y="4962"/>
                      <a:pt x="3245" y="4840"/>
                    </a:cubicBezTo>
                    <a:cubicBezTo>
                      <a:pt x="3268" y="4795"/>
                      <a:pt x="3291" y="4748"/>
                      <a:pt x="3315" y="4696"/>
                    </a:cubicBezTo>
                    <a:cubicBezTo>
                      <a:pt x="3338" y="4641"/>
                      <a:pt x="3362" y="4585"/>
                      <a:pt x="3380" y="4525"/>
                    </a:cubicBezTo>
                    <a:cubicBezTo>
                      <a:pt x="3398" y="4482"/>
                      <a:pt x="3412" y="4436"/>
                      <a:pt x="3426" y="4390"/>
                    </a:cubicBezTo>
                    <a:cubicBezTo>
                      <a:pt x="3440" y="4334"/>
                      <a:pt x="3459" y="4282"/>
                      <a:pt x="3468" y="4227"/>
                    </a:cubicBezTo>
                    <a:cubicBezTo>
                      <a:pt x="3491" y="4147"/>
                      <a:pt x="3510" y="4064"/>
                      <a:pt x="3529" y="3980"/>
                    </a:cubicBezTo>
                    <a:cubicBezTo>
                      <a:pt x="3547" y="3906"/>
                      <a:pt x="3557" y="3832"/>
                      <a:pt x="3570" y="3752"/>
                    </a:cubicBezTo>
                    <a:cubicBezTo>
                      <a:pt x="3589" y="3604"/>
                      <a:pt x="3603" y="3450"/>
                      <a:pt x="3613" y="3297"/>
                    </a:cubicBezTo>
                    <a:cubicBezTo>
                      <a:pt x="3622" y="3130"/>
                      <a:pt x="3635" y="2958"/>
                      <a:pt x="3650" y="2786"/>
                    </a:cubicBezTo>
                    <a:cubicBezTo>
                      <a:pt x="3658" y="2665"/>
                      <a:pt x="3668" y="2544"/>
                      <a:pt x="3677" y="2424"/>
                    </a:cubicBezTo>
                    <a:cubicBezTo>
                      <a:pt x="3682" y="2362"/>
                      <a:pt x="3686" y="2298"/>
                      <a:pt x="3696" y="2237"/>
                    </a:cubicBezTo>
                    <a:cubicBezTo>
                      <a:pt x="3701" y="2167"/>
                      <a:pt x="3714" y="2102"/>
                      <a:pt x="3729" y="2038"/>
                    </a:cubicBezTo>
                    <a:cubicBezTo>
                      <a:pt x="3742" y="1967"/>
                      <a:pt x="3757" y="1898"/>
                      <a:pt x="3774" y="1828"/>
                    </a:cubicBezTo>
                    <a:cubicBezTo>
                      <a:pt x="3774" y="1819"/>
                      <a:pt x="3780" y="1804"/>
                      <a:pt x="3785" y="1796"/>
                    </a:cubicBezTo>
                    <a:cubicBezTo>
                      <a:pt x="3793" y="1735"/>
                      <a:pt x="3817" y="1684"/>
                      <a:pt x="3845" y="1628"/>
                    </a:cubicBezTo>
                    <a:cubicBezTo>
                      <a:pt x="3849" y="1615"/>
                      <a:pt x="3864" y="1600"/>
                      <a:pt x="3873" y="1591"/>
                    </a:cubicBezTo>
                    <a:cubicBezTo>
                      <a:pt x="3882" y="1581"/>
                      <a:pt x="3892" y="1572"/>
                      <a:pt x="3901" y="1568"/>
                    </a:cubicBezTo>
                    <a:cubicBezTo>
                      <a:pt x="3909" y="1565"/>
                      <a:pt x="3916" y="1563"/>
                      <a:pt x="3924" y="1563"/>
                    </a:cubicBezTo>
                    <a:cubicBezTo>
                      <a:pt x="3937" y="1563"/>
                      <a:pt x="3950" y="1568"/>
                      <a:pt x="3965" y="1577"/>
                    </a:cubicBezTo>
                    <a:cubicBezTo>
                      <a:pt x="3984" y="1591"/>
                      <a:pt x="3998" y="1609"/>
                      <a:pt x="4012" y="1628"/>
                    </a:cubicBezTo>
                    <a:cubicBezTo>
                      <a:pt x="4036" y="1665"/>
                      <a:pt x="4053" y="1703"/>
                      <a:pt x="4068" y="1744"/>
                    </a:cubicBezTo>
                    <a:cubicBezTo>
                      <a:pt x="4115" y="1860"/>
                      <a:pt x="4143" y="1982"/>
                      <a:pt x="4171" y="2098"/>
                    </a:cubicBezTo>
                    <a:cubicBezTo>
                      <a:pt x="4203" y="2237"/>
                      <a:pt x="4216" y="2377"/>
                      <a:pt x="4212" y="2512"/>
                    </a:cubicBezTo>
                    <a:cubicBezTo>
                      <a:pt x="4212" y="2679"/>
                      <a:pt x="4203" y="2842"/>
                      <a:pt x="4175" y="3004"/>
                    </a:cubicBezTo>
                    <a:cubicBezTo>
                      <a:pt x="4165" y="3070"/>
                      <a:pt x="4152" y="3130"/>
                      <a:pt x="4137" y="3195"/>
                    </a:cubicBezTo>
                    <a:cubicBezTo>
                      <a:pt x="4128" y="3237"/>
                      <a:pt x="4115" y="3278"/>
                      <a:pt x="4105" y="3325"/>
                    </a:cubicBezTo>
                    <a:cubicBezTo>
                      <a:pt x="4087" y="3404"/>
                      <a:pt x="4063" y="3484"/>
                      <a:pt x="4036" y="3562"/>
                    </a:cubicBezTo>
                    <a:cubicBezTo>
                      <a:pt x="4003" y="3669"/>
                      <a:pt x="3970" y="3776"/>
                      <a:pt x="3928" y="3879"/>
                    </a:cubicBezTo>
                    <a:cubicBezTo>
                      <a:pt x="3896" y="3958"/>
                      <a:pt x="3868" y="4041"/>
                      <a:pt x="3845" y="4125"/>
                    </a:cubicBezTo>
                    <a:cubicBezTo>
                      <a:pt x="3826" y="4203"/>
                      <a:pt x="3793" y="4282"/>
                      <a:pt x="3774" y="4362"/>
                    </a:cubicBezTo>
                    <a:cubicBezTo>
                      <a:pt x="3766" y="4404"/>
                      <a:pt x="3757" y="4445"/>
                      <a:pt x="3747" y="4482"/>
                    </a:cubicBezTo>
                    <a:cubicBezTo>
                      <a:pt x="3729" y="4557"/>
                      <a:pt x="3710" y="4632"/>
                      <a:pt x="3686" y="4705"/>
                    </a:cubicBezTo>
                    <a:cubicBezTo>
                      <a:pt x="3668" y="4761"/>
                      <a:pt x="3650" y="4812"/>
                      <a:pt x="3631" y="4873"/>
                    </a:cubicBezTo>
                    <a:cubicBezTo>
                      <a:pt x="3603" y="4966"/>
                      <a:pt x="3561" y="5068"/>
                      <a:pt x="3533" y="5171"/>
                    </a:cubicBezTo>
                    <a:cubicBezTo>
                      <a:pt x="3515" y="5241"/>
                      <a:pt x="3491" y="5310"/>
                      <a:pt x="3473" y="5375"/>
                    </a:cubicBezTo>
                    <a:cubicBezTo>
                      <a:pt x="3450" y="5458"/>
                      <a:pt x="3426" y="5542"/>
                      <a:pt x="3407" y="5626"/>
                    </a:cubicBezTo>
                    <a:cubicBezTo>
                      <a:pt x="3398" y="5677"/>
                      <a:pt x="3390" y="5728"/>
                      <a:pt x="3394" y="5780"/>
                    </a:cubicBezTo>
                    <a:cubicBezTo>
                      <a:pt x="3394" y="5868"/>
                      <a:pt x="3426" y="5952"/>
                      <a:pt x="3501" y="6026"/>
                    </a:cubicBezTo>
                    <a:cubicBezTo>
                      <a:pt x="3519" y="6044"/>
                      <a:pt x="3542" y="6059"/>
                      <a:pt x="3566" y="6068"/>
                    </a:cubicBezTo>
                    <a:cubicBezTo>
                      <a:pt x="3587" y="6075"/>
                      <a:pt x="3607" y="6078"/>
                      <a:pt x="3626" y="6078"/>
                    </a:cubicBezTo>
                    <a:cubicBezTo>
                      <a:pt x="3666" y="6078"/>
                      <a:pt x="3702" y="6065"/>
                      <a:pt x="3733" y="6050"/>
                    </a:cubicBezTo>
                    <a:cubicBezTo>
                      <a:pt x="3761" y="6035"/>
                      <a:pt x="3785" y="6012"/>
                      <a:pt x="3812" y="5994"/>
                    </a:cubicBezTo>
                    <a:cubicBezTo>
                      <a:pt x="3817" y="5984"/>
                      <a:pt x="3826" y="5975"/>
                      <a:pt x="3826" y="5966"/>
                    </a:cubicBezTo>
                    <a:cubicBezTo>
                      <a:pt x="3830" y="5947"/>
                      <a:pt x="3840" y="5933"/>
                      <a:pt x="3854" y="5919"/>
                    </a:cubicBezTo>
                    <a:cubicBezTo>
                      <a:pt x="3892" y="5872"/>
                      <a:pt x="3928" y="5821"/>
                      <a:pt x="3965" y="5771"/>
                    </a:cubicBezTo>
                    <a:cubicBezTo>
                      <a:pt x="4012" y="5700"/>
                      <a:pt x="4053" y="5631"/>
                      <a:pt x="4087" y="5557"/>
                    </a:cubicBezTo>
                    <a:cubicBezTo>
                      <a:pt x="4119" y="5486"/>
                      <a:pt x="4137" y="5413"/>
                      <a:pt x="4143" y="5338"/>
                    </a:cubicBezTo>
                    <a:cubicBezTo>
                      <a:pt x="4147" y="5269"/>
                      <a:pt x="4152" y="5198"/>
                      <a:pt x="4156" y="5129"/>
                    </a:cubicBezTo>
                    <a:cubicBezTo>
                      <a:pt x="4165" y="5012"/>
                      <a:pt x="4184" y="4901"/>
                      <a:pt x="4207" y="4789"/>
                    </a:cubicBezTo>
                    <a:cubicBezTo>
                      <a:pt x="4226" y="4724"/>
                      <a:pt x="4249" y="4655"/>
                      <a:pt x="4268" y="4589"/>
                    </a:cubicBezTo>
                    <a:cubicBezTo>
                      <a:pt x="4277" y="4557"/>
                      <a:pt x="4296" y="4525"/>
                      <a:pt x="4304" y="4497"/>
                    </a:cubicBezTo>
                    <a:cubicBezTo>
                      <a:pt x="4342" y="4394"/>
                      <a:pt x="4375" y="4287"/>
                      <a:pt x="4416" y="4190"/>
                    </a:cubicBezTo>
                    <a:cubicBezTo>
                      <a:pt x="4439" y="4139"/>
                      <a:pt x="4454" y="4087"/>
                      <a:pt x="4477" y="4041"/>
                    </a:cubicBezTo>
                    <a:cubicBezTo>
                      <a:pt x="4505" y="3971"/>
                      <a:pt x="4528" y="3902"/>
                      <a:pt x="4555" y="3832"/>
                    </a:cubicBezTo>
                    <a:cubicBezTo>
                      <a:pt x="4611" y="3673"/>
                      <a:pt x="4667" y="3516"/>
                      <a:pt x="4705" y="3353"/>
                    </a:cubicBezTo>
                    <a:cubicBezTo>
                      <a:pt x="4714" y="3297"/>
                      <a:pt x="4728" y="3241"/>
                      <a:pt x="4737" y="3190"/>
                    </a:cubicBezTo>
                    <a:cubicBezTo>
                      <a:pt x="4761" y="3079"/>
                      <a:pt x="4774" y="2963"/>
                      <a:pt x="4779" y="2851"/>
                    </a:cubicBezTo>
                    <a:cubicBezTo>
                      <a:pt x="4793" y="2684"/>
                      <a:pt x="4793" y="2516"/>
                      <a:pt x="4770" y="2349"/>
                    </a:cubicBezTo>
                    <a:cubicBezTo>
                      <a:pt x="4751" y="2228"/>
                      <a:pt x="4728" y="2107"/>
                      <a:pt x="4695" y="1986"/>
                    </a:cubicBezTo>
                    <a:cubicBezTo>
                      <a:pt x="4645" y="1777"/>
                      <a:pt x="4593" y="1568"/>
                      <a:pt x="4551" y="1358"/>
                    </a:cubicBezTo>
                    <a:cubicBezTo>
                      <a:pt x="4514" y="1186"/>
                      <a:pt x="4472" y="1010"/>
                      <a:pt x="4426" y="838"/>
                    </a:cubicBezTo>
                    <a:cubicBezTo>
                      <a:pt x="4398" y="736"/>
                      <a:pt x="4360" y="629"/>
                      <a:pt x="4314" y="531"/>
                    </a:cubicBezTo>
                    <a:cubicBezTo>
                      <a:pt x="4268" y="438"/>
                      <a:pt x="4212" y="354"/>
                      <a:pt x="4137" y="276"/>
                    </a:cubicBezTo>
                    <a:cubicBezTo>
                      <a:pt x="4049" y="187"/>
                      <a:pt x="3942" y="118"/>
                      <a:pt x="3812" y="71"/>
                    </a:cubicBezTo>
                    <a:cubicBezTo>
                      <a:pt x="3724" y="43"/>
                      <a:pt x="3635" y="29"/>
                      <a:pt x="3542" y="15"/>
                    </a:cubicBezTo>
                    <a:cubicBezTo>
                      <a:pt x="3458" y="5"/>
                      <a:pt x="3373" y="1"/>
                      <a:pt x="32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6"/>
              <p:cNvSpPr/>
              <p:nvPr/>
            </p:nvSpPr>
            <p:spPr>
              <a:xfrm>
                <a:off x="903291" y="4068278"/>
                <a:ext cx="299135" cy="234332"/>
              </a:xfrm>
              <a:custGeom>
                <a:rect b="b" l="l" r="r" t="t"/>
                <a:pathLst>
                  <a:path extrusionOk="0" h="4925" w="6287">
                    <a:moveTo>
                      <a:pt x="1730" y="1"/>
                    </a:moveTo>
                    <a:cubicBezTo>
                      <a:pt x="1684" y="1"/>
                      <a:pt x="1633" y="1"/>
                      <a:pt x="1586" y="20"/>
                    </a:cubicBezTo>
                    <a:cubicBezTo>
                      <a:pt x="1522" y="48"/>
                      <a:pt x="1479" y="117"/>
                      <a:pt x="1489" y="192"/>
                    </a:cubicBezTo>
                    <a:cubicBezTo>
                      <a:pt x="1494" y="220"/>
                      <a:pt x="1503" y="248"/>
                      <a:pt x="1517" y="271"/>
                    </a:cubicBezTo>
                    <a:cubicBezTo>
                      <a:pt x="1545" y="322"/>
                      <a:pt x="1582" y="368"/>
                      <a:pt x="1629" y="406"/>
                    </a:cubicBezTo>
                    <a:cubicBezTo>
                      <a:pt x="1670" y="438"/>
                      <a:pt x="1717" y="471"/>
                      <a:pt x="1764" y="503"/>
                    </a:cubicBezTo>
                    <a:cubicBezTo>
                      <a:pt x="1912" y="606"/>
                      <a:pt x="2065" y="713"/>
                      <a:pt x="2228" y="791"/>
                    </a:cubicBezTo>
                    <a:cubicBezTo>
                      <a:pt x="2275" y="814"/>
                      <a:pt x="2326" y="842"/>
                      <a:pt x="2372" y="861"/>
                    </a:cubicBezTo>
                    <a:cubicBezTo>
                      <a:pt x="2446" y="898"/>
                      <a:pt x="2521" y="926"/>
                      <a:pt x="2595" y="958"/>
                    </a:cubicBezTo>
                    <a:cubicBezTo>
                      <a:pt x="2730" y="1020"/>
                      <a:pt x="2869" y="1070"/>
                      <a:pt x="3009" y="1131"/>
                    </a:cubicBezTo>
                    <a:cubicBezTo>
                      <a:pt x="3172" y="1196"/>
                      <a:pt x="3335" y="1261"/>
                      <a:pt x="3493" y="1335"/>
                    </a:cubicBezTo>
                    <a:cubicBezTo>
                      <a:pt x="3558" y="1368"/>
                      <a:pt x="3622" y="1400"/>
                      <a:pt x="3693" y="1432"/>
                    </a:cubicBezTo>
                    <a:cubicBezTo>
                      <a:pt x="3757" y="1466"/>
                      <a:pt x="3828" y="1498"/>
                      <a:pt x="3897" y="1531"/>
                    </a:cubicBezTo>
                    <a:cubicBezTo>
                      <a:pt x="3962" y="1563"/>
                      <a:pt x="4032" y="1595"/>
                      <a:pt x="4097" y="1628"/>
                    </a:cubicBezTo>
                    <a:cubicBezTo>
                      <a:pt x="4157" y="1651"/>
                      <a:pt x="4213" y="1679"/>
                      <a:pt x="4274" y="1707"/>
                    </a:cubicBezTo>
                    <a:cubicBezTo>
                      <a:pt x="4278" y="1707"/>
                      <a:pt x="4283" y="1711"/>
                      <a:pt x="4292" y="1717"/>
                    </a:cubicBezTo>
                    <a:cubicBezTo>
                      <a:pt x="4358" y="1745"/>
                      <a:pt x="4422" y="1777"/>
                      <a:pt x="4487" y="1805"/>
                    </a:cubicBezTo>
                    <a:cubicBezTo>
                      <a:pt x="4525" y="1823"/>
                      <a:pt x="4562" y="1842"/>
                      <a:pt x="4599" y="1861"/>
                    </a:cubicBezTo>
                    <a:cubicBezTo>
                      <a:pt x="4687" y="1912"/>
                      <a:pt x="4776" y="1968"/>
                      <a:pt x="4860" y="2028"/>
                    </a:cubicBezTo>
                    <a:cubicBezTo>
                      <a:pt x="4924" y="2080"/>
                      <a:pt x="4989" y="2135"/>
                      <a:pt x="5049" y="2196"/>
                    </a:cubicBezTo>
                    <a:cubicBezTo>
                      <a:pt x="5101" y="2251"/>
                      <a:pt x="5143" y="2312"/>
                      <a:pt x="5175" y="2381"/>
                    </a:cubicBezTo>
                    <a:cubicBezTo>
                      <a:pt x="5189" y="2419"/>
                      <a:pt x="5199" y="2456"/>
                      <a:pt x="5199" y="2498"/>
                    </a:cubicBezTo>
                    <a:cubicBezTo>
                      <a:pt x="5199" y="2530"/>
                      <a:pt x="5184" y="2544"/>
                      <a:pt x="5161" y="2554"/>
                    </a:cubicBezTo>
                    <a:cubicBezTo>
                      <a:pt x="5152" y="2558"/>
                      <a:pt x="5139" y="2558"/>
                      <a:pt x="5129" y="2563"/>
                    </a:cubicBezTo>
                    <a:cubicBezTo>
                      <a:pt x="5110" y="2565"/>
                      <a:pt x="5093" y="2566"/>
                      <a:pt x="5075" y="2566"/>
                    </a:cubicBezTo>
                    <a:cubicBezTo>
                      <a:pt x="5058" y="2566"/>
                      <a:pt x="5040" y="2565"/>
                      <a:pt x="5022" y="2563"/>
                    </a:cubicBezTo>
                    <a:cubicBezTo>
                      <a:pt x="4892" y="2554"/>
                      <a:pt x="4766" y="2530"/>
                      <a:pt x="4637" y="2502"/>
                    </a:cubicBezTo>
                    <a:cubicBezTo>
                      <a:pt x="4575" y="2492"/>
                      <a:pt x="4515" y="2474"/>
                      <a:pt x="4455" y="2460"/>
                    </a:cubicBezTo>
                    <a:cubicBezTo>
                      <a:pt x="4390" y="2447"/>
                      <a:pt x="4324" y="2428"/>
                      <a:pt x="4259" y="2404"/>
                    </a:cubicBezTo>
                    <a:cubicBezTo>
                      <a:pt x="4180" y="2381"/>
                      <a:pt x="4107" y="2353"/>
                      <a:pt x="4027" y="2325"/>
                    </a:cubicBezTo>
                    <a:cubicBezTo>
                      <a:pt x="4023" y="2325"/>
                      <a:pt x="4017" y="2321"/>
                      <a:pt x="4013" y="2321"/>
                    </a:cubicBezTo>
                    <a:cubicBezTo>
                      <a:pt x="3944" y="2297"/>
                      <a:pt x="3873" y="2275"/>
                      <a:pt x="3804" y="2251"/>
                    </a:cubicBezTo>
                    <a:cubicBezTo>
                      <a:pt x="3757" y="2237"/>
                      <a:pt x="3711" y="2223"/>
                      <a:pt x="3660" y="2204"/>
                    </a:cubicBezTo>
                    <a:cubicBezTo>
                      <a:pt x="3627" y="2196"/>
                      <a:pt x="3595" y="2186"/>
                      <a:pt x="3562" y="2177"/>
                    </a:cubicBezTo>
                    <a:cubicBezTo>
                      <a:pt x="3521" y="2168"/>
                      <a:pt x="3478" y="2153"/>
                      <a:pt x="3437" y="2140"/>
                    </a:cubicBezTo>
                    <a:cubicBezTo>
                      <a:pt x="3395" y="2130"/>
                      <a:pt x="3358" y="2116"/>
                      <a:pt x="3316" y="2107"/>
                    </a:cubicBezTo>
                    <a:cubicBezTo>
                      <a:pt x="3260" y="2088"/>
                      <a:pt x="3200" y="2069"/>
                      <a:pt x="3144" y="2052"/>
                    </a:cubicBezTo>
                    <a:cubicBezTo>
                      <a:pt x="3009" y="2005"/>
                      <a:pt x="2884" y="1945"/>
                      <a:pt x="2753" y="1889"/>
                    </a:cubicBezTo>
                    <a:cubicBezTo>
                      <a:pt x="2749" y="1889"/>
                      <a:pt x="2749" y="1884"/>
                      <a:pt x="2744" y="1884"/>
                    </a:cubicBezTo>
                    <a:cubicBezTo>
                      <a:pt x="2693" y="1861"/>
                      <a:pt x="2642" y="1833"/>
                      <a:pt x="2586" y="1810"/>
                    </a:cubicBezTo>
                    <a:cubicBezTo>
                      <a:pt x="2535" y="1782"/>
                      <a:pt x="2479" y="1763"/>
                      <a:pt x="2427" y="1735"/>
                    </a:cubicBezTo>
                    <a:cubicBezTo>
                      <a:pt x="2395" y="1717"/>
                      <a:pt x="2363" y="1702"/>
                      <a:pt x="2330" y="1689"/>
                    </a:cubicBezTo>
                    <a:cubicBezTo>
                      <a:pt x="2256" y="1651"/>
                      <a:pt x="2176" y="1614"/>
                      <a:pt x="2103" y="1577"/>
                    </a:cubicBezTo>
                    <a:cubicBezTo>
                      <a:pt x="2028" y="1540"/>
                      <a:pt x="1959" y="1507"/>
                      <a:pt x="1880" y="1475"/>
                    </a:cubicBezTo>
                    <a:cubicBezTo>
                      <a:pt x="1773" y="1428"/>
                      <a:pt x="1665" y="1382"/>
                      <a:pt x="1554" y="1349"/>
                    </a:cubicBezTo>
                    <a:cubicBezTo>
                      <a:pt x="1489" y="1331"/>
                      <a:pt x="1423" y="1316"/>
                      <a:pt x="1354" y="1307"/>
                    </a:cubicBezTo>
                    <a:cubicBezTo>
                      <a:pt x="1329" y="1303"/>
                      <a:pt x="1303" y="1301"/>
                      <a:pt x="1277" y="1301"/>
                    </a:cubicBezTo>
                    <a:cubicBezTo>
                      <a:pt x="1244" y="1301"/>
                      <a:pt x="1211" y="1305"/>
                      <a:pt x="1178" y="1312"/>
                    </a:cubicBezTo>
                    <a:cubicBezTo>
                      <a:pt x="1150" y="1316"/>
                      <a:pt x="1127" y="1326"/>
                      <a:pt x="1103" y="1340"/>
                    </a:cubicBezTo>
                    <a:cubicBezTo>
                      <a:pt x="1066" y="1363"/>
                      <a:pt x="1047" y="1396"/>
                      <a:pt x="1038" y="1438"/>
                    </a:cubicBezTo>
                    <a:cubicBezTo>
                      <a:pt x="1033" y="1475"/>
                      <a:pt x="1038" y="1503"/>
                      <a:pt x="1047" y="1535"/>
                    </a:cubicBezTo>
                    <a:cubicBezTo>
                      <a:pt x="1056" y="1563"/>
                      <a:pt x="1066" y="1591"/>
                      <a:pt x="1080" y="1614"/>
                    </a:cubicBezTo>
                    <a:cubicBezTo>
                      <a:pt x="1127" y="1698"/>
                      <a:pt x="1191" y="1763"/>
                      <a:pt x="1266" y="1814"/>
                    </a:cubicBezTo>
                    <a:cubicBezTo>
                      <a:pt x="1368" y="1889"/>
                      <a:pt x="1475" y="1945"/>
                      <a:pt x="1586" y="2005"/>
                    </a:cubicBezTo>
                    <a:cubicBezTo>
                      <a:pt x="1652" y="2046"/>
                      <a:pt x="1721" y="2080"/>
                      <a:pt x="1792" y="2116"/>
                    </a:cubicBezTo>
                    <a:cubicBezTo>
                      <a:pt x="1861" y="2153"/>
                      <a:pt x="1931" y="2186"/>
                      <a:pt x="2000" y="2219"/>
                    </a:cubicBezTo>
                    <a:cubicBezTo>
                      <a:pt x="2079" y="2256"/>
                      <a:pt x="2159" y="2288"/>
                      <a:pt x="2242" y="2321"/>
                    </a:cubicBezTo>
                    <a:cubicBezTo>
                      <a:pt x="2363" y="2372"/>
                      <a:pt x="2483" y="2419"/>
                      <a:pt x="2609" y="2460"/>
                    </a:cubicBezTo>
                    <a:cubicBezTo>
                      <a:pt x="2679" y="2488"/>
                      <a:pt x="2753" y="2511"/>
                      <a:pt x="2828" y="2535"/>
                    </a:cubicBezTo>
                    <a:cubicBezTo>
                      <a:pt x="2832" y="2539"/>
                      <a:pt x="2832" y="2539"/>
                      <a:pt x="2837" y="2539"/>
                    </a:cubicBezTo>
                    <a:cubicBezTo>
                      <a:pt x="2888" y="2554"/>
                      <a:pt x="2940" y="2572"/>
                      <a:pt x="2985" y="2586"/>
                    </a:cubicBezTo>
                    <a:cubicBezTo>
                      <a:pt x="3041" y="2604"/>
                      <a:pt x="3092" y="2618"/>
                      <a:pt x="3148" y="2637"/>
                    </a:cubicBezTo>
                    <a:cubicBezTo>
                      <a:pt x="3153" y="2637"/>
                      <a:pt x="3158" y="2642"/>
                      <a:pt x="3158" y="2642"/>
                    </a:cubicBezTo>
                    <a:cubicBezTo>
                      <a:pt x="3208" y="2655"/>
                      <a:pt x="3260" y="2670"/>
                      <a:pt x="3307" y="2683"/>
                    </a:cubicBezTo>
                    <a:cubicBezTo>
                      <a:pt x="3354" y="2698"/>
                      <a:pt x="3399" y="2715"/>
                      <a:pt x="3442" y="2730"/>
                    </a:cubicBezTo>
                    <a:cubicBezTo>
                      <a:pt x="3470" y="2734"/>
                      <a:pt x="3502" y="2743"/>
                      <a:pt x="3530" y="2753"/>
                    </a:cubicBezTo>
                    <a:cubicBezTo>
                      <a:pt x="3590" y="2771"/>
                      <a:pt x="3650" y="2786"/>
                      <a:pt x="3716" y="2805"/>
                    </a:cubicBezTo>
                    <a:cubicBezTo>
                      <a:pt x="3776" y="2823"/>
                      <a:pt x="3841" y="2842"/>
                      <a:pt x="3906" y="2861"/>
                    </a:cubicBezTo>
                    <a:cubicBezTo>
                      <a:pt x="3934" y="2869"/>
                      <a:pt x="3967" y="2878"/>
                      <a:pt x="3995" y="2883"/>
                    </a:cubicBezTo>
                    <a:cubicBezTo>
                      <a:pt x="4041" y="2897"/>
                      <a:pt x="4088" y="2911"/>
                      <a:pt x="4135" y="2925"/>
                    </a:cubicBezTo>
                    <a:cubicBezTo>
                      <a:pt x="4171" y="2939"/>
                      <a:pt x="4213" y="2953"/>
                      <a:pt x="4255" y="2962"/>
                    </a:cubicBezTo>
                    <a:cubicBezTo>
                      <a:pt x="4320" y="2981"/>
                      <a:pt x="4386" y="3000"/>
                      <a:pt x="4450" y="3018"/>
                    </a:cubicBezTo>
                    <a:cubicBezTo>
                      <a:pt x="4515" y="3037"/>
                      <a:pt x="4575" y="3056"/>
                      <a:pt x="4637" y="3069"/>
                    </a:cubicBezTo>
                    <a:cubicBezTo>
                      <a:pt x="4706" y="3088"/>
                      <a:pt x="4770" y="3116"/>
                      <a:pt x="4836" y="3144"/>
                    </a:cubicBezTo>
                    <a:cubicBezTo>
                      <a:pt x="4860" y="3153"/>
                      <a:pt x="4878" y="3162"/>
                      <a:pt x="4901" y="3176"/>
                    </a:cubicBezTo>
                    <a:cubicBezTo>
                      <a:pt x="4952" y="3218"/>
                      <a:pt x="4994" y="3264"/>
                      <a:pt x="5027" y="3329"/>
                    </a:cubicBezTo>
                    <a:cubicBezTo>
                      <a:pt x="5036" y="3348"/>
                      <a:pt x="5040" y="3367"/>
                      <a:pt x="5040" y="3390"/>
                    </a:cubicBezTo>
                    <a:cubicBezTo>
                      <a:pt x="5040" y="3408"/>
                      <a:pt x="5036" y="3423"/>
                      <a:pt x="5022" y="3432"/>
                    </a:cubicBezTo>
                    <a:cubicBezTo>
                      <a:pt x="5008" y="3441"/>
                      <a:pt x="4994" y="3451"/>
                      <a:pt x="4976" y="3451"/>
                    </a:cubicBezTo>
                    <a:cubicBezTo>
                      <a:pt x="4948" y="3460"/>
                      <a:pt x="4920" y="3460"/>
                      <a:pt x="4892" y="3464"/>
                    </a:cubicBezTo>
                    <a:cubicBezTo>
                      <a:pt x="4836" y="3464"/>
                      <a:pt x="4781" y="3464"/>
                      <a:pt x="4729" y="3460"/>
                    </a:cubicBezTo>
                    <a:cubicBezTo>
                      <a:pt x="4538" y="3441"/>
                      <a:pt x="4352" y="3404"/>
                      <a:pt x="4176" y="3353"/>
                    </a:cubicBezTo>
                    <a:cubicBezTo>
                      <a:pt x="4143" y="3344"/>
                      <a:pt x="4107" y="3335"/>
                      <a:pt x="4073" y="3325"/>
                    </a:cubicBezTo>
                    <a:cubicBezTo>
                      <a:pt x="4027" y="3311"/>
                      <a:pt x="3981" y="3297"/>
                      <a:pt x="3939" y="3283"/>
                    </a:cubicBezTo>
                    <a:cubicBezTo>
                      <a:pt x="3883" y="3264"/>
                      <a:pt x="3828" y="3245"/>
                      <a:pt x="3772" y="3232"/>
                    </a:cubicBezTo>
                    <a:cubicBezTo>
                      <a:pt x="3738" y="3218"/>
                      <a:pt x="3706" y="3209"/>
                      <a:pt x="3674" y="3200"/>
                    </a:cubicBezTo>
                    <a:cubicBezTo>
                      <a:pt x="3637" y="3185"/>
                      <a:pt x="3595" y="3176"/>
                      <a:pt x="3558" y="3162"/>
                    </a:cubicBezTo>
                    <a:cubicBezTo>
                      <a:pt x="3511" y="3148"/>
                      <a:pt x="3470" y="3139"/>
                      <a:pt x="3423" y="3125"/>
                    </a:cubicBezTo>
                    <a:cubicBezTo>
                      <a:pt x="3381" y="3112"/>
                      <a:pt x="3343" y="3101"/>
                      <a:pt x="3307" y="3088"/>
                    </a:cubicBezTo>
                    <a:cubicBezTo>
                      <a:pt x="3223" y="3065"/>
                      <a:pt x="3139" y="3046"/>
                      <a:pt x="3060" y="3022"/>
                    </a:cubicBezTo>
                    <a:cubicBezTo>
                      <a:pt x="2995" y="3004"/>
                      <a:pt x="2935" y="2985"/>
                      <a:pt x="2869" y="2966"/>
                    </a:cubicBezTo>
                    <a:cubicBezTo>
                      <a:pt x="2837" y="2958"/>
                      <a:pt x="2805" y="2949"/>
                      <a:pt x="2772" y="2939"/>
                    </a:cubicBezTo>
                    <a:cubicBezTo>
                      <a:pt x="2712" y="2921"/>
                      <a:pt x="2646" y="2902"/>
                      <a:pt x="2586" y="2878"/>
                    </a:cubicBezTo>
                    <a:cubicBezTo>
                      <a:pt x="2405" y="2814"/>
                      <a:pt x="2232" y="2739"/>
                      <a:pt x="2051" y="2679"/>
                    </a:cubicBezTo>
                    <a:cubicBezTo>
                      <a:pt x="1991" y="2660"/>
                      <a:pt x="1935" y="2637"/>
                      <a:pt x="1880" y="2618"/>
                    </a:cubicBezTo>
                    <a:lnTo>
                      <a:pt x="1870" y="2618"/>
                    </a:lnTo>
                    <a:cubicBezTo>
                      <a:pt x="1828" y="2604"/>
                      <a:pt x="1792" y="2595"/>
                      <a:pt x="1749" y="2582"/>
                    </a:cubicBezTo>
                    <a:lnTo>
                      <a:pt x="1582" y="2539"/>
                    </a:lnTo>
                    <a:cubicBezTo>
                      <a:pt x="1507" y="2520"/>
                      <a:pt x="1429" y="2502"/>
                      <a:pt x="1350" y="2483"/>
                    </a:cubicBezTo>
                    <a:cubicBezTo>
                      <a:pt x="1257" y="2467"/>
                      <a:pt x="1160" y="2455"/>
                      <a:pt x="1063" y="2455"/>
                    </a:cubicBezTo>
                    <a:cubicBezTo>
                      <a:pt x="1049" y="2455"/>
                      <a:pt x="1034" y="2455"/>
                      <a:pt x="1019" y="2456"/>
                    </a:cubicBezTo>
                    <a:cubicBezTo>
                      <a:pt x="973" y="2460"/>
                      <a:pt x="927" y="2464"/>
                      <a:pt x="880" y="2479"/>
                    </a:cubicBezTo>
                    <a:cubicBezTo>
                      <a:pt x="848" y="2488"/>
                      <a:pt x="815" y="2502"/>
                      <a:pt x="792" y="2526"/>
                    </a:cubicBezTo>
                    <a:cubicBezTo>
                      <a:pt x="754" y="2554"/>
                      <a:pt x="736" y="2595"/>
                      <a:pt x="732" y="2642"/>
                    </a:cubicBezTo>
                    <a:cubicBezTo>
                      <a:pt x="732" y="2665"/>
                      <a:pt x="732" y="2693"/>
                      <a:pt x="741" y="2711"/>
                    </a:cubicBezTo>
                    <a:cubicBezTo>
                      <a:pt x="749" y="2749"/>
                      <a:pt x="764" y="2777"/>
                      <a:pt x="777" y="2805"/>
                    </a:cubicBezTo>
                    <a:cubicBezTo>
                      <a:pt x="824" y="2883"/>
                      <a:pt x="884" y="2949"/>
                      <a:pt x="949" y="3004"/>
                    </a:cubicBezTo>
                    <a:cubicBezTo>
                      <a:pt x="1056" y="3097"/>
                      <a:pt x="1178" y="3172"/>
                      <a:pt x="1298" y="3236"/>
                    </a:cubicBezTo>
                    <a:cubicBezTo>
                      <a:pt x="1350" y="3264"/>
                      <a:pt x="1395" y="3292"/>
                      <a:pt x="1447" y="3316"/>
                    </a:cubicBezTo>
                    <a:cubicBezTo>
                      <a:pt x="1503" y="3344"/>
                      <a:pt x="1563" y="3367"/>
                      <a:pt x="1619" y="3395"/>
                    </a:cubicBezTo>
                    <a:cubicBezTo>
                      <a:pt x="1665" y="3418"/>
                      <a:pt x="1712" y="3432"/>
                      <a:pt x="1764" y="3446"/>
                    </a:cubicBezTo>
                    <a:cubicBezTo>
                      <a:pt x="1814" y="3464"/>
                      <a:pt x="1870" y="3483"/>
                      <a:pt x="1921" y="3502"/>
                    </a:cubicBezTo>
                    <a:cubicBezTo>
                      <a:pt x="2005" y="3530"/>
                      <a:pt x="2093" y="3552"/>
                      <a:pt x="2176" y="3576"/>
                    </a:cubicBezTo>
                    <a:cubicBezTo>
                      <a:pt x="2251" y="3595"/>
                      <a:pt x="2330" y="3614"/>
                      <a:pt x="2405" y="3627"/>
                    </a:cubicBezTo>
                    <a:cubicBezTo>
                      <a:pt x="2562" y="3659"/>
                      <a:pt x="2716" y="3678"/>
                      <a:pt x="2874" y="3702"/>
                    </a:cubicBezTo>
                    <a:cubicBezTo>
                      <a:pt x="3051" y="3725"/>
                      <a:pt x="3223" y="3743"/>
                      <a:pt x="3399" y="3766"/>
                    </a:cubicBezTo>
                    <a:cubicBezTo>
                      <a:pt x="3525" y="3785"/>
                      <a:pt x="3650" y="3799"/>
                      <a:pt x="3772" y="3818"/>
                    </a:cubicBezTo>
                    <a:cubicBezTo>
                      <a:pt x="3837" y="3827"/>
                      <a:pt x="3901" y="3837"/>
                      <a:pt x="3967" y="3846"/>
                    </a:cubicBezTo>
                    <a:cubicBezTo>
                      <a:pt x="4036" y="3859"/>
                      <a:pt x="4101" y="3874"/>
                      <a:pt x="4171" y="3893"/>
                    </a:cubicBezTo>
                    <a:cubicBezTo>
                      <a:pt x="4241" y="3910"/>
                      <a:pt x="4311" y="3929"/>
                      <a:pt x="4386" y="3953"/>
                    </a:cubicBezTo>
                    <a:cubicBezTo>
                      <a:pt x="4394" y="3957"/>
                      <a:pt x="4403" y="3957"/>
                      <a:pt x="4413" y="3962"/>
                    </a:cubicBezTo>
                    <a:cubicBezTo>
                      <a:pt x="4474" y="3976"/>
                      <a:pt x="4529" y="4004"/>
                      <a:pt x="4585" y="4036"/>
                    </a:cubicBezTo>
                    <a:cubicBezTo>
                      <a:pt x="4599" y="4041"/>
                      <a:pt x="4613" y="4054"/>
                      <a:pt x="4622" y="4064"/>
                    </a:cubicBezTo>
                    <a:cubicBezTo>
                      <a:pt x="4631" y="4073"/>
                      <a:pt x="4641" y="4082"/>
                      <a:pt x="4646" y="4097"/>
                    </a:cubicBezTo>
                    <a:cubicBezTo>
                      <a:pt x="4654" y="4120"/>
                      <a:pt x="4650" y="4138"/>
                      <a:pt x="4631" y="4157"/>
                    </a:cubicBezTo>
                    <a:cubicBezTo>
                      <a:pt x="4618" y="4176"/>
                      <a:pt x="4599" y="4189"/>
                      <a:pt x="4581" y="4199"/>
                    </a:cubicBezTo>
                    <a:cubicBezTo>
                      <a:pt x="4538" y="4222"/>
                      <a:pt x="4497" y="4241"/>
                      <a:pt x="4455" y="4255"/>
                    </a:cubicBezTo>
                    <a:cubicBezTo>
                      <a:pt x="4334" y="4292"/>
                      <a:pt x="4213" y="4315"/>
                      <a:pt x="4088" y="4333"/>
                    </a:cubicBezTo>
                    <a:cubicBezTo>
                      <a:pt x="3989" y="4349"/>
                      <a:pt x="3890" y="4356"/>
                      <a:pt x="3792" y="4356"/>
                    </a:cubicBezTo>
                    <a:cubicBezTo>
                      <a:pt x="3748" y="4356"/>
                      <a:pt x="3704" y="4355"/>
                      <a:pt x="3660" y="4352"/>
                    </a:cubicBezTo>
                    <a:cubicBezTo>
                      <a:pt x="3487" y="4339"/>
                      <a:pt x="3320" y="4320"/>
                      <a:pt x="3153" y="4283"/>
                    </a:cubicBezTo>
                    <a:cubicBezTo>
                      <a:pt x="3088" y="4269"/>
                      <a:pt x="3028" y="4250"/>
                      <a:pt x="2963" y="4236"/>
                    </a:cubicBezTo>
                    <a:cubicBezTo>
                      <a:pt x="2916" y="4222"/>
                      <a:pt x="2874" y="4208"/>
                      <a:pt x="2832" y="4194"/>
                    </a:cubicBezTo>
                    <a:cubicBezTo>
                      <a:pt x="2749" y="4171"/>
                      <a:pt x="2665" y="4144"/>
                      <a:pt x="2586" y="4110"/>
                    </a:cubicBezTo>
                    <a:cubicBezTo>
                      <a:pt x="2479" y="4069"/>
                      <a:pt x="2372" y="4026"/>
                      <a:pt x="2266" y="3981"/>
                    </a:cubicBezTo>
                    <a:cubicBezTo>
                      <a:pt x="2186" y="3943"/>
                      <a:pt x="2103" y="3915"/>
                      <a:pt x="2015" y="3887"/>
                    </a:cubicBezTo>
                    <a:cubicBezTo>
                      <a:pt x="1935" y="3859"/>
                      <a:pt x="1856" y="3822"/>
                      <a:pt x="1773" y="3799"/>
                    </a:cubicBezTo>
                    <a:cubicBezTo>
                      <a:pt x="1730" y="3790"/>
                      <a:pt x="1689" y="3775"/>
                      <a:pt x="1652" y="3762"/>
                    </a:cubicBezTo>
                    <a:cubicBezTo>
                      <a:pt x="1573" y="3743"/>
                      <a:pt x="1498" y="3720"/>
                      <a:pt x="1423" y="3692"/>
                    </a:cubicBezTo>
                    <a:cubicBezTo>
                      <a:pt x="1368" y="3669"/>
                      <a:pt x="1317" y="3646"/>
                      <a:pt x="1252" y="3623"/>
                    </a:cubicBezTo>
                    <a:cubicBezTo>
                      <a:pt x="1154" y="3590"/>
                      <a:pt x="1056" y="3543"/>
                      <a:pt x="949" y="3511"/>
                    </a:cubicBezTo>
                    <a:cubicBezTo>
                      <a:pt x="880" y="3488"/>
                      <a:pt x="810" y="3460"/>
                      <a:pt x="741" y="3436"/>
                    </a:cubicBezTo>
                    <a:cubicBezTo>
                      <a:pt x="657" y="3404"/>
                      <a:pt x="573" y="3376"/>
                      <a:pt x="485" y="3353"/>
                    </a:cubicBezTo>
                    <a:cubicBezTo>
                      <a:pt x="434" y="3344"/>
                      <a:pt x="382" y="3329"/>
                      <a:pt x="327" y="3329"/>
                    </a:cubicBezTo>
                    <a:cubicBezTo>
                      <a:pt x="321" y="3329"/>
                      <a:pt x="315" y="3329"/>
                      <a:pt x="309" y="3329"/>
                    </a:cubicBezTo>
                    <a:cubicBezTo>
                      <a:pt x="227" y="3329"/>
                      <a:pt x="145" y="3357"/>
                      <a:pt x="76" y="3423"/>
                    </a:cubicBezTo>
                    <a:cubicBezTo>
                      <a:pt x="52" y="3441"/>
                      <a:pt x="39" y="3460"/>
                      <a:pt x="24" y="3488"/>
                    </a:cubicBezTo>
                    <a:cubicBezTo>
                      <a:pt x="1" y="3548"/>
                      <a:pt x="15" y="3604"/>
                      <a:pt x="39" y="3655"/>
                    </a:cubicBezTo>
                    <a:cubicBezTo>
                      <a:pt x="52" y="3683"/>
                      <a:pt x="76" y="3711"/>
                      <a:pt x="95" y="3734"/>
                    </a:cubicBezTo>
                    <a:cubicBezTo>
                      <a:pt x="99" y="3743"/>
                      <a:pt x="108" y="3753"/>
                      <a:pt x="118" y="3753"/>
                    </a:cubicBezTo>
                    <a:cubicBezTo>
                      <a:pt x="140" y="3758"/>
                      <a:pt x="155" y="3771"/>
                      <a:pt x="168" y="3781"/>
                    </a:cubicBezTo>
                    <a:cubicBezTo>
                      <a:pt x="215" y="3827"/>
                      <a:pt x="266" y="3865"/>
                      <a:pt x="318" y="3906"/>
                    </a:cubicBezTo>
                    <a:cubicBezTo>
                      <a:pt x="387" y="3957"/>
                      <a:pt x="457" y="4004"/>
                      <a:pt x="536" y="4041"/>
                    </a:cubicBezTo>
                    <a:cubicBezTo>
                      <a:pt x="606" y="4073"/>
                      <a:pt x="680" y="4097"/>
                      <a:pt x="754" y="4110"/>
                    </a:cubicBezTo>
                    <a:cubicBezTo>
                      <a:pt x="829" y="4120"/>
                      <a:pt x="899" y="4129"/>
                      <a:pt x="968" y="4134"/>
                    </a:cubicBezTo>
                    <a:cubicBezTo>
                      <a:pt x="1089" y="4148"/>
                      <a:pt x="1200" y="4176"/>
                      <a:pt x="1317" y="4208"/>
                    </a:cubicBezTo>
                    <a:cubicBezTo>
                      <a:pt x="1387" y="4232"/>
                      <a:pt x="1451" y="4255"/>
                      <a:pt x="1522" y="4283"/>
                    </a:cubicBezTo>
                    <a:cubicBezTo>
                      <a:pt x="1554" y="4292"/>
                      <a:pt x="1586" y="4311"/>
                      <a:pt x="1614" y="4324"/>
                    </a:cubicBezTo>
                    <a:cubicBezTo>
                      <a:pt x="1721" y="4367"/>
                      <a:pt x="1824" y="4408"/>
                      <a:pt x="1925" y="4455"/>
                    </a:cubicBezTo>
                    <a:cubicBezTo>
                      <a:pt x="1977" y="4478"/>
                      <a:pt x="2028" y="4496"/>
                      <a:pt x="2079" y="4520"/>
                    </a:cubicBezTo>
                    <a:cubicBezTo>
                      <a:pt x="2149" y="4556"/>
                      <a:pt x="2219" y="4584"/>
                      <a:pt x="2294" y="4612"/>
                    </a:cubicBezTo>
                    <a:cubicBezTo>
                      <a:pt x="2451" y="4682"/>
                      <a:pt x="2609" y="4747"/>
                      <a:pt x="2777" y="4794"/>
                    </a:cubicBezTo>
                    <a:lnTo>
                      <a:pt x="2944" y="4835"/>
                    </a:lnTo>
                    <a:cubicBezTo>
                      <a:pt x="3060" y="4863"/>
                      <a:pt x="3176" y="4882"/>
                      <a:pt x="3292" y="4901"/>
                    </a:cubicBezTo>
                    <a:cubicBezTo>
                      <a:pt x="3401" y="4916"/>
                      <a:pt x="3507" y="4925"/>
                      <a:pt x="3614" y="4925"/>
                    </a:cubicBezTo>
                    <a:cubicBezTo>
                      <a:pt x="3678" y="4925"/>
                      <a:pt x="3743" y="4922"/>
                      <a:pt x="3809" y="4915"/>
                    </a:cubicBezTo>
                    <a:cubicBezTo>
                      <a:pt x="3934" y="4906"/>
                      <a:pt x="4060" y="4891"/>
                      <a:pt x="4185" y="4869"/>
                    </a:cubicBezTo>
                    <a:cubicBezTo>
                      <a:pt x="4399" y="4831"/>
                      <a:pt x="4618" y="4790"/>
                      <a:pt x="4836" y="4757"/>
                    </a:cubicBezTo>
                    <a:cubicBezTo>
                      <a:pt x="5017" y="4734"/>
                      <a:pt x="5194" y="4701"/>
                      <a:pt x="5375" y="4663"/>
                    </a:cubicBezTo>
                    <a:cubicBezTo>
                      <a:pt x="5482" y="4640"/>
                      <a:pt x="5589" y="4612"/>
                      <a:pt x="5697" y="4571"/>
                    </a:cubicBezTo>
                    <a:cubicBezTo>
                      <a:pt x="5794" y="4534"/>
                      <a:pt x="5882" y="4478"/>
                      <a:pt x="5965" y="4408"/>
                    </a:cubicBezTo>
                    <a:cubicBezTo>
                      <a:pt x="6064" y="4324"/>
                      <a:pt x="6137" y="4222"/>
                      <a:pt x="6189" y="4097"/>
                    </a:cubicBezTo>
                    <a:cubicBezTo>
                      <a:pt x="6221" y="4009"/>
                      <a:pt x="6240" y="3920"/>
                      <a:pt x="6254" y="3827"/>
                    </a:cubicBezTo>
                    <a:cubicBezTo>
                      <a:pt x="6282" y="3674"/>
                      <a:pt x="6287" y="3515"/>
                      <a:pt x="6282" y="3363"/>
                    </a:cubicBezTo>
                    <a:cubicBezTo>
                      <a:pt x="6272" y="3162"/>
                      <a:pt x="6226" y="2981"/>
                      <a:pt x="6143" y="2814"/>
                    </a:cubicBezTo>
                    <a:cubicBezTo>
                      <a:pt x="6059" y="2642"/>
                      <a:pt x="5956" y="2483"/>
                      <a:pt x="5845" y="2335"/>
                    </a:cubicBezTo>
                    <a:cubicBezTo>
                      <a:pt x="5678" y="2107"/>
                      <a:pt x="5496" y="1902"/>
                      <a:pt x="5292" y="1726"/>
                    </a:cubicBezTo>
                    <a:cubicBezTo>
                      <a:pt x="5175" y="1623"/>
                      <a:pt x="5049" y="1531"/>
                      <a:pt x="4924" y="1447"/>
                    </a:cubicBezTo>
                    <a:cubicBezTo>
                      <a:pt x="4817" y="1372"/>
                      <a:pt x="4710" y="1303"/>
                      <a:pt x="4599" y="1237"/>
                    </a:cubicBezTo>
                    <a:cubicBezTo>
                      <a:pt x="4506" y="1181"/>
                      <a:pt x="4413" y="1126"/>
                      <a:pt x="4315" y="1070"/>
                    </a:cubicBezTo>
                    <a:cubicBezTo>
                      <a:pt x="4236" y="1024"/>
                      <a:pt x="4152" y="982"/>
                      <a:pt x="4073" y="936"/>
                    </a:cubicBezTo>
                    <a:cubicBezTo>
                      <a:pt x="3989" y="894"/>
                      <a:pt x="3906" y="852"/>
                      <a:pt x="3828" y="805"/>
                    </a:cubicBezTo>
                    <a:lnTo>
                      <a:pt x="3744" y="763"/>
                    </a:lnTo>
                    <a:cubicBezTo>
                      <a:pt x="3688" y="735"/>
                      <a:pt x="3632" y="707"/>
                      <a:pt x="3577" y="675"/>
                    </a:cubicBezTo>
                    <a:cubicBezTo>
                      <a:pt x="3515" y="647"/>
                      <a:pt x="3455" y="615"/>
                      <a:pt x="3395" y="587"/>
                    </a:cubicBezTo>
                    <a:cubicBezTo>
                      <a:pt x="3367" y="573"/>
                      <a:pt x="3339" y="559"/>
                      <a:pt x="3307" y="540"/>
                    </a:cubicBezTo>
                    <a:cubicBezTo>
                      <a:pt x="3270" y="522"/>
                      <a:pt x="3232" y="503"/>
                      <a:pt x="3195" y="484"/>
                    </a:cubicBezTo>
                    <a:cubicBezTo>
                      <a:pt x="3158" y="466"/>
                      <a:pt x="3120" y="447"/>
                      <a:pt x="3079" y="428"/>
                    </a:cubicBezTo>
                    <a:cubicBezTo>
                      <a:pt x="3028" y="406"/>
                      <a:pt x="2981" y="378"/>
                      <a:pt x="2930" y="355"/>
                    </a:cubicBezTo>
                    <a:cubicBezTo>
                      <a:pt x="2721" y="271"/>
                      <a:pt x="2511" y="183"/>
                      <a:pt x="2294" y="117"/>
                    </a:cubicBezTo>
                    <a:cubicBezTo>
                      <a:pt x="2238" y="104"/>
                      <a:pt x="2182" y="85"/>
                      <a:pt x="2126" y="71"/>
                    </a:cubicBezTo>
                    <a:cubicBezTo>
                      <a:pt x="2043" y="48"/>
                      <a:pt x="1963" y="29"/>
                      <a:pt x="1880" y="20"/>
                    </a:cubicBezTo>
                    <a:cubicBezTo>
                      <a:pt x="1828" y="10"/>
                      <a:pt x="1781" y="5"/>
                      <a:pt x="1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6"/>
              <p:cNvSpPr/>
              <p:nvPr/>
            </p:nvSpPr>
            <p:spPr>
              <a:xfrm>
                <a:off x="1222071" y="4216915"/>
                <a:ext cx="100441" cy="93637"/>
              </a:xfrm>
              <a:custGeom>
                <a:rect b="b" l="l" r="r" t="t"/>
                <a:pathLst>
                  <a:path extrusionOk="0" h="1968" w="2111">
                    <a:moveTo>
                      <a:pt x="1297" y="1"/>
                    </a:moveTo>
                    <a:cubicBezTo>
                      <a:pt x="1106" y="1"/>
                      <a:pt x="916" y="15"/>
                      <a:pt x="730" y="52"/>
                    </a:cubicBezTo>
                    <a:cubicBezTo>
                      <a:pt x="591" y="80"/>
                      <a:pt x="451" y="121"/>
                      <a:pt x="325" y="196"/>
                    </a:cubicBezTo>
                    <a:cubicBezTo>
                      <a:pt x="224" y="247"/>
                      <a:pt x="145" y="327"/>
                      <a:pt x="89" y="428"/>
                    </a:cubicBezTo>
                    <a:cubicBezTo>
                      <a:pt x="56" y="490"/>
                      <a:pt x="37" y="554"/>
                      <a:pt x="23" y="623"/>
                    </a:cubicBezTo>
                    <a:cubicBezTo>
                      <a:pt x="1" y="735"/>
                      <a:pt x="5" y="842"/>
                      <a:pt x="29" y="954"/>
                    </a:cubicBezTo>
                    <a:cubicBezTo>
                      <a:pt x="56" y="1089"/>
                      <a:pt x="98" y="1224"/>
                      <a:pt x="149" y="1354"/>
                    </a:cubicBezTo>
                    <a:cubicBezTo>
                      <a:pt x="177" y="1428"/>
                      <a:pt x="214" y="1494"/>
                      <a:pt x="256" y="1558"/>
                    </a:cubicBezTo>
                    <a:cubicBezTo>
                      <a:pt x="307" y="1642"/>
                      <a:pt x="368" y="1721"/>
                      <a:pt x="432" y="1791"/>
                    </a:cubicBezTo>
                    <a:cubicBezTo>
                      <a:pt x="521" y="1889"/>
                      <a:pt x="628" y="1934"/>
                      <a:pt x="748" y="1949"/>
                    </a:cubicBezTo>
                    <a:cubicBezTo>
                      <a:pt x="804" y="1958"/>
                      <a:pt x="855" y="1962"/>
                      <a:pt x="907" y="1962"/>
                    </a:cubicBezTo>
                    <a:cubicBezTo>
                      <a:pt x="934" y="1962"/>
                      <a:pt x="967" y="1968"/>
                      <a:pt x="995" y="1968"/>
                    </a:cubicBezTo>
                    <a:cubicBezTo>
                      <a:pt x="1209" y="1968"/>
                      <a:pt x="1418" y="1934"/>
                      <a:pt x="1608" y="1837"/>
                    </a:cubicBezTo>
                    <a:cubicBezTo>
                      <a:pt x="1679" y="1805"/>
                      <a:pt x="1743" y="1763"/>
                      <a:pt x="1804" y="1717"/>
                    </a:cubicBezTo>
                    <a:cubicBezTo>
                      <a:pt x="1906" y="1628"/>
                      <a:pt x="1967" y="1522"/>
                      <a:pt x="2003" y="1391"/>
                    </a:cubicBezTo>
                    <a:cubicBezTo>
                      <a:pt x="2031" y="1298"/>
                      <a:pt x="2046" y="1200"/>
                      <a:pt x="2065" y="1103"/>
                    </a:cubicBezTo>
                    <a:cubicBezTo>
                      <a:pt x="2069" y="1065"/>
                      <a:pt x="2078" y="1024"/>
                      <a:pt x="2087" y="986"/>
                    </a:cubicBezTo>
                    <a:cubicBezTo>
                      <a:pt x="2110" y="902"/>
                      <a:pt x="2106" y="819"/>
                      <a:pt x="2097" y="731"/>
                    </a:cubicBezTo>
                    <a:cubicBezTo>
                      <a:pt x="2093" y="661"/>
                      <a:pt x="2078" y="596"/>
                      <a:pt x="2065" y="531"/>
                    </a:cubicBezTo>
                    <a:cubicBezTo>
                      <a:pt x="2037" y="410"/>
                      <a:pt x="1981" y="303"/>
                      <a:pt x="1902" y="205"/>
                    </a:cubicBezTo>
                    <a:cubicBezTo>
                      <a:pt x="1818" y="104"/>
                      <a:pt x="1711" y="52"/>
                      <a:pt x="1585" y="24"/>
                    </a:cubicBezTo>
                    <a:cubicBezTo>
                      <a:pt x="1492" y="1"/>
                      <a:pt x="1395" y="1"/>
                      <a:pt x="12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30" name="Google Shape;230;p6"/>
          <p:cNvGrpSpPr/>
          <p:nvPr/>
        </p:nvGrpSpPr>
        <p:grpSpPr>
          <a:xfrm>
            <a:off x="77671" y="-104122"/>
            <a:ext cx="8825452" cy="5324569"/>
            <a:chOff x="77671" y="-104122"/>
            <a:chExt cx="8825452" cy="5324569"/>
          </a:xfrm>
        </p:grpSpPr>
        <p:grpSp>
          <p:nvGrpSpPr>
            <p:cNvPr id="231" name="Google Shape;231;p6"/>
            <p:cNvGrpSpPr/>
            <p:nvPr/>
          </p:nvGrpSpPr>
          <p:grpSpPr>
            <a:xfrm>
              <a:off x="77671" y="3719694"/>
              <a:ext cx="470827" cy="440402"/>
              <a:chOff x="5478300" y="3594297"/>
              <a:chExt cx="175237" cy="163913"/>
            </a:xfrm>
          </p:grpSpPr>
          <p:sp>
            <p:nvSpPr>
              <p:cNvPr id="232" name="Google Shape;232;p6"/>
              <p:cNvSpPr/>
              <p:nvPr/>
            </p:nvSpPr>
            <p:spPr>
              <a:xfrm>
                <a:off x="5478300" y="3594297"/>
                <a:ext cx="175237" cy="163913"/>
              </a:xfrm>
              <a:custGeom>
                <a:rect b="b" l="l" r="r" t="t"/>
                <a:pathLst>
                  <a:path extrusionOk="0" h="3445" w="3683">
                    <a:moveTo>
                      <a:pt x="1653" y="0"/>
                    </a:moveTo>
                    <a:cubicBezTo>
                      <a:pt x="1626" y="0"/>
                      <a:pt x="1599" y="2"/>
                      <a:pt x="1572" y="5"/>
                    </a:cubicBezTo>
                    <a:cubicBezTo>
                      <a:pt x="1488" y="14"/>
                      <a:pt x="1413" y="38"/>
                      <a:pt x="1344" y="80"/>
                    </a:cubicBezTo>
                    <a:cubicBezTo>
                      <a:pt x="1228" y="140"/>
                      <a:pt x="1140" y="229"/>
                      <a:pt x="1079" y="349"/>
                    </a:cubicBezTo>
                    <a:cubicBezTo>
                      <a:pt x="1014" y="475"/>
                      <a:pt x="986" y="615"/>
                      <a:pt x="986" y="758"/>
                    </a:cubicBezTo>
                    <a:cubicBezTo>
                      <a:pt x="986" y="829"/>
                      <a:pt x="1000" y="893"/>
                      <a:pt x="1028" y="958"/>
                    </a:cubicBezTo>
                    <a:cubicBezTo>
                      <a:pt x="1033" y="963"/>
                      <a:pt x="1033" y="973"/>
                      <a:pt x="1037" y="977"/>
                    </a:cubicBezTo>
                    <a:cubicBezTo>
                      <a:pt x="1037" y="986"/>
                      <a:pt x="1033" y="996"/>
                      <a:pt x="1023" y="996"/>
                    </a:cubicBezTo>
                    <a:cubicBezTo>
                      <a:pt x="1014" y="996"/>
                      <a:pt x="1005" y="996"/>
                      <a:pt x="995" y="991"/>
                    </a:cubicBezTo>
                    <a:cubicBezTo>
                      <a:pt x="963" y="991"/>
                      <a:pt x="935" y="986"/>
                      <a:pt x="902" y="982"/>
                    </a:cubicBezTo>
                    <a:cubicBezTo>
                      <a:pt x="861" y="977"/>
                      <a:pt x="819" y="973"/>
                      <a:pt x="772" y="973"/>
                    </a:cubicBezTo>
                    <a:cubicBezTo>
                      <a:pt x="722" y="973"/>
                      <a:pt x="666" y="973"/>
                      <a:pt x="614" y="977"/>
                    </a:cubicBezTo>
                    <a:cubicBezTo>
                      <a:pt x="544" y="986"/>
                      <a:pt x="475" y="1005"/>
                      <a:pt x="415" y="1037"/>
                    </a:cubicBezTo>
                    <a:cubicBezTo>
                      <a:pt x="256" y="1112"/>
                      <a:pt x="136" y="1233"/>
                      <a:pt x="65" y="1396"/>
                    </a:cubicBezTo>
                    <a:cubicBezTo>
                      <a:pt x="14" y="1512"/>
                      <a:pt x="1" y="1632"/>
                      <a:pt x="24" y="1758"/>
                    </a:cubicBezTo>
                    <a:cubicBezTo>
                      <a:pt x="42" y="1865"/>
                      <a:pt x="84" y="1962"/>
                      <a:pt x="149" y="2050"/>
                    </a:cubicBezTo>
                    <a:cubicBezTo>
                      <a:pt x="214" y="2134"/>
                      <a:pt x="293" y="2200"/>
                      <a:pt x="391" y="2237"/>
                    </a:cubicBezTo>
                    <a:cubicBezTo>
                      <a:pt x="433" y="2256"/>
                      <a:pt x="470" y="2265"/>
                      <a:pt x="512" y="2274"/>
                    </a:cubicBezTo>
                    <a:cubicBezTo>
                      <a:pt x="521" y="2279"/>
                      <a:pt x="531" y="2284"/>
                      <a:pt x="544" y="2288"/>
                    </a:cubicBezTo>
                    <a:cubicBezTo>
                      <a:pt x="554" y="2293"/>
                      <a:pt x="559" y="2297"/>
                      <a:pt x="554" y="2312"/>
                    </a:cubicBezTo>
                    <a:cubicBezTo>
                      <a:pt x="554" y="2320"/>
                      <a:pt x="549" y="2329"/>
                      <a:pt x="549" y="2339"/>
                    </a:cubicBezTo>
                    <a:cubicBezTo>
                      <a:pt x="535" y="2376"/>
                      <a:pt x="521" y="2419"/>
                      <a:pt x="507" y="2460"/>
                    </a:cubicBezTo>
                    <a:cubicBezTo>
                      <a:pt x="484" y="2525"/>
                      <a:pt x="465" y="2590"/>
                      <a:pt x="452" y="2655"/>
                    </a:cubicBezTo>
                    <a:cubicBezTo>
                      <a:pt x="437" y="2730"/>
                      <a:pt x="437" y="2804"/>
                      <a:pt x="443" y="2878"/>
                    </a:cubicBezTo>
                    <a:cubicBezTo>
                      <a:pt x="447" y="2939"/>
                      <a:pt x="465" y="2999"/>
                      <a:pt x="488" y="3060"/>
                    </a:cubicBezTo>
                    <a:cubicBezTo>
                      <a:pt x="526" y="3153"/>
                      <a:pt x="582" y="3241"/>
                      <a:pt x="656" y="3311"/>
                    </a:cubicBezTo>
                    <a:cubicBezTo>
                      <a:pt x="754" y="3395"/>
                      <a:pt x="870" y="3441"/>
                      <a:pt x="1000" y="3441"/>
                    </a:cubicBezTo>
                    <a:cubicBezTo>
                      <a:pt x="1079" y="3441"/>
                      <a:pt x="1158" y="3427"/>
                      <a:pt x="1233" y="3399"/>
                    </a:cubicBezTo>
                    <a:cubicBezTo>
                      <a:pt x="1357" y="3348"/>
                      <a:pt x="1475" y="3273"/>
                      <a:pt x="1572" y="3181"/>
                    </a:cubicBezTo>
                    <a:cubicBezTo>
                      <a:pt x="1627" y="3125"/>
                      <a:pt x="1674" y="3069"/>
                      <a:pt x="1720" y="3009"/>
                    </a:cubicBezTo>
                    <a:cubicBezTo>
                      <a:pt x="1741" y="2980"/>
                      <a:pt x="1750" y="2966"/>
                      <a:pt x="1759" y="2966"/>
                    </a:cubicBezTo>
                    <a:cubicBezTo>
                      <a:pt x="1768" y="2966"/>
                      <a:pt x="1776" y="2982"/>
                      <a:pt x="1795" y="3013"/>
                    </a:cubicBezTo>
                    <a:cubicBezTo>
                      <a:pt x="1832" y="3088"/>
                      <a:pt x="1874" y="3157"/>
                      <a:pt x="1921" y="3228"/>
                    </a:cubicBezTo>
                    <a:cubicBezTo>
                      <a:pt x="1958" y="3273"/>
                      <a:pt x="1995" y="3320"/>
                      <a:pt x="2046" y="3357"/>
                    </a:cubicBezTo>
                    <a:cubicBezTo>
                      <a:pt x="2126" y="3418"/>
                      <a:pt x="2215" y="3445"/>
                      <a:pt x="2308" y="3445"/>
                    </a:cubicBezTo>
                    <a:cubicBezTo>
                      <a:pt x="2329" y="3445"/>
                      <a:pt x="2350" y="3443"/>
                      <a:pt x="2372" y="3441"/>
                    </a:cubicBezTo>
                    <a:cubicBezTo>
                      <a:pt x="2511" y="3423"/>
                      <a:pt x="2618" y="3357"/>
                      <a:pt x="2692" y="3241"/>
                    </a:cubicBezTo>
                    <a:cubicBezTo>
                      <a:pt x="2762" y="3138"/>
                      <a:pt x="2786" y="3027"/>
                      <a:pt x="2786" y="2906"/>
                    </a:cubicBezTo>
                    <a:cubicBezTo>
                      <a:pt x="2786" y="2823"/>
                      <a:pt x="2771" y="2743"/>
                      <a:pt x="2752" y="2664"/>
                    </a:cubicBezTo>
                    <a:cubicBezTo>
                      <a:pt x="2748" y="2627"/>
                      <a:pt x="2739" y="2590"/>
                      <a:pt x="2730" y="2553"/>
                    </a:cubicBezTo>
                    <a:cubicBezTo>
                      <a:pt x="2724" y="2548"/>
                      <a:pt x="2720" y="2539"/>
                      <a:pt x="2730" y="2535"/>
                    </a:cubicBezTo>
                    <a:cubicBezTo>
                      <a:pt x="2731" y="2533"/>
                      <a:pt x="2733" y="2533"/>
                      <a:pt x="2735" y="2533"/>
                    </a:cubicBezTo>
                    <a:cubicBezTo>
                      <a:pt x="2739" y="2533"/>
                      <a:pt x="2746" y="2536"/>
                      <a:pt x="2752" y="2539"/>
                    </a:cubicBezTo>
                    <a:cubicBezTo>
                      <a:pt x="2758" y="2539"/>
                      <a:pt x="2762" y="2539"/>
                      <a:pt x="2767" y="2544"/>
                    </a:cubicBezTo>
                    <a:cubicBezTo>
                      <a:pt x="2808" y="2563"/>
                      <a:pt x="2855" y="2580"/>
                      <a:pt x="2902" y="2599"/>
                    </a:cubicBezTo>
                    <a:cubicBezTo>
                      <a:pt x="2994" y="2632"/>
                      <a:pt x="3092" y="2660"/>
                      <a:pt x="3198" y="2670"/>
                    </a:cubicBezTo>
                    <a:cubicBezTo>
                      <a:pt x="3215" y="2671"/>
                      <a:pt x="3231" y="2671"/>
                      <a:pt x="3248" y="2671"/>
                    </a:cubicBezTo>
                    <a:cubicBezTo>
                      <a:pt x="3304" y="2671"/>
                      <a:pt x="3359" y="2664"/>
                      <a:pt x="3413" y="2646"/>
                    </a:cubicBezTo>
                    <a:cubicBezTo>
                      <a:pt x="3548" y="2608"/>
                      <a:pt x="3631" y="2520"/>
                      <a:pt x="3668" y="2385"/>
                    </a:cubicBezTo>
                    <a:cubicBezTo>
                      <a:pt x="3678" y="2348"/>
                      <a:pt x="3683" y="2312"/>
                      <a:pt x="3683" y="2269"/>
                    </a:cubicBezTo>
                    <a:cubicBezTo>
                      <a:pt x="3673" y="2162"/>
                      <a:pt x="3636" y="2060"/>
                      <a:pt x="3576" y="1972"/>
                    </a:cubicBezTo>
                    <a:cubicBezTo>
                      <a:pt x="3501" y="1855"/>
                      <a:pt x="3399" y="1763"/>
                      <a:pt x="3278" y="1693"/>
                    </a:cubicBezTo>
                    <a:cubicBezTo>
                      <a:pt x="3254" y="1679"/>
                      <a:pt x="3232" y="1670"/>
                      <a:pt x="3208" y="1655"/>
                    </a:cubicBezTo>
                    <a:cubicBezTo>
                      <a:pt x="3194" y="1647"/>
                      <a:pt x="3194" y="1642"/>
                      <a:pt x="3204" y="1628"/>
                    </a:cubicBezTo>
                    <a:cubicBezTo>
                      <a:pt x="3213" y="1619"/>
                      <a:pt x="3226" y="1610"/>
                      <a:pt x="3236" y="1600"/>
                    </a:cubicBezTo>
                    <a:cubicBezTo>
                      <a:pt x="3264" y="1572"/>
                      <a:pt x="3292" y="1548"/>
                      <a:pt x="3316" y="1516"/>
                    </a:cubicBezTo>
                    <a:cubicBezTo>
                      <a:pt x="3399" y="1400"/>
                      <a:pt x="3441" y="1269"/>
                      <a:pt x="3432" y="1126"/>
                    </a:cubicBezTo>
                    <a:cubicBezTo>
                      <a:pt x="3422" y="1037"/>
                      <a:pt x="3399" y="958"/>
                      <a:pt x="3361" y="879"/>
                    </a:cubicBezTo>
                    <a:cubicBezTo>
                      <a:pt x="3338" y="829"/>
                      <a:pt x="3306" y="782"/>
                      <a:pt x="3264" y="745"/>
                    </a:cubicBezTo>
                    <a:cubicBezTo>
                      <a:pt x="3171" y="656"/>
                      <a:pt x="3065" y="591"/>
                      <a:pt x="2938" y="559"/>
                    </a:cubicBezTo>
                    <a:cubicBezTo>
                      <a:pt x="2892" y="544"/>
                      <a:pt x="2841" y="540"/>
                      <a:pt x="2790" y="540"/>
                    </a:cubicBezTo>
                    <a:cubicBezTo>
                      <a:pt x="2739" y="544"/>
                      <a:pt x="2683" y="559"/>
                      <a:pt x="2636" y="578"/>
                    </a:cubicBezTo>
                    <a:cubicBezTo>
                      <a:pt x="2516" y="623"/>
                      <a:pt x="2413" y="694"/>
                      <a:pt x="2329" y="791"/>
                    </a:cubicBezTo>
                    <a:cubicBezTo>
                      <a:pt x="2320" y="801"/>
                      <a:pt x="2311" y="805"/>
                      <a:pt x="2301" y="819"/>
                    </a:cubicBezTo>
                    <a:cubicBezTo>
                      <a:pt x="2297" y="805"/>
                      <a:pt x="2292" y="795"/>
                      <a:pt x="2292" y="786"/>
                    </a:cubicBezTo>
                    <a:cubicBezTo>
                      <a:pt x="2284" y="717"/>
                      <a:pt x="2269" y="647"/>
                      <a:pt x="2250" y="578"/>
                    </a:cubicBezTo>
                    <a:cubicBezTo>
                      <a:pt x="2228" y="484"/>
                      <a:pt x="2200" y="396"/>
                      <a:pt x="2153" y="312"/>
                    </a:cubicBezTo>
                    <a:cubicBezTo>
                      <a:pt x="2111" y="237"/>
                      <a:pt x="2065" y="173"/>
                      <a:pt x="1995" y="117"/>
                    </a:cubicBezTo>
                    <a:cubicBezTo>
                      <a:pt x="1892" y="37"/>
                      <a:pt x="1776" y="0"/>
                      <a:pt x="16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6"/>
              <p:cNvSpPr/>
              <p:nvPr/>
            </p:nvSpPr>
            <p:spPr>
              <a:xfrm>
                <a:off x="5516125" y="3635310"/>
                <a:ext cx="98919" cy="81885"/>
              </a:xfrm>
              <a:custGeom>
                <a:rect b="b" l="l" r="r" t="t"/>
                <a:pathLst>
                  <a:path extrusionOk="0" h="1721" w="2079">
                    <a:moveTo>
                      <a:pt x="1077" y="0"/>
                    </a:moveTo>
                    <a:cubicBezTo>
                      <a:pt x="1044" y="0"/>
                      <a:pt x="1012" y="12"/>
                      <a:pt x="981" y="36"/>
                    </a:cubicBezTo>
                    <a:lnTo>
                      <a:pt x="940" y="78"/>
                    </a:lnTo>
                    <a:cubicBezTo>
                      <a:pt x="916" y="111"/>
                      <a:pt x="897" y="148"/>
                      <a:pt x="884" y="184"/>
                    </a:cubicBezTo>
                    <a:cubicBezTo>
                      <a:pt x="875" y="203"/>
                      <a:pt x="865" y="222"/>
                      <a:pt x="860" y="240"/>
                    </a:cubicBezTo>
                    <a:cubicBezTo>
                      <a:pt x="851" y="268"/>
                      <a:pt x="828" y="278"/>
                      <a:pt x="800" y="278"/>
                    </a:cubicBezTo>
                    <a:lnTo>
                      <a:pt x="670" y="278"/>
                    </a:lnTo>
                    <a:cubicBezTo>
                      <a:pt x="641" y="276"/>
                      <a:pt x="612" y="275"/>
                      <a:pt x="585" y="275"/>
                    </a:cubicBezTo>
                    <a:cubicBezTo>
                      <a:pt x="536" y="275"/>
                      <a:pt x="489" y="278"/>
                      <a:pt x="442" y="287"/>
                    </a:cubicBezTo>
                    <a:cubicBezTo>
                      <a:pt x="349" y="306"/>
                      <a:pt x="261" y="338"/>
                      <a:pt x="186" y="399"/>
                    </a:cubicBezTo>
                    <a:cubicBezTo>
                      <a:pt x="33" y="510"/>
                      <a:pt x="0" y="701"/>
                      <a:pt x="112" y="859"/>
                    </a:cubicBezTo>
                    <a:cubicBezTo>
                      <a:pt x="154" y="920"/>
                      <a:pt x="210" y="965"/>
                      <a:pt x="270" y="999"/>
                    </a:cubicBezTo>
                    <a:cubicBezTo>
                      <a:pt x="326" y="1031"/>
                      <a:pt x="382" y="1059"/>
                      <a:pt x="442" y="1077"/>
                    </a:cubicBezTo>
                    <a:cubicBezTo>
                      <a:pt x="456" y="1082"/>
                      <a:pt x="474" y="1091"/>
                      <a:pt x="493" y="1096"/>
                    </a:cubicBezTo>
                    <a:cubicBezTo>
                      <a:pt x="517" y="1100"/>
                      <a:pt x="530" y="1119"/>
                      <a:pt x="530" y="1143"/>
                    </a:cubicBezTo>
                    <a:lnTo>
                      <a:pt x="530" y="1184"/>
                    </a:lnTo>
                    <a:cubicBezTo>
                      <a:pt x="530" y="1240"/>
                      <a:pt x="526" y="1296"/>
                      <a:pt x="530" y="1351"/>
                    </a:cubicBezTo>
                    <a:cubicBezTo>
                      <a:pt x="530" y="1407"/>
                      <a:pt x="545" y="1463"/>
                      <a:pt x="573" y="1514"/>
                    </a:cubicBezTo>
                    <a:cubicBezTo>
                      <a:pt x="596" y="1566"/>
                      <a:pt x="637" y="1607"/>
                      <a:pt x="693" y="1630"/>
                    </a:cubicBezTo>
                    <a:cubicBezTo>
                      <a:pt x="741" y="1658"/>
                      <a:pt x="788" y="1669"/>
                      <a:pt x="838" y="1669"/>
                    </a:cubicBezTo>
                    <a:cubicBezTo>
                      <a:pt x="847" y="1669"/>
                      <a:pt x="856" y="1669"/>
                      <a:pt x="865" y="1668"/>
                    </a:cubicBezTo>
                    <a:cubicBezTo>
                      <a:pt x="967" y="1668"/>
                      <a:pt x="1060" y="1645"/>
                      <a:pt x="1148" y="1593"/>
                    </a:cubicBezTo>
                    <a:cubicBezTo>
                      <a:pt x="1200" y="1570"/>
                      <a:pt x="1242" y="1538"/>
                      <a:pt x="1288" y="1501"/>
                    </a:cubicBezTo>
                    <a:cubicBezTo>
                      <a:pt x="1298" y="1490"/>
                      <a:pt x="1305" y="1484"/>
                      <a:pt x="1311" y="1484"/>
                    </a:cubicBezTo>
                    <a:cubicBezTo>
                      <a:pt x="1318" y="1484"/>
                      <a:pt x="1324" y="1492"/>
                      <a:pt x="1335" y="1510"/>
                    </a:cubicBezTo>
                    <a:cubicBezTo>
                      <a:pt x="1358" y="1547"/>
                      <a:pt x="1377" y="1585"/>
                      <a:pt x="1405" y="1617"/>
                    </a:cubicBezTo>
                    <a:cubicBezTo>
                      <a:pt x="1453" y="1690"/>
                      <a:pt x="1519" y="1720"/>
                      <a:pt x="1600" y="1720"/>
                    </a:cubicBezTo>
                    <a:cubicBezTo>
                      <a:pt x="1612" y="1720"/>
                      <a:pt x="1624" y="1720"/>
                      <a:pt x="1637" y="1718"/>
                    </a:cubicBezTo>
                    <a:cubicBezTo>
                      <a:pt x="1753" y="1709"/>
                      <a:pt x="1832" y="1649"/>
                      <a:pt x="1873" y="1542"/>
                    </a:cubicBezTo>
                    <a:cubicBezTo>
                      <a:pt x="1957" y="1328"/>
                      <a:pt x="1967" y="1115"/>
                      <a:pt x="1879" y="905"/>
                    </a:cubicBezTo>
                    <a:cubicBezTo>
                      <a:pt x="1869" y="887"/>
                      <a:pt x="1865" y="868"/>
                      <a:pt x="1856" y="849"/>
                    </a:cubicBezTo>
                    <a:cubicBezTo>
                      <a:pt x="1851" y="831"/>
                      <a:pt x="1856" y="821"/>
                      <a:pt x="1865" y="812"/>
                    </a:cubicBezTo>
                    <a:cubicBezTo>
                      <a:pt x="1892" y="793"/>
                      <a:pt x="1920" y="770"/>
                      <a:pt x="1948" y="752"/>
                    </a:cubicBezTo>
                    <a:cubicBezTo>
                      <a:pt x="1981" y="729"/>
                      <a:pt x="2008" y="696"/>
                      <a:pt x="2027" y="664"/>
                    </a:cubicBezTo>
                    <a:cubicBezTo>
                      <a:pt x="2079" y="566"/>
                      <a:pt x="2064" y="487"/>
                      <a:pt x="2004" y="413"/>
                    </a:cubicBezTo>
                    <a:cubicBezTo>
                      <a:pt x="1985" y="394"/>
                      <a:pt x="1963" y="371"/>
                      <a:pt x="1939" y="357"/>
                    </a:cubicBezTo>
                    <a:cubicBezTo>
                      <a:pt x="1856" y="306"/>
                      <a:pt x="1767" y="278"/>
                      <a:pt x="1674" y="274"/>
                    </a:cubicBezTo>
                    <a:cubicBezTo>
                      <a:pt x="1662" y="273"/>
                      <a:pt x="1650" y="273"/>
                      <a:pt x="1639" y="273"/>
                    </a:cubicBezTo>
                    <a:cubicBezTo>
                      <a:pt x="1551" y="273"/>
                      <a:pt x="1468" y="291"/>
                      <a:pt x="1386" y="324"/>
                    </a:cubicBezTo>
                    <a:cubicBezTo>
                      <a:pt x="1367" y="329"/>
                      <a:pt x="1349" y="334"/>
                      <a:pt x="1335" y="338"/>
                    </a:cubicBezTo>
                    <a:cubicBezTo>
                      <a:pt x="1332" y="339"/>
                      <a:pt x="1330" y="339"/>
                      <a:pt x="1328" y="339"/>
                    </a:cubicBezTo>
                    <a:cubicBezTo>
                      <a:pt x="1318" y="339"/>
                      <a:pt x="1310" y="332"/>
                      <a:pt x="1307" y="324"/>
                    </a:cubicBezTo>
                    <a:cubicBezTo>
                      <a:pt x="1298" y="310"/>
                      <a:pt x="1293" y="296"/>
                      <a:pt x="1288" y="283"/>
                    </a:cubicBezTo>
                    <a:cubicBezTo>
                      <a:pt x="1274" y="231"/>
                      <a:pt x="1260" y="184"/>
                      <a:pt x="1246" y="139"/>
                    </a:cubicBezTo>
                    <a:cubicBezTo>
                      <a:pt x="1232" y="106"/>
                      <a:pt x="1210" y="73"/>
                      <a:pt x="1182" y="45"/>
                    </a:cubicBezTo>
                    <a:cubicBezTo>
                      <a:pt x="1149" y="15"/>
                      <a:pt x="1113" y="0"/>
                      <a:pt x="10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6"/>
            <p:cNvGrpSpPr/>
            <p:nvPr/>
          </p:nvGrpSpPr>
          <p:grpSpPr>
            <a:xfrm>
              <a:off x="8266731" y="-104122"/>
              <a:ext cx="328096" cy="306894"/>
              <a:chOff x="5478300" y="3594297"/>
              <a:chExt cx="175237" cy="163913"/>
            </a:xfrm>
          </p:grpSpPr>
          <p:sp>
            <p:nvSpPr>
              <p:cNvPr id="235" name="Google Shape;235;p6"/>
              <p:cNvSpPr/>
              <p:nvPr/>
            </p:nvSpPr>
            <p:spPr>
              <a:xfrm>
                <a:off x="5478300" y="3594297"/>
                <a:ext cx="175237" cy="163913"/>
              </a:xfrm>
              <a:custGeom>
                <a:rect b="b" l="l" r="r" t="t"/>
                <a:pathLst>
                  <a:path extrusionOk="0" h="3445" w="3683">
                    <a:moveTo>
                      <a:pt x="1653" y="0"/>
                    </a:moveTo>
                    <a:cubicBezTo>
                      <a:pt x="1626" y="0"/>
                      <a:pt x="1599" y="2"/>
                      <a:pt x="1572" y="5"/>
                    </a:cubicBezTo>
                    <a:cubicBezTo>
                      <a:pt x="1488" y="14"/>
                      <a:pt x="1413" y="38"/>
                      <a:pt x="1344" y="80"/>
                    </a:cubicBezTo>
                    <a:cubicBezTo>
                      <a:pt x="1228" y="140"/>
                      <a:pt x="1140" y="229"/>
                      <a:pt x="1079" y="349"/>
                    </a:cubicBezTo>
                    <a:cubicBezTo>
                      <a:pt x="1014" y="475"/>
                      <a:pt x="986" y="615"/>
                      <a:pt x="986" y="758"/>
                    </a:cubicBezTo>
                    <a:cubicBezTo>
                      <a:pt x="986" y="829"/>
                      <a:pt x="1000" y="893"/>
                      <a:pt x="1028" y="958"/>
                    </a:cubicBezTo>
                    <a:cubicBezTo>
                      <a:pt x="1033" y="963"/>
                      <a:pt x="1033" y="973"/>
                      <a:pt x="1037" y="977"/>
                    </a:cubicBezTo>
                    <a:cubicBezTo>
                      <a:pt x="1037" y="986"/>
                      <a:pt x="1033" y="996"/>
                      <a:pt x="1023" y="996"/>
                    </a:cubicBezTo>
                    <a:cubicBezTo>
                      <a:pt x="1014" y="996"/>
                      <a:pt x="1005" y="996"/>
                      <a:pt x="995" y="991"/>
                    </a:cubicBezTo>
                    <a:cubicBezTo>
                      <a:pt x="963" y="991"/>
                      <a:pt x="935" y="986"/>
                      <a:pt x="902" y="982"/>
                    </a:cubicBezTo>
                    <a:cubicBezTo>
                      <a:pt x="861" y="977"/>
                      <a:pt x="819" y="973"/>
                      <a:pt x="772" y="973"/>
                    </a:cubicBezTo>
                    <a:cubicBezTo>
                      <a:pt x="722" y="973"/>
                      <a:pt x="666" y="973"/>
                      <a:pt x="614" y="977"/>
                    </a:cubicBezTo>
                    <a:cubicBezTo>
                      <a:pt x="544" y="986"/>
                      <a:pt x="475" y="1005"/>
                      <a:pt x="415" y="1037"/>
                    </a:cubicBezTo>
                    <a:cubicBezTo>
                      <a:pt x="256" y="1112"/>
                      <a:pt x="136" y="1233"/>
                      <a:pt x="65" y="1396"/>
                    </a:cubicBezTo>
                    <a:cubicBezTo>
                      <a:pt x="14" y="1512"/>
                      <a:pt x="1" y="1632"/>
                      <a:pt x="24" y="1758"/>
                    </a:cubicBezTo>
                    <a:cubicBezTo>
                      <a:pt x="42" y="1865"/>
                      <a:pt x="84" y="1962"/>
                      <a:pt x="149" y="2050"/>
                    </a:cubicBezTo>
                    <a:cubicBezTo>
                      <a:pt x="214" y="2134"/>
                      <a:pt x="293" y="2200"/>
                      <a:pt x="391" y="2237"/>
                    </a:cubicBezTo>
                    <a:cubicBezTo>
                      <a:pt x="433" y="2256"/>
                      <a:pt x="470" y="2265"/>
                      <a:pt x="512" y="2274"/>
                    </a:cubicBezTo>
                    <a:cubicBezTo>
                      <a:pt x="521" y="2279"/>
                      <a:pt x="531" y="2284"/>
                      <a:pt x="544" y="2288"/>
                    </a:cubicBezTo>
                    <a:cubicBezTo>
                      <a:pt x="554" y="2293"/>
                      <a:pt x="559" y="2297"/>
                      <a:pt x="554" y="2312"/>
                    </a:cubicBezTo>
                    <a:cubicBezTo>
                      <a:pt x="554" y="2320"/>
                      <a:pt x="549" y="2329"/>
                      <a:pt x="549" y="2339"/>
                    </a:cubicBezTo>
                    <a:cubicBezTo>
                      <a:pt x="535" y="2376"/>
                      <a:pt x="521" y="2419"/>
                      <a:pt x="507" y="2460"/>
                    </a:cubicBezTo>
                    <a:cubicBezTo>
                      <a:pt x="484" y="2525"/>
                      <a:pt x="465" y="2590"/>
                      <a:pt x="452" y="2655"/>
                    </a:cubicBezTo>
                    <a:cubicBezTo>
                      <a:pt x="437" y="2730"/>
                      <a:pt x="437" y="2804"/>
                      <a:pt x="443" y="2878"/>
                    </a:cubicBezTo>
                    <a:cubicBezTo>
                      <a:pt x="447" y="2939"/>
                      <a:pt x="465" y="2999"/>
                      <a:pt x="488" y="3060"/>
                    </a:cubicBezTo>
                    <a:cubicBezTo>
                      <a:pt x="526" y="3153"/>
                      <a:pt x="582" y="3241"/>
                      <a:pt x="656" y="3311"/>
                    </a:cubicBezTo>
                    <a:cubicBezTo>
                      <a:pt x="754" y="3395"/>
                      <a:pt x="870" y="3441"/>
                      <a:pt x="1000" y="3441"/>
                    </a:cubicBezTo>
                    <a:cubicBezTo>
                      <a:pt x="1079" y="3441"/>
                      <a:pt x="1158" y="3427"/>
                      <a:pt x="1233" y="3399"/>
                    </a:cubicBezTo>
                    <a:cubicBezTo>
                      <a:pt x="1357" y="3348"/>
                      <a:pt x="1475" y="3273"/>
                      <a:pt x="1572" y="3181"/>
                    </a:cubicBezTo>
                    <a:cubicBezTo>
                      <a:pt x="1627" y="3125"/>
                      <a:pt x="1674" y="3069"/>
                      <a:pt x="1720" y="3009"/>
                    </a:cubicBezTo>
                    <a:cubicBezTo>
                      <a:pt x="1741" y="2980"/>
                      <a:pt x="1750" y="2966"/>
                      <a:pt x="1759" y="2966"/>
                    </a:cubicBezTo>
                    <a:cubicBezTo>
                      <a:pt x="1768" y="2966"/>
                      <a:pt x="1776" y="2982"/>
                      <a:pt x="1795" y="3013"/>
                    </a:cubicBezTo>
                    <a:cubicBezTo>
                      <a:pt x="1832" y="3088"/>
                      <a:pt x="1874" y="3157"/>
                      <a:pt x="1921" y="3228"/>
                    </a:cubicBezTo>
                    <a:cubicBezTo>
                      <a:pt x="1958" y="3273"/>
                      <a:pt x="1995" y="3320"/>
                      <a:pt x="2046" y="3357"/>
                    </a:cubicBezTo>
                    <a:cubicBezTo>
                      <a:pt x="2126" y="3418"/>
                      <a:pt x="2215" y="3445"/>
                      <a:pt x="2308" y="3445"/>
                    </a:cubicBezTo>
                    <a:cubicBezTo>
                      <a:pt x="2329" y="3445"/>
                      <a:pt x="2350" y="3443"/>
                      <a:pt x="2372" y="3441"/>
                    </a:cubicBezTo>
                    <a:cubicBezTo>
                      <a:pt x="2511" y="3423"/>
                      <a:pt x="2618" y="3357"/>
                      <a:pt x="2692" y="3241"/>
                    </a:cubicBezTo>
                    <a:cubicBezTo>
                      <a:pt x="2762" y="3138"/>
                      <a:pt x="2786" y="3027"/>
                      <a:pt x="2786" y="2906"/>
                    </a:cubicBezTo>
                    <a:cubicBezTo>
                      <a:pt x="2786" y="2823"/>
                      <a:pt x="2771" y="2743"/>
                      <a:pt x="2752" y="2664"/>
                    </a:cubicBezTo>
                    <a:cubicBezTo>
                      <a:pt x="2748" y="2627"/>
                      <a:pt x="2739" y="2590"/>
                      <a:pt x="2730" y="2553"/>
                    </a:cubicBezTo>
                    <a:cubicBezTo>
                      <a:pt x="2724" y="2548"/>
                      <a:pt x="2720" y="2539"/>
                      <a:pt x="2730" y="2535"/>
                    </a:cubicBezTo>
                    <a:cubicBezTo>
                      <a:pt x="2731" y="2533"/>
                      <a:pt x="2733" y="2533"/>
                      <a:pt x="2735" y="2533"/>
                    </a:cubicBezTo>
                    <a:cubicBezTo>
                      <a:pt x="2739" y="2533"/>
                      <a:pt x="2746" y="2536"/>
                      <a:pt x="2752" y="2539"/>
                    </a:cubicBezTo>
                    <a:cubicBezTo>
                      <a:pt x="2758" y="2539"/>
                      <a:pt x="2762" y="2539"/>
                      <a:pt x="2767" y="2544"/>
                    </a:cubicBezTo>
                    <a:cubicBezTo>
                      <a:pt x="2808" y="2563"/>
                      <a:pt x="2855" y="2580"/>
                      <a:pt x="2902" y="2599"/>
                    </a:cubicBezTo>
                    <a:cubicBezTo>
                      <a:pt x="2994" y="2632"/>
                      <a:pt x="3092" y="2660"/>
                      <a:pt x="3198" y="2670"/>
                    </a:cubicBezTo>
                    <a:cubicBezTo>
                      <a:pt x="3215" y="2671"/>
                      <a:pt x="3231" y="2671"/>
                      <a:pt x="3248" y="2671"/>
                    </a:cubicBezTo>
                    <a:cubicBezTo>
                      <a:pt x="3304" y="2671"/>
                      <a:pt x="3359" y="2664"/>
                      <a:pt x="3413" y="2646"/>
                    </a:cubicBezTo>
                    <a:cubicBezTo>
                      <a:pt x="3548" y="2608"/>
                      <a:pt x="3631" y="2520"/>
                      <a:pt x="3668" y="2385"/>
                    </a:cubicBezTo>
                    <a:cubicBezTo>
                      <a:pt x="3678" y="2348"/>
                      <a:pt x="3683" y="2312"/>
                      <a:pt x="3683" y="2269"/>
                    </a:cubicBezTo>
                    <a:cubicBezTo>
                      <a:pt x="3673" y="2162"/>
                      <a:pt x="3636" y="2060"/>
                      <a:pt x="3576" y="1972"/>
                    </a:cubicBezTo>
                    <a:cubicBezTo>
                      <a:pt x="3501" y="1855"/>
                      <a:pt x="3399" y="1763"/>
                      <a:pt x="3278" y="1693"/>
                    </a:cubicBezTo>
                    <a:cubicBezTo>
                      <a:pt x="3254" y="1679"/>
                      <a:pt x="3232" y="1670"/>
                      <a:pt x="3208" y="1655"/>
                    </a:cubicBezTo>
                    <a:cubicBezTo>
                      <a:pt x="3194" y="1647"/>
                      <a:pt x="3194" y="1642"/>
                      <a:pt x="3204" y="1628"/>
                    </a:cubicBezTo>
                    <a:cubicBezTo>
                      <a:pt x="3213" y="1619"/>
                      <a:pt x="3226" y="1610"/>
                      <a:pt x="3236" y="1600"/>
                    </a:cubicBezTo>
                    <a:cubicBezTo>
                      <a:pt x="3264" y="1572"/>
                      <a:pt x="3292" y="1548"/>
                      <a:pt x="3316" y="1516"/>
                    </a:cubicBezTo>
                    <a:cubicBezTo>
                      <a:pt x="3399" y="1400"/>
                      <a:pt x="3441" y="1269"/>
                      <a:pt x="3432" y="1126"/>
                    </a:cubicBezTo>
                    <a:cubicBezTo>
                      <a:pt x="3422" y="1037"/>
                      <a:pt x="3399" y="958"/>
                      <a:pt x="3361" y="879"/>
                    </a:cubicBezTo>
                    <a:cubicBezTo>
                      <a:pt x="3338" y="829"/>
                      <a:pt x="3306" y="782"/>
                      <a:pt x="3264" y="745"/>
                    </a:cubicBezTo>
                    <a:cubicBezTo>
                      <a:pt x="3171" y="656"/>
                      <a:pt x="3065" y="591"/>
                      <a:pt x="2938" y="559"/>
                    </a:cubicBezTo>
                    <a:cubicBezTo>
                      <a:pt x="2892" y="544"/>
                      <a:pt x="2841" y="540"/>
                      <a:pt x="2790" y="540"/>
                    </a:cubicBezTo>
                    <a:cubicBezTo>
                      <a:pt x="2739" y="544"/>
                      <a:pt x="2683" y="559"/>
                      <a:pt x="2636" y="578"/>
                    </a:cubicBezTo>
                    <a:cubicBezTo>
                      <a:pt x="2516" y="623"/>
                      <a:pt x="2413" y="694"/>
                      <a:pt x="2329" y="791"/>
                    </a:cubicBezTo>
                    <a:cubicBezTo>
                      <a:pt x="2320" y="801"/>
                      <a:pt x="2311" y="805"/>
                      <a:pt x="2301" y="819"/>
                    </a:cubicBezTo>
                    <a:cubicBezTo>
                      <a:pt x="2297" y="805"/>
                      <a:pt x="2292" y="795"/>
                      <a:pt x="2292" y="786"/>
                    </a:cubicBezTo>
                    <a:cubicBezTo>
                      <a:pt x="2284" y="717"/>
                      <a:pt x="2269" y="647"/>
                      <a:pt x="2250" y="578"/>
                    </a:cubicBezTo>
                    <a:cubicBezTo>
                      <a:pt x="2228" y="484"/>
                      <a:pt x="2200" y="396"/>
                      <a:pt x="2153" y="312"/>
                    </a:cubicBezTo>
                    <a:cubicBezTo>
                      <a:pt x="2111" y="237"/>
                      <a:pt x="2065" y="173"/>
                      <a:pt x="1995" y="117"/>
                    </a:cubicBezTo>
                    <a:cubicBezTo>
                      <a:pt x="1892" y="37"/>
                      <a:pt x="1776" y="0"/>
                      <a:pt x="16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6"/>
              <p:cNvSpPr/>
              <p:nvPr/>
            </p:nvSpPr>
            <p:spPr>
              <a:xfrm>
                <a:off x="5516125" y="3635310"/>
                <a:ext cx="98919" cy="81885"/>
              </a:xfrm>
              <a:custGeom>
                <a:rect b="b" l="l" r="r" t="t"/>
                <a:pathLst>
                  <a:path extrusionOk="0" h="1721" w="2079">
                    <a:moveTo>
                      <a:pt x="1077" y="0"/>
                    </a:moveTo>
                    <a:cubicBezTo>
                      <a:pt x="1044" y="0"/>
                      <a:pt x="1012" y="12"/>
                      <a:pt x="981" y="36"/>
                    </a:cubicBezTo>
                    <a:lnTo>
                      <a:pt x="940" y="78"/>
                    </a:lnTo>
                    <a:cubicBezTo>
                      <a:pt x="916" y="111"/>
                      <a:pt x="897" y="148"/>
                      <a:pt x="884" y="184"/>
                    </a:cubicBezTo>
                    <a:cubicBezTo>
                      <a:pt x="875" y="203"/>
                      <a:pt x="865" y="222"/>
                      <a:pt x="860" y="240"/>
                    </a:cubicBezTo>
                    <a:cubicBezTo>
                      <a:pt x="851" y="268"/>
                      <a:pt x="828" y="278"/>
                      <a:pt x="800" y="278"/>
                    </a:cubicBezTo>
                    <a:lnTo>
                      <a:pt x="670" y="278"/>
                    </a:lnTo>
                    <a:cubicBezTo>
                      <a:pt x="641" y="276"/>
                      <a:pt x="612" y="275"/>
                      <a:pt x="585" y="275"/>
                    </a:cubicBezTo>
                    <a:cubicBezTo>
                      <a:pt x="536" y="275"/>
                      <a:pt x="489" y="278"/>
                      <a:pt x="442" y="287"/>
                    </a:cubicBezTo>
                    <a:cubicBezTo>
                      <a:pt x="349" y="306"/>
                      <a:pt x="261" y="338"/>
                      <a:pt x="186" y="399"/>
                    </a:cubicBezTo>
                    <a:cubicBezTo>
                      <a:pt x="33" y="510"/>
                      <a:pt x="0" y="701"/>
                      <a:pt x="112" y="859"/>
                    </a:cubicBezTo>
                    <a:cubicBezTo>
                      <a:pt x="154" y="920"/>
                      <a:pt x="210" y="965"/>
                      <a:pt x="270" y="999"/>
                    </a:cubicBezTo>
                    <a:cubicBezTo>
                      <a:pt x="326" y="1031"/>
                      <a:pt x="382" y="1059"/>
                      <a:pt x="442" y="1077"/>
                    </a:cubicBezTo>
                    <a:cubicBezTo>
                      <a:pt x="456" y="1082"/>
                      <a:pt x="474" y="1091"/>
                      <a:pt x="493" y="1096"/>
                    </a:cubicBezTo>
                    <a:cubicBezTo>
                      <a:pt x="517" y="1100"/>
                      <a:pt x="530" y="1119"/>
                      <a:pt x="530" y="1143"/>
                    </a:cubicBezTo>
                    <a:lnTo>
                      <a:pt x="530" y="1184"/>
                    </a:lnTo>
                    <a:cubicBezTo>
                      <a:pt x="530" y="1240"/>
                      <a:pt x="526" y="1296"/>
                      <a:pt x="530" y="1351"/>
                    </a:cubicBezTo>
                    <a:cubicBezTo>
                      <a:pt x="530" y="1407"/>
                      <a:pt x="545" y="1463"/>
                      <a:pt x="573" y="1514"/>
                    </a:cubicBezTo>
                    <a:cubicBezTo>
                      <a:pt x="596" y="1566"/>
                      <a:pt x="637" y="1607"/>
                      <a:pt x="693" y="1630"/>
                    </a:cubicBezTo>
                    <a:cubicBezTo>
                      <a:pt x="741" y="1658"/>
                      <a:pt x="788" y="1669"/>
                      <a:pt x="838" y="1669"/>
                    </a:cubicBezTo>
                    <a:cubicBezTo>
                      <a:pt x="847" y="1669"/>
                      <a:pt x="856" y="1669"/>
                      <a:pt x="865" y="1668"/>
                    </a:cubicBezTo>
                    <a:cubicBezTo>
                      <a:pt x="967" y="1668"/>
                      <a:pt x="1060" y="1645"/>
                      <a:pt x="1148" y="1593"/>
                    </a:cubicBezTo>
                    <a:cubicBezTo>
                      <a:pt x="1200" y="1570"/>
                      <a:pt x="1242" y="1538"/>
                      <a:pt x="1288" y="1501"/>
                    </a:cubicBezTo>
                    <a:cubicBezTo>
                      <a:pt x="1298" y="1490"/>
                      <a:pt x="1305" y="1484"/>
                      <a:pt x="1311" y="1484"/>
                    </a:cubicBezTo>
                    <a:cubicBezTo>
                      <a:pt x="1318" y="1484"/>
                      <a:pt x="1324" y="1492"/>
                      <a:pt x="1335" y="1510"/>
                    </a:cubicBezTo>
                    <a:cubicBezTo>
                      <a:pt x="1358" y="1547"/>
                      <a:pt x="1377" y="1585"/>
                      <a:pt x="1405" y="1617"/>
                    </a:cubicBezTo>
                    <a:cubicBezTo>
                      <a:pt x="1453" y="1690"/>
                      <a:pt x="1519" y="1720"/>
                      <a:pt x="1600" y="1720"/>
                    </a:cubicBezTo>
                    <a:cubicBezTo>
                      <a:pt x="1612" y="1720"/>
                      <a:pt x="1624" y="1720"/>
                      <a:pt x="1637" y="1718"/>
                    </a:cubicBezTo>
                    <a:cubicBezTo>
                      <a:pt x="1753" y="1709"/>
                      <a:pt x="1832" y="1649"/>
                      <a:pt x="1873" y="1542"/>
                    </a:cubicBezTo>
                    <a:cubicBezTo>
                      <a:pt x="1957" y="1328"/>
                      <a:pt x="1967" y="1115"/>
                      <a:pt x="1879" y="905"/>
                    </a:cubicBezTo>
                    <a:cubicBezTo>
                      <a:pt x="1869" y="887"/>
                      <a:pt x="1865" y="868"/>
                      <a:pt x="1856" y="849"/>
                    </a:cubicBezTo>
                    <a:cubicBezTo>
                      <a:pt x="1851" y="831"/>
                      <a:pt x="1856" y="821"/>
                      <a:pt x="1865" y="812"/>
                    </a:cubicBezTo>
                    <a:cubicBezTo>
                      <a:pt x="1892" y="793"/>
                      <a:pt x="1920" y="770"/>
                      <a:pt x="1948" y="752"/>
                    </a:cubicBezTo>
                    <a:cubicBezTo>
                      <a:pt x="1981" y="729"/>
                      <a:pt x="2008" y="696"/>
                      <a:pt x="2027" y="664"/>
                    </a:cubicBezTo>
                    <a:cubicBezTo>
                      <a:pt x="2079" y="566"/>
                      <a:pt x="2064" y="487"/>
                      <a:pt x="2004" y="413"/>
                    </a:cubicBezTo>
                    <a:cubicBezTo>
                      <a:pt x="1985" y="394"/>
                      <a:pt x="1963" y="371"/>
                      <a:pt x="1939" y="357"/>
                    </a:cubicBezTo>
                    <a:cubicBezTo>
                      <a:pt x="1856" y="306"/>
                      <a:pt x="1767" y="278"/>
                      <a:pt x="1674" y="274"/>
                    </a:cubicBezTo>
                    <a:cubicBezTo>
                      <a:pt x="1662" y="273"/>
                      <a:pt x="1650" y="273"/>
                      <a:pt x="1639" y="273"/>
                    </a:cubicBezTo>
                    <a:cubicBezTo>
                      <a:pt x="1551" y="273"/>
                      <a:pt x="1468" y="291"/>
                      <a:pt x="1386" y="324"/>
                    </a:cubicBezTo>
                    <a:cubicBezTo>
                      <a:pt x="1367" y="329"/>
                      <a:pt x="1349" y="334"/>
                      <a:pt x="1335" y="338"/>
                    </a:cubicBezTo>
                    <a:cubicBezTo>
                      <a:pt x="1332" y="339"/>
                      <a:pt x="1330" y="339"/>
                      <a:pt x="1328" y="339"/>
                    </a:cubicBezTo>
                    <a:cubicBezTo>
                      <a:pt x="1318" y="339"/>
                      <a:pt x="1310" y="332"/>
                      <a:pt x="1307" y="324"/>
                    </a:cubicBezTo>
                    <a:cubicBezTo>
                      <a:pt x="1298" y="310"/>
                      <a:pt x="1293" y="296"/>
                      <a:pt x="1288" y="283"/>
                    </a:cubicBezTo>
                    <a:cubicBezTo>
                      <a:pt x="1274" y="231"/>
                      <a:pt x="1260" y="184"/>
                      <a:pt x="1246" y="139"/>
                    </a:cubicBezTo>
                    <a:cubicBezTo>
                      <a:pt x="1232" y="106"/>
                      <a:pt x="1210" y="73"/>
                      <a:pt x="1182" y="45"/>
                    </a:cubicBezTo>
                    <a:cubicBezTo>
                      <a:pt x="1149" y="15"/>
                      <a:pt x="1113" y="0"/>
                      <a:pt x="10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7" name="Google Shape;237;p6"/>
            <p:cNvGrpSpPr/>
            <p:nvPr/>
          </p:nvGrpSpPr>
          <p:grpSpPr>
            <a:xfrm>
              <a:off x="8511521" y="2128325"/>
              <a:ext cx="391602" cy="366297"/>
              <a:chOff x="5478300" y="3594297"/>
              <a:chExt cx="175237" cy="163913"/>
            </a:xfrm>
          </p:grpSpPr>
          <p:sp>
            <p:nvSpPr>
              <p:cNvPr id="238" name="Google Shape;238;p6"/>
              <p:cNvSpPr/>
              <p:nvPr/>
            </p:nvSpPr>
            <p:spPr>
              <a:xfrm>
                <a:off x="5478300" y="3594297"/>
                <a:ext cx="175237" cy="163913"/>
              </a:xfrm>
              <a:custGeom>
                <a:rect b="b" l="l" r="r" t="t"/>
                <a:pathLst>
                  <a:path extrusionOk="0" h="3445" w="3683">
                    <a:moveTo>
                      <a:pt x="1653" y="0"/>
                    </a:moveTo>
                    <a:cubicBezTo>
                      <a:pt x="1626" y="0"/>
                      <a:pt x="1599" y="2"/>
                      <a:pt x="1572" y="5"/>
                    </a:cubicBezTo>
                    <a:cubicBezTo>
                      <a:pt x="1488" y="14"/>
                      <a:pt x="1413" y="38"/>
                      <a:pt x="1344" y="80"/>
                    </a:cubicBezTo>
                    <a:cubicBezTo>
                      <a:pt x="1228" y="140"/>
                      <a:pt x="1140" y="229"/>
                      <a:pt x="1079" y="349"/>
                    </a:cubicBezTo>
                    <a:cubicBezTo>
                      <a:pt x="1014" y="475"/>
                      <a:pt x="986" y="615"/>
                      <a:pt x="986" y="758"/>
                    </a:cubicBezTo>
                    <a:cubicBezTo>
                      <a:pt x="986" y="829"/>
                      <a:pt x="1000" y="893"/>
                      <a:pt x="1028" y="958"/>
                    </a:cubicBezTo>
                    <a:cubicBezTo>
                      <a:pt x="1033" y="963"/>
                      <a:pt x="1033" y="973"/>
                      <a:pt x="1037" y="977"/>
                    </a:cubicBezTo>
                    <a:cubicBezTo>
                      <a:pt x="1037" y="986"/>
                      <a:pt x="1033" y="996"/>
                      <a:pt x="1023" y="996"/>
                    </a:cubicBezTo>
                    <a:cubicBezTo>
                      <a:pt x="1014" y="996"/>
                      <a:pt x="1005" y="996"/>
                      <a:pt x="995" y="991"/>
                    </a:cubicBezTo>
                    <a:cubicBezTo>
                      <a:pt x="963" y="991"/>
                      <a:pt x="935" y="986"/>
                      <a:pt x="902" y="982"/>
                    </a:cubicBezTo>
                    <a:cubicBezTo>
                      <a:pt x="861" y="977"/>
                      <a:pt x="819" y="973"/>
                      <a:pt x="772" y="973"/>
                    </a:cubicBezTo>
                    <a:cubicBezTo>
                      <a:pt x="722" y="973"/>
                      <a:pt x="666" y="973"/>
                      <a:pt x="614" y="977"/>
                    </a:cubicBezTo>
                    <a:cubicBezTo>
                      <a:pt x="544" y="986"/>
                      <a:pt x="475" y="1005"/>
                      <a:pt x="415" y="1037"/>
                    </a:cubicBezTo>
                    <a:cubicBezTo>
                      <a:pt x="256" y="1112"/>
                      <a:pt x="136" y="1233"/>
                      <a:pt x="65" y="1396"/>
                    </a:cubicBezTo>
                    <a:cubicBezTo>
                      <a:pt x="14" y="1512"/>
                      <a:pt x="1" y="1632"/>
                      <a:pt x="24" y="1758"/>
                    </a:cubicBezTo>
                    <a:cubicBezTo>
                      <a:pt x="42" y="1865"/>
                      <a:pt x="84" y="1962"/>
                      <a:pt x="149" y="2050"/>
                    </a:cubicBezTo>
                    <a:cubicBezTo>
                      <a:pt x="214" y="2134"/>
                      <a:pt x="293" y="2200"/>
                      <a:pt x="391" y="2237"/>
                    </a:cubicBezTo>
                    <a:cubicBezTo>
                      <a:pt x="433" y="2256"/>
                      <a:pt x="470" y="2265"/>
                      <a:pt x="512" y="2274"/>
                    </a:cubicBezTo>
                    <a:cubicBezTo>
                      <a:pt x="521" y="2279"/>
                      <a:pt x="531" y="2284"/>
                      <a:pt x="544" y="2288"/>
                    </a:cubicBezTo>
                    <a:cubicBezTo>
                      <a:pt x="554" y="2293"/>
                      <a:pt x="559" y="2297"/>
                      <a:pt x="554" y="2312"/>
                    </a:cubicBezTo>
                    <a:cubicBezTo>
                      <a:pt x="554" y="2320"/>
                      <a:pt x="549" y="2329"/>
                      <a:pt x="549" y="2339"/>
                    </a:cubicBezTo>
                    <a:cubicBezTo>
                      <a:pt x="535" y="2376"/>
                      <a:pt x="521" y="2419"/>
                      <a:pt x="507" y="2460"/>
                    </a:cubicBezTo>
                    <a:cubicBezTo>
                      <a:pt x="484" y="2525"/>
                      <a:pt x="465" y="2590"/>
                      <a:pt x="452" y="2655"/>
                    </a:cubicBezTo>
                    <a:cubicBezTo>
                      <a:pt x="437" y="2730"/>
                      <a:pt x="437" y="2804"/>
                      <a:pt x="443" y="2878"/>
                    </a:cubicBezTo>
                    <a:cubicBezTo>
                      <a:pt x="447" y="2939"/>
                      <a:pt x="465" y="2999"/>
                      <a:pt x="488" y="3060"/>
                    </a:cubicBezTo>
                    <a:cubicBezTo>
                      <a:pt x="526" y="3153"/>
                      <a:pt x="582" y="3241"/>
                      <a:pt x="656" y="3311"/>
                    </a:cubicBezTo>
                    <a:cubicBezTo>
                      <a:pt x="754" y="3395"/>
                      <a:pt x="870" y="3441"/>
                      <a:pt x="1000" y="3441"/>
                    </a:cubicBezTo>
                    <a:cubicBezTo>
                      <a:pt x="1079" y="3441"/>
                      <a:pt x="1158" y="3427"/>
                      <a:pt x="1233" y="3399"/>
                    </a:cubicBezTo>
                    <a:cubicBezTo>
                      <a:pt x="1357" y="3348"/>
                      <a:pt x="1475" y="3273"/>
                      <a:pt x="1572" y="3181"/>
                    </a:cubicBezTo>
                    <a:cubicBezTo>
                      <a:pt x="1627" y="3125"/>
                      <a:pt x="1674" y="3069"/>
                      <a:pt x="1720" y="3009"/>
                    </a:cubicBezTo>
                    <a:cubicBezTo>
                      <a:pt x="1741" y="2980"/>
                      <a:pt x="1750" y="2966"/>
                      <a:pt x="1759" y="2966"/>
                    </a:cubicBezTo>
                    <a:cubicBezTo>
                      <a:pt x="1768" y="2966"/>
                      <a:pt x="1776" y="2982"/>
                      <a:pt x="1795" y="3013"/>
                    </a:cubicBezTo>
                    <a:cubicBezTo>
                      <a:pt x="1832" y="3088"/>
                      <a:pt x="1874" y="3157"/>
                      <a:pt x="1921" y="3228"/>
                    </a:cubicBezTo>
                    <a:cubicBezTo>
                      <a:pt x="1958" y="3273"/>
                      <a:pt x="1995" y="3320"/>
                      <a:pt x="2046" y="3357"/>
                    </a:cubicBezTo>
                    <a:cubicBezTo>
                      <a:pt x="2126" y="3418"/>
                      <a:pt x="2215" y="3445"/>
                      <a:pt x="2308" y="3445"/>
                    </a:cubicBezTo>
                    <a:cubicBezTo>
                      <a:pt x="2329" y="3445"/>
                      <a:pt x="2350" y="3443"/>
                      <a:pt x="2372" y="3441"/>
                    </a:cubicBezTo>
                    <a:cubicBezTo>
                      <a:pt x="2511" y="3423"/>
                      <a:pt x="2618" y="3357"/>
                      <a:pt x="2692" y="3241"/>
                    </a:cubicBezTo>
                    <a:cubicBezTo>
                      <a:pt x="2762" y="3138"/>
                      <a:pt x="2786" y="3027"/>
                      <a:pt x="2786" y="2906"/>
                    </a:cubicBezTo>
                    <a:cubicBezTo>
                      <a:pt x="2786" y="2823"/>
                      <a:pt x="2771" y="2743"/>
                      <a:pt x="2752" y="2664"/>
                    </a:cubicBezTo>
                    <a:cubicBezTo>
                      <a:pt x="2748" y="2627"/>
                      <a:pt x="2739" y="2590"/>
                      <a:pt x="2730" y="2553"/>
                    </a:cubicBezTo>
                    <a:cubicBezTo>
                      <a:pt x="2724" y="2548"/>
                      <a:pt x="2720" y="2539"/>
                      <a:pt x="2730" y="2535"/>
                    </a:cubicBezTo>
                    <a:cubicBezTo>
                      <a:pt x="2731" y="2533"/>
                      <a:pt x="2733" y="2533"/>
                      <a:pt x="2735" y="2533"/>
                    </a:cubicBezTo>
                    <a:cubicBezTo>
                      <a:pt x="2739" y="2533"/>
                      <a:pt x="2746" y="2536"/>
                      <a:pt x="2752" y="2539"/>
                    </a:cubicBezTo>
                    <a:cubicBezTo>
                      <a:pt x="2758" y="2539"/>
                      <a:pt x="2762" y="2539"/>
                      <a:pt x="2767" y="2544"/>
                    </a:cubicBezTo>
                    <a:cubicBezTo>
                      <a:pt x="2808" y="2563"/>
                      <a:pt x="2855" y="2580"/>
                      <a:pt x="2902" y="2599"/>
                    </a:cubicBezTo>
                    <a:cubicBezTo>
                      <a:pt x="2994" y="2632"/>
                      <a:pt x="3092" y="2660"/>
                      <a:pt x="3198" y="2670"/>
                    </a:cubicBezTo>
                    <a:cubicBezTo>
                      <a:pt x="3215" y="2671"/>
                      <a:pt x="3231" y="2671"/>
                      <a:pt x="3248" y="2671"/>
                    </a:cubicBezTo>
                    <a:cubicBezTo>
                      <a:pt x="3304" y="2671"/>
                      <a:pt x="3359" y="2664"/>
                      <a:pt x="3413" y="2646"/>
                    </a:cubicBezTo>
                    <a:cubicBezTo>
                      <a:pt x="3548" y="2608"/>
                      <a:pt x="3631" y="2520"/>
                      <a:pt x="3668" y="2385"/>
                    </a:cubicBezTo>
                    <a:cubicBezTo>
                      <a:pt x="3678" y="2348"/>
                      <a:pt x="3683" y="2312"/>
                      <a:pt x="3683" y="2269"/>
                    </a:cubicBezTo>
                    <a:cubicBezTo>
                      <a:pt x="3673" y="2162"/>
                      <a:pt x="3636" y="2060"/>
                      <a:pt x="3576" y="1972"/>
                    </a:cubicBezTo>
                    <a:cubicBezTo>
                      <a:pt x="3501" y="1855"/>
                      <a:pt x="3399" y="1763"/>
                      <a:pt x="3278" y="1693"/>
                    </a:cubicBezTo>
                    <a:cubicBezTo>
                      <a:pt x="3254" y="1679"/>
                      <a:pt x="3232" y="1670"/>
                      <a:pt x="3208" y="1655"/>
                    </a:cubicBezTo>
                    <a:cubicBezTo>
                      <a:pt x="3194" y="1647"/>
                      <a:pt x="3194" y="1642"/>
                      <a:pt x="3204" y="1628"/>
                    </a:cubicBezTo>
                    <a:cubicBezTo>
                      <a:pt x="3213" y="1619"/>
                      <a:pt x="3226" y="1610"/>
                      <a:pt x="3236" y="1600"/>
                    </a:cubicBezTo>
                    <a:cubicBezTo>
                      <a:pt x="3264" y="1572"/>
                      <a:pt x="3292" y="1548"/>
                      <a:pt x="3316" y="1516"/>
                    </a:cubicBezTo>
                    <a:cubicBezTo>
                      <a:pt x="3399" y="1400"/>
                      <a:pt x="3441" y="1269"/>
                      <a:pt x="3432" y="1126"/>
                    </a:cubicBezTo>
                    <a:cubicBezTo>
                      <a:pt x="3422" y="1037"/>
                      <a:pt x="3399" y="958"/>
                      <a:pt x="3361" y="879"/>
                    </a:cubicBezTo>
                    <a:cubicBezTo>
                      <a:pt x="3338" y="829"/>
                      <a:pt x="3306" y="782"/>
                      <a:pt x="3264" y="745"/>
                    </a:cubicBezTo>
                    <a:cubicBezTo>
                      <a:pt x="3171" y="656"/>
                      <a:pt x="3065" y="591"/>
                      <a:pt x="2938" y="559"/>
                    </a:cubicBezTo>
                    <a:cubicBezTo>
                      <a:pt x="2892" y="544"/>
                      <a:pt x="2841" y="540"/>
                      <a:pt x="2790" y="540"/>
                    </a:cubicBezTo>
                    <a:cubicBezTo>
                      <a:pt x="2739" y="544"/>
                      <a:pt x="2683" y="559"/>
                      <a:pt x="2636" y="578"/>
                    </a:cubicBezTo>
                    <a:cubicBezTo>
                      <a:pt x="2516" y="623"/>
                      <a:pt x="2413" y="694"/>
                      <a:pt x="2329" y="791"/>
                    </a:cubicBezTo>
                    <a:cubicBezTo>
                      <a:pt x="2320" y="801"/>
                      <a:pt x="2311" y="805"/>
                      <a:pt x="2301" y="819"/>
                    </a:cubicBezTo>
                    <a:cubicBezTo>
                      <a:pt x="2297" y="805"/>
                      <a:pt x="2292" y="795"/>
                      <a:pt x="2292" y="786"/>
                    </a:cubicBezTo>
                    <a:cubicBezTo>
                      <a:pt x="2284" y="717"/>
                      <a:pt x="2269" y="647"/>
                      <a:pt x="2250" y="578"/>
                    </a:cubicBezTo>
                    <a:cubicBezTo>
                      <a:pt x="2228" y="484"/>
                      <a:pt x="2200" y="396"/>
                      <a:pt x="2153" y="312"/>
                    </a:cubicBezTo>
                    <a:cubicBezTo>
                      <a:pt x="2111" y="237"/>
                      <a:pt x="2065" y="173"/>
                      <a:pt x="1995" y="117"/>
                    </a:cubicBezTo>
                    <a:cubicBezTo>
                      <a:pt x="1892" y="37"/>
                      <a:pt x="1776" y="0"/>
                      <a:pt x="16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6"/>
              <p:cNvSpPr/>
              <p:nvPr/>
            </p:nvSpPr>
            <p:spPr>
              <a:xfrm>
                <a:off x="5516125" y="3635310"/>
                <a:ext cx="98919" cy="81885"/>
              </a:xfrm>
              <a:custGeom>
                <a:rect b="b" l="l" r="r" t="t"/>
                <a:pathLst>
                  <a:path extrusionOk="0" h="1721" w="2079">
                    <a:moveTo>
                      <a:pt x="1077" y="0"/>
                    </a:moveTo>
                    <a:cubicBezTo>
                      <a:pt x="1044" y="0"/>
                      <a:pt x="1012" y="12"/>
                      <a:pt x="981" y="36"/>
                    </a:cubicBezTo>
                    <a:lnTo>
                      <a:pt x="940" y="78"/>
                    </a:lnTo>
                    <a:cubicBezTo>
                      <a:pt x="916" y="111"/>
                      <a:pt x="897" y="148"/>
                      <a:pt x="884" y="184"/>
                    </a:cubicBezTo>
                    <a:cubicBezTo>
                      <a:pt x="875" y="203"/>
                      <a:pt x="865" y="222"/>
                      <a:pt x="860" y="240"/>
                    </a:cubicBezTo>
                    <a:cubicBezTo>
                      <a:pt x="851" y="268"/>
                      <a:pt x="828" y="278"/>
                      <a:pt x="800" y="278"/>
                    </a:cubicBezTo>
                    <a:lnTo>
                      <a:pt x="670" y="278"/>
                    </a:lnTo>
                    <a:cubicBezTo>
                      <a:pt x="641" y="276"/>
                      <a:pt x="612" y="275"/>
                      <a:pt x="585" y="275"/>
                    </a:cubicBezTo>
                    <a:cubicBezTo>
                      <a:pt x="536" y="275"/>
                      <a:pt x="489" y="278"/>
                      <a:pt x="442" y="287"/>
                    </a:cubicBezTo>
                    <a:cubicBezTo>
                      <a:pt x="349" y="306"/>
                      <a:pt x="261" y="338"/>
                      <a:pt x="186" y="399"/>
                    </a:cubicBezTo>
                    <a:cubicBezTo>
                      <a:pt x="33" y="510"/>
                      <a:pt x="0" y="701"/>
                      <a:pt x="112" y="859"/>
                    </a:cubicBezTo>
                    <a:cubicBezTo>
                      <a:pt x="154" y="920"/>
                      <a:pt x="210" y="965"/>
                      <a:pt x="270" y="999"/>
                    </a:cubicBezTo>
                    <a:cubicBezTo>
                      <a:pt x="326" y="1031"/>
                      <a:pt x="382" y="1059"/>
                      <a:pt x="442" y="1077"/>
                    </a:cubicBezTo>
                    <a:cubicBezTo>
                      <a:pt x="456" y="1082"/>
                      <a:pt x="474" y="1091"/>
                      <a:pt x="493" y="1096"/>
                    </a:cubicBezTo>
                    <a:cubicBezTo>
                      <a:pt x="517" y="1100"/>
                      <a:pt x="530" y="1119"/>
                      <a:pt x="530" y="1143"/>
                    </a:cubicBezTo>
                    <a:lnTo>
                      <a:pt x="530" y="1184"/>
                    </a:lnTo>
                    <a:cubicBezTo>
                      <a:pt x="530" y="1240"/>
                      <a:pt x="526" y="1296"/>
                      <a:pt x="530" y="1351"/>
                    </a:cubicBezTo>
                    <a:cubicBezTo>
                      <a:pt x="530" y="1407"/>
                      <a:pt x="545" y="1463"/>
                      <a:pt x="573" y="1514"/>
                    </a:cubicBezTo>
                    <a:cubicBezTo>
                      <a:pt x="596" y="1566"/>
                      <a:pt x="637" y="1607"/>
                      <a:pt x="693" y="1630"/>
                    </a:cubicBezTo>
                    <a:cubicBezTo>
                      <a:pt x="741" y="1658"/>
                      <a:pt x="788" y="1669"/>
                      <a:pt x="838" y="1669"/>
                    </a:cubicBezTo>
                    <a:cubicBezTo>
                      <a:pt x="847" y="1669"/>
                      <a:pt x="856" y="1669"/>
                      <a:pt x="865" y="1668"/>
                    </a:cubicBezTo>
                    <a:cubicBezTo>
                      <a:pt x="967" y="1668"/>
                      <a:pt x="1060" y="1645"/>
                      <a:pt x="1148" y="1593"/>
                    </a:cubicBezTo>
                    <a:cubicBezTo>
                      <a:pt x="1200" y="1570"/>
                      <a:pt x="1242" y="1538"/>
                      <a:pt x="1288" y="1501"/>
                    </a:cubicBezTo>
                    <a:cubicBezTo>
                      <a:pt x="1298" y="1490"/>
                      <a:pt x="1305" y="1484"/>
                      <a:pt x="1311" y="1484"/>
                    </a:cubicBezTo>
                    <a:cubicBezTo>
                      <a:pt x="1318" y="1484"/>
                      <a:pt x="1324" y="1492"/>
                      <a:pt x="1335" y="1510"/>
                    </a:cubicBezTo>
                    <a:cubicBezTo>
                      <a:pt x="1358" y="1547"/>
                      <a:pt x="1377" y="1585"/>
                      <a:pt x="1405" y="1617"/>
                    </a:cubicBezTo>
                    <a:cubicBezTo>
                      <a:pt x="1453" y="1690"/>
                      <a:pt x="1519" y="1720"/>
                      <a:pt x="1600" y="1720"/>
                    </a:cubicBezTo>
                    <a:cubicBezTo>
                      <a:pt x="1612" y="1720"/>
                      <a:pt x="1624" y="1720"/>
                      <a:pt x="1637" y="1718"/>
                    </a:cubicBezTo>
                    <a:cubicBezTo>
                      <a:pt x="1753" y="1709"/>
                      <a:pt x="1832" y="1649"/>
                      <a:pt x="1873" y="1542"/>
                    </a:cubicBezTo>
                    <a:cubicBezTo>
                      <a:pt x="1957" y="1328"/>
                      <a:pt x="1967" y="1115"/>
                      <a:pt x="1879" y="905"/>
                    </a:cubicBezTo>
                    <a:cubicBezTo>
                      <a:pt x="1869" y="887"/>
                      <a:pt x="1865" y="868"/>
                      <a:pt x="1856" y="849"/>
                    </a:cubicBezTo>
                    <a:cubicBezTo>
                      <a:pt x="1851" y="831"/>
                      <a:pt x="1856" y="821"/>
                      <a:pt x="1865" y="812"/>
                    </a:cubicBezTo>
                    <a:cubicBezTo>
                      <a:pt x="1892" y="793"/>
                      <a:pt x="1920" y="770"/>
                      <a:pt x="1948" y="752"/>
                    </a:cubicBezTo>
                    <a:cubicBezTo>
                      <a:pt x="1981" y="729"/>
                      <a:pt x="2008" y="696"/>
                      <a:pt x="2027" y="664"/>
                    </a:cubicBezTo>
                    <a:cubicBezTo>
                      <a:pt x="2079" y="566"/>
                      <a:pt x="2064" y="487"/>
                      <a:pt x="2004" y="413"/>
                    </a:cubicBezTo>
                    <a:cubicBezTo>
                      <a:pt x="1985" y="394"/>
                      <a:pt x="1963" y="371"/>
                      <a:pt x="1939" y="357"/>
                    </a:cubicBezTo>
                    <a:cubicBezTo>
                      <a:pt x="1856" y="306"/>
                      <a:pt x="1767" y="278"/>
                      <a:pt x="1674" y="274"/>
                    </a:cubicBezTo>
                    <a:cubicBezTo>
                      <a:pt x="1662" y="273"/>
                      <a:pt x="1650" y="273"/>
                      <a:pt x="1639" y="273"/>
                    </a:cubicBezTo>
                    <a:cubicBezTo>
                      <a:pt x="1551" y="273"/>
                      <a:pt x="1468" y="291"/>
                      <a:pt x="1386" y="324"/>
                    </a:cubicBezTo>
                    <a:cubicBezTo>
                      <a:pt x="1367" y="329"/>
                      <a:pt x="1349" y="334"/>
                      <a:pt x="1335" y="338"/>
                    </a:cubicBezTo>
                    <a:cubicBezTo>
                      <a:pt x="1332" y="339"/>
                      <a:pt x="1330" y="339"/>
                      <a:pt x="1328" y="339"/>
                    </a:cubicBezTo>
                    <a:cubicBezTo>
                      <a:pt x="1318" y="339"/>
                      <a:pt x="1310" y="332"/>
                      <a:pt x="1307" y="324"/>
                    </a:cubicBezTo>
                    <a:cubicBezTo>
                      <a:pt x="1298" y="310"/>
                      <a:pt x="1293" y="296"/>
                      <a:pt x="1288" y="283"/>
                    </a:cubicBezTo>
                    <a:cubicBezTo>
                      <a:pt x="1274" y="231"/>
                      <a:pt x="1260" y="184"/>
                      <a:pt x="1246" y="139"/>
                    </a:cubicBezTo>
                    <a:cubicBezTo>
                      <a:pt x="1232" y="106"/>
                      <a:pt x="1210" y="73"/>
                      <a:pt x="1182" y="45"/>
                    </a:cubicBezTo>
                    <a:cubicBezTo>
                      <a:pt x="1149" y="15"/>
                      <a:pt x="1113" y="0"/>
                      <a:pt x="10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0" name="Google Shape;240;p6"/>
            <p:cNvGrpSpPr/>
            <p:nvPr/>
          </p:nvGrpSpPr>
          <p:grpSpPr>
            <a:xfrm>
              <a:off x="821256" y="4913553"/>
              <a:ext cx="328096" cy="306894"/>
              <a:chOff x="5478300" y="3594297"/>
              <a:chExt cx="175237" cy="163913"/>
            </a:xfrm>
          </p:grpSpPr>
          <p:sp>
            <p:nvSpPr>
              <p:cNvPr id="241" name="Google Shape;241;p6"/>
              <p:cNvSpPr/>
              <p:nvPr/>
            </p:nvSpPr>
            <p:spPr>
              <a:xfrm>
                <a:off x="5478300" y="3594297"/>
                <a:ext cx="175237" cy="163913"/>
              </a:xfrm>
              <a:custGeom>
                <a:rect b="b" l="l" r="r" t="t"/>
                <a:pathLst>
                  <a:path extrusionOk="0" h="3445" w="3683">
                    <a:moveTo>
                      <a:pt x="1653" y="0"/>
                    </a:moveTo>
                    <a:cubicBezTo>
                      <a:pt x="1626" y="0"/>
                      <a:pt x="1599" y="2"/>
                      <a:pt x="1572" y="5"/>
                    </a:cubicBezTo>
                    <a:cubicBezTo>
                      <a:pt x="1488" y="14"/>
                      <a:pt x="1413" y="38"/>
                      <a:pt x="1344" y="80"/>
                    </a:cubicBezTo>
                    <a:cubicBezTo>
                      <a:pt x="1228" y="140"/>
                      <a:pt x="1140" y="229"/>
                      <a:pt x="1079" y="349"/>
                    </a:cubicBezTo>
                    <a:cubicBezTo>
                      <a:pt x="1014" y="475"/>
                      <a:pt x="986" y="615"/>
                      <a:pt x="986" y="758"/>
                    </a:cubicBezTo>
                    <a:cubicBezTo>
                      <a:pt x="986" y="829"/>
                      <a:pt x="1000" y="893"/>
                      <a:pt x="1028" y="958"/>
                    </a:cubicBezTo>
                    <a:cubicBezTo>
                      <a:pt x="1033" y="963"/>
                      <a:pt x="1033" y="973"/>
                      <a:pt x="1037" y="977"/>
                    </a:cubicBezTo>
                    <a:cubicBezTo>
                      <a:pt x="1037" y="986"/>
                      <a:pt x="1033" y="996"/>
                      <a:pt x="1023" y="996"/>
                    </a:cubicBezTo>
                    <a:cubicBezTo>
                      <a:pt x="1014" y="996"/>
                      <a:pt x="1005" y="996"/>
                      <a:pt x="995" y="991"/>
                    </a:cubicBezTo>
                    <a:cubicBezTo>
                      <a:pt x="963" y="991"/>
                      <a:pt x="935" y="986"/>
                      <a:pt x="902" y="982"/>
                    </a:cubicBezTo>
                    <a:cubicBezTo>
                      <a:pt x="861" y="977"/>
                      <a:pt x="819" y="973"/>
                      <a:pt x="772" y="973"/>
                    </a:cubicBezTo>
                    <a:cubicBezTo>
                      <a:pt x="722" y="973"/>
                      <a:pt x="666" y="973"/>
                      <a:pt x="614" y="977"/>
                    </a:cubicBezTo>
                    <a:cubicBezTo>
                      <a:pt x="544" y="986"/>
                      <a:pt x="475" y="1005"/>
                      <a:pt x="415" y="1037"/>
                    </a:cubicBezTo>
                    <a:cubicBezTo>
                      <a:pt x="256" y="1112"/>
                      <a:pt x="136" y="1233"/>
                      <a:pt x="65" y="1396"/>
                    </a:cubicBezTo>
                    <a:cubicBezTo>
                      <a:pt x="14" y="1512"/>
                      <a:pt x="1" y="1632"/>
                      <a:pt x="24" y="1758"/>
                    </a:cubicBezTo>
                    <a:cubicBezTo>
                      <a:pt x="42" y="1865"/>
                      <a:pt x="84" y="1962"/>
                      <a:pt x="149" y="2050"/>
                    </a:cubicBezTo>
                    <a:cubicBezTo>
                      <a:pt x="214" y="2134"/>
                      <a:pt x="293" y="2200"/>
                      <a:pt x="391" y="2237"/>
                    </a:cubicBezTo>
                    <a:cubicBezTo>
                      <a:pt x="433" y="2256"/>
                      <a:pt x="470" y="2265"/>
                      <a:pt x="512" y="2274"/>
                    </a:cubicBezTo>
                    <a:cubicBezTo>
                      <a:pt x="521" y="2279"/>
                      <a:pt x="531" y="2284"/>
                      <a:pt x="544" y="2288"/>
                    </a:cubicBezTo>
                    <a:cubicBezTo>
                      <a:pt x="554" y="2293"/>
                      <a:pt x="559" y="2297"/>
                      <a:pt x="554" y="2312"/>
                    </a:cubicBezTo>
                    <a:cubicBezTo>
                      <a:pt x="554" y="2320"/>
                      <a:pt x="549" y="2329"/>
                      <a:pt x="549" y="2339"/>
                    </a:cubicBezTo>
                    <a:cubicBezTo>
                      <a:pt x="535" y="2376"/>
                      <a:pt x="521" y="2419"/>
                      <a:pt x="507" y="2460"/>
                    </a:cubicBezTo>
                    <a:cubicBezTo>
                      <a:pt x="484" y="2525"/>
                      <a:pt x="465" y="2590"/>
                      <a:pt x="452" y="2655"/>
                    </a:cubicBezTo>
                    <a:cubicBezTo>
                      <a:pt x="437" y="2730"/>
                      <a:pt x="437" y="2804"/>
                      <a:pt x="443" y="2878"/>
                    </a:cubicBezTo>
                    <a:cubicBezTo>
                      <a:pt x="447" y="2939"/>
                      <a:pt x="465" y="2999"/>
                      <a:pt x="488" y="3060"/>
                    </a:cubicBezTo>
                    <a:cubicBezTo>
                      <a:pt x="526" y="3153"/>
                      <a:pt x="582" y="3241"/>
                      <a:pt x="656" y="3311"/>
                    </a:cubicBezTo>
                    <a:cubicBezTo>
                      <a:pt x="754" y="3395"/>
                      <a:pt x="870" y="3441"/>
                      <a:pt x="1000" y="3441"/>
                    </a:cubicBezTo>
                    <a:cubicBezTo>
                      <a:pt x="1079" y="3441"/>
                      <a:pt x="1158" y="3427"/>
                      <a:pt x="1233" y="3399"/>
                    </a:cubicBezTo>
                    <a:cubicBezTo>
                      <a:pt x="1357" y="3348"/>
                      <a:pt x="1475" y="3273"/>
                      <a:pt x="1572" y="3181"/>
                    </a:cubicBezTo>
                    <a:cubicBezTo>
                      <a:pt x="1627" y="3125"/>
                      <a:pt x="1674" y="3069"/>
                      <a:pt x="1720" y="3009"/>
                    </a:cubicBezTo>
                    <a:cubicBezTo>
                      <a:pt x="1741" y="2980"/>
                      <a:pt x="1750" y="2966"/>
                      <a:pt x="1759" y="2966"/>
                    </a:cubicBezTo>
                    <a:cubicBezTo>
                      <a:pt x="1768" y="2966"/>
                      <a:pt x="1776" y="2982"/>
                      <a:pt x="1795" y="3013"/>
                    </a:cubicBezTo>
                    <a:cubicBezTo>
                      <a:pt x="1832" y="3088"/>
                      <a:pt x="1874" y="3157"/>
                      <a:pt x="1921" y="3228"/>
                    </a:cubicBezTo>
                    <a:cubicBezTo>
                      <a:pt x="1958" y="3273"/>
                      <a:pt x="1995" y="3320"/>
                      <a:pt x="2046" y="3357"/>
                    </a:cubicBezTo>
                    <a:cubicBezTo>
                      <a:pt x="2126" y="3418"/>
                      <a:pt x="2215" y="3445"/>
                      <a:pt x="2308" y="3445"/>
                    </a:cubicBezTo>
                    <a:cubicBezTo>
                      <a:pt x="2329" y="3445"/>
                      <a:pt x="2350" y="3443"/>
                      <a:pt x="2372" y="3441"/>
                    </a:cubicBezTo>
                    <a:cubicBezTo>
                      <a:pt x="2511" y="3423"/>
                      <a:pt x="2618" y="3357"/>
                      <a:pt x="2692" y="3241"/>
                    </a:cubicBezTo>
                    <a:cubicBezTo>
                      <a:pt x="2762" y="3138"/>
                      <a:pt x="2786" y="3027"/>
                      <a:pt x="2786" y="2906"/>
                    </a:cubicBezTo>
                    <a:cubicBezTo>
                      <a:pt x="2786" y="2823"/>
                      <a:pt x="2771" y="2743"/>
                      <a:pt x="2752" y="2664"/>
                    </a:cubicBezTo>
                    <a:cubicBezTo>
                      <a:pt x="2748" y="2627"/>
                      <a:pt x="2739" y="2590"/>
                      <a:pt x="2730" y="2553"/>
                    </a:cubicBezTo>
                    <a:cubicBezTo>
                      <a:pt x="2724" y="2548"/>
                      <a:pt x="2720" y="2539"/>
                      <a:pt x="2730" y="2535"/>
                    </a:cubicBezTo>
                    <a:cubicBezTo>
                      <a:pt x="2731" y="2533"/>
                      <a:pt x="2733" y="2533"/>
                      <a:pt x="2735" y="2533"/>
                    </a:cubicBezTo>
                    <a:cubicBezTo>
                      <a:pt x="2739" y="2533"/>
                      <a:pt x="2746" y="2536"/>
                      <a:pt x="2752" y="2539"/>
                    </a:cubicBezTo>
                    <a:cubicBezTo>
                      <a:pt x="2758" y="2539"/>
                      <a:pt x="2762" y="2539"/>
                      <a:pt x="2767" y="2544"/>
                    </a:cubicBezTo>
                    <a:cubicBezTo>
                      <a:pt x="2808" y="2563"/>
                      <a:pt x="2855" y="2580"/>
                      <a:pt x="2902" y="2599"/>
                    </a:cubicBezTo>
                    <a:cubicBezTo>
                      <a:pt x="2994" y="2632"/>
                      <a:pt x="3092" y="2660"/>
                      <a:pt x="3198" y="2670"/>
                    </a:cubicBezTo>
                    <a:cubicBezTo>
                      <a:pt x="3215" y="2671"/>
                      <a:pt x="3231" y="2671"/>
                      <a:pt x="3248" y="2671"/>
                    </a:cubicBezTo>
                    <a:cubicBezTo>
                      <a:pt x="3304" y="2671"/>
                      <a:pt x="3359" y="2664"/>
                      <a:pt x="3413" y="2646"/>
                    </a:cubicBezTo>
                    <a:cubicBezTo>
                      <a:pt x="3548" y="2608"/>
                      <a:pt x="3631" y="2520"/>
                      <a:pt x="3668" y="2385"/>
                    </a:cubicBezTo>
                    <a:cubicBezTo>
                      <a:pt x="3678" y="2348"/>
                      <a:pt x="3683" y="2312"/>
                      <a:pt x="3683" y="2269"/>
                    </a:cubicBezTo>
                    <a:cubicBezTo>
                      <a:pt x="3673" y="2162"/>
                      <a:pt x="3636" y="2060"/>
                      <a:pt x="3576" y="1972"/>
                    </a:cubicBezTo>
                    <a:cubicBezTo>
                      <a:pt x="3501" y="1855"/>
                      <a:pt x="3399" y="1763"/>
                      <a:pt x="3278" y="1693"/>
                    </a:cubicBezTo>
                    <a:cubicBezTo>
                      <a:pt x="3254" y="1679"/>
                      <a:pt x="3232" y="1670"/>
                      <a:pt x="3208" y="1655"/>
                    </a:cubicBezTo>
                    <a:cubicBezTo>
                      <a:pt x="3194" y="1647"/>
                      <a:pt x="3194" y="1642"/>
                      <a:pt x="3204" y="1628"/>
                    </a:cubicBezTo>
                    <a:cubicBezTo>
                      <a:pt x="3213" y="1619"/>
                      <a:pt x="3226" y="1610"/>
                      <a:pt x="3236" y="1600"/>
                    </a:cubicBezTo>
                    <a:cubicBezTo>
                      <a:pt x="3264" y="1572"/>
                      <a:pt x="3292" y="1548"/>
                      <a:pt x="3316" y="1516"/>
                    </a:cubicBezTo>
                    <a:cubicBezTo>
                      <a:pt x="3399" y="1400"/>
                      <a:pt x="3441" y="1269"/>
                      <a:pt x="3432" y="1126"/>
                    </a:cubicBezTo>
                    <a:cubicBezTo>
                      <a:pt x="3422" y="1037"/>
                      <a:pt x="3399" y="958"/>
                      <a:pt x="3361" y="879"/>
                    </a:cubicBezTo>
                    <a:cubicBezTo>
                      <a:pt x="3338" y="829"/>
                      <a:pt x="3306" y="782"/>
                      <a:pt x="3264" y="745"/>
                    </a:cubicBezTo>
                    <a:cubicBezTo>
                      <a:pt x="3171" y="656"/>
                      <a:pt x="3065" y="591"/>
                      <a:pt x="2938" y="559"/>
                    </a:cubicBezTo>
                    <a:cubicBezTo>
                      <a:pt x="2892" y="544"/>
                      <a:pt x="2841" y="540"/>
                      <a:pt x="2790" y="540"/>
                    </a:cubicBezTo>
                    <a:cubicBezTo>
                      <a:pt x="2739" y="544"/>
                      <a:pt x="2683" y="559"/>
                      <a:pt x="2636" y="578"/>
                    </a:cubicBezTo>
                    <a:cubicBezTo>
                      <a:pt x="2516" y="623"/>
                      <a:pt x="2413" y="694"/>
                      <a:pt x="2329" y="791"/>
                    </a:cubicBezTo>
                    <a:cubicBezTo>
                      <a:pt x="2320" y="801"/>
                      <a:pt x="2311" y="805"/>
                      <a:pt x="2301" y="819"/>
                    </a:cubicBezTo>
                    <a:cubicBezTo>
                      <a:pt x="2297" y="805"/>
                      <a:pt x="2292" y="795"/>
                      <a:pt x="2292" y="786"/>
                    </a:cubicBezTo>
                    <a:cubicBezTo>
                      <a:pt x="2284" y="717"/>
                      <a:pt x="2269" y="647"/>
                      <a:pt x="2250" y="578"/>
                    </a:cubicBezTo>
                    <a:cubicBezTo>
                      <a:pt x="2228" y="484"/>
                      <a:pt x="2200" y="396"/>
                      <a:pt x="2153" y="312"/>
                    </a:cubicBezTo>
                    <a:cubicBezTo>
                      <a:pt x="2111" y="237"/>
                      <a:pt x="2065" y="173"/>
                      <a:pt x="1995" y="117"/>
                    </a:cubicBezTo>
                    <a:cubicBezTo>
                      <a:pt x="1892" y="37"/>
                      <a:pt x="1776" y="0"/>
                      <a:pt x="16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6"/>
              <p:cNvSpPr/>
              <p:nvPr/>
            </p:nvSpPr>
            <p:spPr>
              <a:xfrm>
                <a:off x="5516125" y="3635310"/>
                <a:ext cx="98919" cy="81885"/>
              </a:xfrm>
              <a:custGeom>
                <a:rect b="b" l="l" r="r" t="t"/>
                <a:pathLst>
                  <a:path extrusionOk="0" h="1721" w="2079">
                    <a:moveTo>
                      <a:pt x="1077" y="0"/>
                    </a:moveTo>
                    <a:cubicBezTo>
                      <a:pt x="1044" y="0"/>
                      <a:pt x="1012" y="12"/>
                      <a:pt x="981" y="36"/>
                    </a:cubicBezTo>
                    <a:lnTo>
                      <a:pt x="940" y="78"/>
                    </a:lnTo>
                    <a:cubicBezTo>
                      <a:pt x="916" y="111"/>
                      <a:pt x="897" y="148"/>
                      <a:pt x="884" y="184"/>
                    </a:cubicBezTo>
                    <a:cubicBezTo>
                      <a:pt x="875" y="203"/>
                      <a:pt x="865" y="222"/>
                      <a:pt x="860" y="240"/>
                    </a:cubicBezTo>
                    <a:cubicBezTo>
                      <a:pt x="851" y="268"/>
                      <a:pt x="828" y="278"/>
                      <a:pt x="800" y="278"/>
                    </a:cubicBezTo>
                    <a:lnTo>
                      <a:pt x="670" y="278"/>
                    </a:lnTo>
                    <a:cubicBezTo>
                      <a:pt x="641" y="276"/>
                      <a:pt x="612" y="275"/>
                      <a:pt x="585" y="275"/>
                    </a:cubicBezTo>
                    <a:cubicBezTo>
                      <a:pt x="536" y="275"/>
                      <a:pt x="489" y="278"/>
                      <a:pt x="442" y="287"/>
                    </a:cubicBezTo>
                    <a:cubicBezTo>
                      <a:pt x="349" y="306"/>
                      <a:pt x="261" y="338"/>
                      <a:pt x="186" y="399"/>
                    </a:cubicBezTo>
                    <a:cubicBezTo>
                      <a:pt x="33" y="510"/>
                      <a:pt x="0" y="701"/>
                      <a:pt x="112" y="859"/>
                    </a:cubicBezTo>
                    <a:cubicBezTo>
                      <a:pt x="154" y="920"/>
                      <a:pt x="210" y="965"/>
                      <a:pt x="270" y="999"/>
                    </a:cubicBezTo>
                    <a:cubicBezTo>
                      <a:pt x="326" y="1031"/>
                      <a:pt x="382" y="1059"/>
                      <a:pt x="442" y="1077"/>
                    </a:cubicBezTo>
                    <a:cubicBezTo>
                      <a:pt x="456" y="1082"/>
                      <a:pt x="474" y="1091"/>
                      <a:pt x="493" y="1096"/>
                    </a:cubicBezTo>
                    <a:cubicBezTo>
                      <a:pt x="517" y="1100"/>
                      <a:pt x="530" y="1119"/>
                      <a:pt x="530" y="1143"/>
                    </a:cubicBezTo>
                    <a:lnTo>
                      <a:pt x="530" y="1184"/>
                    </a:lnTo>
                    <a:cubicBezTo>
                      <a:pt x="530" y="1240"/>
                      <a:pt x="526" y="1296"/>
                      <a:pt x="530" y="1351"/>
                    </a:cubicBezTo>
                    <a:cubicBezTo>
                      <a:pt x="530" y="1407"/>
                      <a:pt x="545" y="1463"/>
                      <a:pt x="573" y="1514"/>
                    </a:cubicBezTo>
                    <a:cubicBezTo>
                      <a:pt x="596" y="1566"/>
                      <a:pt x="637" y="1607"/>
                      <a:pt x="693" y="1630"/>
                    </a:cubicBezTo>
                    <a:cubicBezTo>
                      <a:pt x="741" y="1658"/>
                      <a:pt x="788" y="1669"/>
                      <a:pt x="838" y="1669"/>
                    </a:cubicBezTo>
                    <a:cubicBezTo>
                      <a:pt x="847" y="1669"/>
                      <a:pt x="856" y="1669"/>
                      <a:pt x="865" y="1668"/>
                    </a:cubicBezTo>
                    <a:cubicBezTo>
                      <a:pt x="967" y="1668"/>
                      <a:pt x="1060" y="1645"/>
                      <a:pt x="1148" y="1593"/>
                    </a:cubicBezTo>
                    <a:cubicBezTo>
                      <a:pt x="1200" y="1570"/>
                      <a:pt x="1242" y="1538"/>
                      <a:pt x="1288" y="1501"/>
                    </a:cubicBezTo>
                    <a:cubicBezTo>
                      <a:pt x="1298" y="1490"/>
                      <a:pt x="1305" y="1484"/>
                      <a:pt x="1311" y="1484"/>
                    </a:cubicBezTo>
                    <a:cubicBezTo>
                      <a:pt x="1318" y="1484"/>
                      <a:pt x="1324" y="1492"/>
                      <a:pt x="1335" y="1510"/>
                    </a:cubicBezTo>
                    <a:cubicBezTo>
                      <a:pt x="1358" y="1547"/>
                      <a:pt x="1377" y="1585"/>
                      <a:pt x="1405" y="1617"/>
                    </a:cubicBezTo>
                    <a:cubicBezTo>
                      <a:pt x="1453" y="1690"/>
                      <a:pt x="1519" y="1720"/>
                      <a:pt x="1600" y="1720"/>
                    </a:cubicBezTo>
                    <a:cubicBezTo>
                      <a:pt x="1612" y="1720"/>
                      <a:pt x="1624" y="1720"/>
                      <a:pt x="1637" y="1718"/>
                    </a:cubicBezTo>
                    <a:cubicBezTo>
                      <a:pt x="1753" y="1709"/>
                      <a:pt x="1832" y="1649"/>
                      <a:pt x="1873" y="1542"/>
                    </a:cubicBezTo>
                    <a:cubicBezTo>
                      <a:pt x="1957" y="1328"/>
                      <a:pt x="1967" y="1115"/>
                      <a:pt x="1879" y="905"/>
                    </a:cubicBezTo>
                    <a:cubicBezTo>
                      <a:pt x="1869" y="887"/>
                      <a:pt x="1865" y="868"/>
                      <a:pt x="1856" y="849"/>
                    </a:cubicBezTo>
                    <a:cubicBezTo>
                      <a:pt x="1851" y="831"/>
                      <a:pt x="1856" y="821"/>
                      <a:pt x="1865" y="812"/>
                    </a:cubicBezTo>
                    <a:cubicBezTo>
                      <a:pt x="1892" y="793"/>
                      <a:pt x="1920" y="770"/>
                      <a:pt x="1948" y="752"/>
                    </a:cubicBezTo>
                    <a:cubicBezTo>
                      <a:pt x="1981" y="729"/>
                      <a:pt x="2008" y="696"/>
                      <a:pt x="2027" y="664"/>
                    </a:cubicBezTo>
                    <a:cubicBezTo>
                      <a:pt x="2079" y="566"/>
                      <a:pt x="2064" y="487"/>
                      <a:pt x="2004" y="413"/>
                    </a:cubicBezTo>
                    <a:cubicBezTo>
                      <a:pt x="1985" y="394"/>
                      <a:pt x="1963" y="371"/>
                      <a:pt x="1939" y="357"/>
                    </a:cubicBezTo>
                    <a:cubicBezTo>
                      <a:pt x="1856" y="306"/>
                      <a:pt x="1767" y="278"/>
                      <a:pt x="1674" y="274"/>
                    </a:cubicBezTo>
                    <a:cubicBezTo>
                      <a:pt x="1662" y="273"/>
                      <a:pt x="1650" y="273"/>
                      <a:pt x="1639" y="273"/>
                    </a:cubicBezTo>
                    <a:cubicBezTo>
                      <a:pt x="1551" y="273"/>
                      <a:pt x="1468" y="291"/>
                      <a:pt x="1386" y="324"/>
                    </a:cubicBezTo>
                    <a:cubicBezTo>
                      <a:pt x="1367" y="329"/>
                      <a:pt x="1349" y="334"/>
                      <a:pt x="1335" y="338"/>
                    </a:cubicBezTo>
                    <a:cubicBezTo>
                      <a:pt x="1332" y="339"/>
                      <a:pt x="1330" y="339"/>
                      <a:pt x="1328" y="339"/>
                    </a:cubicBezTo>
                    <a:cubicBezTo>
                      <a:pt x="1318" y="339"/>
                      <a:pt x="1310" y="332"/>
                      <a:pt x="1307" y="324"/>
                    </a:cubicBezTo>
                    <a:cubicBezTo>
                      <a:pt x="1298" y="310"/>
                      <a:pt x="1293" y="296"/>
                      <a:pt x="1288" y="283"/>
                    </a:cubicBezTo>
                    <a:cubicBezTo>
                      <a:pt x="1274" y="231"/>
                      <a:pt x="1260" y="184"/>
                      <a:pt x="1246" y="139"/>
                    </a:cubicBezTo>
                    <a:cubicBezTo>
                      <a:pt x="1232" y="106"/>
                      <a:pt x="1210" y="73"/>
                      <a:pt x="1182" y="45"/>
                    </a:cubicBezTo>
                    <a:cubicBezTo>
                      <a:pt x="1149" y="15"/>
                      <a:pt x="1113" y="0"/>
                      <a:pt x="10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43" name="Google Shape;243;p6"/>
          <p:cNvSpPr txBox="1"/>
          <p:nvPr>
            <p:ph type="title"/>
          </p:nvPr>
        </p:nvSpPr>
        <p:spPr>
          <a:xfrm>
            <a:off x="720000" y="475488"/>
            <a:ext cx="77040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7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7"/>
          <p:cNvSpPr txBox="1"/>
          <p:nvPr>
            <p:ph type="title"/>
          </p:nvPr>
        </p:nvSpPr>
        <p:spPr>
          <a:xfrm>
            <a:off x="720000" y="475488"/>
            <a:ext cx="77109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47" name="Google Shape;247;p7"/>
          <p:cNvSpPr txBox="1"/>
          <p:nvPr>
            <p:ph idx="1" type="subTitle"/>
          </p:nvPr>
        </p:nvSpPr>
        <p:spPr>
          <a:xfrm>
            <a:off x="720000" y="1808650"/>
            <a:ext cx="4294800" cy="21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48" name="Google Shape;248;p7"/>
          <p:cNvGrpSpPr/>
          <p:nvPr/>
        </p:nvGrpSpPr>
        <p:grpSpPr>
          <a:xfrm>
            <a:off x="7390569" y="2857082"/>
            <a:ext cx="2605915" cy="3250317"/>
            <a:chOff x="7390569" y="2857082"/>
            <a:chExt cx="2605915" cy="3250317"/>
          </a:xfrm>
        </p:grpSpPr>
        <p:grpSp>
          <p:nvGrpSpPr>
            <p:cNvPr id="249" name="Google Shape;249;p7"/>
            <p:cNvGrpSpPr/>
            <p:nvPr/>
          </p:nvGrpSpPr>
          <p:grpSpPr>
            <a:xfrm rot="-6856477">
              <a:off x="7799680" y="3844471"/>
              <a:ext cx="1787693" cy="2052441"/>
              <a:chOff x="-617309" y="3680810"/>
              <a:chExt cx="1018204" cy="1168994"/>
            </a:xfrm>
          </p:grpSpPr>
          <p:sp>
            <p:nvSpPr>
              <p:cNvPr id="250" name="Google Shape;250;p7"/>
              <p:cNvSpPr/>
              <p:nvPr/>
            </p:nvSpPr>
            <p:spPr>
              <a:xfrm>
                <a:off x="-462860" y="3680810"/>
                <a:ext cx="863754" cy="680701"/>
              </a:xfrm>
              <a:custGeom>
                <a:rect b="b" l="l" r="r" t="t"/>
                <a:pathLst>
                  <a:path extrusionOk="0" h="2181" w="2768">
                    <a:moveTo>
                      <a:pt x="1684" y="1"/>
                    </a:moveTo>
                    <a:cubicBezTo>
                      <a:pt x="1661" y="1"/>
                      <a:pt x="1633" y="5"/>
                      <a:pt x="1609" y="15"/>
                    </a:cubicBezTo>
                    <a:cubicBezTo>
                      <a:pt x="1573" y="28"/>
                      <a:pt x="1540" y="56"/>
                      <a:pt x="1512" y="89"/>
                    </a:cubicBezTo>
                    <a:cubicBezTo>
                      <a:pt x="1470" y="136"/>
                      <a:pt x="1438" y="191"/>
                      <a:pt x="1410" y="247"/>
                    </a:cubicBezTo>
                    <a:cubicBezTo>
                      <a:pt x="1339" y="387"/>
                      <a:pt x="1284" y="531"/>
                      <a:pt x="1242" y="680"/>
                    </a:cubicBezTo>
                    <a:cubicBezTo>
                      <a:pt x="1223" y="736"/>
                      <a:pt x="1206" y="796"/>
                      <a:pt x="1187" y="852"/>
                    </a:cubicBezTo>
                    <a:cubicBezTo>
                      <a:pt x="1187" y="856"/>
                      <a:pt x="1187" y="865"/>
                      <a:pt x="1178" y="865"/>
                    </a:cubicBezTo>
                    <a:cubicBezTo>
                      <a:pt x="1172" y="856"/>
                      <a:pt x="1168" y="847"/>
                      <a:pt x="1168" y="837"/>
                    </a:cubicBezTo>
                    <a:cubicBezTo>
                      <a:pt x="1126" y="702"/>
                      <a:pt x="1080" y="568"/>
                      <a:pt x="1033" y="433"/>
                    </a:cubicBezTo>
                    <a:cubicBezTo>
                      <a:pt x="1010" y="373"/>
                      <a:pt x="982" y="307"/>
                      <a:pt x="949" y="247"/>
                    </a:cubicBezTo>
                    <a:cubicBezTo>
                      <a:pt x="912" y="178"/>
                      <a:pt x="865" y="117"/>
                      <a:pt x="805" y="61"/>
                    </a:cubicBezTo>
                    <a:cubicBezTo>
                      <a:pt x="787" y="43"/>
                      <a:pt x="764" y="28"/>
                      <a:pt x="736" y="20"/>
                    </a:cubicBezTo>
                    <a:cubicBezTo>
                      <a:pt x="717" y="11"/>
                      <a:pt x="700" y="7"/>
                      <a:pt x="682" y="7"/>
                    </a:cubicBezTo>
                    <a:cubicBezTo>
                      <a:pt x="652" y="7"/>
                      <a:pt x="624" y="20"/>
                      <a:pt x="601" y="47"/>
                    </a:cubicBezTo>
                    <a:cubicBezTo>
                      <a:pt x="592" y="56"/>
                      <a:pt x="582" y="71"/>
                      <a:pt x="577" y="80"/>
                    </a:cubicBezTo>
                    <a:cubicBezTo>
                      <a:pt x="564" y="103"/>
                      <a:pt x="559" y="127"/>
                      <a:pt x="554" y="150"/>
                    </a:cubicBezTo>
                    <a:cubicBezTo>
                      <a:pt x="541" y="210"/>
                      <a:pt x="531" y="271"/>
                      <a:pt x="531" y="331"/>
                    </a:cubicBezTo>
                    <a:cubicBezTo>
                      <a:pt x="531" y="350"/>
                      <a:pt x="526" y="363"/>
                      <a:pt x="526" y="382"/>
                    </a:cubicBezTo>
                    <a:lnTo>
                      <a:pt x="526" y="406"/>
                    </a:lnTo>
                    <a:cubicBezTo>
                      <a:pt x="526" y="423"/>
                      <a:pt x="531" y="438"/>
                      <a:pt x="531" y="451"/>
                    </a:cubicBezTo>
                    <a:cubicBezTo>
                      <a:pt x="531" y="489"/>
                      <a:pt x="536" y="522"/>
                      <a:pt x="541" y="554"/>
                    </a:cubicBezTo>
                    <a:cubicBezTo>
                      <a:pt x="550" y="629"/>
                      <a:pt x="569" y="702"/>
                      <a:pt x="592" y="777"/>
                    </a:cubicBezTo>
                    <a:cubicBezTo>
                      <a:pt x="610" y="856"/>
                      <a:pt x="633" y="936"/>
                      <a:pt x="642" y="1015"/>
                    </a:cubicBezTo>
                    <a:cubicBezTo>
                      <a:pt x="642" y="1019"/>
                      <a:pt x="648" y="1024"/>
                      <a:pt x="642" y="1028"/>
                    </a:cubicBezTo>
                    <a:cubicBezTo>
                      <a:pt x="638" y="1028"/>
                      <a:pt x="633" y="1024"/>
                      <a:pt x="633" y="1024"/>
                    </a:cubicBezTo>
                    <a:cubicBezTo>
                      <a:pt x="577" y="963"/>
                      <a:pt x="517" y="912"/>
                      <a:pt x="453" y="861"/>
                    </a:cubicBezTo>
                    <a:cubicBezTo>
                      <a:pt x="406" y="824"/>
                      <a:pt x="359" y="786"/>
                      <a:pt x="303" y="749"/>
                    </a:cubicBezTo>
                    <a:cubicBezTo>
                      <a:pt x="266" y="726"/>
                      <a:pt x="224" y="708"/>
                      <a:pt x="178" y="698"/>
                    </a:cubicBezTo>
                    <a:cubicBezTo>
                      <a:pt x="167" y="696"/>
                      <a:pt x="156" y="694"/>
                      <a:pt x="146" y="694"/>
                    </a:cubicBezTo>
                    <a:cubicBezTo>
                      <a:pt x="118" y="694"/>
                      <a:pt x="95" y="703"/>
                      <a:pt x="71" y="717"/>
                    </a:cubicBezTo>
                    <a:cubicBezTo>
                      <a:pt x="39" y="740"/>
                      <a:pt x="24" y="768"/>
                      <a:pt x="15" y="801"/>
                    </a:cubicBezTo>
                    <a:cubicBezTo>
                      <a:pt x="1" y="842"/>
                      <a:pt x="6" y="880"/>
                      <a:pt x="11" y="921"/>
                    </a:cubicBezTo>
                    <a:cubicBezTo>
                      <a:pt x="20" y="968"/>
                      <a:pt x="29" y="1015"/>
                      <a:pt x="43" y="1056"/>
                    </a:cubicBezTo>
                    <a:cubicBezTo>
                      <a:pt x="66" y="1149"/>
                      <a:pt x="99" y="1238"/>
                      <a:pt x="140" y="1326"/>
                    </a:cubicBezTo>
                    <a:cubicBezTo>
                      <a:pt x="183" y="1423"/>
                      <a:pt x="243" y="1511"/>
                      <a:pt x="318" y="1595"/>
                    </a:cubicBezTo>
                    <a:cubicBezTo>
                      <a:pt x="331" y="1614"/>
                      <a:pt x="350" y="1633"/>
                      <a:pt x="363" y="1651"/>
                    </a:cubicBezTo>
                    <a:cubicBezTo>
                      <a:pt x="382" y="1679"/>
                      <a:pt x="401" y="1698"/>
                      <a:pt x="419" y="1721"/>
                    </a:cubicBezTo>
                    <a:cubicBezTo>
                      <a:pt x="466" y="1768"/>
                      <a:pt x="522" y="1809"/>
                      <a:pt x="573" y="1852"/>
                    </a:cubicBezTo>
                    <a:cubicBezTo>
                      <a:pt x="629" y="1897"/>
                      <a:pt x="689" y="1940"/>
                      <a:pt x="745" y="1981"/>
                    </a:cubicBezTo>
                    <a:cubicBezTo>
                      <a:pt x="796" y="2028"/>
                      <a:pt x="856" y="2056"/>
                      <a:pt x="921" y="2079"/>
                    </a:cubicBezTo>
                    <a:cubicBezTo>
                      <a:pt x="968" y="2093"/>
                      <a:pt x="1010" y="2107"/>
                      <a:pt x="1056" y="2120"/>
                    </a:cubicBezTo>
                    <a:cubicBezTo>
                      <a:pt x="1103" y="2135"/>
                      <a:pt x="1144" y="2148"/>
                      <a:pt x="1191" y="2163"/>
                    </a:cubicBezTo>
                    <a:cubicBezTo>
                      <a:pt x="1234" y="2172"/>
                      <a:pt x="1275" y="2176"/>
                      <a:pt x="1317" y="2181"/>
                    </a:cubicBezTo>
                    <a:cubicBezTo>
                      <a:pt x="1377" y="2181"/>
                      <a:pt x="1438" y="2181"/>
                      <a:pt x="1498" y="2172"/>
                    </a:cubicBezTo>
                    <a:cubicBezTo>
                      <a:pt x="1568" y="2167"/>
                      <a:pt x="1642" y="2153"/>
                      <a:pt x="1717" y="2139"/>
                    </a:cubicBezTo>
                    <a:cubicBezTo>
                      <a:pt x="1763" y="2125"/>
                      <a:pt x="1809" y="2120"/>
                      <a:pt x="1856" y="2111"/>
                    </a:cubicBezTo>
                    <a:cubicBezTo>
                      <a:pt x="1912" y="2103"/>
                      <a:pt x="1968" y="2093"/>
                      <a:pt x="2019" y="2079"/>
                    </a:cubicBezTo>
                    <a:cubicBezTo>
                      <a:pt x="2107" y="2056"/>
                      <a:pt x="2191" y="2032"/>
                      <a:pt x="2274" y="2000"/>
                    </a:cubicBezTo>
                    <a:cubicBezTo>
                      <a:pt x="2335" y="1972"/>
                      <a:pt x="2399" y="1949"/>
                      <a:pt x="2465" y="1916"/>
                    </a:cubicBezTo>
                    <a:cubicBezTo>
                      <a:pt x="2511" y="1888"/>
                      <a:pt x="2558" y="1856"/>
                      <a:pt x="2600" y="1814"/>
                    </a:cubicBezTo>
                    <a:cubicBezTo>
                      <a:pt x="2650" y="1753"/>
                      <a:pt x="2688" y="1693"/>
                      <a:pt x="2712" y="1618"/>
                    </a:cubicBezTo>
                    <a:cubicBezTo>
                      <a:pt x="2744" y="1535"/>
                      <a:pt x="2753" y="1451"/>
                      <a:pt x="2740" y="1363"/>
                    </a:cubicBezTo>
                    <a:cubicBezTo>
                      <a:pt x="2734" y="1330"/>
                      <a:pt x="2721" y="1303"/>
                      <a:pt x="2702" y="1270"/>
                    </a:cubicBezTo>
                    <a:cubicBezTo>
                      <a:pt x="2678" y="1228"/>
                      <a:pt x="2642" y="1200"/>
                      <a:pt x="2590" y="1191"/>
                    </a:cubicBezTo>
                    <a:cubicBezTo>
                      <a:pt x="2567" y="1189"/>
                      <a:pt x="2545" y="1188"/>
                      <a:pt x="2523" y="1188"/>
                    </a:cubicBezTo>
                    <a:cubicBezTo>
                      <a:pt x="2501" y="1188"/>
                      <a:pt x="2479" y="1189"/>
                      <a:pt x="2455" y="1191"/>
                    </a:cubicBezTo>
                    <a:cubicBezTo>
                      <a:pt x="2409" y="1195"/>
                      <a:pt x="2367" y="1204"/>
                      <a:pt x="2321" y="1214"/>
                    </a:cubicBezTo>
                    <a:cubicBezTo>
                      <a:pt x="2311" y="1214"/>
                      <a:pt x="2302" y="1219"/>
                      <a:pt x="2293" y="1219"/>
                    </a:cubicBezTo>
                    <a:cubicBezTo>
                      <a:pt x="2293" y="1210"/>
                      <a:pt x="2298" y="1210"/>
                      <a:pt x="2302" y="1204"/>
                    </a:cubicBezTo>
                    <a:cubicBezTo>
                      <a:pt x="2321" y="1187"/>
                      <a:pt x="2339" y="1172"/>
                      <a:pt x="2358" y="1159"/>
                    </a:cubicBezTo>
                    <a:cubicBezTo>
                      <a:pt x="2418" y="1103"/>
                      <a:pt x="2479" y="1047"/>
                      <a:pt x="2539" y="991"/>
                    </a:cubicBezTo>
                    <a:cubicBezTo>
                      <a:pt x="2586" y="949"/>
                      <a:pt x="2633" y="908"/>
                      <a:pt x="2674" y="861"/>
                    </a:cubicBezTo>
                    <a:cubicBezTo>
                      <a:pt x="2734" y="796"/>
                      <a:pt x="2768" y="717"/>
                      <a:pt x="2762" y="629"/>
                    </a:cubicBezTo>
                    <a:cubicBezTo>
                      <a:pt x="2762" y="601"/>
                      <a:pt x="2758" y="568"/>
                      <a:pt x="2753" y="541"/>
                    </a:cubicBezTo>
                    <a:cubicBezTo>
                      <a:pt x="2749" y="494"/>
                      <a:pt x="2734" y="447"/>
                      <a:pt x="2706" y="406"/>
                    </a:cubicBezTo>
                    <a:cubicBezTo>
                      <a:pt x="2656" y="331"/>
                      <a:pt x="2586" y="284"/>
                      <a:pt x="2502" y="262"/>
                    </a:cubicBezTo>
                    <a:cubicBezTo>
                      <a:pt x="2478" y="252"/>
                      <a:pt x="2454" y="249"/>
                      <a:pt x="2430" y="249"/>
                    </a:cubicBezTo>
                    <a:cubicBezTo>
                      <a:pt x="2417" y="249"/>
                      <a:pt x="2404" y="250"/>
                      <a:pt x="2390" y="252"/>
                    </a:cubicBezTo>
                    <a:cubicBezTo>
                      <a:pt x="2344" y="262"/>
                      <a:pt x="2302" y="275"/>
                      <a:pt x="2260" y="303"/>
                    </a:cubicBezTo>
                    <a:cubicBezTo>
                      <a:pt x="2186" y="345"/>
                      <a:pt x="2116" y="406"/>
                      <a:pt x="2051" y="466"/>
                    </a:cubicBezTo>
                    <a:cubicBezTo>
                      <a:pt x="1949" y="558"/>
                      <a:pt x="1856" y="670"/>
                      <a:pt x="1777" y="786"/>
                    </a:cubicBezTo>
                    <a:cubicBezTo>
                      <a:pt x="1772" y="792"/>
                      <a:pt x="1772" y="801"/>
                      <a:pt x="1763" y="805"/>
                    </a:cubicBezTo>
                    <a:cubicBezTo>
                      <a:pt x="1763" y="796"/>
                      <a:pt x="1763" y="792"/>
                      <a:pt x="1768" y="786"/>
                    </a:cubicBezTo>
                    <a:cubicBezTo>
                      <a:pt x="1796" y="674"/>
                      <a:pt x="1819" y="558"/>
                      <a:pt x="1833" y="442"/>
                    </a:cubicBezTo>
                    <a:cubicBezTo>
                      <a:pt x="1842" y="387"/>
                      <a:pt x="1847" y="326"/>
                      <a:pt x="1842" y="266"/>
                    </a:cubicBezTo>
                    <a:cubicBezTo>
                      <a:pt x="1837" y="224"/>
                      <a:pt x="1833" y="182"/>
                      <a:pt x="1819" y="145"/>
                    </a:cubicBezTo>
                    <a:cubicBezTo>
                      <a:pt x="1805" y="108"/>
                      <a:pt x="1791" y="75"/>
                      <a:pt x="1763" y="47"/>
                    </a:cubicBezTo>
                    <a:cubicBezTo>
                      <a:pt x="1745" y="20"/>
                      <a:pt x="1717" y="5"/>
                      <a:pt x="168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7"/>
              <p:cNvSpPr/>
              <p:nvPr/>
            </p:nvSpPr>
            <p:spPr>
              <a:xfrm rot="-9899995">
                <a:off x="-543937" y="4068922"/>
                <a:ext cx="863756" cy="680700"/>
              </a:xfrm>
              <a:custGeom>
                <a:rect b="b" l="l" r="r" t="t"/>
                <a:pathLst>
                  <a:path extrusionOk="0" h="2181" w="2768">
                    <a:moveTo>
                      <a:pt x="1684" y="1"/>
                    </a:moveTo>
                    <a:cubicBezTo>
                      <a:pt x="1661" y="1"/>
                      <a:pt x="1633" y="5"/>
                      <a:pt x="1609" y="15"/>
                    </a:cubicBezTo>
                    <a:cubicBezTo>
                      <a:pt x="1573" y="28"/>
                      <a:pt x="1540" y="56"/>
                      <a:pt x="1512" y="89"/>
                    </a:cubicBezTo>
                    <a:cubicBezTo>
                      <a:pt x="1470" y="136"/>
                      <a:pt x="1438" y="191"/>
                      <a:pt x="1410" y="247"/>
                    </a:cubicBezTo>
                    <a:cubicBezTo>
                      <a:pt x="1339" y="387"/>
                      <a:pt x="1284" y="531"/>
                      <a:pt x="1242" y="680"/>
                    </a:cubicBezTo>
                    <a:cubicBezTo>
                      <a:pt x="1223" y="736"/>
                      <a:pt x="1206" y="796"/>
                      <a:pt x="1187" y="852"/>
                    </a:cubicBezTo>
                    <a:cubicBezTo>
                      <a:pt x="1187" y="856"/>
                      <a:pt x="1187" y="865"/>
                      <a:pt x="1178" y="865"/>
                    </a:cubicBezTo>
                    <a:cubicBezTo>
                      <a:pt x="1172" y="856"/>
                      <a:pt x="1168" y="847"/>
                      <a:pt x="1168" y="837"/>
                    </a:cubicBezTo>
                    <a:cubicBezTo>
                      <a:pt x="1126" y="702"/>
                      <a:pt x="1080" y="568"/>
                      <a:pt x="1033" y="433"/>
                    </a:cubicBezTo>
                    <a:cubicBezTo>
                      <a:pt x="1010" y="373"/>
                      <a:pt x="982" y="307"/>
                      <a:pt x="949" y="247"/>
                    </a:cubicBezTo>
                    <a:cubicBezTo>
                      <a:pt x="912" y="178"/>
                      <a:pt x="865" y="117"/>
                      <a:pt x="805" y="61"/>
                    </a:cubicBezTo>
                    <a:cubicBezTo>
                      <a:pt x="787" y="43"/>
                      <a:pt x="764" y="28"/>
                      <a:pt x="736" y="20"/>
                    </a:cubicBezTo>
                    <a:cubicBezTo>
                      <a:pt x="717" y="11"/>
                      <a:pt x="700" y="7"/>
                      <a:pt x="682" y="7"/>
                    </a:cubicBezTo>
                    <a:cubicBezTo>
                      <a:pt x="652" y="7"/>
                      <a:pt x="624" y="20"/>
                      <a:pt x="601" y="47"/>
                    </a:cubicBezTo>
                    <a:cubicBezTo>
                      <a:pt x="592" y="56"/>
                      <a:pt x="582" y="71"/>
                      <a:pt x="577" y="80"/>
                    </a:cubicBezTo>
                    <a:cubicBezTo>
                      <a:pt x="564" y="103"/>
                      <a:pt x="559" y="127"/>
                      <a:pt x="554" y="150"/>
                    </a:cubicBezTo>
                    <a:cubicBezTo>
                      <a:pt x="541" y="210"/>
                      <a:pt x="531" y="271"/>
                      <a:pt x="531" y="331"/>
                    </a:cubicBezTo>
                    <a:cubicBezTo>
                      <a:pt x="531" y="350"/>
                      <a:pt x="526" y="363"/>
                      <a:pt x="526" y="382"/>
                    </a:cubicBezTo>
                    <a:lnTo>
                      <a:pt x="526" y="406"/>
                    </a:lnTo>
                    <a:cubicBezTo>
                      <a:pt x="526" y="423"/>
                      <a:pt x="531" y="438"/>
                      <a:pt x="531" y="451"/>
                    </a:cubicBezTo>
                    <a:cubicBezTo>
                      <a:pt x="531" y="489"/>
                      <a:pt x="536" y="522"/>
                      <a:pt x="541" y="554"/>
                    </a:cubicBezTo>
                    <a:cubicBezTo>
                      <a:pt x="550" y="629"/>
                      <a:pt x="569" y="702"/>
                      <a:pt x="592" y="777"/>
                    </a:cubicBezTo>
                    <a:cubicBezTo>
                      <a:pt x="610" y="856"/>
                      <a:pt x="633" y="936"/>
                      <a:pt x="642" y="1015"/>
                    </a:cubicBezTo>
                    <a:cubicBezTo>
                      <a:pt x="642" y="1019"/>
                      <a:pt x="648" y="1024"/>
                      <a:pt x="642" y="1028"/>
                    </a:cubicBezTo>
                    <a:cubicBezTo>
                      <a:pt x="638" y="1028"/>
                      <a:pt x="633" y="1024"/>
                      <a:pt x="633" y="1024"/>
                    </a:cubicBezTo>
                    <a:cubicBezTo>
                      <a:pt x="577" y="963"/>
                      <a:pt x="517" y="912"/>
                      <a:pt x="453" y="861"/>
                    </a:cubicBezTo>
                    <a:cubicBezTo>
                      <a:pt x="406" y="824"/>
                      <a:pt x="359" y="786"/>
                      <a:pt x="303" y="749"/>
                    </a:cubicBezTo>
                    <a:cubicBezTo>
                      <a:pt x="266" y="726"/>
                      <a:pt x="224" y="708"/>
                      <a:pt x="178" y="698"/>
                    </a:cubicBezTo>
                    <a:cubicBezTo>
                      <a:pt x="167" y="696"/>
                      <a:pt x="156" y="694"/>
                      <a:pt x="146" y="694"/>
                    </a:cubicBezTo>
                    <a:cubicBezTo>
                      <a:pt x="118" y="694"/>
                      <a:pt x="95" y="703"/>
                      <a:pt x="71" y="717"/>
                    </a:cubicBezTo>
                    <a:cubicBezTo>
                      <a:pt x="39" y="740"/>
                      <a:pt x="24" y="768"/>
                      <a:pt x="15" y="801"/>
                    </a:cubicBezTo>
                    <a:cubicBezTo>
                      <a:pt x="1" y="842"/>
                      <a:pt x="6" y="880"/>
                      <a:pt x="11" y="921"/>
                    </a:cubicBezTo>
                    <a:cubicBezTo>
                      <a:pt x="20" y="968"/>
                      <a:pt x="29" y="1015"/>
                      <a:pt x="43" y="1056"/>
                    </a:cubicBezTo>
                    <a:cubicBezTo>
                      <a:pt x="66" y="1149"/>
                      <a:pt x="99" y="1238"/>
                      <a:pt x="140" y="1326"/>
                    </a:cubicBezTo>
                    <a:cubicBezTo>
                      <a:pt x="183" y="1423"/>
                      <a:pt x="243" y="1511"/>
                      <a:pt x="318" y="1595"/>
                    </a:cubicBezTo>
                    <a:cubicBezTo>
                      <a:pt x="331" y="1614"/>
                      <a:pt x="350" y="1633"/>
                      <a:pt x="363" y="1651"/>
                    </a:cubicBezTo>
                    <a:cubicBezTo>
                      <a:pt x="382" y="1679"/>
                      <a:pt x="401" y="1698"/>
                      <a:pt x="419" y="1721"/>
                    </a:cubicBezTo>
                    <a:cubicBezTo>
                      <a:pt x="466" y="1768"/>
                      <a:pt x="522" y="1809"/>
                      <a:pt x="573" y="1852"/>
                    </a:cubicBezTo>
                    <a:cubicBezTo>
                      <a:pt x="629" y="1897"/>
                      <a:pt x="689" y="1940"/>
                      <a:pt x="745" y="1981"/>
                    </a:cubicBezTo>
                    <a:cubicBezTo>
                      <a:pt x="796" y="2028"/>
                      <a:pt x="856" y="2056"/>
                      <a:pt x="921" y="2079"/>
                    </a:cubicBezTo>
                    <a:cubicBezTo>
                      <a:pt x="968" y="2093"/>
                      <a:pt x="1010" y="2107"/>
                      <a:pt x="1056" y="2120"/>
                    </a:cubicBezTo>
                    <a:cubicBezTo>
                      <a:pt x="1103" y="2135"/>
                      <a:pt x="1144" y="2148"/>
                      <a:pt x="1191" y="2163"/>
                    </a:cubicBezTo>
                    <a:cubicBezTo>
                      <a:pt x="1234" y="2172"/>
                      <a:pt x="1275" y="2176"/>
                      <a:pt x="1317" y="2181"/>
                    </a:cubicBezTo>
                    <a:cubicBezTo>
                      <a:pt x="1377" y="2181"/>
                      <a:pt x="1438" y="2181"/>
                      <a:pt x="1498" y="2172"/>
                    </a:cubicBezTo>
                    <a:cubicBezTo>
                      <a:pt x="1568" y="2167"/>
                      <a:pt x="1642" y="2153"/>
                      <a:pt x="1717" y="2139"/>
                    </a:cubicBezTo>
                    <a:cubicBezTo>
                      <a:pt x="1763" y="2125"/>
                      <a:pt x="1809" y="2120"/>
                      <a:pt x="1856" y="2111"/>
                    </a:cubicBezTo>
                    <a:cubicBezTo>
                      <a:pt x="1912" y="2103"/>
                      <a:pt x="1968" y="2093"/>
                      <a:pt x="2019" y="2079"/>
                    </a:cubicBezTo>
                    <a:cubicBezTo>
                      <a:pt x="2107" y="2056"/>
                      <a:pt x="2191" y="2032"/>
                      <a:pt x="2274" y="2000"/>
                    </a:cubicBezTo>
                    <a:cubicBezTo>
                      <a:pt x="2335" y="1972"/>
                      <a:pt x="2399" y="1949"/>
                      <a:pt x="2465" y="1916"/>
                    </a:cubicBezTo>
                    <a:cubicBezTo>
                      <a:pt x="2511" y="1888"/>
                      <a:pt x="2558" y="1856"/>
                      <a:pt x="2600" y="1814"/>
                    </a:cubicBezTo>
                    <a:cubicBezTo>
                      <a:pt x="2650" y="1753"/>
                      <a:pt x="2688" y="1693"/>
                      <a:pt x="2712" y="1618"/>
                    </a:cubicBezTo>
                    <a:cubicBezTo>
                      <a:pt x="2744" y="1535"/>
                      <a:pt x="2753" y="1451"/>
                      <a:pt x="2740" y="1363"/>
                    </a:cubicBezTo>
                    <a:cubicBezTo>
                      <a:pt x="2734" y="1330"/>
                      <a:pt x="2721" y="1303"/>
                      <a:pt x="2702" y="1270"/>
                    </a:cubicBezTo>
                    <a:cubicBezTo>
                      <a:pt x="2678" y="1228"/>
                      <a:pt x="2642" y="1200"/>
                      <a:pt x="2590" y="1191"/>
                    </a:cubicBezTo>
                    <a:cubicBezTo>
                      <a:pt x="2567" y="1189"/>
                      <a:pt x="2545" y="1188"/>
                      <a:pt x="2523" y="1188"/>
                    </a:cubicBezTo>
                    <a:cubicBezTo>
                      <a:pt x="2501" y="1188"/>
                      <a:pt x="2479" y="1189"/>
                      <a:pt x="2455" y="1191"/>
                    </a:cubicBezTo>
                    <a:cubicBezTo>
                      <a:pt x="2409" y="1195"/>
                      <a:pt x="2367" y="1204"/>
                      <a:pt x="2321" y="1214"/>
                    </a:cubicBezTo>
                    <a:cubicBezTo>
                      <a:pt x="2311" y="1214"/>
                      <a:pt x="2302" y="1219"/>
                      <a:pt x="2293" y="1219"/>
                    </a:cubicBezTo>
                    <a:cubicBezTo>
                      <a:pt x="2293" y="1210"/>
                      <a:pt x="2298" y="1210"/>
                      <a:pt x="2302" y="1204"/>
                    </a:cubicBezTo>
                    <a:cubicBezTo>
                      <a:pt x="2321" y="1187"/>
                      <a:pt x="2339" y="1172"/>
                      <a:pt x="2358" y="1159"/>
                    </a:cubicBezTo>
                    <a:cubicBezTo>
                      <a:pt x="2418" y="1103"/>
                      <a:pt x="2479" y="1047"/>
                      <a:pt x="2539" y="991"/>
                    </a:cubicBezTo>
                    <a:cubicBezTo>
                      <a:pt x="2586" y="949"/>
                      <a:pt x="2633" y="908"/>
                      <a:pt x="2674" y="861"/>
                    </a:cubicBezTo>
                    <a:cubicBezTo>
                      <a:pt x="2734" y="796"/>
                      <a:pt x="2768" y="717"/>
                      <a:pt x="2762" y="629"/>
                    </a:cubicBezTo>
                    <a:cubicBezTo>
                      <a:pt x="2762" y="601"/>
                      <a:pt x="2758" y="568"/>
                      <a:pt x="2753" y="541"/>
                    </a:cubicBezTo>
                    <a:cubicBezTo>
                      <a:pt x="2749" y="494"/>
                      <a:pt x="2734" y="447"/>
                      <a:pt x="2706" y="406"/>
                    </a:cubicBezTo>
                    <a:cubicBezTo>
                      <a:pt x="2656" y="331"/>
                      <a:pt x="2586" y="284"/>
                      <a:pt x="2502" y="262"/>
                    </a:cubicBezTo>
                    <a:cubicBezTo>
                      <a:pt x="2478" y="252"/>
                      <a:pt x="2454" y="249"/>
                      <a:pt x="2430" y="249"/>
                    </a:cubicBezTo>
                    <a:cubicBezTo>
                      <a:pt x="2417" y="249"/>
                      <a:pt x="2404" y="250"/>
                      <a:pt x="2390" y="252"/>
                    </a:cubicBezTo>
                    <a:cubicBezTo>
                      <a:pt x="2344" y="262"/>
                      <a:pt x="2302" y="275"/>
                      <a:pt x="2260" y="303"/>
                    </a:cubicBezTo>
                    <a:cubicBezTo>
                      <a:pt x="2186" y="345"/>
                      <a:pt x="2116" y="406"/>
                      <a:pt x="2051" y="466"/>
                    </a:cubicBezTo>
                    <a:cubicBezTo>
                      <a:pt x="1949" y="558"/>
                      <a:pt x="1856" y="670"/>
                      <a:pt x="1777" y="786"/>
                    </a:cubicBezTo>
                    <a:cubicBezTo>
                      <a:pt x="1772" y="792"/>
                      <a:pt x="1772" y="801"/>
                      <a:pt x="1763" y="805"/>
                    </a:cubicBezTo>
                    <a:cubicBezTo>
                      <a:pt x="1763" y="796"/>
                      <a:pt x="1763" y="792"/>
                      <a:pt x="1768" y="786"/>
                    </a:cubicBezTo>
                    <a:cubicBezTo>
                      <a:pt x="1796" y="674"/>
                      <a:pt x="1819" y="558"/>
                      <a:pt x="1833" y="442"/>
                    </a:cubicBezTo>
                    <a:cubicBezTo>
                      <a:pt x="1842" y="387"/>
                      <a:pt x="1847" y="326"/>
                      <a:pt x="1842" y="266"/>
                    </a:cubicBezTo>
                    <a:cubicBezTo>
                      <a:pt x="1837" y="224"/>
                      <a:pt x="1833" y="182"/>
                      <a:pt x="1819" y="145"/>
                    </a:cubicBezTo>
                    <a:cubicBezTo>
                      <a:pt x="1805" y="108"/>
                      <a:pt x="1791" y="75"/>
                      <a:pt x="1763" y="47"/>
                    </a:cubicBezTo>
                    <a:cubicBezTo>
                      <a:pt x="1745" y="20"/>
                      <a:pt x="1717" y="5"/>
                      <a:pt x="168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7"/>
              <p:cNvSpPr/>
              <p:nvPr/>
            </p:nvSpPr>
            <p:spPr>
              <a:xfrm>
                <a:off x="-110404" y="4091724"/>
                <a:ext cx="254124" cy="237252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3" name="Google Shape;253;p7"/>
            <p:cNvGrpSpPr/>
            <p:nvPr/>
          </p:nvGrpSpPr>
          <p:grpSpPr>
            <a:xfrm rot="-5063867">
              <a:off x="8796636" y="2835234"/>
              <a:ext cx="1071176" cy="1229811"/>
              <a:chOff x="-617309" y="3680810"/>
              <a:chExt cx="1018204" cy="1168994"/>
            </a:xfrm>
          </p:grpSpPr>
          <p:sp>
            <p:nvSpPr>
              <p:cNvPr id="254" name="Google Shape;254;p7"/>
              <p:cNvSpPr/>
              <p:nvPr/>
            </p:nvSpPr>
            <p:spPr>
              <a:xfrm>
                <a:off x="-462860" y="3680810"/>
                <a:ext cx="863754" cy="680701"/>
              </a:xfrm>
              <a:custGeom>
                <a:rect b="b" l="l" r="r" t="t"/>
                <a:pathLst>
                  <a:path extrusionOk="0" h="2181" w="2768">
                    <a:moveTo>
                      <a:pt x="1684" y="1"/>
                    </a:moveTo>
                    <a:cubicBezTo>
                      <a:pt x="1661" y="1"/>
                      <a:pt x="1633" y="5"/>
                      <a:pt x="1609" y="15"/>
                    </a:cubicBezTo>
                    <a:cubicBezTo>
                      <a:pt x="1573" y="28"/>
                      <a:pt x="1540" y="56"/>
                      <a:pt x="1512" y="89"/>
                    </a:cubicBezTo>
                    <a:cubicBezTo>
                      <a:pt x="1470" y="136"/>
                      <a:pt x="1438" y="191"/>
                      <a:pt x="1410" y="247"/>
                    </a:cubicBezTo>
                    <a:cubicBezTo>
                      <a:pt x="1339" y="387"/>
                      <a:pt x="1284" y="531"/>
                      <a:pt x="1242" y="680"/>
                    </a:cubicBezTo>
                    <a:cubicBezTo>
                      <a:pt x="1223" y="736"/>
                      <a:pt x="1206" y="796"/>
                      <a:pt x="1187" y="852"/>
                    </a:cubicBezTo>
                    <a:cubicBezTo>
                      <a:pt x="1187" y="856"/>
                      <a:pt x="1187" y="865"/>
                      <a:pt x="1178" y="865"/>
                    </a:cubicBezTo>
                    <a:cubicBezTo>
                      <a:pt x="1172" y="856"/>
                      <a:pt x="1168" y="847"/>
                      <a:pt x="1168" y="837"/>
                    </a:cubicBezTo>
                    <a:cubicBezTo>
                      <a:pt x="1126" y="702"/>
                      <a:pt x="1080" y="568"/>
                      <a:pt x="1033" y="433"/>
                    </a:cubicBezTo>
                    <a:cubicBezTo>
                      <a:pt x="1010" y="373"/>
                      <a:pt x="982" y="307"/>
                      <a:pt x="949" y="247"/>
                    </a:cubicBezTo>
                    <a:cubicBezTo>
                      <a:pt x="912" y="178"/>
                      <a:pt x="865" y="117"/>
                      <a:pt x="805" y="61"/>
                    </a:cubicBezTo>
                    <a:cubicBezTo>
                      <a:pt x="787" y="43"/>
                      <a:pt x="764" y="28"/>
                      <a:pt x="736" y="20"/>
                    </a:cubicBezTo>
                    <a:cubicBezTo>
                      <a:pt x="717" y="11"/>
                      <a:pt x="700" y="7"/>
                      <a:pt x="682" y="7"/>
                    </a:cubicBezTo>
                    <a:cubicBezTo>
                      <a:pt x="652" y="7"/>
                      <a:pt x="624" y="20"/>
                      <a:pt x="601" y="47"/>
                    </a:cubicBezTo>
                    <a:cubicBezTo>
                      <a:pt x="592" y="56"/>
                      <a:pt x="582" y="71"/>
                      <a:pt x="577" y="80"/>
                    </a:cubicBezTo>
                    <a:cubicBezTo>
                      <a:pt x="564" y="103"/>
                      <a:pt x="559" y="127"/>
                      <a:pt x="554" y="150"/>
                    </a:cubicBezTo>
                    <a:cubicBezTo>
                      <a:pt x="541" y="210"/>
                      <a:pt x="531" y="271"/>
                      <a:pt x="531" y="331"/>
                    </a:cubicBezTo>
                    <a:cubicBezTo>
                      <a:pt x="531" y="350"/>
                      <a:pt x="526" y="363"/>
                      <a:pt x="526" y="382"/>
                    </a:cubicBezTo>
                    <a:lnTo>
                      <a:pt x="526" y="406"/>
                    </a:lnTo>
                    <a:cubicBezTo>
                      <a:pt x="526" y="423"/>
                      <a:pt x="531" y="438"/>
                      <a:pt x="531" y="451"/>
                    </a:cubicBezTo>
                    <a:cubicBezTo>
                      <a:pt x="531" y="489"/>
                      <a:pt x="536" y="522"/>
                      <a:pt x="541" y="554"/>
                    </a:cubicBezTo>
                    <a:cubicBezTo>
                      <a:pt x="550" y="629"/>
                      <a:pt x="569" y="702"/>
                      <a:pt x="592" y="777"/>
                    </a:cubicBezTo>
                    <a:cubicBezTo>
                      <a:pt x="610" y="856"/>
                      <a:pt x="633" y="936"/>
                      <a:pt x="642" y="1015"/>
                    </a:cubicBezTo>
                    <a:cubicBezTo>
                      <a:pt x="642" y="1019"/>
                      <a:pt x="648" y="1024"/>
                      <a:pt x="642" y="1028"/>
                    </a:cubicBezTo>
                    <a:cubicBezTo>
                      <a:pt x="638" y="1028"/>
                      <a:pt x="633" y="1024"/>
                      <a:pt x="633" y="1024"/>
                    </a:cubicBezTo>
                    <a:cubicBezTo>
                      <a:pt x="577" y="963"/>
                      <a:pt x="517" y="912"/>
                      <a:pt x="453" y="861"/>
                    </a:cubicBezTo>
                    <a:cubicBezTo>
                      <a:pt x="406" y="824"/>
                      <a:pt x="359" y="786"/>
                      <a:pt x="303" y="749"/>
                    </a:cubicBezTo>
                    <a:cubicBezTo>
                      <a:pt x="266" y="726"/>
                      <a:pt x="224" y="708"/>
                      <a:pt x="178" y="698"/>
                    </a:cubicBezTo>
                    <a:cubicBezTo>
                      <a:pt x="167" y="696"/>
                      <a:pt x="156" y="694"/>
                      <a:pt x="146" y="694"/>
                    </a:cubicBezTo>
                    <a:cubicBezTo>
                      <a:pt x="118" y="694"/>
                      <a:pt x="95" y="703"/>
                      <a:pt x="71" y="717"/>
                    </a:cubicBezTo>
                    <a:cubicBezTo>
                      <a:pt x="39" y="740"/>
                      <a:pt x="24" y="768"/>
                      <a:pt x="15" y="801"/>
                    </a:cubicBezTo>
                    <a:cubicBezTo>
                      <a:pt x="1" y="842"/>
                      <a:pt x="6" y="880"/>
                      <a:pt x="11" y="921"/>
                    </a:cubicBezTo>
                    <a:cubicBezTo>
                      <a:pt x="20" y="968"/>
                      <a:pt x="29" y="1015"/>
                      <a:pt x="43" y="1056"/>
                    </a:cubicBezTo>
                    <a:cubicBezTo>
                      <a:pt x="66" y="1149"/>
                      <a:pt x="99" y="1238"/>
                      <a:pt x="140" y="1326"/>
                    </a:cubicBezTo>
                    <a:cubicBezTo>
                      <a:pt x="183" y="1423"/>
                      <a:pt x="243" y="1511"/>
                      <a:pt x="318" y="1595"/>
                    </a:cubicBezTo>
                    <a:cubicBezTo>
                      <a:pt x="331" y="1614"/>
                      <a:pt x="350" y="1633"/>
                      <a:pt x="363" y="1651"/>
                    </a:cubicBezTo>
                    <a:cubicBezTo>
                      <a:pt x="382" y="1679"/>
                      <a:pt x="401" y="1698"/>
                      <a:pt x="419" y="1721"/>
                    </a:cubicBezTo>
                    <a:cubicBezTo>
                      <a:pt x="466" y="1768"/>
                      <a:pt x="522" y="1809"/>
                      <a:pt x="573" y="1852"/>
                    </a:cubicBezTo>
                    <a:cubicBezTo>
                      <a:pt x="629" y="1897"/>
                      <a:pt x="689" y="1940"/>
                      <a:pt x="745" y="1981"/>
                    </a:cubicBezTo>
                    <a:cubicBezTo>
                      <a:pt x="796" y="2028"/>
                      <a:pt x="856" y="2056"/>
                      <a:pt x="921" y="2079"/>
                    </a:cubicBezTo>
                    <a:cubicBezTo>
                      <a:pt x="968" y="2093"/>
                      <a:pt x="1010" y="2107"/>
                      <a:pt x="1056" y="2120"/>
                    </a:cubicBezTo>
                    <a:cubicBezTo>
                      <a:pt x="1103" y="2135"/>
                      <a:pt x="1144" y="2148"/>
                      <a:pt x="1191" y="2163"/>
                    </a:cubicBezTo>
                    <a:cubicBezTo>
                      <a:pt x="1234" y="2172"/>
                      <a:pt x="1275" y="2176"/>
                      <a:pt x="1317" y="2181"/>
                    </a:cubicBezTo>
                    <a:cubicBezTo>
                      <a:pt x="1377" y="2181"/>
                      <a:pt x="1438" y="2181"/>
                      <a:pt x="1498" y="2172"/>
                    </a:cubicBezTo>
                    <a:cubicBezTo>
                      <a:pt x="1568" y="2167"/>
                      <a:pt x="1642" y="2153"/>
                      <a:pt x="1717" y="2139"/>
                    </a:cubicBezTo>
                    <a:cubicBezTo>
                      <a:pt x="1763" y="2125"/>
                      <a:pt x="1809" y="2120"/>
                      <a:pt x="1856" y="2111"/>
                    </a:cubicBezTo>
                    <a:cubicBezTo>
                      <a:pt x="1912" y="2103"/>
                      <a:pt x="1968" y="2093"/>
                      <a:pt x="2019" y="2079"/>
                    </a:cubicBezTo>
                    <a:cubicBezTo>
                      <a:pt x="2107" y="2056"/>
                      <a:pt x="2191" y="2032"/>
                      <a:pt x="2274" y="2000"/>
                    </a:cubicBezTo>
                    <a:cubicBezTo>
                      <a:pt x="2335" y="1972"/>
                      <a:pt x="2399" y="1949"/>
                      <a:pt x="2465" y="1916"/>
                    </a:cubicBezTo>
                    <a:cubicBezTo>
                      <a:pt x="2511" y="1888"/>
                      <a:pt x="2558" y="1856"/>
                      <a:pt x="2600" y="1814"/>
                    </a:cubicBezTo>
                    <a:cubicBezTo>
                      <a:pt x="2650" y="1753"/>
                      <a:pt x="2688" y="1693"/>
                      <a:pt x="2712" y="1618"/>
                    </a:cubicBezTo>
                    <a:cubicBezTo>
                      <a:pt x="2744" y="1535"/>
                      <a:pt x="2753" y="1451"/>
                      <a:pt x="2740" y="1363"/>
                    </a:cubicBezTo>
                    <a:cubicBezTo>
                      <a:pt x="2734" y="1330"/>
                      <a:pt x="2721" y="1303"/>
                      <a:pt x="2702" y="1270"/>
                    </a:cubicBezTo>
                    <a:cubicBezTo>
                      <a:pt x="2678" y="1228"/>
                      <a:pt x="2642" y="1200"/>
                      <a:pt x="2590" y="1191"/>
                    </a:cubicBezTo>
                    <a:cubicBezTo>
                      <a:pt x="2567" y="1189"/>
                      <a:pt x="2545" y="1188"/>
                      <a:pt x="2523" y="1188"/>
                    </a:cubicBezTo>
                    <a:cubicBezTo>
                      <a:pt x="2501" y="1188"/>
                      <a:pt x="2479" y="1189"/>
                      <a:pt x="2455" y="1191"/>
                    </a:cubicBezTo>
                    <a:cubicBezTo>
                      <a:pt x="2409" y="1195"/>
                      <a:pt x="2367" y="1204"/>
                      <a:pt x="2321" y="1214"/>
                    </a:cubicBezTo>
                    <a:cubicBezTo>
                      <a:pt x="2311" y="1214"/>
                      <a:pt x="2302" y="1219"/>
                      <a:pt x="2293" y="1219"/>
                    </a:cubicBezTo>
                    <a:cubicBezTo>
                      <a:pt x="2293" y="1210"/>
                      <a:pt x="2298" y="1210"/>
                      <a:pt x="2302" y="1204"/>
                    </a:cubicBezTo>
                    <a:cubicBezTo>
                      <a:pt x="2321" y="1187"/>
                      <a:pt x="2339" y="1172"/>
                      <a:pt x="2358" y="1159"/>
                    </a:cubicBezTo>
                    <a:cubicBezTo>
                      <a:pt x="2418" y="1103"/>
                      <a:pt x="2479" y="1047"/>
                      <a:pt x="2539" y="991"/>
                    </a:cubicBezTo>
                    <a:cubicBezTo>
                      <a:pt x="2586" y="949"/>
                      <a:pt x="2633" y="908"/>
                      <a:pt x="2674" y="861"/>
                    </a:cubicBezTo>
                    <a:cubicBezTo>
                      <a:pt x="2734" y="796"/>
                      <a:pt x="2768" y="717"/>
                      <a:pt x="2762" y="629"/>
                    </a:cubicBezTo>
                    <a:cubicBezTo>
                      <a:pt x="2762" y="601"/>
                      <a:pt x="2758" y="568"/>
                      <a:pt x="2753" y="541"/>
                    </a:cubicBezTo>
                    <a:cubicBezTo>
                      <a:pt x="2749" y="494"/>
                      <a:pt x="2734" y="447"/>
                      <a:pt x="2706" y="406"/>
                    </a:cubicBezTo>
                    <a:cubicBezTo>
                      <a:pt x="2656" y="331"/>
                      <a:pt x="2586" y="284"/>
                      <a:pt x="2502" y="262"/>
                    </a:cubicBezTo>
                    <a:cubicBezTo>
                      <a:pt x="2478" y="252"/>
                      <a:pt x="2454" y="249"/>
                      <a:pt x="2430" y="249"/>
                    </a:cubicBezTo>
                    <a:cubicBezTo>
                      <a:pt x="2417" y="249"/>
                      <a:pt x="2404" y="250"/>
                      <a:pt x="2390" y="252"/>
                    </a:cubicBezTo>
                    <a:cubicBezTo>
                      <a:pt x="2344" y="262"/>
                      <a:pt x="2302" y="275"/>
                      <a:pt x="2260" y="303"/>
                    </a:cubicBezTo>
                    <a:cubicBezTo>
                      <a:pt x="2186" y="345"/>
                      <a:pt x="2116" y="406"/>
                      <a:pt x="2051" y="466"/>
                    </a:cubicBezTo>
                    <a:cubicBezTo>
                      <a:pt x="1949" y="558"/>
                      <a:pt x="1856" y="670"/>
                      <a:pt x="1777" y="786"/>
                    </a:cubicBezTo>
                    <a:cubicBezTo>
                      <a:pt x="1772" y="792"/>
                      <a:pt x="1772" y="801"/>
                      <a:pt x="1763" y="805"/>
                    </a:cubicBezTo>
                    <a:cubicBezTo>
                      <a:pt x="1763" y="796"/>
                      <a:pt x="1763" y="792"/>
                      <a:pt x="1768" y="786"/>
                    </a:cubicBezTo>
                    <a:cubicBezTo>
                      <a:pt x="1796" y="674"/>
                      <a:pt x="1819" y="558"/>
                      <a:pt x="1833" y="442"/>
                    </a:cubicBezTo>
                    <a:cubicBezTo>
                      <a:pt x="1842" y="387"/>
                      <a:pt x="1847" y="326"/>
                      <a:pt x="1842" y="266"/>
                    </a:cubicBezTo>
                    <a:cubicBezTo>
                      <a:pt x="1837" y="224"/>
                      <a:pt x="1833" y="182"/>
                      <a:pt x="1819" y="145"/>
                    </a:cubicBezTo>
                    <a:cubicBezTo>
                      <a:pt x="1805" y="108"/>
                      <a:pt x="1791" y="75"/>
                      <a:pt x="1763" y="47"/>
                    </a:cubicBezTo>
                    <a:cubicBezTo>
                      <a:pt x="1745" y="20"/>
                      <a:pt x="1717" y="5"/>
                      <a:pt x="168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7"/>
              <p:cNvSpPr/>
              <p:nvPr/>
            </p:nvSpPr>
            <p:spPr>
              <a:xfrm rot="-9899995">
                <a:off x="-543937" y="4068922"/>
                <a:ext cx="863756" cy="680700"/>
              </a:xfrm>
              <a:custGeom>
                <a:rect b="b" l="l" r="r" t="t"/>
                <a:pathLst>
                  <a:path extrusionOk="0" h="2181" w="2768">
                    <a:moveTo>
                      <a:pt x="1684" y="1"/>
                    </a:moveTo>
                    <a:cubicBezTo>
                      <a:pt x="1661" y="1"/>
                      <a:pt x="1633" y="5"/>
                      <a:pt x="1609" y="15"/>
                    </a:cubicBezTo>
                    <a:cubicBezTo>
                      <a:pt x="1573" y="28"/>
                      <a:pt x="1540" y="56"/>
                      <a:pt x="1512" y="89"/>
                    </a:cubicBezTo>
                    <a:cubicBezTo>
                      <a:pt x="1470" y="136"/>
                      <a:pt x="1438" y="191"/>
                      <a:pt x="1410" y="247"/>
                    </a:cubicBezTo>
                    <a:cubicBezTo>
                      <a:pt x="1339" y="387"/>
                      <a:pt x="1284" y="531"/>
                      <a:pt x="1242" y="680"/>
                    </a:cubicBezTo>
                    <a:cubicBezTo>
                      <a:pt x="1223" y="736"/>
                      <a:pt x="1206" y="796"/>
                      <a:pt x="1187" y="852"/>
                    </a:cubicBezTo>
                    <a:cubicBezTo>
                      <a:pt x="1187" y="856"/>
                      <a:pt x="1187" y="865"/>
                      <a:pt x="1178" y="865"/>
                    </a:cubicBezTo>
                    <a:cubicBezTo>
                      <a:pt x="1172" y="856"/>
                      <a:pt x="1168" y="847"/>
                      <a:pt x="1168" y="837"/>
                    </a:cubicBezTo>
                    <a:cubicBezTo>
                      <a:pt x="1126" y="702"/>
                      <a:pt x="1080" y="568"/>
                      <a:pt x="1033" y="433"/>
                    </a:cubicBezTo>
                    <a:cubicBezTo>
                      <a:pt x="1010" y="373"/>
                      <a:pt x="982" y="307"/>
                      <a:pt x="949" y="247"/>
                    </a:cubicBezTo>
                    <a:cubicBezTo>
                      <a:pt x="912" y="178"/>
                      <a:pt x="865" y="117"/>
                      <a:pt x="805" y="61"/>
                    </a:cubicBezTo>
                    <a:cubicBezTo>
                      <a:pt x="787" y="43"/>
                      <a:pt x="764" y="28"/>
                      <a:pt x="736" y="20"/>
                    </a:cubicBezTo>
                    <a:cubicBezTo>
                      <a:pt x="717" y="11"/>
                      <a:pt x="700" y="7"/>
                      <a:pt x="682" y="7"/>
                    </a:cubicBezTo>
                    <a:cubicBezTo>
                      <a:pt x="652" y="7"/>
                      <a:pt x="624" y="20"/>
                      <a:pt x="601" y="47"/>
                    </a:cubicBezTo>
                    <a:cubicBezTo>
                      <a:pt x="592" y="56"/>
                      <a:pt x="582" y="71"/>
                      <a:pt x="577" y="80"/>
                    </a:cubicBezTo>
                    <a:cubicBezTo>
                      <a:pt x="564" y="103"/>
                      <a:pt x="559" y="127"/>
                      <a:pt x="554" y="150"/>
                    </a:cubicBezTo>
                    <a:cubicBezTo>
                      <a:pt x="541" y="210"/>
                      <a:pt x="531" y="271"/>
                      <a:pt x="531" y="331"/>
                    </a:cubicBezTo>
                    <a:cubicBezTo>
                      <a:pt x="531" y="350"/>
                      <a:pt x="526" y="363"/>
                      <a:pt x="526" y="382"/>
                    </a:cubicBezTo>
                    <a:lnTo>
                      <a:pt x="526" y="406"/>
                    </a:lnTo>
                    <a:cubicBezTo>
                      <a:pt x="526" y="423"/>
                      <a:pt x="531" y="438"/>
                      <a:pt x="531" y="451"/>
                    </a:cubicBezTo>
                    <a:cubicBezTo>
                      <a:pt x="531" y="489"/>
                      <a:pt x="536" y="522"/>
                      <a:pt x="541" y="554"/>
                    </a:cubicBezTo>
                    <a:cubicBezTo>
                      <a:pt x="550" y="629"/>
                      <a:pt x="569" y="702"/>
                      <a:pt x="592" y="777"/>
                    </a:cubicBezTo>
                    <a:cubicBezTo>
                      <a:pt x="610" y="856"/>
                      <a:pt x="633" y="936"/>
                      <a:pt x="642" y="1015"/>
                    </a:cubicBezTo>
                    <a:cubicBezTo>
                      <a:pt x="642" y="1019"/>
                      <a:pt x="648" y="1024"/>
                      <a:pt x="642" y="1028"/>
                    </a:cubicBezTo>
                    <a:cubicBezTo>
                      <a:pt x="638" y="1028"/>
                      <a:pt x="633" y="1024"/>
                      <a:pt x="633" y="1024"/>
                    </a:cubicBezTo>
                    <a:cubicBezTo>
                      <a:pt x="577" y="963"/>
                      <a:pt x="517" y="912"/>
                      <a:pt x="453" y="861"/>
                    </a:cubicBezTo>
                    <a:cubicBezTo>
                      <a:pt x="406" y="824"/>
                      <a:pt x="359" y="786"/>
                      <a:pt x="303" y="749"/>
                    </a:cubicBezTo>
                    <a:cubicBezTo>
                      <a:pt x="266" y="726"/>
                      <a:pt x="224" y="708"/>
                      <a:pt x="178" y="698"/>
                    </a:cubicBezTo>
                    <a:cubicBezTo>
                      <a:pt x="167" y="696"/>
                      <a:pt x="156" y="694"/>
                      <a:pt x="146" y="694"/>
                    </a:cubicBezTo>
                    <a:cubicBezTo>
                      <a:pt x="118" y="694"/>
                      <a:pt x="95" y="703"/>
                      <a:pt x="71" y="717"/>
                    </a:cubicBezTo>
                    <a:cubicBezTo>
                      <a:pt x="39" y="740"/>
                      <a:pt x="24" y="768"/>
                      <a:pt x="15" y="801"/>
                    </a:cubicBezTo>
                    <a:cubicBezTo>
                      <a:pt x="1" y="842"/>
                      <a:pt x="6" y="880"/>
                      <a:pt x="11" y="921"/>
                    </a:cubicBezTo>
                    <a:cubicBezTo>
                      <a:pt x="20" y="968"/>
                      <a:pt x="29" y="1015"/>
                      <a:pt x="43" y="1056"/>
                    </a:cubicBezTo>
                    <a:cubicBezTo>
                      <a:pt x="66" y="1149"/>
                      <a:pt x="99" y="1238"/>
                      <a:pt x="140" y="1326"/>
                    </a:cubicBezTo>
                    <a:cubicBezTo>
                      <a:pt x="183" y="1423"/>
                      <a:pt x="243" y="1511"/>
                      <a:pt x="318" y="1595"/>
                    </a:cubicBezTo>
                    <a:cubicBezTo>
                      <a:pt x="331" y="1614"/>
                      <a:pt x="350" y="1633"/>
                      <a:pt x="363" y="1651"/>
                    </a:cubicBezTo>
                    <a:cubicBezTo>
                      <a:pt x="382" y="1679"/>
                      <a:pt x="401" y="1698"/>
                      <a:pt x="419" y="1721"/>
                    </a:cubicBezTo>
                    <a:cubicBezTo>
                      <a:pt x="466" y="1768"/>
                      <a:pt x="522" y="1809"/>
                      <a:pt x="573" y="1852"/>
                    </a:cubicBezTo>
                    <a:cubicBezTo>
                      <a:pt x="629" y="1897"/>
                      <a:pt x="689" y="1940"/>
                      <a:pt x="745" y="1981"/>
                    </a:cubicBezTo>
                    <a:cubicBezTo>
                      <a:pt x="796" y="2028"/>
                      <a:pt x="856" y="2056"/>
                      <a:pt x="921" y="2079"/>
                    </a:cubicBezTo>
                    <a:cubicBezTo>
                      <a:pt x="968" y="2093"/>
                      <a:pt x="1010" y="2107"/>
                      <a:pt x="1056" y="2120"/>
                    </a:cubicBezTo>
                    <a:cubicBezTo>
                      <a:pt x="1103" y="2135"/>
                      <a:pt x="1144" y="2148"/>
                      <a:pt x="1191" y="2163"/>
                    </a:cubicBezTo>
                    <a:cubicBezTo>
                      <a:pt x="1234" y="2172"/>
                      <a:pt x="1275" y="2176"/>
                      <a:pt x="1317" y="2181"/>
                    </a:cubicBezTo>
                    <a:cubicBezTo>
                      <a:pt x="1377" y="2181"/>
                      <a:pt x="1438" y="2181"/>
                      <a:pt x="1498" y="2172"/>
                    </a:cubicBezTo>
                    <a:cubicBezTo>
                      <a:pt x="1568" y="2167"/>
                      <a:pt x="1642" y="2153"/>
                      <a:pt x="1717" y="2139"/>
                    </a:cubicBezTo>
                    <a:cubicBezTo>
                      <a:pt x="1763" y="2125"/>
                      <a:pt x="1809" y="2120"/>
                      <a:pt x="1856" y="2111"/>
                    </a:cubicBezTo>
                    <a:cubicBezTo>
                      <a:pt x="1912" y="2103"/>
                      <a:pt x="1968" y="2093"/>
                      <a:pt x="2019" y="2079"/>
                    </a:cubicBezTo>
                    <a:cubicBezTo>
                      <a:pt x="2107" y="2056"/>
                      <a:pt x="2191" y="2032"/>
                      <a:pt x="2274" y="2000"/>
                    </a:cubicBezTo>
                    <a:cubicBezTo>
                      <a:pt x="2335" y="1972"/>
                      <a:pt x="2399" y="1949"/>
                      <a:pt x="2465" y="1916"/>
                    </a:cubicBezTo>
                    <a:cubicBezTo>
                      <a:pt x="2511" y="1888"/>
                      <a:pt x="2558" y="1856"/>
                      <a:pt x="2600" y="1814"/>
                    </a:cubicBezTo>
                    <a:cubicBezTo>
                      <a:pt x="2650" y="1753"/>
                      <a:pt x="2688" y="1693"/>
                      <a:pt x="2712" y="1618"/>
                    </a:cubicBezTo>
                    <a:cubicBezTo>
                      <a:pt x="2744" y="1535"/>
                      <a:pt x="2753" y="1451"/>
                      <a:pt x="2740" y="1363"/>
                    </a:cubicBezTo>
                    <a:cubicBezTo>
                      <a:pt x="2734" y="1330"/>
                      <a:pt x="2721" y="1303"/>
                      <a:pt x="2702" y="1270"/>
                    </a:cubicBezTo>
                    <a:cubicBezTo>
                      <a:pt x="2678" y="1228"/>
                      <a:pt x="2642" y="1200"/>
                      <a:pt x="2590" y="1191"/>
                    </a:cubicBezTo>
                    <a:cubicBezTo>
                      <a:pt x="2567" y="1189"/>
                      <a:pt x="2545" y="1188"/>
                      <a:pt x="2523" y="1188"/>
                    </a:cubicBezTo>
                    <a:cubicBezTo>
                      <a:pt x="2501" y="1188"/>
                      <a:pt x="2479" y="1189"/>
                      <a:pt x="2455" y="1191"/>
                    </a:cubicBezTo>
                    <a:cubicBezTo>
                      <a:pt x="2409" y="1195"/>
                      <a:pt x="2367" y="1204"/>
                      <a:pt x="2321" y="1214"/>
                    </a:cubicBezTo>
                    <a:cubicBezTo>
                      <a:pt x="2311" y="1214"/>
                      <a:pt x="2302" y="1219"/>
                      <a:pt x="2293" y="1219"/>
                    </a:cubicBezTo>
                    <a:cubicBezTo>
                      <a:pt x="2293" y="1210"/>
                      <a:pt x="2298" y="1210"/>
                      <a:pt x="2302" y="1204"/>
                    </a:cubicBezTo>
                    <a:cubicBezTo>
                      <a:pt x="2321" y="1187"/>
                      <a:pt x="2339" y="1172"/>
                      <a:pt x="2358" y="1159"/>
                    </a:cubicBezTo>
                    <a:cubicBezTo>
                      <a:pt x="2418" y="1103"/>
                      <a:pt x="2479" y="1047"/>
                      <a:pt x="2539" y="991"/>
                    </a:cubicBezTo>
                    <a:cubicBezTo>
                      <a:pt x="2586" y="949"/>
                      <a:pt x="2633" y="908"/>
                      <a:pt x="2674" y="861"/>
                    </a:cubicBezTo>
                    <a:cubicBezTo>
                      <a:pt x="2734" y="796"/>
                      <a:pt x="2768" y="717"/>
                      <a:pt x="2762" y="629"/>
                    </a:cubicBezTo>
                    <a:cubicBezTo>
                      <a:pt x="2762" y="601"/>
                      <a:pt x="2758" y="568"/>
                      <a:pt x="2753" y="541"/>
                    </a:cubicBezTo>
                    <a:cubicBezTo>
                      <a:pt x="2749" y="494"/>
                      <a:pt x="2734" y="447"/>
                      <a:pt x="2706" y="406"/>
                    </a:cubicBezTo>
                    <a:cubicBezTo>
                      <a:pt x="2656" y="331"/>
                      <a:pt x="2586" y="284"/>
                      <a:pt x="2502" y="262"/>
                    </a:cubicBezTo>
                    <a:cubicBezTo>
                      <a:pt x="2478" y="252"/>
                      <a:pt x="2454" y="249"/>
                      <a:pt x="2430" y="249"/>
                    </a:cubicBezTo>
                    <a:cubicBezTo>
                      <a:pt x="2417" y="249"/>
                      <a:pt x="2404" y="250"/>
                      <a:pt x="2390" y="252"/>
                    </a:cubicBezTo>
                    <a:cubicBezTo>
                      <a:pt x="2344" y="262"/>
                      <a:pt x="2302" y="275"/>
                      <a:pt x="2260" y="303"/>
                    </a:cubicBezTo>
                    <a:cubicBezTo>
                      <a:pt x="2186" y="345"/>
                      <a:pt x="2116" y="406"/>
                      <a:pt x="2051" y="466"/>
                    </a:cubicBezTo>
                    <a:cubicBezTo>
                      <a:pt x="1949" y="558"/>
                      <a:pt x="1856" y="670"/>
                      <a:pt x="1777" y="786"/>
                    </a:cubicBezTo>
                    <a:cubicBezTo>
                      <a:pt x="1772" y="792"/>
                      <a:pt x="1772" y="801"/>
                      <a:pt x="1763" y="805"/>
                    </a:cubicBezTo>
                    <a:cubicBezTo>
                      <a:pt x="1763" y="796"/>
                      <a:pt x="1763" y="792"/>
                      <a:pt x="1768" y="786"/>
                    </a:cubicBezTo>
                    <a:cubicBezTo>
                      <a:pt x="1796" y="674"/>
                      <a:pt x="1819" y="558"/>
                      <a:pt x="1833" y="442"/>
                    </a:cubicBezTo>
                    <a:cubicBezTo>
                      <a:pt x="1842" y="387"/>
                      <a:pt x="1847" y="326"/>
                      <a:pt x="1842" y="266"/>
                    </a:cubicBezTo>
                    <a:cubicBezTo>
                      <a:pt x="1837" y="224"/>
                      <a:pt x="1833" y="182"/>
                      <a:pt x="1819" y="145"/>
                    </a:cubicBezTo>
                    <a:cubicBezTo>
                      <a:pt x="1805" y="108"/>
                      <a:pt x="1791" y="75"/>
                      <a:pt x="1763" y="47"/>
                    </a:cubicBezTo>
                    <a:cubicBezTo>
                      <a:pt x="1745" y="20"/>
                      <a:pt x="1717" y="5"/>
                      <a:pt x="168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7"/>
              <p:cNvSpPr/>
              <p:nvPr/>
            </p:nvSpPr>
            <p:spPr>
              <a:xfrm>
                <a:off x="-110404" y="4091724"/>
                <a:ext cx="254124" cy="237252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57" name="Google Shape;257;p7"/>
          <p:cNvGrpSpPr/>
          <p:nvPr/>
        </p:nvGrpSpPr>
        <p:grpSpPr>
          <a:xfrm>
            <a:off x="6930818" y="2089255"/>
            <a:ext cx="2071380" cy="3017226"/>
            <a:chOff x="6930818" y="2089255"/>
            <a:chExt cx="2071380" cy="3017226"/>
          </a:xfrm>
        </p:grpSpPr>
        <p:grpSp>
          <p:nvGrpSpPr>
            <p:cNvPr id="258" name="Google Shape;258;p7"/>
            <p:cNvGrpSpPr/>
            <p:nvPr/>
          </p:nvGrpSpPr>
          <p:grpSpPr>
            <a:xfrm rot="4209517">
              <a:off x="8611268" y="2132475"/>
              <a:ext cx="337824" cy="350148"/>
              <a:chOff x="3827833" y="573854"/>
              <a:chExt cx="131631" cy="136431"/>
            </a:xfrm>
          </p:grpSpPr>
          <p:sp>
            <p:nvSpPr>
              <p:cNvPr id="259" name="Google Shape;259;p7"/>
              <p:cNvSpPr/>
              <p:nvPr/>
            </p:nvSpPr>
            <p:spPr>
              <a:xfrm>
                <a:off x="3827833" y="573854"/>
                <a:ext cx="131631" cy="136431"/>
              </a:xfrm>
              <a:custGeom>
                <a:rect b="b" l="l" r="r" t="t"/>
                <a:pathLst>
                  <a:path extrusionOk="0" h="2160" w="2084">
                    <a:moveTo>
                      <a:pt x="1563" y="1331"/>
                    </a:moveTo>
                    <a:cubicBezTo>
                      <a:pt x="1622" y="1331"/>
                      <a:pt x="1652" y="1373"/>
                      <a:pt x="1642" y="1446"/>
                    </a:cubicBezTo>
                    <a:cubicBezTo>
                      <a:pt x="1642" y="1483"/>
                      <a:pt x="1632" y="1517"/>
                      <a:pt x="1618" y="1553"/>
                    </a:cubicBezTo>
                    <a:cubicBezTo>
                      <a:pt x="1614" y="1572"/>
                      <a:pt x="1599" y="1595"/>
                      <a:pt x="1586" y="1609"/>
                    </a:cubicBezTo>
                    <a:cubicBezTo>
                      <a:pt x="1563" y="1638"/>
                      <a:pt x="1523" y="1654"/>
                      <a:pt x="1486" y="1654"/>
                    </a:cubicBezTo>
                    <a:cubicBezTo>
                      <a:pt x="1470" y="1654"/>
                      <a:pt x="1455" y="1652"/>
                      <a:pt x="1442" y="1646"/>
                    </a:cubicBezTo>
                    <a:cubicBezTo>
                      <a:pt x="1400" y="1628"/>
                      <a:pt x="1386" y="1595"/>
                      <a:pt x="1391" y="1534"/>
                    </a:cubicBezTo>
                    <a:cubicBezTo>
                      <a:pt x="1395" y="1465"/>
                      <a:pt x="1404" y="1405"/>
                      <a:pt x="1464" y="1363"/>
                    </a:cubicBezTo>
                    <a:cubicBezTo>
                      <a:pt x="1479" y="1354"/>
                      <a:pt x="1492" y="1344"/>
                      <a:pt x="1511" y="1339"/>
                    </a:cubicBezTo>
                    <a:cubicBezTo>
                      <a:pt x="1530" y="1333"/>
                      <a:pt x="1547" y="1331"/>
                      <a:pt x="1563" y="1331"/>
                    </a:cubicBezTo>
                    <a:close/>
                    <a:moveTo>
                      <a:pt x="1072" y="1"/>
                    </a:moveTo>
                    <a:cubicBezTo>
                      <a:pt x="966" y="1"/>
                      <a:pt x="903" y="73"/>
                      <a:pt x="906" y="196"/>
                    </a:cubicBezTo>
                    <a:cubicBezTo>
                      <a:pt x="906" y="210"/>
                      <a:pt x="906" y="223"/>
                      <a:pt x="912" y="238"/>
                    </a:cubicBezTo>
                    <a:cubicBezTo>
                      <a:pt x="930" y="391"/>
                      <a:pt x="996" y="526"/>
                      <a:pt x="1060" y="665"/>
                    </a:cubicBezTo>
                    <a:cubicBezTo>
                      <a:pt x="1065" y="680"/>
                      <a:pt x="1069" y="689"/>
                      <a:pt x="1079" y="708"/>
                    </a:cubicBezTo>
                    <a:cubicBezTo>
                      <a:pt x="1014" y="665"/>
                      <a:pt x="953" y="628"/>
                      <a:pt x="889" y="596"/>
                    </a:cubicBezTo>
                    <a:cubicBezTo>
                      <a:pt x="767" y="526"/>
                      <a:pt x="638" y="470"/>
                      <a:pt x="494" y="461"/>
                    </a:cubicBezTo>
                    <a:cubicBezTo>
                      <a:pt x="486" y="461"/>
                      <a:pt x="478" y="460"/>
                      <a:pt x="470" y="460"/>
                    </a:cubicBezTo>
                    <a:cubicBezTo>
                      <a:pt x="351" y="460"/>
                      <a:pt x="295" y="534"/>
                      <a:pt x="326" y="656"/>
                    </a:cubicBezTo>
                    <a:cubicBezTo>
                      <a:pt x="372" y="852"/>
                      <a:pt x="479" y="1015"/>
                      <a:pt x="614" y="1158"/>
                    </a:cubicBezTo>
                    <a:cubicBezTo>
                      <a:pt x="683" y="1232"/>
                      <a:pt x="763" y="1302"/>
                      <a:pt x="837" y="1372"/>
                    </a:cubicBezTo>
                    <a:cubicBezTo>
                      <a:pt x="837" y="1377"/>
                      <a:pt x="833" y="1377"/>
                      <a:pt x="828" y="1382"/>
                    </a:cubicBezTo>
                    <a:cubicBezTo>
                      <a:pt x="702" y="1349"/>
                      <a:pt x="577" y="1316"/>
                      <a:pt x="451" y="1293"/>
                    </a:cubicBezTo>
                    <a:cubicBezTo>
                      <a:pt x="405" y="1285"/>
                      <a:pt x="355" y="1280"/>
                      <a:pt x="305" y="1280"/>
                    </a:cubicBezTo>
                    <a:cubicBezTo>
                      <a:pt x="270" y="1280"/>
                      <a:pt x="235" y="1282"/>
                      <a:pt x="200" y="1288"/>
                    </a:cubicBezTo>
                    <a:cubicBezTo>
                      <a:pt x="61" y="1311"/>
                      <a:pt x="1" y="1437"/>
                      <a:pt x="61" y="1567"/>
                    </a:cubicBezTo>
                    <a:cubicBezTo>
                      <a:pt x="89" y="1618"/>
                      <a:pt x="121" y="1665"/>
                      <a:pt x="159" y="1712"/>
                    </a:cubicBezTo>
                    <a:cubicBezTo>
                      <a:pt x="298" y="1865"/>
                      <a:pt x="475" y="1967"/>
                      <a:pt x="661" y="2041"/>
                    </a:cubicBezTo>
                    <a:cubicBezTo>
                      <a:pt x="849" y="2115"/>
                      <a:pt x="1040" y="2160"/>
                      <a:pt x="1234" y="2160"/>
                    </a:cubicBezTo>
                    <a:cubicBezTo>
                      <a:pt x="1323" y="2160"/>
                      <a:pt x="1412" y="2150"/>
                      <a:pt x="1502" y="2130"/>
                    </a:cubicBezTo>
                    <a:cubicBezTo>
                      <a:pt x="1814" y="2060"/>
                      <a:pt x="2018" y="1837"/>
                      <a:pt x="2060" y="1526"/>
                    </a:cubicBezTo>
                    <a:cubicBezTo>
                      <a:pt x="2084" y="1330"/>
                      <a:pt x="2046" y="1139"/>
                      <a:pt x="1981" y="959"/>
                    </a:cubicBezTo>
                    <a:cubicBezTo>
                      <a:pt x="1869" y="642"/>
                      <a:pt x="1665" y="391"/>
                      <a:pt x="1419" y="168"/>
                    </a:cubicBezTo>
                    <a:cubicBezTo>
                      <a:pt x="1335" y="99"/>
                      <a:pt x="1247" y="38"/>
                      <a:pt x="1144" y="10"/>
                    </a:cubicBezTo>
                    <a:cubicBezTo>
                      <a:pt x="1118" y="4"/>
                      <a:pt x="1094" y="1"/>
                      <a:pt x="10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7"/>
              <p:cNvSpPr/>
              <p:nvPr/>
            </p:nvSpPr>
            <p:spPr>
              <a:xfrm>
                <a:off x="3915374" y="657858"/>
                <a:ext cx="16864" cy="20528"/>
              </a:xfrm>
              <a:custGeom>
                <a:rect b="b" l="l" r="r" t="t"/>
                <a:pathLst>
                  <a:path extrusionOk="0" h="325" w="267">
                    <a:moveTo>
                      <a:pt x="177" y="1"/>
                    </a:moveTo>
                    <a:cubicBezTo>
                      <a:pt x="161" y="1"/>
                      <a:pt x="144" y="3"/>
                      <a:pt x="125" y="9"/>
                    </a:cubicBezTo>
                    <a:cubicBezTo>
                      <a:pt x="106" y="14"/>
                      <a:pt x="93" y="24"/>
                      <a:pt x="78" y="33"/>
                    </a:cubicBezTo>
                    <a:cubicBezTo>
                      <a:pt x="18" y="75"/>
                      <a:pt x="9" y="135"/>
                      <a:pt x="5" y="204"/>
                    </a:cubicBezTo>
                    <a:cubicBezTo>
                      <a:pt x="0" y="265"/>
                      <a:pt x="14" y="298"/>
                      <a:pt x="56" y="316"/>
                    </a:cubicBezTo>
                    <a:cubicBezTo>
                      <a:pt x="69" y="322"/>
                      <a:pt x="84" y="324"/>
                      <a:pt x="100" y="324"/>
                    </a:cubicBezTo>
                    <a:cubicBezTo>
                      <a:pt x="137" y="324"/>
                      <a:pt x="177" y="308"/>
                      <a:pt x="200" y="279"/>
                    </a:cubicBezTo>
                    <a:cubicBezTo>
                      <a:pt x="213" y="265"/>
                      <a:pt x="228" y="242"/>
                      <a:pt x="232" y="223"/>
                    </a:cubicBezTo>
                    <a:cubicBezTo>
                      <a:pt x="246" y="187"/>
                      <a:pt x="256" y="153"/>
                      <a:pt x="256" y="116"/>
                    </a:cubicBezTo>
                    <a:cubicBezTo>
                      <a:pt x="266" y="43"/>
                      <a:pt x="236" y="1"/>
                      <a:pt x="1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1" name="Google Shape;261;p7"/>
            <p:cNvGrpSpPr/>
            <p:nvPr/>
          </p:nvGrpSpPr>
          <p:grpSpPr>
            <a:xfrm rot="-3489360">
              <a:off x="6999741" y="4695530"/>
              <a:ext cx="337828" cy="350151"/>
              <a:chOff x="3827833" y="573854"/>
              <a:chExt cx="131631" cy="136431"/>
            </a:xfrm>
          </p:grpSpPr>
          <p:sp>
            <p:nvSpPr>
              <p:cNvPr id="262" name="Google Shape;262;p7"/>
              <p:cNvSpPr/>
              <p:nvPr/>
            </p:nvSpPr>
            <p:spPr>
              <a:xfrm>
                <a:off x="3827833" y="573854"/>
                <a:ext cx="131631" cy="136431"/>
              </a:xfrm>
              <a:custGeom>
                <a:rect b="b" l="l" r="r" t="t"/>
                <a:pathLst>
                  <a:path extrusionOk="0" h="2160" w="2084">
                    <a:moveTo>
                      <a:pt x="1563" y="1331"/>
                    </a:moveTo>
                    <a:cubicBezTo>
                      <a:pt x="1622" y="1331"/>
                      <a:pt x="1652" y="1373"/>
                      <a:pt x="1642" y="1446"/>
                    </a:cubicBezTo>
                    <a:cubicBezTo>
                      <a:pt x="1642" y="1483"/>
                      <a:pt x="1632" y="1517"/>
                      <a:pt x="1618" y="1553"/>
                    </a:cubicBezTo>
                    <a:cubicBezTo>
                      <a:pt x="1614" y="1572"/>
                      <a:pt x="1599" y="1595"/>
                      <a:pt x="1586" y="1609"/>
                    </a:cubicBezTo>
                    <a:cubicBezTo>
                      <a:pt x="1563" y="1638"/>
                      <a:pt x="1523" y="1654"/>
                      <a:pt x="1486" y="1654"/>
                    </a:cubicBezTo>
                    <a:cubicBezTo>
                      <a:pt x="1470" y="1654"/>
                      <a:pt x="1455" y="1652"/>
                      <a:pt x="1442" y="1646"/>
                    </a:cubicBezTo>
                    <a:cubicBezTo>
                      <a:pt x="1400" y="1628"/>
                      <a:pt x="1386" y="1595"/>
                      <a:pt x="1391" y="1534"/>
                    </a:cubicBezTo>
                    <a:cubicBezTo>
                      <a:pt x="1395" y="1465"/>
                      <a:pt x="1404" y="1405"/>
                      <a:pt x="1464" y="1363"/>
                    </a:cubicBezTo>
                    <a:cubicBezTo>
                      <a:pt x="1479" y="1354"/>
                      <a:pt x="1492" y="1344"/>
                      <a:pt x="1511" y="1339"/>
                    </a:cubicBezTo>
                    <a:cubicBezTo>
                      <a:pt x="1530" y="1333"/>
                      <a:pt x="1547" y="1331"/>
                      <a:pt x="1563" y="1331"/>
                    </a:cubicBezTo>
                    <a:close/>
                    <a:moveTo>
                      <a:pt x="1072" y="1"/>
                    </a:moveTo>
                    <a:cubicBezTo>
                      <a:pt x="966" y="1"/>
                      <a:pt x="903" y="73"/>
                      <a:pt x="906" y="196"/>
                    </a:cubicBezTo>
                    <a:cubicBezTo>
                      <a:pt x="906" y="210"/>
                      <a:pt x="906" y="223"/>
                      <a:pt x="912" y="238"/>
                    </a:cubicBezTo>
                    <a:cubicBezTo>
                      <a:pt x="930" y="391"/>
                      <a:pt x="996" y="526"/>
                      <a:pt x="1060" y="665"/>
                    </a:cubicBezTo>
                    <a:cubicBezTo>
                      <a:pt x="1065" y="680"/>
                      <a:pt x="1069" y="689"/>
                      <a:pt x="1079" y="708"/>
                    </a:cubicBezTo>
                    <a:cubicBezTo>
                      <a:pt x="1014" y="665"/>
                      <a:pt x="953" y="628"/>
                      <a:pt x="889" y="596"/>
                    </a:cubicBezTo>
                    <a:cubicBezTo>
                      <a:pt x="767" y="526"/>
                      <a:pt x="638" y="470"/>
                      <a:pt x="494" y="461"/>
                    </a:cubicBezTo>
                    <a:cubicBezTo>
                      <a:pt x="486" y="461"/>
                      <a:pt x="478" y="460"/>
                      <a:pt x="470" y="460"/>
                    </a:cubicBezTo>
                    <a:cubicBezTo>
                      <a:pt x="351" y="460"/>
                      <a:pt x="295" y="534"/>
                      <a:pt x="326" y="656"/>
                    </a:cubicBezTo>
                    <a:cubicBezTo>
                      <a:pt x="372" y="852"/>
                      <a:pt x="479" y="1015"/>
                      <a:pt x="614" y="1158"/>
                    </a:cubicBezTo>
                    <a:cubicBezTo>
                      <a:pt x="683" y="1232"/>
                      <a:pt x="763" y="1302"/>
                      <a:pt x="837" y="1372"/>
                    </a:cubicBezTo>
                    <a:cubicBezTo>
                      <a:pt x="837" y="1377"/>
                      <a:pt x="833" y="1377"/>
                      <a:pt x="828" y="1382"/>
                    </a:cubicBezTo>
                    <a:cubicBezTo>
                      <a:pt x="702" y="1349"/>
                      <a:pt x="577" y="1316"/>
                      <a:pt x="451" y="1293"/>
                    </a:cubicBezTo>
                    <a:cubicBezTo>
                      <a:pt x="405" y="1285"/>
                      <a:pt x="355" y="1280"/>
                      <a:pt x="305" y="1280"/>
                    </a:cubicBezTo>
                    <a:cubicBezTo>
                      <a:pt x="270" y="1280"/>
                      <a:pt x="235" y="1282"/>
                      <a:pt x="200" y="1288"/>
                    </a:cubicBezTo>
                    <a:cubicBezTo>
                      <a:pt x="61" y="1311"/>
                      <a:pt x="1" y="1437"/>
                      <a:pt x="61" y="1567"/>
                    </a:cubicBezTo>
                    <a:cubicBezTo>
                      <a:pt x="89" y="1618"/>
                      <a:pt x="121" y="1665"/>
                      <a:pt x="159" y="1712"/>
                    </a:cubicBezTo>
                    <a:cubicBezTo>
                      <a:pt x="298" y="1865"/>
                      <a:pt x="475" y="1967"/>
                      <a:pt x="661" y="2041"/>
                    </a:cubicBezTo>
                    <a:cubicBezTo>
                      <a:pt x="849" y="2115"/>
                      <a:pt x="1040" y="2160"/>
                      <a:pt x="1234" y="2160"/>
                    </a:cubicBezTo>
                    <a:cubicBezTo>
                      <a:pt x="1323" y="2160"/>
                      <a:pt x="1412" y="2150"/>
                      <a:pt x="1502" y="2130"/>
                    </a:cubicBezTo>
                    <a:cubicBezTo>
                      <a:pt x="1814" y="2060"/>
                      <a:pt x="2018" y="1837"/>
                      <a:pt x="2060" y="1526"/>
                    </a:cubicBezTo>
                    <a:cubicBezTo>
                      <a:pt x="2084" y="1330"/>
                      <a:pt x="2046" y="1139"/>
                      <a:pt x="1981" y="959"/>
                    </a:cubicBezTo>
                    <a:cubicBezTo>
                      <a:pt x="1869" y="642"/>
                      <a:pt x="1665" y="391"/>
                      <a:pt x="1419" y="168"/>
                    </a:cubicBezTo>
                    <a:cubicBezTo>
                      <a:pt x="1335" y="99"/>
                      <a:pt x="1247" y="38"/>
                      <a:pt x="1144" y="10"/>
                    </a:cubicBezTo>
                    <a:cubicBezTo>
                      <a:pt x="1118" y="4"/>
                      <a:pt x="1094" y="1"/>
                      <a:pt x="10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7"/>
              <p:cNvSpPr/>
              <p:nvPr/>
            </p:nvSpPr>
            <p:spPr>
              <a:xfrm>
                <a:off x="3915374" y="657858"/>
                <a:ext cx="16864" cy="20528"/>
              </a:xfrm>
              <a:custGeom>
                <a:rect b="b" l="l" r="r" t="t"/>
                <a:pathLst>
                  <a:path extrusionOk="0" h="325" w="267">
                    <a:moveTo>
                      <a:pt x="177" y="1"/>
                    </a:moveTo>
                    <a:cubicBezTo>
                      <a:pt x="161" y="1"/>
                      <a:pt x="144" y="3"/>
                      <a:pt x="125" y="9"/>
                    </a:cubicBezTo>
                    <a:cubicBezTo>
                      <a:pt x="106" y="14"/>
                      <a:pt x="93" y="24"/>
                      <a:pt x="78" y="33"/>
                    </a:cubicBezTo>
                    <a:cubicBezTo>
                      <a:pt x="18" y="75"/>
                      <a:pt x="9" y="135"/>
                      <a:pt x="5" y="204"/>
                    </a:cubicBezTo>
                    <a:cubicBezTo>
                      <a:pt x="0" y="265"/>
                      <a:pt x="14" y="298"/>
                      <a:pt x="56" y="316"/>
                    </a:cubicBezTo>
                    <a:cubicBezTo>
                      <a:pt x="69" y="322"/>
                      <a:pt x="84" y="324"/>
                      <a:pt x="100" y="324"/>
                    </a:cubicBezTo>
                    <a:cubicBezTo>
                      <a:pt x="137" y="324"/>
                      <a:pt x="177" y="308"/>
                      <a:pt x="200" y="279"/>
                    </a:cubicBezTo>
                    <a:cubicBezTo>
                      <a:pt x="213" y="265"/>
                      <a:pt x="228" y="242"/>
                      <a:pt x="232" y="223"/>
                    </a:cubicBezTo>
                    <a:cubicBezTo>
                      <a:pt x="246" y="187"/>
                      <a:pt x="256" y="153"/>
                      <a:pt x="256" y="116"/>
                    </a:cubicBezTo>
                    <a:cubicBezTo>
                      <a:pt x="266" y="43"/>
                      <a:pt x="236" y="1"/>
                      <a:pt x="1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8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6" name="Google Shape;266;p8"/>
          <p:cNvGrpSpPr/>
          <p:nvPr/>
        </p:nvGrpSpPr>
        <p:grpSpPr>
          <a:xfrm>
            <a:off x="-1023288" y="-1153449"/>
            <a:ext cx="11051881" cy="7228507"/>
            <a:chOff x="-1023288" y="-1153449"/>
            <a:chExt cx="11051881" cy="7228507"/>
          </a:xfrm>
        </p:grpSpPr>
        <p:grpSp>
          <p:nvGrpSpPr>
            <p:cNvPr id="267" name="Google Shape;267;p8"/>
            <p:cNvGrpSpPr/>
            <p:nvPr/>
          </p:nvGrpSpPr>
          <p:grpSpPr>
            <a:xfrm rot="8509235">
              <a:off x="7493130" y="-763090"/>
              <a:ext cx="1945176" cy="1971039"/>
              <a:chOff x="-2389302" y="2921401"/>
              <a:chExt cx="1442376" cy="1461553"/>
            </a:xfrm>
          </p:grpSpPr>
          <p:sp>
            <p:nvSpPr>
              <p:cNvPr id="268" name="Google Shape;268;p8"/>
              <p:cNvSpPr/>
              <p:nvPr/>
            </p:nvSpPr>
            <p:spPr>
              <a:xfrm rot="-5400000">
                <a:off x="-1698751" y="2940176"/>
                <a:ext cx="753500" cy="750148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8"/>
              <p:cNvSpPr/>
              <p:nvPr/>
            </p:nvSpPr>
            <p:spPr>
              <a:xfrm rot="9396152">
                <a:off x="-1885653" y="3395076"/>
                <a:ext cx="482483" cy="429298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8"/>
              <p:cNvSpPr/>
              <p:nvPr/>
            </p:nvSpPr>
            <p:spPr>
              <a:xfrm flipH="1" rot="-4500008">
                <a:off x="-1653080" y="37006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8"/>
              <p:cNvSpPr/>
              <p:nvPr/>
            </p:nvSpPr>
            <p:spPr>
              <a:xfrm rot="4936585">
                <a:off x="-2338280" y="3603803"/>
                <a:ext cx="670834" cy="66956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8"/>
              <p:cNvSpPr/>
              <p:nvPr/>
            </p:nvSpPr>
            <p:spPr>
              <a:xfrm flipH="1" rot="6299992">
                <a:off x="-2356530" y="30277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3" name="Google Shape;273;p8"/>
            <p:cNvGrpSpPr/>
            <p:nvPr/>
          </p:nvGrpSpPr>
          <p:grpSpPr>
            <a:xfrm rot="950705">
              <a:off x="8293093" y="1328219"/>
              <a:ext cx="1550473" cy="1571088"/>
              <a:chOff x="-2389302" y="2921401"/>
              <a:chExt cx="1442376" cy="1461553"/>
            </a:xfrm>
          </p:grpSpPr>
          <p:sp>
            <p:nvSpPr>
              <p:cNvPr id="274" name="Google Shape;274;p8"/>
              <p:cNvSpPr/>
              <p:nvPr/>
            </p:nvSpPr>
            <p:spPr>
              <a:xfrm rot="-5400000">
                <a:off x="-1698751" y="2940176"/>
                <a:ext cx="753500" cy="750148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8"/>
              <p:cNvSpPr/>
              <p:nvPr/>
            </p:nvSpPr>
            <p:spPr>
              <a:xfrm rot="9396152">
                <a:off x="-1885653" y="3395076"/>
                <a:ext cx="482483" cy="429298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8"/>
              <p:cNvSpPr/>
              <p:nvPr/>
            </p:nvSpPr>
            <p:spPr>
              <a:xfrm flipH="1" rot="-4500008">
                <a:off x="-1653080" y="37006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8"/>
              <p:cNvSpPr/>
              <p:nvPr/>
            </p:nvSpPr>
            <p:spPr>
              <a:xfrm rot="4936585">
                <a:off x="-2338280" y="3603803"/>
                <a:ext cx="670834" cy="66956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8"/>
              <p:cNvSpPr/>
              <p:nvPr/>
            </p:nvSpPr>
            <p:spPr>
              <a:xfrm flipH="1" rot="6299992">
                <a:off x="-2356530" y="30277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9" name="Google Shape;279;p8"/>
            <p:cNvGrpSpPr/>
            <p:nvPr/>
          </p:nvGrpSpPr>
          <p:grpSpPr>
            <a:xfrm rot="950891">
              <a:off x="8407762" y="3378137"/>
              <a:ext cx="969192" cy="982078"/>
              <a:chOff x="-2389302" y="2921401"/>
              <a:chExt cx="1442376" cy="1461553"/>
            </a:xfrm>
          </p:grpSpPr>
          <p:sp>
            <p:nvSpPr>
              <p:cNvPr id="280" name="Google Shape;280;p8"/>
              <p:cNvSpPr/>
              <p:nvPr/>
            </p:nvSpPr>
            <p:spPr>
              <a:xfrm rot="-5400000">
                <a:off x="-1698751" y="2940176"/>
                <a:ext cx="753500" cy="750148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8"/>
              <p:cNvSpPr/>
              <p:nvPr/>
            </p:nvSpPr>
            <p:spPr>
              <a:xfrm rot="9396152">
                <a:off x="-1885653" y="3395076"/>
                <a:ext cx="482483" cy="429298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8"/>
              <p:cNvSpPr/>
              <p:nvPr/>
            </p:nvSpPr>
            <p:spPr>
              <a:xfrm flipH="1" rot="-4500008">
                <a:off x="-1653080" y="37006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p8"/>
              <p:cNvSpPr/>
              <p:nvPr/>
            </p:nvSpPr>
            <p:spPr>
              <a:xfrm rot="4936585">
                <a:off x="-2338280" y="3603803"/>
                <a:ext cx="670834" cy="66956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p8"/>
              <p:cNvSpPr/>
              <p:nvPr/>
            </p:nvSpPr>
            <p:spPr>
              <a:xfrm flipH="1" rot="6299992">
                <a:off x="-2356530" y="30277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5" name="Google Shape;285;p8"/>
            <p:cNvGrpSpPr/>
            <p:nvPr/>
          </p:nvGrpSpPr>
          <p:grpSpPr>
            <a:xfrm rot="8509235">
              <a:off x="-622170" y="3713660"/>
              <a:ext cx="1945176" cy="1971039"/>
              <a:chOff x="-2389302" y="2921401"/>
              <a:chExt cx="1442376" cy="1461553"/>
            </a:xfrm>
          </p:grpSpPr>
          <p:sp>
            <p:nvSpPr>
              <p:cNvPr id="286" name="Google Shape;286;p8"/>
              <p:cNvSpPr/>
              <p:nvPr/>
            </p:nvSpPr>
            <p:spPr>
              <a:xfrm rot="-5400000">
                <a:off x="-1698751" y="2940176"/>
                <a:ext cx="753500" cy="750148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" name="Google Shape;287;p8"/>
              <p:cNvSpPr/>
              <p:nvPr/>
            </p:nvSpPr>
            <p:spPr>
              <a:xfrm rot="9396152">
                <a:off x="-1885653" y="3395076"/>
                <a:ext cx="482483" cy="429298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8"/>
              <p:cNvSpPr/>
              <p:nvPr/>
            </p:nvSpPr>
            <p:spPr>
              <a:xfrm flipH="1" rot="-4500008">
                <a:off x="-1653080" y="37006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" name="Google Shape;289;p8"/>
              <p:cNvSpPr/>
              <p:nvPr/>
            </p:nvSpPr>
            <p:spPr>
              <a:xfrm rot="4936585">
                <a:off x="-2338280" y="3603803"/>
                <a:ext cx="670834" cy="66956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" name="Google Shape;290;p8"/>
              <p:cNvSpPr/>
              <p:nvPr/>
            </p:nvSpPr>
            <p:spPr>
              <a:xfrm flipH="1" rot="6299992">
                <a:off x="-2356530" y="30277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1" name="Google Shape;291;p8"/>
          <p:cNvGrpSpPr/>
          <p:nvPr/>
        </p:nvGrpSpPr>
        <p:grpSpPr>
          <a:xfrm>
            <a:off x="-60131" y="-123639"/>
            <a:ext cx="9038093" cy="3739078"/>
            <a:chOff x="-60131" y="-123639"/>
            <a:chExt cx="9038093" cy="3739078"/>
          </a:xfrm>
        </p:grpSpPr>
        <p:grpSp>
          <p:nvGrpSpPr>
            <p:cNvPr id="292" name="Google Shape;292;p8"/>
            <p:cNvGrpSpPr/>
            <p:nvPr/>
          </p:nvGrpSpPr>
          <p:grpSpPr>
            <a:xfrm rot="10800000">
              <a:off x="6682538" y="-123639"/>
              <a:ext cx="561860" cy="505635"/>
              <a:chOff x="3828925" y="3986442"/>
              <a:chExt cx="341577" cy="307414"/>
            </a:xfrm>
          </p:grpSpPr>
          <p:sp>
            <p:nvSpPr>
              <p:cNvPr id="293" name="Google Shape;293;p8"/>
              <p:cNvSpPr/>
              <p:nvPr/>
            </p:nvSpPr>
            <p:spPr>
              <a:xfrm>
                <a:off x="3828925" y="3986442"/>
                <a:ext cx="341577" cy="307414"/>
              </a:xfrm>
              <a:custGeom>
                <a:rect b="b" l="l" r="r" t="t"/>
                <a:pathLst>
                  <a:path extrusionOk="0" h="6461" w="7179">
                    <a:moveTo>
                      <a:pt x="2032" y="1"/>
                    </a:moveTo>
                    <a:cubicBezTo>
                      <a:pt x="1981" y="1"/>
                      <a:pt x="1944" y="24"/>
                      <a:pt x="1916" y="66"/>
                    </a:cubicBezTo>
                    <a:cubicBezTo>
                      <a:pt x="1902" y="94"/>
                      <a:pt x="1893" y="122"/>
                      <a:pt x="1888" y="150"/>
                    </a:cubicBezTo>
                    <a:cubicBezTo>
                      <a:pt x="1865" y="262"/>
                      <a:pt x="1842" y="373"/>
                      <a:pt x="1827" y="485"/>
                    </a:cubicBezTo>
                    <a:cubicBezTo>
                      <a:pt x="1818" y="582"/>
                      <a:pt x="1814" y="684"/>
                      <a:pt x="1827" y="782"/>
                    </a:cubicBezTo>
                    <a:cubicBezTo>
                      <a:pt x="1861" y="1019"/>
                      <a:pt x="1967" y="1219"/>
                      <a:pt x="2140" y="1391"/>
                    </a:cubicBezTo>
                    <a:cubicBezTo>
                      <a:pt x="2213" y="1465"/>
                      <a:pt x="2292" y="1535"/>
                      <a:pt x="2376" y="1600"/>
                    </a:cubicBezTo>
                    <a:cubicBezTo>
                      <a:pt x="2516" y="1712"/>
                      <a:pt x="2655" y="1819"/>
                      <a:pt x="2794" y="1925"/>
                    </a:cubicBezTo>
                    <a:cubicBezTo>
                      <a:pt x="2855" y="1972"/>
                      <a:pt x="2915" y="2019"/>
                      <a:pt x="2966" y="2075"/>
                    </a:cubicBezTo>
                    <a:cubicBezTo>
                      <a:pt x="2976" y="2084"/>
                      <a:pt x="2990" y="2098"/>
                      <a:pt x="2999" y="2111"/>
                    </a:cubicBezTo>
                    <a:lnTo>
                      <a:pt x="2999" y="2120"/>
                    </a:lnTo>
                    <a:cubicBezTo>
                      <a:pt x="2995" y="2124"/>
                      <a:pt x="2992" y="2128"/>
                      <a:pt x="2989" y="2128"/>
                    </a:cubicBezTo>
                    <a:cubicBezTo>
                      <a:pt x="2988" y="2128"/>
                      <a:pt x="2986" y="2127"/>
                      <a:pt x="2985" y="2126"/>
                    </a:cubicBezTo>
                    <a:cubicBezTo>
                      <a:pt x="2957" y="2120"/>
                      <a:pt x="2929" y="2116"/>
                      <a:pt x="2902" y="2107"/>
                    </a:cubicBezTo>
                    <a:cubicBezTo>
                      <a:pt x="2683" y="2051"/>
                      <a:pt x="2460" y="1995"/>
                      <a:pt x="2232" y="1976"/>
                    </a:cubicBezTo>
                    <a:cubicBezTo>
                      <a:pt x="2125" y="1968"/>
                      <a:pt x="2018" y="1963"/>
                      <a:pt x="1902" y="1953"/>
                    </a:cubicBezTo>
                    <a:cubicBezTo>
                      <a:pt x="1809" y="1963"/>
                      <a:pt x="1711" y="1963"/>
                      <a:pt x="1614" y="1972"/>
                    </a:cubicBezTo>
                    <a:cubicBezTo>
                      <a:pt x="1492" y="1987"/>
                      <a:pt x="1372" y="2004"/>
                      <a:pt x="1247" y="2023"/>
                    </a:cubicBezTo>
                    <a:cubicBezTo>
                      <a:pt x="1074" y="2047"/>
                      <a:pt x="907" y="2088"/>
                      <a:pt x="745" y="2154"/>
                    </a:cubicBezTo>
                    <a:cubicBezTo>
                      <a:pt x="694" y="2172"/>
                      <a:pt x="647" y="2191"/>
                      <a:pt x="595" y="2204"/>
                    </a:cubicBezTo>
                    <a:cubicBezTo>
                      <a:pt x="428" y="2255"/>
                      <a:pt x="261" y="2302"/>
                      <a:pt x="89" y="2330"/>
                    </a:cubicBezTo>
                    <a:cubicBezTo>
                      <a:pt x="65" y="2335"/>
                      <a:pt x="48" y="2339"/>
                      <a:pt x="29" y="2344"/>
                    </a:cubicBezTo>
                    <a:cubicBezTo>
                      <a:pt x="10" y="2349"/>
                      <a:pt x="1" y="2362"/>
                      <a:pt x="5" y="2381"/>
                    </a:cubicBezTo>
                    <a:cubicBezTo>
                      <a:pt x="14" y="2405"/>
                      <a:pt x="20" y="2423"/>
                      <a:pt x="29" y="2446"/>
                    </a:cubicBezTo>
                    <a:cubicBezTo>
                      <a:pt x="61" y="2521"/>
                      <a:pt x="103" y="2590"/>
                      <a:pt x="154" y="2656"/>
                    </a:cubicBezTo>
                    <a:cubicBezTo>
                      <a:pt x="196" y="2712"/>
                      <a:pt x="247" y="2753"/>
                      <a:pt x="308" y="2781"/>
                    </a:cubicBezTo>
                    <a:cubicBezTo>
                      <a:pt x="410" y="2823"/>
                      <a:pt x="516" y="2856"/>
                      <a:pt x="628" y="2873"/>
                    </a:cubicBezTo>
                    <a:cubicBezTo>
                      <a:pt x="758" y="2892"/>
                      <a:pt x="889" y="2920"/>
                      <a:pt x="1014" y="2948"/>
                    </a:cubicBezTo>
                    <a:cubicBezTo>
                      <a:pt x="1232" y="3000"/>
                      <a:pt x="1442" y="3060"/>
                      <a:pt x="1655" y="3125"/>
                    </a:cubicBezTo>
                    <a:cubicBezTo>
                      <a:pt x="2013" y="3232"/>
                      <a:pt x="2385" y="3287"/>
                      <a:pt x="2762" y="3287"/>
                    </a:cubicBezTo>
                    <a:lnTo>
                      <a:pt x="2855" y="3287"/>
                    </a:lnTo>
                    <a:cubicBezTo>
                      <a:pt x="2865" y="3287"/>
                      <a:pt x="2874" y="3287"/>
                      <a:pt x="2883" y="3292"/>
                    </a:cubicBezTo>
                    <a:cubicBezTo>
                      <a:pt x="2897" y="3292"/>
                      <a:pt x="2902" y="3306"/>
                      <a:pt x="2893" y="3315"/>
                    </a:cubicBezTo>
                    <a:cubicBezTo>
                      <a:pt x="2855" y="3358"/>
                      <a:pt x="2818" y="3399"/>
                      <a:pt x="2786" y="3441"/>
                    </a:cubicBezTo>
                    <a:cubicBezTo>
                      <a:pt x="2636" y="3604"/>
                      <a:pt x="2497" y="3772"/>
                      <a:pt x="2372" y="3952"/>
                    </a:cubicBezTo>
                    <a:cubicBezTo>
                      <a:pt x="2279" y="4087"/>
                      <a:pt x="2195" y="4227"/>
                      <a:pt x="2134" y="4385"/>
                    </a:cubicBezTo>
                    <a:cubicBezTo>
                      <a:pt x="2088" y="4510"/>
                      <a:pt x="2069" y="4645"/>
                      <a:pt x="2069" y="4780"/>
                    </a:cubicBezTo>
                    <a:cubicBezTo>
                      <a:pt x="2074" y="4901"/>
                      <a:pt x="2093" y="5021"/>
                      <a:pt x="2125" y="5143"/>
                    </a:cubicBezTo>
                    <a:cubicBezTo>
                      <a:pt x="2162" y="5278"/>
                      <a:pt x="2200" y="5407"/>
                      <a:pt x="2241" y="5542"/>
                    </a:cubicBezTo>
                    <a:cubicBezTo>
                      <a:pt x="2283" y="5682"/>
                      <a:pt x="2316" y="5826"/>
                      <a:pt x="2307" y="5975"/>
                    </a:cubicBezTo>
                    <a:cubicBezTo>
                      <a:pt x="2301" y="6035"/>
                      <a:pt x="2292" y="6096"/>
                      <a:pt x="2283" y="6156"/>
                    </a:cubicBezTo>
                    <a:cubicBezTo>
                      <a:pt x="2279" y="6221"/>
                      <a:pt x="2264" y="6286"/>
                      <a:pt x="2264" y="6356"/>
                    </a:cubicBezTo>
                    <a:cubicBezTo>
                      <a:pt x="2264" y="6420"/>
                      <a:pt x="2306" y="6460"/>
                      <a:pt x="2361" y="6460"/>
                    </a:cubicBezTo>
                    <a:cubicBezTo>
                      <a:pt x="2378" y="6460"/>
                      <a:pt x="2395" y="6457"/>
                      <a:pt x="2413" y="6449"/>
                    </a:cubicBezTo>
                    <a:cubicBezTo>
                      <a:pt x="2432" y="6439"/>
                      <a:pt x="2451" y="6430"/>
                      <a:pt x="2469" y="6416"/>
                    </a:cubicBezTo>
                    <a:cubicBezTo>
                      <a:pt x="2627" y="6300"/>
                      <a:pt x="2781" y="6179"/>
                      <a:pt x="2910" y="6035"/>
                    </a:cubicBezTo>
                    <a:cubicBezTo>
                      <a:pt x="2953" y="5989"/>
                      <a:pt x="2994" y="5942"/>
                      <a:pt x="3037" y="5896"/>
                    </a:cubicBezTo>
                    <a:cubicBezTo>
                      <a:pt x="3110" y="5812"/>
                      <a:pt x="3185" y="5724"/>
                      <a:pt x="3245" y="5626"/>
                    </a:cubicBezTo>
                    <a:cubicBezTo>
                      <a:pt x="3371" y="5422"/>
                      <a:pt x="3473" y="5208"/>
                      <a:pt x="3548" y="4980"/>
                    </a:cubicBezTo>
                    <a:cubicBezTo>
                      <a:pt x="3618" y="4752"/>
                      <a:pt x="3687" y="4525"/>
                      <a:pt x="3771" y="4302"/>
                    </a:cubicBezTo>
                    <a:cubicBezTo>
                      <a:pt x="3818" y="4180"/>
                      <a:pt x="3859" y="4055"/>
                      <a:pt x="3925" y="3943"/>
                    </a:cubicBezTo>
                    <a:cubicBezTo>
                      <a:pt x="3943" y="3911"/>
                      <a:pt x="3953" y="3894"/>
                      <a:pt x="3964" y="3894"/>
                    </a:cubicBezTo>
                    <a:cubicBezTo>
                      <a:pt x="3974" y="3894"/>
                      <a:pt x="3984" y="3911"/>
                      <a:pt x="4003" y="3943"/>
                    </a:cubicBezTo>
                    <a:cubicBezTo>
                      <a:pt x="4110" y="4111"/>
                      <a:pt x="4212" y="4278"/>
                      <a:pt x="4329" y="4446"/>
                    </a:cubicBezTo>
                    <a:cubicBezTo>
                      <a:pt x="4515" y="4714"/>
                      <a:pt x="4728" y="4965"/>
                      <a:pt x="4970" y="5194"/>
                    </a:cubicBezTo>
                    <a:cubicBezTo>
                      <a:pt x="5077" y="5287"/>
                      <a:pt x="5184" y="5375"/>
                      <a:pt x="5305" y="5450"/>
                    </a:cubicBezTo>
                    <a:cubicBezTo>
                      <a:pt x="5393" y="5505"/>
                      <a:pt x="5487" y="5542"/>
                      <a:pt x="5588" y="5570"/>
                    </a:cubicBezTo>
                    <a:cubicBezTo>
                      <a:pt x="5643" y="5586"/>
                      <a:pt x="5701" y="5591"/>
                      <a:pt x="5759" y="5591"/>
                    </a:cubicBezTo>
                    <a:cubicBezTo>
                      <a:pt x="5784" y="5591"/>
                      <a:pt x="5809" y="5590"/>
                      <a:pt x="5835" y="5589"/>
                    </a:cubicBezTo>
                    <a:cubicBezTo>
                      <a:pt x="5849" y="5585"/>
                      <a:pt x="5867" y="5579"/>
                      <a:pt x="5886" y="5575"/>
                    </a:cubicBezTo>
                    <a:cubicBezTo>
                      <a:pt x="5970" y="5547"/>
                      <a:pt x="6017" y="5478"/>
                      <a:pt x="5998" y="5389"/>
                    </a:cubicBezTo>
                    <a:cubicBezTo>
                      <a:pt x="5993" y="5351"/>
                      <a:pt x="5983" y="5315"/>
                      <a:pt x="5970" y="5282"/>
                    </a:cubicBezTo>
                    <a:cubicBezTo>
                      <a:pt x="5946" y="5231"/>
                      <a:pt x="5927" y="5180"/>
                      <a:pt x="5905" y="5133"/>
                    </a:cubicBezTo>
                    <a:cubicBezTo>
                      <a:pt x="5802" y="4943"/>
                      <a:pt x="5704" y="4748"/>
                      <a:pt x="5603" y="4557"/>
                    </a:cubicBezTo>
                    <a:cubicBezTo>
                      <a:pt x="5537" y="4435"/>
                      <a:pt x="5468" y="4315"/>
                      <a:pt x="5397" y="4199"/>
                    </a:cubicBezTo>
                    <a:cubicBezTo>
                      <a:pt x="5217" y="3883"/>
                      <a:pt x="5012" y="3581"/>
                      <a:pt x="4798" y="3287"/>
                    </a:cubicBezTo>
                    <a:cubicBezTo>
                      <a:pt x="4742" y="3214"/>
                      <a:pt x="4687" y="3135"/>
                      <a:pt x="4635" y="3060"/>
                    </a:cubicBezTo>
                    <a:cubicBezTo>
                      <a:pt x="4622" y="3041"/>
                      <a:pt x="4612" y="3027"/>
                      <a:pt x="4603" y="3008"/>
                    </a:cubicBezTo>
                    <a:cubicBezTo>
                      <a:pt x="4599" y="3004"/>
                      <a:pt x="4603" y="2995"/>
                      <a:pt x="4607" y="2991"/>
                    </a:cubicBezTo>
                    <a:cubicBezTo>
                      <a:pt x="4635" y="2985"/>
                      <a:pt x="4663" y="2981"/>
                      <a:pt x="4687" y="2981"/>
                    </a:cubicBezTo>
                    <a:lnTo>
                      <a:pt x="4877" y="2981"/>
                    </a:lnTo>
                    <a:cubicBezTo>
                      <a:pt x="4970" y="2981"/>
                      <a:pt x="5063" y="2967"/>
                      <a:pt x="5156" y="2957"/>
                    </a:cubicBezTo>
                    <a:cubicBezTo>
                      <a:pt x="5412" y="2920"/>
                      <a:pt x="5626" y="2809"/>
                      <a:pt x="5802" y="2622"/>
                    </a:cubicBezTo>
                    <a:cubicBezTo>
                      <a:pt x="5895" y="2530"/>
                      <a:pt x="5979" y="2427"/>
                      <a:pt x="6053" y="2321"/>
                    </a:cubicBezTo>
                    <a:cubicBezTo>
                      <a:pt x="6150" y="2186"/>
                      <a:pt x="6244" y="2047"/>
                      <a:pt x="6337" y="1912"/>
                    </a:cubicBezTo>
                    <a:cubicBezTo>
                      <a:pt x="6435" y="1781"/>
                      <a:pt x="6541" y="1656"/>
                      <a:pt x="6667" y="1554"/>
                    </a:cubicBezTo>
                    <a:cubicBezTo>
                      <a:pt x="6718" y="1517"/>
                      <a:pt x="6774" y="1479"/>
                      <a:pt x="6825" y="1442"/>
                    </a:cubicBezTo>
                    <a:cubicBezTo>
                      <a:pt x="6904" y="1391"/>
                      <a:pt x="6983" y="1339"/>
                      <a:pt x="7058" y="1284"/>
                    </a:cubicBezTo>
                    <a:cubicBezTo>
                      <a:pt x="7090" y="1266"/>
                      <a:pt x="7122" y="1242"/>
                      <a:pt x="7141" y="1210"/>
                    </a:cubicBezTo>
                    <a:cubicBezTo>
                      <a:pt x="7178" y="1144"/>
                      <a:pt x="7150" y="1079"/>
                      <a:pt x="7085" y="1056"/>
                    </a:cubicBezTo>
                    <a:cubicBezTo>
                      <a:pt x="7062" y="1048"/>
                      <a:pt x="7040" y="1044"/>
                      <a:pt x="7018" y="1044"/>
                    </a:cubicBezTo>
                    <a:cubicBezTo>
                      <a:pt x="7005" y="1044"/>
                      <a:pt x="6992" y="1045"/>
                      <a:pt x="6978" y="1047"/>
                    </a:cubicBezTo>
                    <a:cubicBezTo>
                      <a:pt x="6937" y="1052"/>
                      <a:pt x="6895" y="1056"/>
                      <a:pt x="6853" y="1060"/>
                    </a:cubicBezTo>
                    <a:cubicBezTo>
                      <a:pt x="6723" y="1079"/>
                      <a:pt x="6597" y="1094"/>
                      <a:pt x="6467" y="1112"/>
                    </a:cubicBezTo>
                    <a:cubicBezTo>
                      <a:pt x="6341" y="1126"/>
                      <a:pt x="6212" y="1140"/>
                      <a:pt x="6081" y="1163"/>
                    </a:cubicBezTo>
                    <a:cubicBezTo>
                      <a:pt x="5788" y="1210"/>
                      <a:pt x="5500" y="1279"/>
                      <a:pt x="5217" y="1377"/>
                    </a:cubicBezTo>
                    <a:cubicBezTo>
                      <a:pt x="4858" y="1502"/>
                      <a:pt x="4519" y="1665"/>
                      <a:pt x="4208" y="1888"/>
                    </a:cubicBezTo>
                    <a:cubicBezTo>
                      <a:pt x="4204" y="1893"/>
                      <a:pt x="4194" y="1897"/>
                      <a:pt x="4189" y="1903"/>
                    </a:cubicBezTo>
                    <a:cubicBezTo>
                      <a:pt x="4177" y="1909"/>
                      <a:pt x="4169" y="1912"/>
                      <a:pt x="4162" y="1912"/>
                    </a:cubicBezTo>
                    <a:cubicBezTo>
                      <a:pt x="4152" y="1912"/>
                      <a:pt x="4146" y="1906"/>
                      <a:pt x="4138" y="1893"/>
                    </a:cubicBezTo>
                    <a:cubicBezTo>
                      <a:pt x="4114" y="1856"/>
                      <a:pt x="4096" y="1819"/>
                      <a:pt x="4077" y="1781"/>
                    </a:cubicBezTo>
                    <a:cubicBezTo>
                      <a:pt x="3966" y="1545"/>
                      <a:pt x="3835" y="1317"/>
                      <a:pt x="3687" y="1103"/>
                    </a:cubicBezTo>
                    <a:cubicBezTo>
                      <a:pt x="3552" y="917"/>
                      <a:pt x="3404" y="749"/>
                      <a:pt x="3222" y="605"/>
                    </a:cubicBezTo>
                    <a:cubicBezTo>
                      <a:pt x="3088" y="494"/>
                      <a:pt x="2934" y="401"/>
                      <a:pt x="2775" y="322"/>
                    </a:cubicBezTo>
                    <a:cubicBezTo>
                      <a:pt x="2623" y="247"/>
                      <a:pt x="2474" y="178"/>
                      <a:pt x="2320" y="103"/>
                    </a:cubicBezTo>
                    <a:cubicBezTo>
                      <a:pt x="2260" y="75"/>
                      <a:pt x="2195" y="47"/>
                      <a:pt x="2134" y="24"/>
                    </a:cubicBezTo>
                    <a:cubicBezTo>
                      <a:pt x="2102" y="11"/>
                      <a:pt x="2069" y="1"/>
                      <a:pt x="20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94" name="Google Shape;294;p8"/>
              <p:cNvGrpSpPr/>
              <p:nvPr/>
            </p:nvGrpSpPr>
            <p:grpSpPr>
              <a:xfrm>
                <a:off x="3972934" y="4092211"/>
                <a:ext cx="59946" cy="64798"/>
                <a:chOff x="3177905" y="3841161"/>
                <a:chExt cx="47606" cy="51460"/>
              </a:xfrm>
            </p:grpSpPr>
            <p:sp>
              <p:nvSpPr>
                <p:cNvPr id="295" name="Google Shape;295;p8"/>
                <p:cNvSpPr/>
                <p:nvPr/>
              </p:nvSpPr>
              <p:spPr>
                <a:xfrm>
                  <a:off x="3198950" y="3841161"/>
                  <a:ext cx="8501" cy="19987"/>
                </a:xfrm>
                <a:custGeom>
                  <a:rect b="b" l="l" r="r" t="t"/>
                  <a:pathLst>
                    <a:path extrusionOk="0" h="529" w="225">
                      <a:moveTo>
                        <a:pt x="40" y="0"/>
                      </a:moveTo>
                      <a:cubicBezTo>
                        <a:pt x="32" y="0"/>
                        <a:pt x="25" y="3"/>
                        <a:pt x="19" y="9"/>
                      </a:cubicBezTo>
                      <a:cubicBezTo>
                        <a:pt x="10" y="17"/>
                        <a:pt x="5" y="26"/>
                        <a:pt x="1" y="41"/>
                      </a:cubicBezTo>
                      <a:lnTo>
                        <a:pt x="1" y="82"/>
                      </a:lnTo>
                      <a:cubicBezTo>
                        <a:pt x="1" y="101"/>
                        <a:pt x="5" y="125"/>
                        <a:pt x="10" y="148"/>
                      </a:cubicBezTo>
                      <a:cubicBezTo>
                        <a:pt x="29" y="222"/>
                        <a:pt x="42" y="301"/>
                        <a:pt x="70" y="380"/>
                      </a:cubicBezTo>
                      <a:cubicBezTo>
                        <a:pt x="79" y="408"/>
                        <a:pt x="89" y="436"/>
                        <a:pt x="102" y="464"/>
                      </a:cubicBezTo>
                      <a:cubicBezTo>
                        <a:pt x="107" y="477"/>
                        <a:pt x="117" y="492"/>
                        <a:pt x="126" y="501"/>
                      </a:cubicBezTo>
                      <a:cubicBezTo>
                        <a:pt x="135" y="515"/>
                        <a:pt x="145" y="520"/>
                        <a:pt x="158" y="524"/>
                      </a:cubicBezTo>
                      <a:cubicBezTo>
                        <a:pt x="165" y="527"/>
                        <a:pt x="172" y="529"/>
                        <a:pt x="179" y="529"/>
                      </a:cubicBezTo>
                      <a:cubicBezTo>
                        <a:pt x="192" y="529"/>
                        <a:pt x="204" y="524"/>
                        <a:pt x="210" y="515"/>
                      </a:cubicBezTo>
                      <a:cubicBezTo>
                        <a:pt x="218" y="501"/>
                        <a:pt x="224" y="487"/>
                        <a:pt x="224" y="468"/>
                      </a:cubicBezTo>
                      <a:cubicBezTo>
                        <a:pt x="218" y="455"/>
                        <a:pt x="218" y="440"/>
                        <a:pt x="218" y="431"/>
                      </a:cubicBezTo>
                      <a:cubicBezTo>
                        <a:pt x="201" y="333"/>
                        <a:pt x="177" y="236"/>
                        <a:pt x="145" y="148"/>
                      </a:cubicBezTo>
                      <a:cubicBezTo>
                        <a:pt x="135" y="120"/>
                        <a:pt x="126" y="97"/>
                        <a:pt x="112" y="73"/>
                      </a:cubicBezTo>
                      <a:cubicBezTo>
                        <a:pt x="102" y="54"/>
                        <a:pt x="94" y="36"/>
                        <a:pt x="79" y="22"/>
                      </a:cubicBezTo>
                      <a:cubicBezTo>
                        <a:pt x="70" y="13"/>
                        <a:pt x="66" y="9"/>
                        <a:pt x="57" y="3"/>
                      </a:cubicBezTo>
                      <a:cubicBezTo>
                        <a:pt x="51" y="1"/>
                        <a:pt x="45" y="0"/>
                        <a:pt x="4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6" name="Google Shape;296;p8"/>
                <p:cNvSpPr/>
                <p:nvPr/>
              </p:nvSpPr>
              <p:spPr>
                <a:xfrm>
                  <a:off x="3177905" y="3863755"/>
                  <a:ext cx="21083" cy="5781"/>
                </a:xfrm>
                <a:custGeom>
                  <a:rect b="b" l="l" r="r" t="t"/>
                  <a:pathLst>
                    <a:path extrusionOk="0" h="153" w="558">
                      <a:moveTo>
                        <a:pt x="451" y="1"/>
                      </a:moveTo>
                      <a:cubicBezTo>
                        <a:pt x="367" y="1"/>
                        <a:pt x="283" y="5"/>
                        <a:pt x="200" y="10"/>
                      </a:cubicBezTo>
                      <a:cubicBezTo>
                        <a:pt x="176" y="10"/>
                        <a:pt x="153" y="10"/>
                        <a:pt x="129" y="14"/>
                      </a:cubicBezTo>
                      <a:cubicBezTo>
                        <a:pt x="106" y="14"/>
                        <a:pt x="84" y="19"/>
                        <a:pt x="60" y="24"/>
                      </a:cubicBezTo>
                      <a:cubicBezTo>
                        <a:pt x="50" y="24"/>
                        <a:pt x="41" y="29"/>
                        <a:pt x="32" y="33"/>
                      </a:cubicBezTo>
                      <a:cubicBezTo>
                        <a:pt x="0" y="52"/>
                        <a:pt x="0" y="74"/>
                        <a:pt x="13" y="98"/>
                      </a:cubicBezTo>
                      <a:cubicBezTo>
                        <a:pt x="18" y="102"/>
                        <a:pt x="22" y="108"/>
                        <a:pt x="22" y="108"/>
                      </a:cubicBezTo>
                      <a:cubicBezTo>
                        <a:pt x="28" y="117"/>
                        <a:pt x="37" y="121"/>
                        <a:pt x="41" y="121"/>
                      </a:cubicBezTo>
                      <a:cubicBezTo>
                        <a:pt x="60" y="136"/>
                        <a:pt x="84" y="140"/>
                        <a:pt x="102" y="145"/>
                      </a:cubicBezTo>
                      <a:cubicBezTo>
                        <a:pt x="132" y="150"/>
                        <a:pt x="162" y="152"/>
                        <a:pt x="192" y="152"/>
                      </a:cubicBezTo>
                      <a:cubicBezTo>
                        <a:pt x="213" y="152"/>
                        <a:pt x="234" y="151"/>
                        <a:pt x="256" y="149"/>
                      </a:cubicBezTo>
                      <a:cubicBezTo>
                        <a:pt x="301" y="145"/>
                        <a:pt x="353" y="136"/>
                        <a:pt x="399" y="126"/>
                      </a:cubicBezTo>
                      <a:cubicBezTo>
                        <a:pt x="423" y="121"/>
                        <a:pt x="446" y="112"/>
                        <a:pt x="474" y="112"/>
                      </a:cubicBezTo>
                      <a:cubicBezTo>
                        <a:pt x="483" y="108"/>
                        <a:pt x="492" y="108"/>
                        <a:pt x="502" y="102"/>
                      </a:cubicBezTo>
                      <a:cubicBezTo>
                        <a:pt x="516" y="98"/>
                        <a:pt x="534" y="89"/>
                        <a:pt x="543" y="74"/>
                      </a:cubicBezTo>
                      <a:cubicBezTo>
                        <a:pt x="558" y="57"/>
                        <a:pt x="558" y="33"/>
                        <a:pt x="534" y="19"/>
                      </a:cubicBezTo>
                      <a:cubicBezTo>
                        <a:pt x="520" y="14"/>
                        <a:pt x="507" y="10"/>
                        <a:pt x="497" y="5"/>
                      </a:cubicBezTo>
                      <a:cubicBezTo>
                        <a:pt x="479" y="5"/>
                        <a:pt x="464" y="1"/>
                        <a:pt x="4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7" name="Google Shape;297;p8"/>
                <p:cNvSpPr/>
                <p:nvPr/>
              </p:nvSpPr>
              <p:spPr>
                <a:xfrm>
                  <a:off x="3210020" y="3863189"/>
                  <a:ext cx="15491" cy="16322"/>
                </a:xfrm>
                <a:custGeom>
                  <a:rect b="b" l="l" r="r" t="t"/>
                  <a:pathLst>
                    <a:path extrusionOk="0" h="432" w="410">
                      <a:moveTo>
                        <a:pt x="28" y="0"/>
                      </a:moveTo>
                      <a:cubicBezTo>
                        <a:pt x="14" y="0"/>
                        <a:pt x="0" y="10"/>
                        <a:pt x="0" y="34"/>
                      </a:cubicBezTo>
                      <a:cubicBezTo>
                        <a:pt x="0" y="34"/>
                        <a:pt x="5" y="39"/>
                        <a:pt x="5" y="44"/>
                      </a:cubicBezTo>
                      <a:cubicBezTo>
                        <a:pt x="5" y="48"/>
                        <a:pt x="9" y="57"/>
                        <a:pt x="15" y="67"/>
                      </a:cubicBezTo>
                      <a:cubicBezTo>
                        <a:pt x="19" y="85"/>
                        <a:pt x="33" y="104"/>
                        <a:pt x="47" y="123"/>
                      </a:cubicBezTo>
                      <a:cubicBezTo>
                        <a:pt x="71" y="155"/>
                        <a:pt x="93" y="183"/>
                        <a:pt x="121" y="215"/>
                      </a:cubicBezTo>
                      <a:cubicBezTo>
                        <a:pt x="149" y="248"/>
                        <a:pt x="177" y="276"/>
                        <a:pt x="210" y="308"/>
                      </a:cubicBezTo>
                      <a:cubicBezTo>
                        <a:pt x="228" y="331"/>
                        <a:pt x="251" y="355"/>
                        <a:pt x="275" y="378"/>
                      </a:cubicBezTo>
                      <a:cubicBezTo>
                        <a:pt x="288" y="392"/>
                        <a:pt x="303" y="402"/>
                        <a:pt x="316" y="411"/>
                      </a:cubicBezTo>
                      <a:cubicBezTo>
                        <a:pt x="326" y="415"/>
                        <a:pt x="335" y="420"/>
                        <a:pt x="344" y="424"/>
                      </a:cubicBezTo>
                      <a:cubicBezTo>
                        <a:pt x="354" y="428"/>
                        <a:pt x="362" y="431"/>
                        <a:pt x="370" y="431"/>
                      </a:cubicBezTo>
                      <a:cubicBezTo>
                        <a:pt x="374" y="431"/>
                        <a:pt x="378" y="431"/>
                        <a:pt x="382" y="430"/>
                      </a:cubicBezTo>
                      <a:cubicBezTo>
                        <a:pt x="395" y="424"/>
                        <a:pt x="405" y="420"/>
                        <a:pt x="410" y="406"/>
                      </a:cubicBezTo>
                      <a:lnTo>
                        <a:pt x="410" y="383"/>
                      </a:lnTo>
                      <a:cubicBezTo>
                        <a:pt x="410" y="364"/>
                        <a:pt x="400" y="350"/>
                        <a:pt x="391" y="331"/>
                      </a:cubicBezTo>
                      <a:cubicBezTo>
                        <a:pt x="358" y="290"/>
                        <a:pt x="326" y="248"/>
                        <a:pt x="288" y="211"/>
                      </a:cubicBezTo>
                      <a:lnTo>
                        <a:pt x="247" y="169"/>
                      </a:lnTo>
                      <a:cubicBezTo>
                        <a:pt x="204" y="123"/>
                        <a:pt x="159" y="80"/>
                        <a:pt x="112" y="44"/>
                      </a:cubicBezTo>
                      <a:cubicBezTo>
                        <a:pt x="93" y="34"/>
                        <a:pt x="75" y="20"/>
                        <a:pt x="56" y="11"/>
                      </a:cubicBezTo>
                      <a:cubicBezTo>
                        <a:pt x="52" y="6"/>
                        <a:pt x="47" y="1"/>
                        <a:pt x="37" y="1"/>
                      </a:cubicBezTo>
                      <a:cubicBezTo>
                        <a:pt x="34" y="1"/>
                        <a:pt x="31" y="0"/>
                        <a:pt x="2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8" name="Google Shape;298;p8"/>
                <p:cNvSpPr/>
                <p:nvPr/>
              </p:nvSpPr>
              <p:spPr>
                <a:xfrm>
                  <a:off x="3204919" y="3867685"/>
                  <a:ext cx="12166" cy="18665"/>
                </a:xfrm>
                <a:custGeom>
                  <a:rect b="b" l="l" r="r" t="t"/>
                  <a:pathLst>
                    <a:path extrusionOk="0" h="494" w="322">
                      <a:moveTo>
                        <a:pt x="26" y="1"/>
                      </a:moveTo>
                      <a:cubicBezTo>
                        <a:pt x="12" y="1"/>
                        <a:pt x="0" y="13"/>
                        <a:pt x="0" y="32"/>
                      </a:cubicBezTo>
                      <a:lnTo>
                        <a:pt x="0" y="45"/>
                      </a:lnTo>
                      <a:cubicBezTo>
                        <a:pt x="5" y="50"/>
                        <a:pt x="5" y="54"/>
                        <a:pt x="10" y="60"/>
                      </a:cubicBezTo>
                      <a:cubicBezTo>
                        <a:pt x="15" y="82"/>
                        <a:pt x="24" y="101"/>
                        <a:pt x="33" y="120"/>
                      </a:cubicBezTo>
                      <a:cubicBezTo>
                        <a:pt x="60" y="176"/>
                        <a:pt x="84" y="231"/>
                        <a:pt x="112" y="283"/>
                      </a:cubicBezTo>
                      <a:cubicBezTo>
                        <a:pt x="144" y="333"/>
                        <a:pt x="172" y="384"/>
                        <a:pt x="206" y="431"/>
                      </a:cubicBezTo>
                      <a:cubicBezTo>
                        <a:pt x="219" y="445"/>
                        <a:pt x="233" y="464"/>
                        <a:pt x="247" y="478"/>
                      </a:cubicBezTo>
                      <a:cubicBezTo>
                        <a:pt x="251" y="482"/>
                        <a:pt x="261" y="487"/>
                        <a:pt x="266" y="491"/>
                      </a:cubicBezTo>
                      <a:cubicBezTo>
                        <a:pt x="270" y="493"/>
                        <a:pt x="275" y="493"/>
                        <a:pt x="280" y="493"/>
                      </a:cubicBezTo>
                      <a:cubicBezTo>
                        <a:pt x="295" y="493"/>
                        <a:pt x="310" y="488"/>
                        <a:pt x="317" y="478"/>
                      </a:cubicBezTo>
                      <a:cubicBezTo>
                        <a:pt x="322" y="472"/>
                        <a:pt x="322" y="468"/>
                        <a:pt x="322" y="459"/>
                      </a:cubicBezTo>
                      <a:lnTo>
                        <a:pt x="322" y="445"/>
                      </a:lnTo>
                      <a:cubicBezTo>
                        <a:pt x="317" y="436"/>
                        <a:pt x="317" y="427"/>
                        <a:pt x="317" y="422"/>
                      </a:cubicBezTo>
                      <a:cubicBezTo>
                        <a:pt x="303" y="375"/>
                        <a:pt x="279" y="339"/>
                        <a:pt x="256" y="296"/>
                      </a:cubicBezTo>
                      <a:cubicBezTo>
                        <a:pt x="219" y="227"/>
                        <a:pt x="172" y="157"/>
                        <a:pt x="126" y="92"/>
                      </a:cubicBezTo>
                      <a:cubicBezTo>
                        <a:pt x="112" y="69"/>
                        <a:pt x="98" y="50"/>
                        <a:pt x="79" y="32"/>
                      </a:cubicBezTo>
                      <a:lnTo>
                        <a:pt x="66" y="17"/>
                      </a:lnTo>
                      <a:cubicBezTo>
                        <a:pt x="56" y="13"/>
                        <a:pt x="47" y="8"/>
                        <a:pt x="38" y="4"/>
                      </a:cubicBezTo>
                      <a:cubicBezTo>
                        <a:pt x="34" y="2"/>
                        <a:pt x="30" y="1"/>
                        <a:pt x="2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9" name="Google Shape;299;p8"/>
                <p:cNvSpPr/>
                <p:nvPr/>
              </p:nvSpPr>
              <p:spPr>
                <a:xfrm>
                  <a:off x="3211078" y="3843013"/>
                  <a:ext cx="10390" cy="17531"/>
                </a:xfrm>
                <a:custGeom>
                  <a:rect b="b" l="l" r="r" t="t"/>
                  <a:pathLst>
                    <a:path extrusionOk="0" h="464" w="275">
                      <a:moveTo>
                        <a:pt x="242" y="1"/>
                      </a:moveTo>
                      <a:cubicBezTo>
                        <a:pt x="232" y="1"/>
                        <a:pt x="228" y="5"/>
                        <a:pt x="219" y="10"/>
                      </a:cubicBezTo>
                      <a:cubicBezTo>
                        <a:pt x="210" y="15"/>
                        <a:pt x="200" y="20"/>
                        <a:pt x="191" y="29"/>
                      </a:cubicBezTo>
                      <a:cubicBezTo>
                        <a:pt x="182" y="43"/>
                        <a:pt x="172" y="52"/>
                        <a:pt x="163" y="66"/>
                      </a:cubicBezTo>
                      <a:cubicBezTo>
                        <a:pt x="149" y="89"/>
                        <a:pt x="135" y="108"/>
                        <a:pt x="126" y="127"/>
                      </a:cubicBezTo>
                      <a:cubicBezTo>
                        <a:pt x="84" y="187"/>
                        <a:pt x="51" y="252"/>
                        <a:pt x="24" y="317"/>
                      </a:cubicBezTo>
                      <a:cubicBezTo>
                        <a:pt x="19" y="340"/>
                        <a:pt x="9" y="359"/>
                        <a:pt x="5" y="382"/>
                      </a:cubicBezTo>
                      <a:cubicBezTo>
                        <a:pt x="0" y="396"/>
                        <a:pt x="0" y="410"/>
                        <a:pt x="5" y="424"/>
                      </a:cubicBezTo>
                      <a:cubicBezTo>
                        <a:pt x="5" y="447"/>
                        <a:pt x="22" y="464"/>
                        <a:pt x="44" y="464"/>
                      </a:cubicBezTo>
                      <a:cubicBezTo>
                        <a:pt x="52" y="464"/>
                        <a:pt x="61" y="461"/>
                        <a:pt x="70" y="456"/>
                      </a:cubicBezTo>
                      <a:cubicBezTo>
                        <a:pt x="75" y="452"/>
                        <a:pt x="79" y="447"/>
                        <a:pt x="84" y="443"/>
                      </a:cubicBezTo>
                      <a:cubicBezTo>
                        <a:pt x="88" y="438"/>
                        <a:pt x="93" y="434"/>
                        <a:pt x="93" y="428"/>
                      </a:cubicBezTo>
                      <a:cubicBezTo>
                        <a:pt x="107" y="406"/>
                        <a:pt x="126" y="382"/>
                        <a:pt x="140" y="359"/>
                      </a:cubicBezTo>
                      <a:cubicBezTo>
                        <a:pt x="163" y="327"/>
                        <a:pt x="186" y="289"/>
                        <a:pt x="204" y="252"/>
                      </a:cubicBezTo>
                      <a:cubicBezTo>
                        <a:pt x="219" y="215"/>
                        <a:pt x="232" y="173"/>
                        <a:pt x="247" y="136"/>
                      </a:cubicBezTo>
                      <a:cubicBezTo>
                        <a:pt x="256" y="117"/>
                        <a:pt x="260" y="93"/>
                        <a:pt x="266" y="71"/>
                      </a:cubicBezTo>
                      <a:cubicBezTo>
                        <a:pt x="270" y="61"/>
                        <a:pt x="270" y="57"/>
                        <a:pt x="270" y="48"/>
                      </a:cubicBezTo>
                      <a:cubicBezTo>
                        <a:pt x="275" y="38"/>
                        <a:pt x="270" y="29"/>
                        <a:pt x="270" y="20"/>
                      </a:cubicBezTo>
                      <a:cubicBezTo>
                        <a:pt x="266" y="10"/>
                        <a:pt x="256" y="1"/>
                        <a:pt x="2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0" name="Google Shape;300;p8"/>
                <p:cNvSpPr/>
                <p:nvPr/>
              </p:nvSpPr>
              <p:spPr>
                <a:xfrm>
                  <a:off x="3199139" y="3871123"/>
                  <a:ext cx="4232" cy="21498"/>
                </a:xfrm>
                <a:custGeom>
                  <a:rect b="b" l="l" r="r" t="t"/>
                  <a:pathLst>
                    <a:path extrusionOk="0" h="569" w="112">
                      <a:moveTo>
                        <a:pt x="55" y="0"/>
                      </a:moveTo>
                      <a:cubicBezTo>
                        <a:pt x="46" y="0"/>
                        <a:pt x="35" y="5"/>
                        <a:pt x="28" y="14"/>
                      </a:cubicBezTo>
                      <a:cubicBezTo>
                        <a:pt x="28" y="19"/>
                        <a:pt x="24" y="29"/>
                        <a:pt x="24" y="33"/>
                      </a:cubicBezTo>
                      <a:cubicBezTo>
                        <a:pt x="18" y="47"/>
                        <a:pt x="18" y="57"/>
                        <a:pt x="14" y="66"/>
                      </a:cubicBezTo>
                      <a:cubicBezTo>
                        <a:pt x="14" y="89"/>
                        <a:pt x="14" y="108"/>
                        <a:pt x="9" y="126"/>
                      </a:cubicBezTo>
                      <a:cubicBezTo>
                        <a:pt x="5" y="192"/>
                        <a:pt x="0" y="256"/>
                        <a:pt x="0" y="317"/>
                      </a:cubicBezTo>
                      <a:lnTo>
                        <a:pt x="0" y="405"/>
                      </a:lnTo>
                      <a:lnTo>
                        <a:pt x="0" y="443"/>
                      </a:lnTo>
                      <a:cubicBezTo>
                        <a:pt x="0" y="465"/>
                        <a:pt x="5" y="489"/>
                        <a:pt x="9" y="512"/>
                      </a:cubicBezTo>
                      <a:cubicBezTo>
                        <a:pt x="14" y="526"/>
                        <a:pt x="18" y="540"/>
                        <a:pt x="33" y="554"/>
                      </a:cubicBezTo>
                      <a:cubicBezTo>
                        <a:pt x="33" y="554"/>
                        <a:pt x="37" y="559"/>
                        <a:pt x="42" y="559"/>
                      </a:cubicBezTo>
                      <a:cubicBezTo>
                        <a:pt x="48" y="564"/>
                        <a:pt x="55" y="568"/>
                        <a:pt x="64" y="568"/>
                      </a:cubicBezTo>
                      <a:cubicBezTo>
                        <a:pt x="69" y="568"/>
                        <a:pt x="74" y="567"/>
                        <a:pt x="80" y="563"/>
                      </a:cubicBezTo>
                      <a:cubicBezTo>
                        <a:pt x="93" y="559"/>
                        <a:pt x="102" y="549"/>
                        <a:pt x="102" y="531"/>
                      </a:cubicBezTo>
                      <a:cubicBezTo>
                        <a:pt x="107" y="526"/>
                        <a:pt x="107" y="521"/>
                        <a:pt x="107" y="516"/>
                      </a:cubicBezTo>
                      <a:cubicBezTo>
                        <a:pt x="112" y="480"/>
                        <a:pt x="112" y="443"/>
                        <a:pt x="112" y="409"/>
                      </a:cubicBezTo>
                      <a:cubicBezTo>
                        <a:pt x="112" y="345"/>
                        <a:pt x="112" y="284"/>
                        <a:pt x="107" y="224"/>
                      </a:cubicBezTo>
                      <a:cubicBezTo>
                        <a:pt x="107" y="173"/>
                        <a:pt x="102" y="121"/>
                        <a:pt x="93" y="70"/>
                      </a:cubicBezTo>
                      <a:cubicBezTo>
                        <a:pt x="89" y="57"/>
                        <a:pt x="89" y="47"/>
                        <a:pt x="84" y="33"/>
                      </a:cubicBezTo>
                      <a:cubicBezTo>
                        <a:pt x="84" y="24"/>
                        <a:pt x="80" y="19"/>
                        <a:pt x="74" y="10"/>
                      </a:cubicBezTo>
                      <a:cubicBezTo>
                        <a:pt x="70" y="4"/>
                        <a:pt x="63" y="0"/>
                        <a:pt x="5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01" name="Google Shape;301;p8"/>
            <p:cNvGrpSpPr/>
            <p:nvPr/>
          </p:nvGrpSpPr>
          <p:grpSpPr>
            <a:xfrm rot="-4617862">
              <a:off x="8237455" y="2775815"/>
              <a:ext cx="704485" cy="633974"/>
              <a:chOff x="3828925" y="3986442"/>
              <a:chExt cx="341577" cy="307414"/>
            </a:xfrm>
          </p:grpSpPr>
          <p:sp>
            <p:nvSpPr>
              <p:cNvPr id="302" name="Google Shape;302;p8"/>
              <p:cNvSpPr/>
              <p:nvPr/>
            </p:nvSpPr>
            <p:spPr>
              <a:xfrm>
                <a:off x="3828925" y="3986442"/>
                <a:ext cx="341577" cy="307414"/>
              </a:xfrm>
              <a:custGeom>
                <a:rect b="b" l="l" r="r" t="t"/>
                <a:pathLst>
                  <a:path extrusionOk="0" h="6461" w="7179">
                    <a:moveTo>
                      <a:pt x="2032" y="1"/>
                    </a:moveTo>
                    <a:cubicBezTo>
                      <a:pt x="1981" y="1"/>
                      <a:pt x="1944" y="24"/>
                      <a:pt x="1916" y="66"/>
                    </a:cubicBezTo>
                    <a:cubicBezTo>
                      <a:pt x="1902" y="94"/>
                      <a:pt x="1893" y="122"/>
                      <a:pt x="1888" y="150"/>
                    </a:cubicBezTo>
                    <a:cubicBezTo>
                      <a:pt x="1865" y="262"/>
                      <a:pt x="1842" y="373"/>
                      <a:pt x="1827" y="485"/>
                    </a:cubicBezTo>
                    <a:cubicBezTo>
                      <a:pt x="1818" y="582"/>
                      <a:pt x="1814" y="684"/>
                      <a:pt x="1827" y="782"/>
                    </a:cubicBezTo>
                    <a:cubicBezTo>
                      <a:pt x="1861" y="1019"/>
                      <a:pt x="1967" y="1219"/>
                      <a:pt x="2140" y="1391"/>
                    </a:cubicBezTo>
                    <a:cubicBezTo>
                      <a:pt x="2213" y="1465"/>
                      <a:pt x="2292" y="1535"/>
                      <a:pt x="2376" y="1600"/>
                    </a:cubicBezTo>
                    <a:cubicBezTo>
                      <a:pt x="2516" y="1712"/>
                      <a:pt x="2655" y="1819"/>
                      <a:pt x="2794" y="1925"/>
                    </a:cubicBezTo>
                    <a:cubicBezTo>
                      <a:pt x="2855" y="1972"/>
                      <a:pt x="2915" y="2019"/>
                      <a:pt x="2966" y="2075"/>
                    </a:cubicBezTo>
                    <a:cubicBezTo>
                      <a:pt x="2976" y="2084"/>
                      <a:pt x="2990" y="2098"/>
                      <a:pt x="2999" y="2111"/>
                    </a:cubicBezTo>
                    <a:lnTo>
                      <a:pt x="2999" y="2120"/>
                    </a:lnTo>
                    <a:cubicBezTo>
                      <a:pt x="2995" y="2124"/>
                      <a:pt x="2992" y="2128"/>
                      <a:pt x="2989" y="2128"/>
                    </a:cubicBezTo>
                    <a:cubicBezTo>
                      <a:pt x="2988" y="2128"/>
                      <a:pt x="2986" y="2127"/>
                      <a:pt x="2985" y="2126"/>
                    </a:cubicBezTo>
                    <a:cubicBezTo>
                      <a:pt x="2957" y="2120"/>
                      <a:pt x="2929" y="2116"/>
                      <a:pt x="2902" y="2107"/>
                    </a:cubicBezTo>
                    <a:cubicBezTo>
                      <a:pt x="2683" y="2051"/>
                      <a:pt x="2460" y="1995"/>
                      <a:pt x="2232" y="1976"/>
                    </a:cubicBezTo>
                    <a:cubicBezTo>
                      <a:pt x="2125" y="1968"/>
                      <a:pt x="2018" y="1963"/>
                      <a:pt x="1902" y="1953"/>
                    </a:cubicBezTo>
                    <a:cubicBezTo>
                      <a:pt x="1809" y="1963"/>
                      <a:pt x="1711" y="1963"/>
                      <a:pt x="1614" y="1972"/>
                    </a:cubicBezTo>
                    <a:cubicBezTo>
                      <a:pt x="1492" y="1987"/>
                      <a:pt x="1372" y="2004"/>
                      <a:pt x="1247" y="2023"/>
                    </a:cubicBezTo>
                    <a:cubicBezTo>
                      <a:pt x="1074" y="2047"/>
                      <a:pt x="907" y="2088"/>
                      <a:pt x="745" y="2154"/>
                    </a:cubicBezTo>
                    <a:cubicBezTo>
                      <a:pt x="694" y="2172"/>
                      <a:pt x="647" y="2191"/>
                      <a:pt x="595" y="2204"/>
                    </a:cubicBezTo>
                    <a:cubicBezTo>
                      <a:pt x="428" y="2255"/>
                      <a:pt x="261" y="2302"/>
                      <a:pt x="89" y="2330"/>
                    </a:cubicBezTo>
                    <a:cubicBezTo>
                      <a:pt x="65" y="2335"/>
                      <a:pt x="48" y="2339"/>
                      <a:pt x="29" y="2344"/>
                    </a:cubicBezTo>
                    <a:cubicBezTo>
                      <a:pt x="10" y="2349"/>
                      <a:pt x="1" y="2362"/>
                      <a:pt x="5" y="2381"/>
                    </a:cubicBezTo>
                    <a:cubicBezTo>
                      <a:pt x="14" y="2405"/>
                      <a:pt x="20" y="2423"/>
                      <a:pt x="29" y="2446"/>
                    </a:cubicBezTo>
                    <a:cubicBezTo>
                      <a:pt x="61" y="2521"/>
                      <a:pt x="103" y="2590"/>
                      <a:pt x="154" y="2656"/>
                    </a:cubicBezTo>
                    <a:cubicBezTo>
                      <a:pt x="196" y="2712"/>
                      <a:pt x="247" y="2753"/>
                      <a:pt x="308" y="2781"/>
                    </a:cubicBezTo>
                    <a:cubicBezTo>
                      <a:pt x="410" y="2823"/>
                      <a:pt x="516" y="2856"/>
                      <a:pt x="628" y="2873"/>
                    </a:cubicBezTo>
                    <a:cubicBezTo>
                      <a:pt x="758" y="2892"/>
                      <a:pt x="889" y="2920"/>
                      <a:pt x="1014" y="2948"/>
                    </a:cubicBezTo>
                    <a:cubicBezTo>
                      <a:pt x="1232" y="3000"/>
                      <a:pt x="1442" y="3060"/>
                      <a:pt x="1655" y="3125"/>
                    </a:cubicBezTo>
                    <a:cubicBezTo>
                      <a:pt x="2013" y="3232"/>
                      <a:pt x="2385" y="3287"/>
                      <a:pt x="2762" y="3287"/>
                    </a:cubicBezTo>
                    <a:lnTo>
                      <a:pt x="2855" y="3287"/>
                    </a:lnTo>
                    <a:cubicBezTo>
                      <a:pt x="2865" y="3287"/>
                      <a:pt x="2874" y="3287"/>
                      <a:pt x="2883" y="3292"/>
                    </a:cubicBezTo>
                    <a:cubicBezTo>
                      <a:pt x="2897" y="3292"/>
                      <a:pt x="2902" y="3306"/>
                      <a:pt x="2893" y="3315"/>
                    </a:cubicBezTo>
                    <a:cubicBezTo>
                      <a:pt x="2855" y="3358"/>
                      <a:pt x="2818" y="3399"/>
                      <a:pt x="2786" y="3441"/>
                    </a:cubicBezTo>
                    <a:cubicBezTo>
                      <a:pt x="2636" y="3604"/>
                      <a:pt x="2497" y="3772"/>
                      <a:pt x="2372" y="3952"/>
                    </a:cubicBezTo>
                    <a:cubicBezTo>
                      <a:pt x="2279" y="4087"/>
                      <a:pt x="2195" y="4227"/>
                      <a:pt x="2134" y="4385"/>
                    </a:cubicBezTo>
                    <a:cubicBezTo>
                      <a:pt x="2088" y="4510"/>
                      <a:pt x="2069" y="4645"/>
                      <a:pt x="2069" y="4780"/>
                    </a:cubicBezTo>
                    <a:cubicBezTo>
                      <a:pt x="2074" y="4901"/>
                      <a:pt x="2093" y="5021"/>
                      <a:pt x="2125" y="5143"/>
                    </a:cubicBezTo>
                    <a:cubicBezTo>
                      <a:pt x="2162" y="5278"/>
                      <a:pt x="2200" y="5407"/>
                      <a:pt x="2241" y="5542"/>
                    </a:cubicBezTo>
                    <a:cubicBezTo>
                      <a:pt x="2283" y="5682"/>
                      <a:pt x="2316" y="5826"/>
                      <a:pt x="2307" y="5975"/>
                    </a:cubicBezTo>
                    <a:cubicBezTo>
                      <a:pt x="2301" y="6035"/>
                      <a:pt x="2292" y="6096"/>
                      <a:pt x="2283" y="6156"/>
                    </a:cubicBezTo>
                    <a:cubicBezTo>
                      <a:pt x="2279" y="6221"/>
                      <a:pt x="2264" y="6286"/>
                      <a:pt x="2264" y="6356"/>
                    </a:cubicBezTo>
                    <a:cubicBezTo>
                      <a:pt x="2264" y="6420"/>
                      <a:pt x="2306" y="6460"/>
                      <a:pt x="2361" y="6460"/>
                    </a:cubicBezTo>
                    <a:cubicBezTo>
                      <a:pt x="2378" y="6460"/>
                      <a:pt x="2395" y="6457"/>
                      <a:pt x="2413" y="6449"/>
                    </a:cubicBezTo>
                    <a:cubicBezTo>
                      <a:pt x="2432" y="6439"/>
                      <a:pt x="2451" y="6430"/>
                      <a:pt x="2469" y="6416"/>
                    </a:cubicBezTo>
                    <a:cubicBezTo>
                      <a:pt x="2627" y="6300"/>
                      <a:pt x="2781" y="6179"/>
                      <a:pt x="2910" y="6035"/>
                    </a:cubicBezTo>
                    <a:cubicBezTo>
                      <a:pt x="2953" y="5989"/>
                      <a:pt x="2994" y="5942"/>
                      <a:pt x="3037" y="5896"/>
                    </a:cubicBezTo>
                    <a:cubicBezTo>
                      <a:pt x="3110" y="5812"/>
                      <a:pt x="3185" y="5724"/>
                      <a:pt x="3245" y="5626"/>
                    </a:cubicBezTo>
                    <a:cubicBezTo>
                      <a:pt x="3371" y="5422"/>
                      <a:pt x="3473" y="5208"/>
                      <a:pt x="3548" y="4980"/>
                    </a:cubicBezTo>
                    <a:cubicBezTo>
                      <a:pt x="3618" y="4752"/>
                      <a:pt x="3687" y="4525"/>
                      <a:pt x="3771" y="4302"/>
                    </a:cubicBezTo>
                    <a:cubicBezTo>
                      <a:pt x="3818" y="4180"/>
                      <a:pt x="3859" y="4055"/>
                      <a:pt x="3925" y="3943"/>
                    </a:cubicBezTo>
                    <a:cubicBezTo>
                      <a:pt x="3943" y="3911"/>
                      <a:pt x="3953" y="3894"/>
                      <a:pt x="3964" y="3894"/>
                    </a:cubicBezTo>
                    <a:cubicBezTo>
                      <a:pt x="3974" y="3894"/>
                      <a:pt x="3984" y="3911"/>
                      <a:pt x="4003" y="3943"/>
                    </a:cubicBezTo>
                    <a:cubicBezTo>
                      <a:pt x="4110" y="4111"/>
                      <a:pt x="4212" y="4278"/>
                      <a:pt x="4329" y="4446"/>
                    </a:cubicBezTo>
                    <a:cubicBezTo>
                      <a:pt x="4515" y="4714"/>
                      <a:pt x="4728" y="4965"/>
                      <a:pt x="4970" y="5194"/>
                    </a:cubicBezTo>
                    <a:cubicBezTo>
                      <a:pt x="5077" y="5287"/>
                      <a:pt x="5184" y="5375"/>
                      <a:pt x="5305" y="5450"/>
                    </a:cubicBezTo>
                    <a:cubicBezTo>
                      <a:pt x="5393" y="5505"/>
                      <a:pt x="5487" y="5542"/>
                      <a:pt x="5588" y="5570"/>
                    </a:cubicBezTo>
                    <a:cubicBezTo>
                      <a:pt x="5643" y="5586"/>
                      <a:pt x="5701" y="5591"/>
                      <a:pt x="5759" y="5591"/>
                    </a:cubicBezTo>
                    <a:cubicBezTo>
                      <a:pt x="5784" y="5591"/>
                      <a:pt x="5809" y="5590"/>
                      <a:pt x="5835" y="5589"/>
                    </a:cubicBezTo>
                    <a:cubicBezTo>
                      <a:pt x="5849" y="5585"/>
                      <a:pt x="5867" y="5579"/>
                      <a:pt x="5886" y="5575"/>
                    </a:cubicBezTo>
                    <a:cubicBezTo>
                      <a:pt x="5970" y="5547"/>
                      <a:pt x="6017" y="5478"/>
                      <a:pt x="5998" y="5389"/>
                    </a:cubicBezTo>
                    <a:cubicBezTo>
                      <a:pt x="5993" y="5351"/>
                      <a:pt x="5983" y="5315"/>
                      <a:pt x="5970" y="5282"/>
                    </a:cubicBezTo>
                    <a:cubicBezTo>
                      <a:pt x="5946" y="5231"/>
                      <a:pt x="5927" y="5180"/>
                      <a:pt x="5905" y="5133"/>
                    </a:cubicBezTo>
                    <a:cubicBezTo>
                      <a:pt x="5802" y="4943"/>
                      <a:pt x="5704" y="4748"/>
                      <a:pt x="5603" y="4557"/>
                    </a:cubicBezTo>
                    <a:cubicBezTo>
                      <a:pt x="5537" y="4435"/>
                      <a:pt x="5468" y="4315"/>
                      <a:pt x="5397" y="4199"/>
                    </a:cubicBezTo>
                    <a:cubicBezTo>
                      <a:pt x="5217" y="3883"/>
                      <a:pt x="5012" y="3581"/>
                      <a:pt x="4798" y="3287"/>
                    </a:cubicBezTo>
                    <a:cubicBezTo>
                      <a:pt x="4742" y="3214"/>
                      <a:pt x="4687" y="3135"/>
                      <a:pt x="4635" y="3060"/>
                    </a:cubicBezTo>
                    <a:cubicBezTo>
                      <a:pt x="4622" y="3041"/>
                      <a:pt x="4612" y="3027"/>
                      <a:pt x="4603" y="3008"/>
                    </a:cubicBezTo>
                    <a:cubicBezTo>
                      <a:pt x="4599" y="3004"/>
                      <a:pt x="4603" y="2995"/>
                      <a:pt x="4607" y="2991"/>
                    </a:cubicBezTo>
                    <a:cubicBezTo>
                      <a:pt x="4635" y="2985"/>
                      <a:pt x="4663" y="2981"/>
                      <a:pt x="4687" y="2981"/>
                    </a:cubicBezTo>
                    <a:lnTo>
                      <a:pt x="4877" y="2981"/>
                    </a:lnTo>
                    <a:cubicBezTo>
                      <a:pt x="4970" y="2981"/>
                      <a:pt x="5063" y="2967"/>
                      <a:pt x="5156" y="2957"/>
                    </a:cubicBezTo>
                    <a:cubicBezTo>
                      <a:pt x="5412" y="2920"/>
                      <a:pt x="5626" y="2809"/>
                      <a:pt x="5802" y="2622"/>
                    </a:cubicBezTo>
                    <a:cubicBezTo>
                      <a:pt x="5895" y="2530"/>
                      <a:pt x="5979" y="2427"/>
                      <a:pt x="6053" y="2321"/>
                    </a:cubicBezTo>
                    <a:cubicBezTo>
                      <a:pt x="6150" y="2186"/>
                      <a:pt x="6244" y="2047"/>
                      <a:pt x="6337" y="1912"/>
                    </a:cubicBezTo>
                    <a:cubicBezTo>
                      <a:pt x="6435" y="1781"/>
                      <a:pt x="6541" y="1656"/>
                      <a:pt x="6667" y="1554"/>
                    </a:cubicBezTo>
                    <a:cubicBezTo>
                      <a:pt x="6718" y="1517"/>
                      <a:pt x="6774" y="1479"/>
                      <a:pt x="6825" y="1442"/>
                    </a:cubicBezTo>
                    <a:cubicBezTo>
                      <a:pt x="6904" y="1391"/>
                      <a:pt x="6983" y="1339"/>
                      <a:pt x="7058" y="1284"/>
                    </a:cubicBezTo>
                    <a:cubicBezTo>
                      <a:pt x="7090" y="1266"/>
                      <a:pt x="7122" y="1242"/>
                      <a:pt x="7141" y="1210"/>
                    </a:cubicBezTo>
                    <a:cubicBezTo>
                      <a:pt x="7178" y="1144"/>
                      <a:pt x="7150" y="1079"/>
                      <a:pt x="7085" y="1056"/>
                    </a:cubicBezTo>
                    <a:cubicBezTo>
                      <a:pt x="7062" y="1048"/>
                      <a:pt x="7040" y="1044"/>
                      <a:pt x="7018" y="1044"/>
                    </a:cubicBezTo>
                    <a:cubicBezTo>
                      <a:pt x="7005" y="1044"/>
                      <a:pt x="6992" y="1045"/>
                      <a:pt x="6978" y="1047"/>
                    </a:cubicBezTo>
                    <a:cubicBezTo>
                      <a:pt x="6937" y="1052"/>
                      <a:pt x="6895" y="1056"/>
                      <a:pt x="6853" y="1060"/>
                    </a:cubicBezTo>
                    <a:cubicBezTo>
                      <a:pt x="6723" y="1079"/>
                      <a:pt x="6597" y="1094"/>
                      <a:pt x="6467" y="1112"/>
                    </a:cubicBezTo>
                    <a:cubicBezTo>
                      <a:pt x="6341" y="1126"/>
                      <a:pt x="6212" y="1140"/>
                      <a:pt x="6081" y="1163"/>
                    </a:cubicBezTo>
                    <a:cubicBezTo>
                      <a:pt x="5788" y="1210"/>
                      <a:pt x="5500" y="1279"/>
                      <a:pt x="5217" y="1377"/>
                    </a:cubicBezTo>
                    <a:cubicBezTo>
                      <a:pt x="4858" y="1502"/>
                      <a:pt x="4519" y="1665"/>
                      <a:pt x="4208" y="1888"/>
                    </a:cubicBezTo>
                    <a:cubicBezTo>
                      <a:pt x="4204" y="1893"/>
                      <a:pt x="4194" y="1897"/>
                      <a:pt x="4189" y="1903"/>
                    </a:cubicBezTo>
                    <a:cubicBezTo>
                      <a:pt x="4177" y="1909"/>
                      <a:pt x="4169" y="1912"/>
                      <a:pt x="4162" y="1912"/>
                    </a:cubicBezTo>
                    <a:cubicBezTo>
                      <a:pt x="4152" y="1912"/>
                      <a:pt x="4146" y="1906"/>
                      <a:pt x="4138" y="1893"/>
                    </a:cubicBezTo>
                    <a:cubicBezTo>
                      <a:pt x="4114" y="1856"/>
                      <a:pt x="4096" y="1819"/>
                      <a:pt x="4077" y="1781"/>
                    </a:cubicBezTo>
                    <a:cubicBezTo>
                      <a:pt x="3966" y="1545"/>
                      <a:pt x="3835" y="1317"/>
                      <a:pt x="3687" y="1103"/>
                    </a:cubicBezTo>
                    <a:cubicBezTo>
                      <a:pt x="3552" y="917"/>
                      <a:pt x="3404" y="749"/>
                      <a:pt x="3222" y="605"/>
                    </a:cubicBezTo>
                    <a:cubicBezTo>
                      <a:pt x="3088" y="494"/>
                      <a:pt x="2934" y="401"/>
                      <a:pt x="2775" y="322"/>
                    </a:cubicBezTo>
                    <a:cubicBezTo>
                      <a:pt x="2623" y="247"/>
                      <a:pt x="2474" y="178"/>
                      <a:pt x="2320" y="103"/>
                    </a:cubicBezTo>
                    <a:cubicBezTo>
                      <a:pt x="2260" y="75"/>
                      <a:pt x="2195" y="47"/>
                      <a:pt x="2134" y="24"/>
                    </a:cubicBezTo>
                    <a:cubicBezTo>
                      <a:pt x="2102" y="11"/>
                      <a:pt x="2069" y="1"/>
                      <a:pt x="20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03" name="Google Shape;303;p8"/>
              <p:cNvGrpSpPr/>
              <p:nvPr/>
            </p:nvGrpSpPr>
            <p:grpSpPr>
              <a:xfrm>
                <a:off x="3972934" y="4092211"/>
                <a:ext cx="59946" cy="64798"/>
                <a:chOff x="3177905" y="3841161"/>
                <a:chExt cx="47606" cy="51460"/>
              </a:xfrm>
            </p:grpSpPr>
            <p:sp>
              <p:nvSpPr>
                <p:cNvPr id="304" name="Google Shape;304;p8"/>
                <p:cNvSpPr/>
                <p:nvPr/>
              </p:nvSpPr>
              <p:spPr>
                <a:xfrm>
                  <a:off x="3198950" y="3841161"/>
                  <a:ext cx="8501" cy="19987"/>
                </a:xfrm>
                <a:custGeom>
                  <a:rect b="b" l="l" r="r" t="t"/>
                  <a:pathLst>
                    <a:path extrusionOk="0" h="529" w="225">
                      <a:moveTo>
                        <a:pt x="40" y="0"/>
                      </a:moveTo>
                      <a:cubicBezTo>
                        <a:pt x="32" y="0"/>
                        <a:pt x="25" y="3"/>
                        <a:pt x="19" y="9"/>
                      </a:cubicBezTo>
                      <a:cubicBezTo>
                        <a:pt x="10" y="17"/>
                        <a:pt x="5" y="26"/>
                        <a:pt x="1" y="41"/>
                      </a:cubicBezTo>
                      <a:lnTo>
                        <a:pt x="1" y="82"/>
                      </a:lnTo>
                      <a:cubicBezTo>
                        <a:pt x="1" y="101"/>
                        <a:pt x="5" y="125"/>
                        <a:pt x="10" y="148"/>
                      </a:cubicBezTo>
                      <a:cubicBezTo>
                        <a:pt x="29" y="222"/>
                        <a:pt x="42" y="301"/>
                        <a:pt x="70" y="380"/>
                      </a:cubicBezTo>
                      <a:cubicBezTo>
                        <a:pt x="79" y="408"/>
                        <a:pt x="89" y="436"/>
                        <a:pt x="102" y="464"/>
                      </a:cubicBezTo>
                      <a:cubicBezTo>
                        <a:pt x="107" y="477"/>
                        <a:pt x="117" y="492"/>
                        <a:pt x="126" y="501"/>
                      </a:cubicBezTo>
                      <a:cubicBezTo>
                        <a:pt x="135" y="515"/>
                        <a:pt x="145" y="520"/>
                        <a:pt x="158" y="524"/>
                      </a:cubicBezTo>
                      <a:cubicBezTo>
                        <a:pt x="165" y="527"/>
                        <a:pt x="172" y="529"/>
                        <a:pt x="179" y="529"/>
                      </a:cubicBezTo>
                      <a:cubicBezTo>
                        <a:pt x="192" y="529"/>
                        <a:pt x="204" y="524"/>
                        <a:pt x="210" y="515"/>
                      </a:cubicBezTo>
                      <a:cubicBezTo>
                        <a:pt x="218" y="501"/>
                        <a:pt x="224" y="487"/>
                        <a:pt x="224" y="468"/>
                      </a:cubicBezTo>
                      <a:cubicBezTo>
                        <a:pt x="218" y="455"/>
                        <a:pt x="218" y="440"/>
                        <a:pt x="218" y="431"/>
                      </a:cubicBezTo>
                      <a:cubicBezTo>
                        <a:pt x="201" y="333"/>
                        <a:pt x="177" y="236"/>
                        <a:pt x="145" y="148"/>
                      </a:cubicBezTo>
                      <a:cubicBezTo>
                        <a:pt x="135" y="120"/>
                        <a:pt x="126" y="97"/>
                        <a:pt x="112" y="73"/>
                      </a:cubicBezTo>
                      <a:cubicBezTo>
                        <a:pt x="102" y="54"/>
                        <a:pt x="94" y="36"/>
                        <a:pt x="79" y="22"/>
                      </a:cubicBezTo>
                      <a:cubicBezTo>
                        <a:pt x="70" y="13"/>
                        <a:pt x="66" y="9"/>
                        <a:pt x="57" y="3"/>
                      </a:cubicBezTo>
                      <a:cubicBezTo>
                        <a:pt x="51" y="1"/>
                        <a:pt x="45" y="0"/>
                        <a:pt x="4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5" name="Google Shape;305;p8"/>
                <p:cNvSpPr/>
                <p:nvPr/>
              </p:nvSpPr>
              <p:spPr>
                <a:xfrm>
                  <a:off x="3177905" y="3863755"/>
                  <a:ext cx="21083" cy="5781"/>
                </a:xfrm>
                <a:custGeom>
                  <a:rect b="b" l="l" r="r" t="t"/>
                  <a:pathLst>
                    <a:path extrusionOk="0" h="153" w="558">
                      <a:moveTo>
                        <a:pt x="451" y="1"/>
                      </a:moveTo>
                      <a:cubicBezTo>
                        <a:pt x="367" y="1"/>
                        <a:pt x="283" y="5"/>
                        <a:pt x="200" y="10"/>
                      </a:cubicBezTo>
                      <a:cubicBezTo>
                        <a:pt x="176" y="10"/>
                        <a:pt x="153" y="10"/>
                        <a:pt x="129" y="14"/>
                      </a:cubicBezTo>
                      <a:cubicBezTo>
                        <a:pt x="106" y="14"/>
                        <a:pt x="84" y="19"/>
                        <a:pt x="60" y="24"/>
                      </a:cubicBezTo>
                      <a:cubicBezTo>
                        <a:pt x="50" y="24"/>
                        <a:pt x="41" y="29"/>
                        <a:pt x="32" y="33"/>
                      </a:cubicBezTo>
                      <a:cubicBezTo>
                        <a:pt x="0" y="52"/>
                        <a:pt x="0" y="74"/>
                        <a:pt x="13" y="98"/>
                      </a:cubicBezTo>
                      <a:cubicBezTo>
                        <a:pt x="18" y="102"/>
                        <a:pt x="22" y="108"/>
                        <a:pt x="22" y="108"/>
                      </a:cubicBezTo>
                      <a:cubicBezTo>
                        <a:pt x="28" y="117"/>
                        <a:pt x="37" y="121"/>
                        <a:pt x="41" y="121"/>
                      </a:cubicBezTo>
                      <a:cubicBezTo>
                        <a:pt x="60" y="136"/>
                        <a:pt x="84" y="140"/>
                        <a:pt x="102" y="145"/>
                      </a:cubicBezTo>
                      <a:cubicBezTo>
                        <a:pt x="132" y="150"/>
                        <a:pt x="162" y="152"/>
                        <a:pt x="192" y="152"/>
                      </a:cubicBezTo>
                      <a:cubicBezTo>
                        <a:pt x="213" y="152"/>
                        <a:pt x="234" y="151"/>
                        <a:pt x="256" y="149"/>
                      </a:cubicBezTo>
                      <a:cubicBezTo>
                        <a:pt x="301" y="145"/>
                        <a:pt x="353" y="136"/>
                        <a:pt x="399" y="126"/>
                      </a:cubicBezTo>
                      <a:cubicBezTo>
                        <a:pt x="423" y="121"/>
                        <a:pt x="446" y="112"/>
                        <a:pt x="474" y="112"/>
                      </a:cubicBezTo>
                      <a:cubicBezTo>
                        <a:pt x="483" y="108"/>
                        <a:pt x="492" y="108"/>
                        <a:pt x="502" y="102"/>
                      </a:cubicBezTo>
                      <a:cubicBezTo>
                        <a:pt x="516" y="98"/>
                        <a:pt x="534" y="89"/>
                        <a:pt x="543" y="74"/>
                      </a:cubicBezTo>
                      <a:cubicBezTo>
                        <a:pt x="558" y="57"/>
                        <a:pt x="558" y="33"/>
                        <a:pt x="534" y="19"/>
                      </a:cubicBezTo>
                      <a:cubicBezTo>
                        <a:pt x="520" y="14"/>
                        <a:pt x="507" y="10"/>
                        <a:pt x="497" y="5"/>
                      </a:cubicBezTo>
                      <a:cubicBezTo>
                        <a:pt x="479" y="5"/>
                        <a:pt x="464" y="1"/>
                        <a:pt x="4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6" name="Google Shape;306;p8"/>
                <p:cNvSpPr/>
                <p:nvPr/>
              </p:nvSpPr>
              <p:spPr>
                <a:xfrm>
                  <a:off x="3210020" y="3863189"/>
                  <a:ext cx="15491" cy="16322"/>
                </a:xfrm>
                <a:custGeom>
                  <a:rect b="b" l="l" r="r" t="t"/>
                  <a:pathLst>
                    <a:path extrusionOk="0" h="432" w="410">
                      <a:moveTo>
                        <a:pt x="28" y="0"/>
                      </a:moveTo>
                      <a:cubicBezTo>
                        <a:pt x="14" y="0"/>
                        <a:pt x="0" y="10"/>
                        <a:pt x="0" y="34"/>
                      </a:cubicBezTo>
                      <a:cubicBezTo>
                        <a:pt x="0" y="34"/>
                        <a:pt x="5" y="39"/>
                        <a:pt x="5" y="44"/>
                      </a:cubicBezTo>
                      <a:cubicBezTo>
                        <a:pt x="5" y="48"/>
                        <a:pt x="9" y="57"/>
                        <a:pt x="15" y="67"/>
                      </a:cubicBezTo>
                      <a:cubicBezTo>
                        <a:pt x="19" y="85"/>
                        <a:pt x="33" y="104"/>
                        <a:pt x="47" y="123"/>
                      </a:cubicBezTo>
                      <a:cubicBezTo>
                        <a:pt x="71" y="155"/>
                        <a:pt x="93" y="183"/>
                        <a:pt x="121" y="215"/>
                      </a:cubicBezTo>
                      <a:cubicBezTo>
                        <a:pt x="149" y="248"/>
                        <a:pt x="177" y="276"/>
                        <a:pt x="210" y="308"/>
                      </a:cubicBezTo>
                      <a:cubicBezTo>
                        <a:pt x="228" y="331"/>
                        <a:pt x="251" y="355"/>
                        <a:pt x="275" y="378"/>
                      </a:cubicBezTo>
                      <a:cubicBezTo>
                        <a:pt x="288" y="392"/>
                        <a:pt x="303" y="402"/>
                        <a:pt x="316" y="411"/>
                      </a:cubicBezTo>
                      <a:cubicBezTo>
                        <a:pt x="326" y="415"/>
                        <a:pt x="335" y="420"/>
                        <a:pt x="344" y="424"/>
                      </a:cubicBezTo>
                      <a:cubicBezTo>
                        <a:pt x="354" y="428"/>
                        <a:pt x="362" y="431"/>
                        <a:pt x="370" y="431"/>
                      </a:cubicBezTo>
                      <a:cubicBezTo>
                        <a:pt x="374" y="431"/>
                        <a:pt x="378" y="431"/>
                        <a:pt x="382" y="430"/>
                      </a:cubicBezTo>
                      <a:cubicBezTo>
                        <a:pt x="395" y="424"/>
                        <a:pt x="405" y="420"/>
                        <a:pt x="410" y="406"/>
                      </a:cubicBezTo>
                      <a:lnTo>
                        <a:pt x="410" y="383"/>
                      </a:lnTo>
                      <a:cubicBezTo>
                        <a:pt x="410" y="364"/>
                        <a:pt x="400" y="350"/>
                        <a:pt x="391" y="331"/>
                      </a:cubicBezTo>
                      <a:cubicBezTo>
                        <a:pt x="358" y="290"/>
                        <a:pt x="326" y="248"/>
                        <a:pt x="288" y="211"/>
                      </a:cubicBezTo>
                      <a:lnTo>
                        <a:pt x="247" y="169"/>
                      </a:lnTo>
                      <a:cubicBezTo>
                        <a:pt x="204" y="123"/>
                        <a:pt x="159" y="80"/>
                        <a:pt x="112" y="44"/>
                      </a:cubicBezTo>
                      <a:cubicBezTo>
                        <a:pt x="93" y="34"/>
                        <a:pt x="75" y="20"/>
                        <a:pt x="56" y="11"/>
                      </a:cubicBezTo>
                      <a:cubicBezTo>
                        <a:pt x="52" y="6"/>
                        <a:pt x="47" y="1"/>
                        <a:pt x="37" y="1"/>
                      </a:cubicBezTo>
                      <a:cubicBezTo>
                        <a:pt x="34" y="1"/>
                        <a:pt x="31" y="0"/>
                        <a:pt x="2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7" name="Google Shape;307;p8"/>
                <p:cNvSpPr/>
                <p:nvPr/>
              </p:nvSpPr>
              <p:spPr>
                <a:xfrm>
                  <a:off x="3204919" y="3867685"/>
                  <a:ext cx="12166" cy="18665"/>
                </a:xfrm>
                <a:custGeom>
                  <a:rect b="b" l="l" r="r" t="t"/>
                  <a:pathLst>
                    <a:path extrusionOk="0" h="494" w="322">
                      <a:moveTo>
                        <a:pt x="26" y="1"/>
                      </a:moveTo>
                      <a:cubicBezTo>
                        <a:pt x="12" y="1"/>
                        <a:pt x="0" y="13"/>
                        <a:pt x="0" y="32"/>
                      </a:cubicBezTo>
                      <a:lnTo>
                        <a:pt x="0" y="45"/>
                      </a:lnTo>
                      <a:cubicBezTo>
                        <a:pt x="5" y="50"/>
                        <a:pt x="5" y="54"/>
                        <a:pt x="10" y="60"/>
                      </a:cubicBezTo>
                      <a:cubicBezTo>
                        <a:pt x="15" y="82"/>
                        <a:pt x="24" y="101"/>
                        <a:pt x="33" y="120"/>
                      </a:cubicBezTo>
                      <a:cubicBezTo>
                        <a:pt x="60" y="176"/>
                        <a:pt x="84" y="231"/>
                        <a:pt x="112" y="283"/>
                      </a:cubicBezTo>
                      <a:cubicBezTo>
                        <a:pt x="144" y="333"/>
                        <a:pt x="172" y="384"/>
                        <a:pt x="206" y="431"/>
                      </a:cubicBezTo>
                      <a:cubicBezTo>
                        <a:pt x="219" y="445"/>
                        <a:pt x="233" y="464"/>
                        <a:pt x="247" y="478"/>
                      </a:cubicBezTo>
                      <a:cubicBezTo>
                        <a:pt x="251" y="482"/>
                        <a:pt x="261" y="487"/>
                        <a:pt x="266" y="491"/>
                      </a:cubicBezTo>
                      <a:cubicBezTo>
                        <a:pt x="270" y="493"/>
                        <a:pt x="275" y="493"/>
                        <a:pt x="280" y="493"/>
                      </a:cubicBezTo>
                      <a:cubicBezTo>
                        <a:pt x="295" y="493"/>
                        <a:pt x="310" y="488"/>
                        <a:pt x="317" y="478"/>
                      </a:cubicBezTo>
                      <a:cubicBezTo>
                        <a:pt x="322" y="472"/>
                        <a:pt x="322" y="468"/>
                        <a:pt x="322" y="459"/>
                      </a:cubicBezTo>
                      <a:lnTo>
                        <a:pt x="322" y="445"/>
                      </a:lnTo>
                      <a:cubicBezTo>
                        <a:pt x="317" y="436"/>
                        <a:pt x="317" y="427"/>
                        <a:pt x="317" y="422"/>
                      </a:cubicBezTo>
                      <a:cubicBezTo>
                        <a:pt x="303" y="375"/>
                        <a:pt x="279" y="339"/>
                        <a:pt x="256" y="296"/>
                      </a:cubicBezTo>
                      <a:cubicBezTo>
                        <a:pt x="219" y="227"/>
                        <a:pt x="172" y="157"/>
                        <a:pt x="126" y="92"/>
                      </a:cubicBezTo>
                      <a:cubicBezTo>
                        <a:pt x="112" y="69"/>
                        <a:pt x="98" y="50"/>
                        <a:pt x="79" y="32"/>
                      </a:cubicBezTo>
                      <a:lnTo>
                        <a:pt x="66" y="17"/>
                      </a:lnTo>
                      <a:cubicBezTo>
                        <a:pt x="56" y="13"/>
                        <a:pt x="47" y="8"/>
                        <a:pt x="38" y="4"/>
                      </a:cubicBezTo>
                      <a:cubicBezTo>
                        <a:pt x="34" y="2"/>
                        <a:pt x="30" y="1"/>
                        <a:pt x="2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8" name="Google Shape;308;p8"/>
                <p:cNvSpPr/>
                <p:nvPr/>
              </p:nvSpPr>
              <p:spPr>
                <a:xfrm>
                  <a:off x="3211078" y="3843013"/>
                  <a:ext cx="10390" cy="17531"/>
                </a:xfrm>
                <a:custGeom>
                  <a:rect b="b" l="l" r="r" t="t"/>
                  <a:pathLst>
                    <a:path extrusionOk="0" h="464" w="275">
                      <a:moveTo>
                        <a:pt x="242" y="1"/>
                      </a:moveTo>
                      <a:cubicBezTo>
                        <a:pt x="232" y="1"/>
                        <a:pt x="228" y="5"/>
                        <a:pt x="219" y="10"/>
                      </a:cubicBezTo>
                      <a:cubicBezTo>
                        <a:pt x="210" y="15"/>
                        <a:pt x="200" y="20"/>
                        <a:pt x="191" y="29"/>
                      </a:cubicBezTo>
                      <a:cubicBezTo>
                        <a:pt x="182" y="43"/>
                        <a:pt x="172" y="52"/>
                        <a:pt x="163" y="66"/>
                      </a:cubicBezTo>
                      <a:cubicBezTo>
                        <a:pt x="149" y="89"/>
                        <a:pt x="135" y="108"/>
                        <a:pt x="126" y="127"/>
                      </a:cubicBezTo>
                      <a:cubicBezTo>
                        <a:pt x="84" y="187"/>
                        <a:pt x="51" y="252"/>
                        <a:pt x="24" y="317"/>
                      </a:cubicBezTo>
                      <a:cubicBezTo>
                        <a:pt x="19" y="340"/>
                        <a:pt x="9" y="359"/>
                        <a:pt x="5" y="382"/>
                      </a:cubicBezTo>
                      <a:cubicBezTo>
                        <a:pt x="0" y="396"/>
                        <a:pt x="0" y="410"/>
                        <a:pt x="5" y="424"/>
                      </a:cubicBezTo>
                      <a:cubicBezTo>
                        <a:pt x="5" y="447"/>
                        <a:pt x="22" y="464"/>
                        <a:pt x="44" y="464"/>
                      </a:cubicBezTo>
                      <a:cubicBezTo>
                        <a:pt x="52" y="464"/>
                        <a:pt x="61" y="461"/>
                        <a:pt x="70" y="456"/>
                      </a:cubicBezTo>
                      <a:cubicBezTo>
                        <a:pt x="75" y="452"/>
                        <a:pt x="79" y="447"/>
                        <a:pt x="84" y="443"/>
                      </a:cubicBezTo>
                      <a:cubicBezTo>
                        <a:pt x="88" y="438"/>
                        <a:pt x="93" y="434"/>
                        <a:pt x="93" y="428"/>
                      </a:cubicBezTo>
                      <a:cubicBezTo>
                        <a:pt x="107" y="406"/>
                        <a:pt x="126" y="382"/>
                        <a:pt x="140" y="359"/>
                      </a:cubicBezTo>
                      <a:cubicBezTo>
                        <a:pt x="163" y="327"/>
                        <a:pt x="186" y="289"/>
                        <a:pt x="204" y="252"/>
                      </a:cubicBezTo>
                      <a:cubicBezTo>
                        <a:pt x="219" y="215"/>
                        <a:pt x="232" y="173"/>
                        <a:pt x="247" y="136"/>
                      </a:cubicBezTo>
                      <a:cubicBezTo>
                        <a:pt x="256" y="117"/>
                        <a:pt x="260" y="93"/>
                        <a:pt x="266" y="71"/>
                      </a:cubicBezTo>
                      <a:cubicBezTo>
                        <a:pt x="270" y="61"/>
                        <a:pt x="270" y="57"/>
                        <a:pt x="270" y="48"/>
                      </a:cubicBezTo>
                      <a:cubicBezTo>
                        <a:pt x="275" y="38"/>
                        <a:pt x="270" y="29"/>
                        <a:pt x="270" y="20"/>
                      </a:cubicBezTo>
                      <a:cubicBezTo>
                        <a:pt x="266" y="10"/>
                        <a:pt x="256" y="1"/>
                        <a:pt x="2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9" name="Google Shape;309;p8"/>
                <p:cNvSpPr/>
                <p:nvPr/>
              </p:nvSpPr>
              <p:spPr>
                <a:xfrm>
                  <a:off x="3199139" y="3871123"/>
                  <a:ext cx="4232" cy="21498"/>
                </a:xfrm>
                <a:custGeom>
                  <a:rect b="b" l="l" r="r" t="t"/>
                  <a:pathLst>
                    <a:path extrusionOk="0" h="569" w="112">
                      <a:moveTo>
                        <a:pt x="55" y="0"/>
                      </a:moveTo>
                      <a:cubicBezTo>
                        <a:pt x="46" y="0"/>
                        <a:pt x="35" y="5"/>
                        <a:pt x="28" y="14"/>
                      </a:cubicBezTo>
                      <a:cubicBezTo>
                        <a:pt x="28" y="19"/>
                        <a:pt x="24" y="29"/>
                        <a:pt x="24" y="33"/>
                      </a:cubicBezTo>
                      <a:cubicBezTo>
                        <a:pt x="18" y="47"/>
                        <a:pt x="18" y="57"/>
                        <a:pt x="14" y="66"/>
                      </a:cubicBezTo>
                      <a:cubicBezTo>
                        <a:pt x="14" y="89"/>
                        <a:pt x="14" y="108"/>
                        <a:pt x="9" y="126"/>
                      </a:cubicBezTo>
                      <a:cubicBezTo>
                        <a:pt x="5" y="192"/>
                        <a:pt x="0" y="256"/>
                        <a:pt x="0" y="317"/>
                      </a:cubicBezTo>
                      <a:lnTo>
                        <a:pt x="0" y="405"/>
                      </a:lnTo>
                      <a:lnTo>
                        <a:pt x="0" y="443"/>
                      </a:lnTo>
                      <a:cubicBezTo>
                        <a:pt x="0" y="465"/>
                        <a:pt x="5" y="489"/>
                        <a:pt x="9" y="512"/>
                      </a:cubicBezTo>
                      <a:cubicBezTo>
                        <a:pt x="14" y="526"/>
                        <a:pt x="18" y="540"/>
                        <a:pt x="33" y="554"/>
                      </a:cubicBezTo>
                      <a:cubicBezTo>
                        <a:pt x="33" y="554"/>
                        <a:pt x="37" y="559"/>
                        <a:pt x="42" y="559"/>
                      </a:cubicBezTo>
                      <a:cubicBezTo>
                        <a:pt x="48" y="564"/>
                        <a:pt x="55" y="568"/>
                        <a:pt x="64" y="568"/>
                      </a:cubicBezTo>
                      <a:cubicBezTo>
                        <a:pt x="69" y="568"/>
                        <a:pt x="74" y="567"/>
                        <a:pt x="80" y="563"/>
                      </a:cubicBezTo>
                      <a:cubicBezTo>
                        <a:pt x="93" y="559"/>
                        <a:pt x="102" y="549"/>
                        <a:pt x="102" y="531"/>
                      </a:cubicBezTo>
                      <a:cubicBezTo>
                        <a:pt x="107" y="526"/>
                        <a:pt x="107" y="521"/>
                        <a:pt x="107" y="516"/>
                      </a:cubicBezTo>
                      <a:cubicBezTo>
                        <a:pt x="112" y="480"/>
                        <a:pt x="112" y="443"/>
                        <a:pt x="112" y="409"/>
                      </a:cubicBezTo>
                      <a:cubicBezTo>
                        <a:pt x="112" y="345"/>
                        <a:pt x="112" y="284"/>
                        <a:pt x="107" y="224"/>
                      </a:cubicBezTo>
                      <a:cubicBezTo>
                        <a:pt x="107" y="173"/>
                        <a:pt x="102" y="121"/>
                        <a:pt x="93" y="70"/>
                      </a:cubicBezTo>
                      <a:cubicBezTo>
                        <a:pt x="89" y="57"/>
                        <a:pt x="89" y="47"/>
                        <a:pt x="84" y="33"/>
                      </a:cubicBezTo>
                      <a:cubicBezTo>
                        <a:pt x="84" y="24"/>
                        <a:pt x="80" y="19"/>
                        <a:pt x="74" y="10"/>
                      </a:cubicBezTo>
                      <a:cubicBezTo>
                        <a:pt x="70" y="4"/>
                        <a:pt x="63" y="0"/>
                        <a:pt x="5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10" name="Google Shape;310;p8"/>
            <p:cNvGrpSpPr/>
            <p:nvPr/>
          </p:nvGrpSpPr>
          <p:grpSpPr>
            <a:xfrm rot="2338862">
              <a:off x="20254" y="3078435"/>
              <a:ext cx="492610" cy="429923"/>
              <a:chOff x="8328424" y="3707326"/>
              <a:chExt cx="492581" cy="429898"/>
            </a:xfrm>
          </p:grpSpPr>
          <p:sp>
            <p:nvSpPr>
              <p:cNvPr id="311" name="Google Shape;311;p8"/>
              <p:cNvSpPr/>
              <p:nvPr/>
            </p:nvSpPr>
            <p:spPr>
              <a:xfrm>
                <a:off x="8328424" y="3707326"/>
                <a:ext cx="492581" cy="429898"/>
              </a:xfrm>
              <a:custGeom>
                <a:rect b="b" l="l" r="r" t="t"/>
                <a:pathLst>
                  <a:path extrusionOk="0" h="3759" w="4307">
                    <a:moveTo>
                      <a:pt x="1280" y="0"/>
                    </a:moveTo>
                    <a:cubicBezTo>
                      <a:pt x="1207" y="0"/>
                      <a:pt x="1134" y="14"/>
                      <a:pt x="1061" y="47"/>
                    </a:cubicBezTo>
                    <a:cubicBezTo>
                      <a:pt x="996" y="80"/>
                      <a:pt x="940" y="131"/>
                      <a:pt x="889" y="187"/>
                    </a:cubicBezTo>
                    <a:cubicBezTo>
                      <a:pt x="843" y="234"/>
                      <a:pt x="810" y="289"/>
                      <a:pt x="777" y="345"/>
                    </a:cubicBezTo>
                    <a:cubicBezTo>
                      <a:pt x="736" y="414"/>
                      <a:pt x="717" y="494"/>
                      <a:pt x="721" y="573"/>
                    </a:cubicBezTo>
                    <a:cubicBezTo>
                      <a:pt x="721" y="610"/>
                      <a:pt x="726" y="646"/>
                      <a:pt x="731" y="680"/>
                    </a:cubicBezTo>
                    <a:cubicBezTo>
                      <a:pt x="754" y="809"/>
                      <a:pt x="792" y="940"/>
                      <a:pt x="829" y="1065"/>
                    </a:cubicBezTo>
                    <a:cubicBezTo>
                      <a:pt x="861" y="1182"/>
                      <a:pt x="893" y="1298"/>
                      <a:pt x="927" y="1414"/>
                    </a:cubicBezTo>
                    <a:cubicBezTo>
                      <a:pt x="931" y="1427"/>
                      <a:pt x="940" y="1442"/>
                      <a:pt x="936" y="1461"/>
                    </a:cubicBezTo>
                    <a:cubicBezTo>
                      <a:pt x="921" y="1451"/>
                      <a:pt x="908" y="1437"/>
                      <a:pt x="899" y="1427"/>
                    </a:cubicBezTo>
                    <a:cubicBezTo>
                      <a:pt x="847" y="1377"/>
                      <a:pt x="792" y="1326"/>
                      <a:pt x="736" y="1279"/>
                    </a:cubicBezTo>
                    <a:cubicBezTo>
                      <a:pt x="689" y="1242"/>
                      <a:pt x="633" y="1210"/>
                      <a:pt x="577" y="1182"/>
                    </a:cubicBezTo>
                    <a:cubicBezTo>
                      <a:pt x="539" y="1165"/>
                      <a:pt x="502" y="1157"/>
                      <a:pt x="466" y="1157"/>
                    </a:cubicBezTo>
                    <a:cubicBezTo>
                      <a:pt x="411" y="1157"/>
                      <a:pt x="358" y="1176"/>
                      <a:pt x="307" y="1210"/>
                    </a:cubicBezTo>
                    <a:cubicBezTo>
                      <a:pt x="262" y="1242"/>
                      <a:pt x="219" y="1283"/>
                      <a:pt x="187" y="1330"/>
                    </a:cubicBezTo>
                    <a:cubicBezTo>
                      <a:pt x="48" y="1526"/>
                      <a:pt x="1" y="1744"/>
                      <a:pt x="39" y="1976"/>
                    </a:cubicBezTo>
                    <a:cubicBezTo>
                      <a:pt x="52" y="2064"/>
                      <a:pt x="84" y="2148"/>
                      <a:pt x="131" y="2223"/>
                    </a:cubicBezTo>
                    <a:cubicBezTo>
                      <a:pt x="159" y="2279"/>
                      <a:pt x="191" y="2330"/>
                      <a:pt x="224" y="2381"/>
                    </a:cubicBezTo>
                    <a:cubicBezTo>
                      <a:pt x="285" y="2465"/>
                      <a:pt x="345" y="2549"/>
                      <a:pt x="410" y="2627"/>
                    </a:cubicBezTo>
                    <a:cubicBezTo>
                      <a:pt x="494" y="2729"/>
                      <a:pt x="582" y="2828"/>
                      <a:pt x="680" y="2916"/>
                    </a:cubicBezTo>
                    <a:cubicBezTo>
                      <a:pt x="745" y="2971"/>
                      <a:pt x="810" y="3032"/>
                      <a:pt x="871" y="3087"/>
                    </a:cubicBezTo>
                    <a:cubicBezTo>
                      <a:pt x="921" y="3139"/>
                      <a:pt x="977" y="3190"/>
                      <a:pt x="1028" y="3240"/>
                    </a:cubicBezTo>
                    <a:cubicBezTo>
                      <a:pt x="1103" y="3306"/>
                      <a:pt x="1172" y="3371"/>
                      <a:pt x="1256" y="3427"/>
                    </a:cubicBezTo>
                    <a:cubicBezTo>
                      <a:pt x="1279" y="3441"/>
                      <a:pt x="1298" y="3459"/>
                      <a:pt x="1322" y="3474"/>
                    </a:cubicBezTo>
                    <a:cubicBezTo>
                      <a:pt x="1438" y="3557"/>
                      <a:pt x="1573" y="3613"/>
                      <a:pt x="1712" y="3645"/>
                    </a:cubicBezTo>
                    <a:cubicBezTo>
                      <a:pt x="1809" y="3673"/>
                      <a:pt x="1907" y="3697"/>
                      <a:pt x="2004" y="3725"/>
                    </a:cubicBezTo>
                    <a:cubicBezTo>
                      <a:pt x="2083" y="3747"/>
                      <a:pt x="2163" y="3758"/>
                      <a:pt x="2243" y="3758"/>
                    </a:cubicBezTo>
                    <a:cubicBezTo>
                      <a:pt x="2277" y="3758"/>
                      <a:pt x="2310" y="3756"/>
                      <a:pt x="2344" y="3752"/>
                    </a:cubicBezTo>
                    <a:cubicBezTo>
                      <a:pt x="2442" y="3738"/>
                      <a:pt x="2539" y="3733"/>
                      <a:pt x="2637" y="3725"/>
                    </a:cubicBezTo>
                    <a:cubicBezTo>
                      <a:pt x="2753" y="3715"/>
                      <a:pt x="2869" y="3701"/>
                      <a:pt x="2985" y="3673"/>
                    </a:cubicBezTo>
                    <a:cubicBezTo>
                      <a:pt x="3028" y="3664"/>
                      <a:pt x="3074" y="3650"/>
                      <a:pt x="3116" y="3626"/>
                    </a:cubicBezTo>
                    <a:cubicBezTo>
                      <a:pt x="3139" y="3622"/>
                      <a:pt x="3158" y="3613"/>
                      <a:pt x="3176" y="3609"/>
                    </a:cubicBezTo>
                    <a:cubicBezTo>
                      <a:pt x="3418" y="3543"/>
                      <a:pt x="3632" y="3436"/>
                      <a:pt x="3828" y="3283"/>
                    </a:cubicBezTo>
                    <a:cubicBezTo>
                      <a:pt x="3944" y="3195"/>
                      <a:pt x="4055" y="3101"/>
                      <a:pt x="4157" y="2995"/>
                    </a:cubicBezTo>
                    <a:cubicBezTo>
                      <a:pt x="4190" y="2957"/>
                      <a:pt x="4222" y="2920"/>
                      <a:pt x="4246" y="2878"/>
                    </a:cubicBezTo>
                    <a:cubicBezTo>
                      <a:pt x="4264" y="2850"/>
                      <a:pt x="4278" y="2818"/>
                      <a:pt x="4283" y="2785"/>
                    </a:cubicBezTo>
                    <a:cubicBezTo>
                      <a:pt x="4306" y="2674"/>
                      <a:pt x="4255" y="2577"/>
                      <a:pt x="4152" y="2534"/>
                    </a:cubicBezTo>
                    <a:cubicBezTo>
                      <a:pt x="4115" y="2521"/>
                      <a:pt x="4079" y="2511"/>
                      <a:pt x="4036" y="2506"/>
                    </a:cubicBezTo>
                    <a:cubicBezTo>
                      <a:pt x="3992" y="2501"/>
                      <a:pt x="3951" y="2499"/>
                      <a:pt x="3909" y="2499"/>
                    </a:cubicBezTo>
                    <a:cubicBezTo>
                      <a:pt x="3880" y="2499"/>
                      <a:pt x="3851" y="2500"/>
                      <a:pt x="3822" y="2502"/>
                    </a:cubicBezTo>
                    <a:cubicBezTo>
                      <a:pt x="3646" y="2515"/>
                      <a:pt x="3469" y="2539"/>
                      <a:pt x="3298" y="2577"/>
                    </a:cubicBezTo>
                    <a:cubicBezTo>
                      <a:pt x="3290" y="2580"/>
                      <a:pt x="3282" y="2583"/>
                      <a:pt x="3272" y="2583"/>
                    </a:cubicBezTo>
                    <a:cubicBezTo>
                      <a:pt x="3268" y="2583"/>
                      <a:pt x="3264" y="2582"/>
                      <a:pt x="3260" y="2581"/>
                    </a:cubicBezTo>
                    <a:cubicBezTo>
                      <a:pt x="3292" y="2543"/>
                      <a:pt x="3320" y="2506"/>
                      <a:pt x="3353" y="2474"/>
                    </a:cubicBezTo>
                    <a:cubicBezTo>
                      <a:pt x="3414" y="2404"/>
                      <a:pt x="3483" y="2348"/>
                      <a:pt x="3549" y="2288"/>
                    </a:cubicBezTo>
                    <a:cubicBezTo>
                      <a:pt x="3637" y="2208"/>
                      <a:pt x="3725" y="2125"/>
                      <a:pt x="3800" y="2037"/>
                    </a:cubicBezTo>
                    <a:cubicBezTo>
                      <a:pt x="3836" y="1995"/>
                      <a:pt x="3869" y="1948"/>
                      <a:pt x="3901" y="1907"/>
                    </a:cubicBezTo>
                    <a:cubicBezTo>
                      <a:pt x="3976" y="1790"/>
                      <a:pt x="4041" y="1674"/>
                      <a:pt x="4092" y="1549"/>
                    </a:cubicBezTo>
                    <a:cubicBezTo>
                      <a:pt x="4111" y="1507"/>
                      <a:pt x="4124" y="1461"/>
                      <a:pt x="4134" y="1414"/>
                    </a:cubicBezTo>
                    <a:cubicBezTo>
                      <a:pt x="4139" y="1377"/>
                      <a:pt x="4139" y="1344"/>
                      <a:pt x="4129" y="1311"/>
                    </a:cubicBezTo>
                    <a:cubicBezTo>
                      <a:pt x="4111" y="1247"/>
                      <a:pt x="4073" y="1200"/>
                      <a:pt x="4008" y="1182"/>
                    </a:cubicBezTo>
                    <a:cubicBezTo>
                      <a:pt x="3978" y="1173"/>
                      <a:pt x="3948" y="1169"/>
                      <a:pt x="3917" y="1169"/>
                    </a:cubicBezTo>
                    <a:cubicBezTo>
                      <a:pt x="3900" y="1169"/>
                      <a:pt x="3883" y="1170"/>
                      <a:pt x="3864" y="1172"/>
                    </a:cubicBezTo>
                    <a:cubicBezTo>
                      <a:pt x="3748" y="1191"/>
                      <a:pt x="3641" y="1228"/>
                      <a:pt x="3534" y="1283"/>
                    </a:cubicBezTo>
                    <a:cubicBezTo>
                      <a:pt x="3427" y="1339"/>
                      <a:pt x="3330" y="1409"/>
                      <a:pt x="3232" y="1483"/>
                    </a:cubicBezTo>
                    <a:cubicBezTo>
                      <a:pt x="3064" y="1614"/>
                      <a:pt x="2901" y="1749"/>
                      <a:pt x="2740" y="1888"/>
                    </a:cubicBezTo>
                    <a:cubicBezTo>
                      <a:pt x="2725" y="1897"/>
                      <a:pt x="2706" y="1912"/>
                      <a:pt x="2693" y="1925"/>
                    </a:cubicBezTo>
                    <a:cubicBezTo>
                      <a:pt x="2684" y="1912"/>
                      <a:pt x="2688" y="1902"/>
                      <a:pt x="2693" y="1893"/>
                    </a:cubicBezTo>
                    <a:cubicBezTo>
                      <a:pt x="2721" y="1785"/>
                      <a:pt x="2753" y="1678"/>
                      <a:pt x="2781" y="1572"/>
                    </a:cubicBezTo>
                    <a:cubicBezTo>
                      <a:pt x="2828" y="1399"/>
                      <a:pt x="2865" y="1223"/>
                      <a:pt x="2888" y="1047"/>
                    </a:cubicBezTo>
                    <a:cubicBezTo>
                      <a:pt x="2901" y="963"/>
                      <a:pt x="2912" y="880"/>
                      <a:pt x="2912" y="791"/>
                    </a:cubicBezTo>
                    <a:cubicBezTo>
                      <a:pt x="2912" y="726"/>
                      <a:pt x="2907" y="661"/>
                      <a:pt x="2897" y="596"/>
                    </a:cubicBezTo>
                    <a:cubicBezTo>
                      <a:pt x="2884" y="526"/>
                      <a:pt x="2856" y="461"/>
                      <a:pt x="2804" y="405"/>
                    </a:cubicBezTo>
                    <a:cubicBezTo>
                      <a:pt x="2764" y="369"/>
                      <a:pt x="2722" y="349"/>
                      <a:pt x="2672" y="349"/>
                    </a:cubicBezTo>
                    <a:cubicBezTo>
                      <a:pt x="2658" y="349"/>
                      <a:pt x="2643" y="351"/>
                      <a:pt x="2628" y="354"/>
                    </a:cubicBezTo>
                    <a:cubicBezTo>
                      <a:pt x="2586" y="359"/>
                      <a:pt x="2553" y="373"/>
                      <a:pt x="2517" y="395"/>
                    </a:cubicBezTo>
                    <a:cubicBezTo>
                      <a:pt x="2451" y="433"/>
                      <a:pt x="2399" y="485"/>
                      <a:pt x="2349" y="540"/>
                    </a:cubicBezTo>
                    <a:cubicBezTo>
                      <a:pt x="2283" y="614"/>
                      <a:pt x="2242" y="698"/>
                      <a:pt x="2200" y="786"/>
                    </a:cubicBezTo>
                    <a:cubicBezTo>
                      <a:pt x="2116" y="963"/>
                      <a:pt x="2047" y="1139"/>
                      <a:pt x="1987" y="1326"/>
                    </a:cubicBezTo>
                    <a:cubicBezTo>
                      <a:pt x="1987" y="1330"/>
                      <a:pt x="1987" y="1339"/>
                      <a:pt x="1977" y="1344"/>
                    </a:cubicBezTo>
                    <a:cubicBezTo>
                      <a:pt x="1968" y="1335"/>
                      <a:pt x="1972" y="1321"/>
                      <a:pt x="1972" y="1311"/>
                    </a:cubicBezTo>
                    <a:cubicBezTo>
                      <a:pt x="1968" y="1204"/>
                      <a:pt x="1959" y="1093"/>
                      <a:pt x="1944" y="987"/>
                    </a:cubicBezTo>
                    <a:cubicBezTo>
                      <a:pt x="1925" y="865"/>
                      <a:pt x="1903" y="749"/>
                      <a:pt x="1869" y="633"/>
                    </a:cubicBezTo>
                    <a:cubicBezTo>
                      <a:pt x="1842" y="526"/>
                      <a:pt x="1809" y="423"/>
                      <a:pt x="1763" y="326"/>
                    </a:cubicBezTo>
                    <a:cubicBezTo>
                      <a:pt x="1740" y="279"/>
                      <a:pt x="1717" y="234"/>
                      <a:pt x="1684" y="191"/>
                    </a:cubicBezTo>
                    <a:cubicBezTo>
                      <a:pt x="1614" y="94"/>
                      <a:pt x="1521" y="28"/>
                      <a:pt x="1395" y="10"/>
                    </a:cubicBezTo>
                    <a:cubicBezTo>
                      <a:pt x="1357" y="4"/>
                      <a:pt x="1318" y="0"/>
                      <a:pt x="12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12" name="Google Shape;312;p8"/>
              <p:cNvGrpSpPr/>
              <p:nvPr/>
            </p:nvGrpSpPr>
            <p:grpSpPr>
              <a:xfrm>
                <a:off x="8425079" y="3970016"/>
                <a:ext cx="214876" cy="112756"/>
                <a:chOff x="6668766" y="3821628"/>
                <a:chExt cx="70994" cy="37254"/>
              </a:xfrm>
            </p:grpSpPr>
            <p:sp>
              <p:nvSpPr>
                <p:cNvPr id="313" name="Google Shape;313;p8"/>
                <p:cNvSpPr/>
                <p:nvPr/>
              </p:nvSpPr>
              <p:spPr>
                <a:xfrm>
                  <a:off x="6707418" y="3831300"/>
                  <a:ext cx="20932" cy="21309"/>
                </a:xfrm>
                <a:custGeom>
                  <a:rect b="b" l="l" r="r" t="t"/>
                  <a:pathLst>
                    <a:path extrusionOk="0" h="564" w="554">
                      <a:moveTo>
                        <a:pt x="498" y="1"/>
                      </a:moveTo>
                      <a:cubicBezTo>
                        <a:pt x="489" y="1"/>
                        <a:pt x="481" y="2"/>
                        <a:pt x="475" y="4"/>
                      </a:cubicBezTo>
                      <a:cubicBezTo>
                        <a:pt x="456" y="8"/>
                        <a:pt x="442" y="19"/>
                        <a:pt x="423" y="32"/>
                      </a:cubicBezTo>
                      <a:cubicBezTo>
                        <a:pt x="400" y="46"/>
                        <a:pt x="377" y="64"/>
                        <a:pt x="353" y="83"/>
                      </a:cubicBezTo>
                      <a:cubicBezTo>
                        <a:pt x="275" y="158"/>
                        <a:pt x="191" y="227"/>
                        <a:pt x="117" y="306"/>
                      </a:cubicBezTo>
                      <a:cubicBezTo>
                        <a:pt x="89" y="339"/>
                        <a:pt x="61" y="367"/>
                        <a:pt x="37" y="403"/>
                      </a:cubicBezTo>
                      <a:cubicBezTo>
                        <a:pt x="24" y="418"/>
                        <a:pt x="14" y="437"/>
                        <a:pt x="9" y="455"/>
                      </a:cubicBezTo>
                      <a:cubicBezTo>
                        <a:pt x="1" y="474"/>
                        <a:pt x="1" y="493"/>
                        <a:pt x="5" y="511"/>
                      </a:cubicBezTo>
                      <a:cubicBezTo>
                        <a:pt x="9" y="534"/>
                        <a:pt x="28" y="557"/>
                        <a:pt x="52" y="562"/>
                      </a:cubicBezTo>
                      <a:cubicBezTo>
                        <a:pt x="56" y="563"/>
                        <a:pt x="61" y="564"/>
                        <a:pt x="66" y="564"/>
                      </a:cubicBezTo>
                      <a:cubicBezTo>
                        <a:pt x="81" y="564"/>
                        <a:pt x="98" y="559"/>
                        <a:pt x="112" y="548"/>
                      </a:cubicBezTo>
                      <a:cubicBezTo>
                        <a:pt x="125" y="538"/>
                        <a:pt x="144" y="529"/>
                        <a:pt x="158" y="515"/>
                      </a:cubicBezTo>
                      <a:cubicBezTo>
                        <a:pt x="260" y="431"/>
                        <a:pt x="359" y="343"/>
                        <a:pt x="447" y="246"/>
                      </a:cubicBezTo>
                      <a:cubicBezTo>
                        <a:pt x="465" y="218"/>
                        <a:pt x="488" y="190"/>
                        <a:pt x="507" y="162"/>
                      </a:cubicBezTo>
                      <a:cubicBezTo>
                        <a:pt x="526" y="139"/>
                        <a:pt x="539" y="111"/>
                        <a:pt x="548" y="83"/>
                      </a:cubicBezTo>
                      <a:cubicBezTo>
                        <a:pt x="554" y="69"/>
                        <a:pt x="554" y="60"/>
                        <a:pt x="554" y="46"/>
                      </a:cubicBezTo>
                      <a:cubicBezTo>
                        <a:pt x="548" y="23"/>
                        <a:pt x="539" y="8"/>
                        <a:pt x="520" y="4"/>
                      </a:cubicBezTo>
                      <a:cubicBezTo>
                        <a:pt x="514" y="2"/>
                        <a:pt x="506" y="1"/>
                        <a:pt x="4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4" name="Google Shape;314;p8"/>
                <p:cNvSpPr/>
                <p:nvPr/>
              </p:nvSpPr>
              <p:spPr>
                <a:xfrm>
                  <a:off x="6692494" y="3821628"/>
                  <a:ext cx="11788" cy="27128"/>
                </a:xfrm>
                <a:custGeom>
                  <a:rect b="b" l="l" r="r" t="t"/>
                  <a:pathLst>
                    <a:path extrusionOk="0" h="718" w="312">
                      <a:moveTo>
                        <a:pt x="80" y="0"/>
                      </a:moveTo>
                      <a:cubicBezTo>
                        <a:pt x="63" y="0"/>
                        <a:pt x="47" y="9"/>
                        <a:pt x="33" y="23"/>
                      </a:cubicBezTo>
                      <a:cubicBezTo>
                        <a:pt x="28" y="28"/>
                        <a:pt x="28" y="32"/>
                        <a:pt x="23" y="37"/>
                      </a:cubicBezTo>
                      <a:cubicBezTo>
                        <a:pt x="18" y="46"/>
                        <a:pt x="14" y="56"/>
                        <a:pt x="9" y="65"/>
                      </a:cubicBezTo>
                      <a:cubicBezTo>
                        <a:pt x="1" y="97"/>
                        <a:pt x="1" y="125"/>
                        <a:pt x="5" y="153"/>
                      </a:cubicBezTo>
                      <a:cubicBezTo>
                        <a:pt x="9" y="223"/>
                        <a:pt x="23" y="288"/>
                        <a:pt x="46" y="353"/>
                      </a:cubicBezTo>
                      <a:cubicBezTo>
                        <a:pt x="70" y="414"/>
                        <a:pt x="93" y="479"/>
                        <a:pt x="126" y="534"/>
                      </a:cubicBezTo>
                      <a:cubicBezTo>
                        <a:pt x="140" y="567"/>
                        <a:pt x="153" y="595"/>
                        <a:pt x="168" y="627"/>
                      </a:cubicBezTo>
                      <a:cubicBezTo>
                        <a:pt x="172" y="642"/>
                        <a:pt x="177" y="650"/>
                        <a:pt x="186" y="659"/>
                      </a:cubicBezTo>
                      <a:cubicBezTo>
                        <a:pt x="196" y="683"/>
                        <a:pt x="214" y="702"/>
                        <a:pt x="233" y="711"/>
                      </a:cubicBezTo>
                      <a:cubicBezTo>
                        <a:pt x="242" y="715"/>
                        <a:pt x="251" y="717"/>
                        <a:pt x="260" y="717"/>
                      </a:cubicBezTo>
                      <a:cubicBezTo>
                        <a:pt x="282" y="717"/>
                        <a:pt x="300" y="704"/>
                        <a:pt x="307" y="678"/>
                      </a:cubicBezTo>
                      <a:cubicBezTo>
                        <a:pt x="312" y="659"/>
                        <a:pt x="312" y="642"/>
                        <a:pt x="312" y="623"/>
                      </a:cubicBezTo>
                      <a:cubicBezTo>
                        <a:pt x="312" y="604"/>
                        <a:pt x="307" y="586"/>
                        <a:pt x="302" y="562"/>
                      </a:cubicBezTo>
                      <a:cubicBezTo>
                        <a:pt x="274" y="455"/>
                        <a:pt x="242" y="344"/>
                        <a:pt x="214" y="232"/>
                      </a:cubicBezTo>
                      <a:cubicBezTo>
                        <a:pt x="205" y="204"/>
                        <a:pt x="196" y="176"/>
                        <a:pt x="186" y="144"/>
                      </a:cubicBezTo>
                      <a:cubicBezTo>
                        <a:pt x="172" y="116"/>
                        <a:pt x="162" y="88"/>
                        <a:pt x="149" y="60"/>
                      </a:cubicBezTo>
                      <a:cubicBezTo>
                        <a:pt x="140" y="46"/>
                        <a:pt x="134" y="32"/>
                        <a:pt x="126" y="23"/>
                      </a:cubicBezTo>
                      <a:cubicBezTo>
                        <a:pt x="110" y="7"/>
                        <a:pt x="95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5" name="Google Shape;315;p8"/>
                <p:cNvSpPr/>
                <p:nvPr/>
              </p:nvSpPr>
              <p:spPr>
                <a:xfrm>
                  <a:off x="6668766" y="3831753"/>
                  <a:ext cx="24596" cy="18173"/>
                </a:xfrm>
                <a:custGeom>
                  <a:rect b="b" l="l" r="r" t="t"/>
                  <a:pathLst>
                    <a:path extrusionOk="0" h="481" w="651">
                      <a:moveTo>
                        <a:pt x="52" y="1"/>
                      </a:moveTo>
                      <a:cubicBezTo>
                        <a:pt x="28" y="1"/>
                        <a:pt x="5" y="24"/>
                        <a:pt x="0" y="48"/>
                      </a:cubicBezTo>
                      <a:lnTo>
                        <a:pt x="0" y="67"/>
                      </a:lnTo>
                      <a:cubicBezTo>
                        <a:pt x="5" y="76"/>
                        <a:pt x="9" y="85"/>
                        <a:pt x="15" y="90"/>
                      </a:cubicBezTo>
                      <a:cubicBezTo>
                        <a:pt x="19" y="99"/>
                        <a:pt x="24" y="108"/>
                        <a:pt x="33" y="113"/>
                      </a:cubicBezTo>
                      <a:cubicBezTo>
                        <a:pt x="75" y="159"/>
                        <a:pt x="121" y="196"/>
                        <a:pt x="168" y="234"/>
                      </a:cubicBezTo>
                      <a:cubicBezTo>
                        <a:pt x="260" y="299"/>
                        <a:pt x="354" y="364"/>
                        <a:pt x="447" y="419"/>
                      </a:cubicBezTo>
                      <a:cubicBezTo>
                        <a:pt x="479" y="434"/>
                        <a:pt x="507" y="453"/>
                        <a:pt x="539" y="462"/>
                      </a:cubicBezTo>
                      <a:cubicBezTo>
                        <a:pt x="549" y="466"/>
                        <a:pt x="554" y="471"/>
                        <a:pt x="563" y="475"/>
                      </a:cubicBezTo>
                      <a:cubicBezTo>
                        <a:pt x="577" y="481"/>
                        <a:pt x="591" y="481"/>
                        <a:pt x="601" y="481"/>
                      </a:cubicBezTo>
                      <a:cubicBezTo>
                        <a:pt x="633" y="475"/>
                        <a:pt x="651" y="447"/>
                        <a:pt x="633" y="419"/>
                      </a:cubicBezTo>
                      <a:cubicBezTo>
                        <a:pt x="633" y="415"/>
                        <a:pt x="629" y="415"/>
                        <a:pt x="623" y="410"/>
                      </a:cubicBezTo>
                      <a:cubicBezTo>
                        <a:pt x="619" y="401"/>
                        <a:pt x="614" y="397"/>
                        <a:pt x="610" y="391"/>
                      </a:cubicBezTo>
                      <a:cubicBezTo>
                        <a:pt x="586" y="369"/>
                        <a:pt x="567" y="350"/>
                        <a:pt x="545" y="331"/>
                      </a:cubicBezTo>
                      <a:cubicBezTo>
                        <a:pt x="484" y="280"/>
                        <a:pt x="423" y="224"/>
                        <a:pt x="359" y="178"/>
                      </a:cubicBezTo>
                      <a:cubicBezTo>
                        <a:pt x="294" y="131"/>
                        <a:pt x="228" y="85"/>
                        <a:pt x="159" y="43"/>
                      </a:cubicBezTo>
                      <a:cubicBezTo>
                        <a:pt x="135" y="29"/>
                        <a:pt x="112" y="15"/>
                        <a:pt x="84" y="7"/>
                      </a:cubicBezTo>
                      <a:cubicBezTo>
                        <a:pt x="75" y="7"/>
                        <a:pt x="65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6" name="Google Shape;316;p8"/>
                <p:cNvSpPr/>
                <p:nvPr/>
              </p:nvSpPr>
              <p:spPr>
                <a:xfrm>
                  <a:off x="6713350" y="3851665"/>
                  <a:ext cx="26410" cy="7216"/>
                </a:xfrm>
                <a:custGeom>
                  <a:rect b="b" l="l" r="r" t="t"/>
                  <a:pathLst>
                    <a:path extrusionOk="0" h="191" w="699">
                      <a:moveTo>
                        <a:pt x="510" y="1"/>
                      </a:moveTo>
                      <a:cubicBezTo>
                        <a:pt x="495" y="1"/>
                        <a:pt x="480" y="2"/>
                        <a:pt x="466" y="4"/>
                      </a:cubicBezTo>
                      <a:cubicBezTo>
                        <a:pt x="363" y="4"/>
                        <a:pt x="271" y="9"/>
                        <a:pt x="174" y="32"/>
                      </a:cubicBezTo>
                      <a:cubicBezTo>
                        <a:pt x="146" y="37"/>
                        <a:pt x="118" y="46"/>
                        <a:pt x="90" y="55"/>
                      </a:cubicBezTo>
                      <a:cubicBezTo>
                        <a:pt x="71" y="60"/>
                        <a:pt x="52" y="70"/>
                        <a:pt x="39" y="83"/>
                      </a:cubicBezTo>
                      <a:cubicBezTo>
                        <a:pt x="1" y="111"/>
                        <a:pt x="6" y="162"/>
                        <a:pt x="48" y="181"/>
                      </a:cubicBezTo>
                      <a:cubicBezTo>
                        <a:pt x="57" y="186"/>
                        <a:pt x="67" y="190"/>
                        <a:pt x="76" y="190"/>
                      </a:cubicBezTo>
                      <a:lnTo>
                        <a:pt x="211" y="190"/>
                      </a:lnTo>
                      <a:cubicBezTo>
                        <a:pt x="266" y="190"/>
                        <a:pt x="322" y="190"/>
                        <a:pt x="378" y="186"/>
                      </a:cubicBezTo>
                      <a:cubicBezTo>
                        <a:pt x="434" y="177"/>
                        <a:pt x="490" y="162"/>
                        <a:pt x="541" y="153"/>
                      </a:cubicBezTo>
                      <a:cubicBezTo>
                        <a:pt x="573" y="143"/>
                        <a:pt x="601" y="134"/>
                        <a:pt x="629" y="125"/>
                      </a:cubicBezTo>
                      <a:cubicBezTo>
                        <a:pt x="642" y="121"/>
                        <a:pt x="652" y="115"/>
                        <a:pt x="661" y="111"/>
                      </a:cubicBezTo>
                      <a:cubicBezTo>
                        <a:pt x="670" y="107"/>
                        <a:pt x="680" y="102"/>
                        <a:pt x="689" y="88"/>
                      </a:cubicBezTo>
                      <a:cubicBezTo>
                        <a:pt x="698" y="74"/>
                        <a:pt x="698" y="60"/>
                        <a:pt x="689" y="46"/>
                      </a:cubicBezTo>
                      <a:cubicBezTo>
                        <a:pt x="685" y="37"/>
                        <a:pt x="676" y="27"/>
                        <a:pt x="666" y="23"/>
                      </a:cubicBezTo>
                      <a:cubicBezTo>
                        <a:pt x="652" y="14"/>
                        <a:pt x="638" y="14"/>
                        <a:pt x="620" y="9"/>
                      </a:cubicBezTo>
                      <a:cubicBezTo>
                        <a:pt x="601" y="4"/>
                        <a:pt x="578" y="4"/>
                        <a:pt x="554" y="4"/>
                      </a:cubicBezTo>
                      <a:cubicBezTo>
                        <a:pt x="540" y="2"/>
                        <a:pt x="525" y="1"/>
                        <a:pt x="5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317" name="Google Shape;317;p8"/>
          <p:cNvSpPr txBox="1"/>
          <p:nvPr>
            <p:ph type="title"/>
          </p:nvPr>
        </p:nvSpPr>
        <p:spPr>
          <a:xfrm>
            <a:off x="1506000" y="2101300"/>
            <a:ext cx="6132000" cy="94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9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9"/>
          <p:cNvSpPr txBox="1"/>
          <p:nvPr>
            <p:ph type="title"/>
          </p:nvPr>
        </p:nvSpPr>
        <p:spPr>
          <a:xfrm>
            <a:off x="2868000" y="1611450"/>
            <a:ext cx="3408000" cy="114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21" name="Google Shape;321;p9"/>
          <p:cNvSpPr txBox="1"/>
          <p:nvPr>
            <p:ph idx="1" type="subTitle"/>
          </p:nvPr>
        </p:nvSpPr>
        <p:spPr>
          <a:xfrm>
            <a:off x="2868000" y="2682750"/>
            <a:ext cx="3408000" cy="8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22" name="Google Shape;322;p9"/>
          <p:cNvGrpSpPr/>
          <p:nvPr/>
        </p:nvGrpSpPr>
        <p:grpSpPr>
          <a:xfrm>
            <a:off x="-67593" y="751562"/>
            <a:ext cx="9501187" cy="4303745"/>
            <a:chOff x="-67593" y="751562"/>
            <a:chExt cx="9501187" cy="4303745"/>
          </a:xfrm>
        </p:grpSpPr>
        <p:grpSp>
          <p:nvGrpSpPr>
            <p:cNvPr id="323" name="Google Shape;323;p9"/>
            <p:cNvGrpSpPr/>
            <p:nvPr/>
          </p:nvGrpSpPr>
          <p:grpSpPr>
            <a:xfrm>
              <a:off x="-67593" y="751562"/>
              <a:ext cx="9501187" cy="3080446"/>
              <a:chOff x="-67593" y="751562"/>
              <a:chExt cx="9501187" cy="3080446"/>
            </a:xfrm>
          </p:grpSpPr>
          <p:grpSp>
            <p:nvGrpSpPr>
              <p:cNvPr id="324" name="Google Shape;324;p9"/>
              <p:cNvGrpSpPr/>
              <p:nvPr/>
            </p:nvGrpSpPr>
            <p:grpSpPr>
              <a:xfrm>
                <a:off x="-67593" y="3608049"/>
                <a:ext cx="286479" cy="223959"/>
                <a:chOff x="2580357" y="4028074"/>
                <a:chExt cx="286479" cy="223959"/>
              </a:xfrm>
            </p:grpSpPr>
            <p:sp>
              <p:nvSpPr>
                <p:cNvPr id="325" name="Google Shape;325;p9"/>
                <p:cNvSpPr/>
                <p:nvPr/>
              </p:nvSpPr>
              <p:spPr>
                <a:xfrm>
                  <a:off x="2580357" y="4028074"/>
                  <a:ext cx="286479" cy="223959"/>
                </a:xfrm>
                <a:custGeom>
                  <a:rect b="b" l="l" r="r" t="t"/>
                  <a:pathLst>
                    <a:path extrusionOk="0" h="4707" w="6021">
                      <a:moveTo>
                        <a:pt x="3408" y="0"/>
                      </a:moveTo>
                      <a:cubicBezTo>
                        <a:pt x="3324" y="5"/>
                        <a:pt x="3240" y="18"/>
                        <a:pt x="3157" y="33"/>
                      </a:cubicBezTo>
                      <a:cubicBezTo>
                        <a:pt x="3017" y="65"/>
                        <a:pt x="2882" y="93"/>
                        <a:pt x="2743" y="125"/>
                      </a:cubicBezTo>
                      <a:cubicBezTo>
                        <a:pt x="2697" y="140"/>
                        <a:pt x="2650" y="153"/>
                        <a:pt x="2603" y="168"/>
                      </a:cubicBezTo>
                      <a:cubicBezTo>
                        <a:pt x="2506" y="204"/>
                        <a:pt x="2427" y="265"/>
                        <a:pt x="2371" y="348"/>
                      </a:cubicBezTo>
                      <a:cubicBezTo>
                        <a:pt x="2324" y="419"/>
                        <a:pt x="2302" y="498"/>
                        <a:pt x="2302" y="576"/>
                      </a:cubicBezTo>
                      <a:cubicBezTo>
                        <a:pt x="2292" y="702"/>
                        <a:pt x="2296" y="823"/>
                        <a:pt x="2315" y="944"/>
                      </a:cubicBezTo>
                      <a:cubicBezTo>
                        <a:pt x="2330" y="1093"/>
                        <a:pt x="2343" y="1236"/>
                        <a:pt x="2352" y="1385"/>
                      </a:cubicBezTo>
                      <a:lnTo>
                        <a:pt x="2352" y="1460"/>
                      </a:lnTo>
                      <a:cubicBezTo>
                        <a:pt x="2349" y="1486"/>
                        <a:pt x="2344" y="1498"/>
                        <a:pt x="2328" y="1498"/>
                      </a:cubicBezTo>
                      <a:cubicBezTo>
                        <a:pt x="2321" y="1498"/>
                        <a:pt x="2313" y="1496"/>
                        <a:pt x="2302" y="1492"/>
                      </a:cubicBezTo>
                      <a:cubicBezTo>
                        <a:pt x="2259" y="1474"/>
                        <a:pt x="2223" y="1455"/>
                        <a:pt x="2180" y="1432"/>
                      </a:cubicBezTo>
                      <a:cubicBezTo>
                        <a:pt x="2036" y="1357"/>
                        <a:pt x="1892" y="1283"/>
                        <a:pt x="1749" y="1209"/>
                      </a:cubicBezTo>
                      <a:cubicBezTo>
                        <a:pt x="1646" y="1157"/>
                        <a:pt x="1543" y="1112"/>
                        <a:pt x="1432" y="1078"/>
                      </a:cubicBezTo>
                      <a:cubicBezTo>
                        <a:pt x="1367" y="1060"/>
                        <a:pt x="1302" y="1050"/>
                        <a:pt x="1236" y="1046"/>
                      </a:cubicBezTo>
                      <a:cubicBezTo>
                        <a:pt x="1222" y="1045"/>
                        <a:pt x="1207" y="1044"/>
                        <a:pt x="1193" y="1044"/>
                      </a:cubicBezTo>
                      <a:cubicBezTo>
                        <a:pt x="1093" y="1044"/>
                        <a:pt x="1000" y="1070"/>
                        <a:pt x="912" y="1106"/>
                      </a:cubicBezTo>
                      <a:cubicBezTo>
                        <a:pt x="762" y="1167"/>
                        <a:pt x="633" y="1251"/>
                        <a:pt x="511" y="1348"/>
                      </a:cubicBezTo>
                      <a:cubicBezTo>
                        <a:pt x="455" y="1395"/>
                        <a:pt x="405" y="1441"/>
                        <a:pt x="349" y="1487"/>
                      </a:cubicBezTo>
                      <a:cubicBezTo>
                        <a:pt x="270" y="1548"/>
                        <a:pt x="195" y="1622"/>
                        <a:pt x="140" y="1702"/>
                      </a:cubicBezTo>
                      <a:cubicBezTo>
                        <a:pt x="24" y="1859"/>
                        <a:pt x="0" y="2026"/>
                        <a:pt x="84" y="2208"/>
                      </a:cubicBezTo>
                      <a:cubicBezTo>
                        <a:pt x="149" y="2348"/>
                        <a:pt x="256" y="2459"/>
                        <a:pt x="382" y="2547"/>
                      </a:cubicBezTo>
                      <a:cubicBezTo>
                        <a:pt x="535" y="2655"/>
                        <a:pt x="698" y="2715"/>
                        <a:pt x="879" y="2743"/>
                      </a:cubicBezTo>
                      <a:cubicBezTo>
                        <a:pt x="981" y="2759"/>
                        <a:pt x="1085" y="2766"/>
                        <a:pt x="1188" y="2766"/>
                      </a:cubicBezTo>
                      <a:cubicBezTo>
                        <a:pt x="1291" y="2766"/>
                        <a:pt x="1395" y="2759"/>
                        <a:pt x="1497" y="2747"/>
                      </a:cubicBezTo>
                      <a:cubicBezTo>
                        <a:pt x="1641" y="2734"/>
                        <a:pt x="1785" y="2715"/>
                        <a:pt x="1929" y="2701"/>
                      </a:cubicBezTo>
                      <a:cubicBezTo>
                        <a:pt x="2008" y="2691"/>
                        <a:pt x="2088" y="2687"/>
                        <a:pt x="2167" y="2687"/>
                      </a:cubicBezTo>
                      <a:cubicBezTo>
                        <a:pt x="2185" y="2691"/>
                        <a:pt x="2208" y="2687"/>
                        <a:pt x="2232" y="2701"/>
                      </a:cubicBezTo>
                      <a:cubicBezTo>
                        <a:pt x="2171" y="2757"/>
                        <a:pt x="2116" y="2813"/>
                        <a:pt x="2055" y="2863"/>
                      </a:cubicBezTo>
                      <a:cubicBezTo>
                        <a:pt x="1957" y="2952"/>
                        <a:pt x="1856" y="3036"/>
                        <a:pt x="1762" y="3129"/>
                      </a:cubicBezTo>
                      <a:cubicBezTo>
                        <a:pt x="1622" y="3264"/>
                        <a:pt x="1483" y="3403"/>
                        <a:pt x="1344" y="3543"/>
                      </a:cubicBezTo>
                      <a:cubicBezTo>
                        <a:pt x="1251" y="3635"/>
                        <a:pt x="1167" y="3733"/>
                        <a:pt x="1088" y="3839"/>
                      </a:cubicBezTo>
                      <a:cubicBezTo>
                        <a:pt x="1013" y="3938"/>
                        <a:pt x="953" y="4045"/>
                        <a:pt x="912" y="4165"/>
                      </a:cubicBezTo>
                      <a:cubicBezTo>
                        <a:pt x="897" y="4212"/>
                        <a:pt x="888" y="4263"/>
                        <a:pt x="888" y="4314"/>
                      </a:cubicBezTo>
                      <a:cubicBezTo>
                        <a:pt x="893" y="4403"/>
                        <a:pt x="930" y="4472"/>
                        <a:pt x="995" y="4528"/>
                      </a:cubicBezTo>
                      <a:cubicBezTo>
                        <a:pt x="1079" y="4598"/>
                        <a:pt x="1172" y="4639"/>
                        <a:pt x="1274" y="4667"/>
                      </a:cubicBezTo>
                      <a:cubicBezTo>
                        <a:pt x="1367" y="4694"/>
                        <a:pt x="1459" y="4707"/>
                        <a:pt x="1552" y="4707"/>
                      </a:cubicBezTo>
                      <a:cubicBezTo>
                        <a:pt x="1636" y="4707"/>
                        <a:pt x="1720" y="4696"/>
                        <a:pt x="1804" y="4676"/>
                      </a:cubicBezTo>
                      <a:cubicBezTo>
                        <a:pt x="1901" y="4654"/>
                        <a:pt x="2000" y="4630"/>
                        <a:pt x="2097" y="4607"/>
                      </a:cubicBezTo>
                      <a:cubicBezTo>
                        <a:pt x="2246" y="4570"/>
                        <a:pt x="2390" y="4509"/>
                        <a:pt x="2515" y="4416"/>
                      </a:cubicBezTo>
                      <a:cubicBezTo>
                        <a:pt x="2622" y="4341"/>
                        <a:pt x="2715" y="4258"/>
                        <a:pt x="2785" y="4152"/>
                      </a:cubicBezTo>
                      <a:cubicBezTo>
                        <a:pt x="2836" y="4081"/>
                        <a:pt x="2869" y="3998"/>
                        <a:pt x="2901" y="3919"/>
                      </a:cubicBezTo>
                      <a:cubicBezTo>
                        <a:pt x="2926" y="3857"/>
                        <a:pt x="2932" y="3827"/>
                        <a:pt x="2947" y="3827"/>
                      </a:cubicBezTo>
                      <a:cubicBezTo>
                        <a:pt x="2959" y="3827"/>
                        <a:pt x="2978" y="3850"/>
                        <a:pt x="3022" y="3895"/>
                      </a:cubicBezTo>
                      <a:cubicBezTo>
                        <a:pt x="3032" y="3901"/>
                        <a:pt x="3036" y="3910"/>
                        <a:pt x="3045" y="3919"/>
                      </a:cubicBezTo>
                      <a:cubicBezTo>
                        <a:pt x="3115" y="4002"/>
                        <a:pt x="3184" y="4086"/>
                        <a:pt x="3259" y="4165"/>
                      </a:cubicBezTo>
                      <a:cubicBezTo>
                        <a:pt x="3328" y="4240"/>
                        <a:pt x="3403" y="4309"/>
                        <a:pt x="3482" y="4375"/>
                      </a:cubicBezTo>
                      <a:cubicBezTo>
                        <a:pt x="3598" y="4472"/>
                        <a:pt x="3724" y="4556"/>
                        <a:pt x="3858" y="4616"/>
                      </a:cubicBezTo>
                      <a:cubicBezTo>
                        <a:pt x="3959" y="4659"/>
                        <a:pt x="4060" y="4681"/>
                        <a:pt x="4164" y="4681"/>
                      </a:cubicBezTo>
                      <a:cubicBezTo>
                        <a:pt x="4205" y="4681"/>
                        <a:pt x="4245" y="4678"/>
                        <a:pt x="4287" y="4672"/>
                      </a:cubicBezTo>
                      <a:cubicBezTo>
                        <a:pt x="4398" y="4654"/>
                        <a:pt x="4486" y="4598"/>
                        <a:pt x="4556" y="4514"/>
                      </a:cubicBezTo>
                      <a:cubicBezTo>
                        <a:pt x="4594" y="4472"/>
                        <a:pt x="4630" y="4425"/>
                        <a:pt x="4663" y="4375"/>
                      </a:cubicBezTo>
                      <a:cubicBezTo>
                        <a:pt x="4737" y="4277"/>
                        <a:pt x="4802" y="4170"/>
                        <a:pt x="4854" y="4054"/>
                      </a:cubicBezTo>
                      <a:cubicBezTo>
                        <a:pt x="4896" y="3951"/>
                        <a:pt x="4918" y="3839"/>
                        <a:pt x="4914" y="3728"/>
                      </a:cubicBezTo>
                      <a:cubicBezTo>
                        <a:pt x="4914" y="3622"/>
                        <a:pt x="4886" y="3519"/>
                        <a:pt x="4845" y="3427"/>
                      </a:cubicBezTo>
                      <a:cubicBezTo>
                        <a:pt x="4807" y="3343"/>
                        <a:pt x="4770" y="3268"/>
                        <a:pt x="4733" y="3189"/>
                      </a:cubicBezTo>
                      <a:cubicBezTo>
                        <a:pt x="4663" y="3054"/>
                        <a:pt x="4602" y="2914"/>
                        <a:pt x="4551" y="2771"/>
                      </a:cubicBezTo>
                      <a:cubicBezTo>
                        <a:pt x="4538" y="2738"/>
                        <a:pt x="4528" y="2706"/>
                        <a:pt x="4519" y="2668"/>
                      </a:cubicBezTo>
                      <a:cubicBezTo>
                        <a:pt x="4505" y="2612"/>
                        <a:pt x="4528" y="2566"/>
                        <a:pt x="4575" y="2538"/>
                      </a:cubicBezTo>
                      <a:cubicBezTo>
                        <a:pt x="4594" y="2524"/>
                        <a:pt x="4611" y="2511"/>
                        <a:pt x="4630" y="2501"/>
                      </a:cubicBezTo>
                      <a:cubicBezTo>
                        <a:pt x="4756" y="2436"/>
                        <a:pt x="4877" y="2376"/>
                        <a:pt x="4997" y="2311"/>
                      </a:cubicBezTo>
                      <a:cubicBezTo>
                        <a:pt x="5091" y="2264"/>
                        <a:pt x="5179" y="2217"/>
                        <a:pt x="5263" y="2166"/>
                      </a:cubicBezTo>
                      <a:cubicBezTo>
                        <a:pt x="5439" y="2069"/>
                        <a:pt x="5602" y="1953"/>
                        <a:pt x="5755" y="1822"/>
                      </a:cubicBezTo>
                      <a:cubicBezTo>
                        <a:pt x="5834" y="1753"/>
                        <a:pt x="5905" y="1683"/>
                        <a:pt x="5956" y="1590"/>
                      </a:cubicBezTo>
                      <a:cubicBezTo>
                        <a:pt x="6002" y="1506"/>
                        <a:pt x="6021" y="1418"/>
                        <a:pt x="6002" y="1325"/>
                      </a:cubicBezTo>
                      <a:cubicBezTo>
                        <a:pt x="5988" y="1236"/>
                        <a:pt x="5946" y="1162"/>
                        <a:pt x="5905" y="1088"/>
                      </a:cubicBezTo>
                      <a:cubicBezTo>
                        <a:pt x="5825" y="953"/>
                        <a:pt x="5737" y="827"/>
                        <a:pt x="5649" y="702"/>
                      </a:cubicBezTo>
                      <a:cubicBezTo>
                        <a:pt x="5588" y="623"/>
                        <a:pt x="5523" y="548"/>
                        <a:pt x="5444" y="492"/>
                      </a:cubicBezTo>
                      <a:cubicBezTo>
                        <a:pt x="5345" y="426"/>
                        <a:pt x="5243" y="387"/>
                        <a:pt x="5131" y="387"/>
                      </a:cubicBezTo>
                      <a:cubicBezTo>
                        <a:pt x="5101" y="387"/>
                        <a:pt x="5071" y="389"/>
                        <a:pt x="5040" y="395"/>
                      </a:cubicBezTo>
                      <a:cubicBezTo>
                        <a:pt x="4961" y="404"/>
                        <a:pt x="4881" y="428"/>
                        <a:pt x="4807" y="460"/>
                      </a:cubicBezTo>
                      <a:cubicBezTo>
                        <a:pt x="4500" y="590"/>
                        <a:pt x="4212" y="753"/>
                        <a:pt x="3948" y="958"/>
                      </a:cubicBezTo>
                      <a:cubicBezTo>
                        <a:pt x="3935" y="968"/>
                        <a:pt x="3927" y="974"/>
                        <a:pt x="3921" y="974"/>
                      </a:cubicBezTo>
                      <a:cubicBezTo>
                        <a:pt x="3914" y="974"/>
                        <a:pt x="3910" y="965"/>
                        <a:pt x="3905" y="944"/>
                      </a:cubicBezTo>
                      <a:cubicBezTo>
                        <a:pt x="3892" y="842"/>
                        <a:pt x="3873" y="739"/>
                        <a:pt x="3854" y="637"/>
                      </a:cubicBezTo>
                      <a:cubicBezTo>
                        <a:pt x="3836" y="539"/>
                        <a:pt x="3826" y="442"/>
                        <a:pt x="3798" y="344"/>
                      </a:cubicBezTo>
                      <a:cubicBezTo>
                        <a:pt x="3785" y="293"/>
                        <a:pt x="3766" y="247"/>
                        <a:pt x="3738" y="200"/>
                      </a:cubicBezTo>
                      <a:cubicBezTo>
                        <a:pt x="3710" y="158"/>
                        <a:pt x="3682" y="116"/>
                        <a:pt x="3645" y="84"/>
                      </a:cubicBezTo>
                      <a:cubicBezTo>
                        <a:pt x="3575" y="28"/>
                        <a:pt x="3496" y="0"/>
                        <a:pt x="340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6" name="Google Shape;326;p9"/>
                <p:cNvSpPr/>
                <p:nvPr/>
              </p:nvSpPr>
              <p:spPr>
                <a:xfrm>
                  <a:off x="2693833" y="4101250"/>
                  <a:ext cx="83170" cy="77651"/>
                </a:xfrm>
                <a:custGeom>
                  <a:rect b="b" l="l" r="r" t="t"/>
                  <a:pathLst>
                    <a:path extrusionOk="0" h="1632" w="1748">
                      <a:moveTo>
                        <a:pt x="674" y="1"/>
                      </a:moveTo>
                      <a:cubicBezTo>
                        <a:pt x="595" y="1"/>
                        <a:pt x="516" y="1"/>
                        <a:pt x="437" y="20"/>
                      </a:cubicBezTo>
                      <a:cubicBezTo>
                        <a:pt x="335" y="42"/>
                        <a:pt x="242" y="89"/>
                        <a:pt x="177" y="173"/>
                      </a:cubicBezTo>
                      <a:cubicBezTo>
                        <a:pt x="112" y="252"/>
                        <a:pt x="65" y="340"/>
                        <a:pt x="42" y="443"/>
                      </a:cubicBezTo>
                      <a:cubicBezTo>
                        <a:pt x="28" y="494"/>
                        <a:pt x="18" y="550"/>
                        <a:pt x="9" y="606"/>
                      </a:cubicBezTo>
                      <a:cubicBezTo>
                        <a:pt x="5" y="679"/>
                        <a:pt x="1" y="749"/>
                        <a:pt x="23" y="819"/>
                      </a:cubicBezTo>
                      <a:cubicBezTo>
                        <a:pt x="33" y="851"/>
                        <a:pt x="37" y="884"/>
                        <a:pt x="42" y="917"/>
                      </a:cubicBezTo>
                      <a:cubicBezTo>
                        <a:pt x="56" y="996"/>
                        <a:pt x="70" y="1074"/>
                        <a:pt x="89" y="1153"/>
                      </a:cubicBezTo>
                      <a:cubicBezTo>
                        <a:pt x="121" y="1260"/>
                        <a:pt x="172" y="1349"/>
                        <a:pt x="256" y="1423"/>
                      </a:cubicBezTo>
                      <a:cubicBezTo>
                        <a:pt x="307" y="1465"/>
                        <a:pt x="358" y="1498"/>
                        <a:pt x="419" y="1526"/>
                      </a:cubicBezTo>
                      <a:cubicBezTo>
                        <a:pt x="576" y="1604"/>
                        <a:pt x="748" y="1632"/>
                        <a:pt x="925" y="1632"/>
                      </a:cubicBezTo>
                      <a:cubicBezTo>
                        <a:pt x="953" y="1632"/>
                        <a:pt x="977" y="1628"/>
                        <a:pt x="999" y="1628"/>
                      </a:cubicBezTo>
                      <a:cubicBezTo>
                        <a:pt x="1042" y="1628"/>
                        <a:pt x="1088" y="1623"/>
                        <a:pt x="1130" y="1619"/>
                      </a:cubicBezTo>
                      <a:cubicBezTo>
                        <a:pt x="1232" y="1604"/>
                        <a:pt x="1320" y="1563"/>
                        <a:pt x="1390" y="1488"/>
                      </a:cubicBezTo>
                      <a:cubicBezTo>
                        <a:pt x="1445" y="1423"/>
                        <a:pt x="1497" y="1363"/>
                        <a:pt x="1539" y="1293"/>
                      </a:cubicBezTo>
                      <a:cubicBezTo>
                        <a:pt x="1571" y="1237"/>
                        <a:pt x="1604" y="1181"/>
                        <a:pt x="1627" y="1125"/>
                      </a:cubicBezTo>
                      <a:cubicBezTo>
                        <a:pt x="1669" y="1014"/>
                        <a:pt x="1702" y="902"/>
                        <a:pt x="1730" y="791"/>
                      </a:cubicBezTo>
                      <a:cubicBezTo>
                        <a:pt x="1748" y="698"/>
                        <a:pt x="1748" y="610"/>
                        <a:pt x="1734" y="516"/>
                      </a:cubicBezTo>
                      <a:cubicBezTo>
                        <a:pt x="1720" y="460"/>
                        <a:pt x="1706" y="405"/>
                        <a:pt x="1679" y="354"/>
                      </a:cubicBezTo>
                      <a:cubicBezTo>
                        <a:pt x="1632" y="271"/>
                        <a:pt x="1567" y="209"/>
                        <a:pt x="1483" y="164"/>
                      </a:cubicBezTo>
                      <a:cubicBezTo>
                        <a:pt x="1376" y="103"/>
                        <a:pt x="1265" y="70"/>
                        <a:pt x="1144" y="48"/>
                      </a:cubicBezTo>
                      <a:cubicBezTo>
                        <a:pt x="990" y="14"/>
                        <a:pt x="832" y="5"/>
                        <a:pt x="67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27" name="Google Shape;327;p9"/>
              <p:cNvGrpSpPr/>
              <p:nvPr/>
            </p:nvGrpSpPr>
            <p:grpSpPr>
              <a:xfrm>
                <a:off x="8513647" y="751562"/>
                <a:ext cx="919946" cy="3010475"/>
                <a:chOff x="8513647" y="751562"/>
                <a:chExt cx="919946" cy="3010475"/>
              </a:xfrm>
            </p:grpSpPr>
            <p:grpSp>
              <p:nvGrpSpPr>
                <p:cNvPr id="328" name="Google Shape;328;p9"/>
                <p:cNvGrpSpPr/>
                <p:nvPr/>
              </p:nvGrpSpPr>
              <p:grpSpPr>
                <a:xfrm rot="-2534647">
                  <a:off x="8626985" y="3002532"/>
                  <a:ext cx="693271" cy="605021"/>
                  <a:chOff x="8328424" y="3707326"/>
                  <a:chExt cx="492581" cy="429898"/>
                </a:xfrm>
              </p:grpSpPr>
              <p:sp>
                <p:nvSpPr>
                  <p:cNvPr id="329" name="Google Shape;329;p9"/>
                  <p:cNvSpPr/>
                  <p:nvPr/>
                </p:nvSpPr>
                <p:spPr>
                  <a:xfrm>
                    <a:off x="8328424" y="3707326"/>
                    <a:ext cx="492581" cy="429898"/>
                  </a:xfrm>
                  <a:custGeom>
                    <a:rect b="b" l="l" r="r" t="t"/>
                    <a:pathLst>
                      <a:path extrusionOk="0" h="3759" w="4307">
                        <a:moveTo>
                          <a:pt x="1280" y="0"/>
                        </a:moveTo>
                        <a:cubicBezTo>
                          <a:pt x="1207" y="0"/>
                          <a:pt x="1134" y="14"/>
                          <a:pt x="1061" y="47"/>
                        </a:cubicBezTo>
                        <a:cubicBezTo>
                          <a:pt x="996" y="80"/>
                          <a:pt x="940" y="131"/>
                          <a:pt x="889" y="187"/>
                        </a:cubicBezTo>
                        <a:cubicBezTo>
                          <a:pt x="843" y="234"/>
                          <a:pt x="810" y="289"/>
                          <a:pt x="777" y="345"/>
                        </a:cubicBezTo>
                        <a:cubicBezTo>
                          <a:pt x="736" y="414"/>
                          <a:pt x="717" y="494"/>
                          <a:pt x="721" y="573"/>
                        </a:cubicBezTo>
                        <a:cubicBezTo>
                          <a:pt x="721" y="610"/>
                          <a:pt x="726" y="646"/>
                          <a:pt x="731" y="680"/>
                        </a:cubicBezTo>
                        <a:cubicBezTo>
                          <a:pt x="754" y="809"/>
                          <a:pt x="792" y="940"/>
                          <a:pt x="829" y="1065"/>
                        </a:cubicBezTo>
                        <a:cubicBezTo>
                          <a:pt x="861" y="1182"/>
                          <a:pt x="893" y="1298"/>
                          <a:pt x="927" y="1414"/>
                        </a:cubicBezTo>
                        <a:cubicBezTo>
                          <a:pt x="931" y="1427"/>
                          <a:pt x="940" y="1442"/>
                          <a:pt x="936" y="1461"/>
                        </a:cubicBezTo>
                        <a:cubicBezTo>
                          <a:pt x="921" y="1451"/>
                          <a:pt x="908" y="1437"/>
                          <a:pt x="899" y="1427"/>
                        </a:cubicBezTo>
                        <a:cubicBezTo>
                          <a:pt x="847" y="1377"/>
                          <a:pt x="792" y="1326"/>
                          <a:pt x="736" y="1279"/>
                        </a:cubicBezTo>
                        <a:cubicBezTo>
                          <a:pt x="689" y="1242"/>
                          <a:pt x="633" y="1210"/>
                          <a:pt x="577" y="1182"/>
                        </a:cubicBezTo>
                        <a:cubicBezTo>
                          <a:pt x="539" y="1165"/>
                          <a:pt x="502" y="1157"/>
                          <a:pt x="466" y="1157"/>
                        </a:cubicBezTo>
                        <a:cubicBezTo>
                          <a:pt x="411" y="1157"/>
                          <a:pt x="358" y="1176"/>
                          <a:pt x="307" y="1210"/>
                        </a:cubicBezTo>
                        <a:cubicBezTo>
                          <a:pt x="262" y="1242"/>
                          <a:pt x="219" y="1283"/>
                          <a:pt x="187" y="1330"/>
                        </a:cubicBezTo>
                        <a:cubicBezTo>
                          <a:pt x="48" y="1526"/>
                          <a:pt x="1" y="1744"/>
                          <a:pt x="39" y="1976"/>
                        </a:cubicBezTo>
                        <a:cubicBezTo>
                          <a:pt x="52" y="2064"/>
                          <a:pt x="84" y="2148"/>
                          <a:pt x="131" y="2223"/>
                        </a:cubicBezTo>
                        <a:cubicBezTo>
                          <a:pt x="159" y="2279"/>
                          <a:pt x="191" y="2330"/>
                          <a:pt x="224" y="2381"/>
                        </a:cubicBezTo>
                        <a:cubicBezTo>
                          <a:pt x="285" y="2465"/>
                          <a:pt x="345" y="2549"/>
                          <a:pt x="410" y="2627"/>
                        </a:cubicBezTo>
                        <a:cubicBezTo>
                          <a:pt x="494" y="2729"/>
                          <a:pt x="582" y="2828"/>
                          <a:pt x="680" y="2916"/>
                        </a:cubicBezTo>
                        <a:cubicBezTo>
                          <a:pt x="745" y="2971"/>
                          <a:pt x="810" y="3032"/>
                          <a:pt x="871" y="3087"/>
                        </a:cubicBezTo>
                        <a:cubicBezTo>
                          <a:pt x="921" y="3139"/>
                          <a:pt x="977" y="3190"/>
                          <a:pt x="1028" y="3240"/>
                        </a:cubicBezTo>
                        <a:cubicBezTo>
                          <a:pt x="1103" y="3306"/>
                          <a:pt x="1172" y="3371"/>
                          <a:pt x="1256" y="3427"/>
                        </a:cubicBezTo>
                        <a:cubicBezTo>
                          <a:pt x="1279" y="3441"/>
                          <a:pt x="1298" y="3459"/>
                          <a:pt x="1322" y="3474"/>
                        </a:cubicBezTo>
                        <a:cubicBezTo>
                          <a:pt x="1438" y="3557"/>
                          <a:pt x="1573" y="3613"/>
                          <a:pt x="1712" y="3645"/>
                        </a:cubicBezTo>
                        <a:cubicBezTo>
                          <a:pt x="1809" y="3673"/>
                          <a:pt x="1907" y="3697"/>
                          <a:pt x="2004" y="3725"/>
                        </a:cubicBezTo>
                        <a:cubicBezTo>
                          <a:pt x="2083" y="3747"/>
                          <a:pt x="2163" y="3758"/>
                          <a:pt x="2243" y="3758"/>
                        </a:cubicBezTo>
                        <a:cubicBezTo>
                          <a:pt x="2277" y="3758"/>
                          <a:pt x="2310" y="3756"/>
                          <a:pt x="2344" y="3752"/>
                        </a:cubicBezTo>
                        <a:cubicBezTo>
                          <a:pt x="2442" y="3738"/>
                          <a:pt x="2539" y="3733"/>
                          <a:pt x="2637" y="3725"/>
                        </a:cubicBezTo>
                        <a:cubicBezTo>
                          <a:pt x="2753" y="3715"/>
                          <a:pt x="2869" y="3701"/>
                          <a:pt x="2985" y="3673"/>
                        </a:cubicBezTo>
                        <a:cubicBezTo>
                          <a:pt x="3028" y="3664"/>
                          <a:pt x="3074" y="3650"/>
                          <a:pt x="3116" y="3626"/>
                        </a:cubicBezTo>
                        <a:cubicBezTo>
                          <a:pt x="3139" y="3622"/>
                          <a:pt x="3158" y="3613"/>
                          <a:pt x="3176" y="3609"/>
                        </a:cubicBezTo>
                        <a:cubicBezTo>
                          <a:pt x="3418" y="3543"/>
                          <a:pt x="3632" y="3436"/>
                          <a:pt x="3828" y="3283"/>
                        </a:cubicBezTo>
                        <a:cubicBezTo>
                          <a:pt x="3944" y="3195"/>
                          <a:pt x="4055" y="3101"/>
                          <a:pt x="4157" y="2995"/>
                        </a:cubicBezTo>
                        <a:cubicBezTo>
                          <a:pt x="4190" y="2957"/>
                          <a:pt x="4222" y="2920"/>
                          <a:pt x="4246" y="2878"/>
                        </a:cubicBezTo>
                        <a:cubicBezTo>
                          <a:pt x="4264" y="2850"/>
                          <a:pt x="4278" y="2818"/>
                          <a:pt x="4283" y="2785"/>
                        </a:cubicBezTo>
                        <a:cubicBezTo>
                          <a:pt x="4306" y="2674"/>
                          <a:pt x="4255" y="2577"/>
                          <a:pt x="4152" y="2534"/>
                        </a:cubicBezTo>
                        <a:cubicBezTo>
                          <a:pt x="4115" y="2521"/>
                          <a:pt x="4079" y="2511"/>
                          <a:pt x="4036" y="2506"/>
                        </a:cubicBezTo>
                        <a:cubicBezTo>
                          <a:pt x="3992" y="2501"/>
                          <a:pt x="3951" y="2499"/>
                          <a:pt x="3909" y="2499"/>
                        </a:cubicBezTo>
                        <a:cubicBezTo>
                          <a:pt x="3880" y="2499"/>
                          <a:pt x="3851" y="2500"/>
                          <a:pt x="3822" y="2502"/>
                        </a:cubicBezTo>
                        <a:cubicBezTo>
                          <a:pt x="3646" y="2515"/>
                          <a:pt x="3469" y="2539"/>
                          <a:pt x="3298" y="2577"/>
                        </a:cubicBezTo>
                        <a:cubicBezTo>
                          <a:pt x="3290" y="2580"/>
                          <a:pt x="3282" y="2583"/>
                          <a:pt x="3272" y="2583"/>
                        </a:cubicBezTo>
                        <a:cubicBezTo>
                          <a:pt x="3268" y="2583"/>
                          <a:pt x="3264" y="2582"/>
                          <a:pt x="3260" y="2581"/>
                        </a:cubicBezTo>
                        <a:cubicBezTo>
                          <a:pt x="3292" y="2543"/>
                          <a:pt x="3320" y="2506"/>
                          <a:pt x="3353" y="2474"/>
                        </a:cubicBezTo>
                        <a:cubicBezTo>
                          <a:pt x="3414" y="2404"/>
                          <a:pt x="3483" y="2348"/>
                          <a:pt x="3549" y="2288"/>
                        </a:cubicBezTo>
                        <a:cubicBezTo>
                          <a:pt x="3637" y="2208"/>
                          <a:pt x="3725" y="2125"/>
                          <a:pt x="3800" y="2037"/>
                        </a:cubicBezTo>
                        <a:cubicBezTo>
                          <a:pt x="3836" y="1995"/>
                          <a:pt x="3869" y="1948"/>
                          <a:pt x="3901" y="1907"/>
                        </a:cubicBezTo>
                        <a:cubicBezTo>
                          <a:pt x="3976" y="1790"/>
                          <a:pt x="4041" y="1674"/>
                          <a:pt x="4092" y="1549"/>
                        </a:cubicBezTo>
                        <a:cubicBezTo>
                          <a:pt x="4111" y="1507"/>
                          <a:pt x="4124" y="1461"/>
                          <a:pt x="4134" y="1414"/>
                        </a:cubicBezTo>
                        <a:cubicBezTo>
                          <a:pt x="4139" y="1377"/>
                          <a:pt x="4139" y="1344"/>
                          <a:pt x="4129" y="1311"/>
                        </a:cubicBezTo>
                        <a:cubicBezTo>
                          <a:pt x="4111" y="1247"/>
                          <a:pt x="4073" y="1200"/>
                          <a:pt x="4008" y="1182"/>
                        </a:cubicBezTo>
                        <a:cubicBezTo>
                          <a:pt x="3978" y="1173"/>
                          <a:pt x="3948" y="1169"/>
                          <a:pt x="3917" y="1169"/>
                        </a:cubicBezTo>
                        <a:cubicBezTo>
                          <a:pt x="3900" y="1169"/>
                          <a:pt x="3883" y="1170"/>
                          <a:pt x="3864" y="1172"/>
                        </a:cubicBezTo>
                        <a:cubicBezTo>
                          <a:pt x="3748" y="1191"/>
                          <a:pt x="3641" y="1228"/>
                          <a:pt x="3534" y="1283"/>
                        </a:cubicBezTo>
                        <a:cubicBezTo>
                          <a:pt x="3427" y="1339"/>
                          <a:pt x="3330" y="1409"/>
                          <a:pt x="3232" y="1483"/>
                        </a:cubicBezTo>
                        <a:cubicBezTo>
                          <a:pt x="3064" y="1614"/>
                          <a:pt x="2901" y="1749"/>
                          <a:pt x="2740" y="1888"/>
                        </a:cubicBezTo>
                        <a:cubicBezTo>
                          <a:pt x="2725" y="1897"/>
                          <a:pt x="2706" y="1912"/>
                          <a:pt x="2693" y="1925"/>
                        </a:cubicBezTo>
                        <a:cubicBezTo>
                          <a:pt x="2684" y="1912"/>
                          <a:pt x="2688" y="1902"/>
                          <a:pt x="2693" y="1893"/>
                        </a:cubicBezTo>
                        <a:cubicBezTo>
                          <a:pt x="2721" y="1785"/>
                          <a:pt x="2753" y="1678"/>
                          <a:pt x="2781" y="1572"/>
                        </a:cubicBezTo>
                        <a:cubicBezTo>
                          <a:pt x="2828" y="1399"/>
                          <a:pt x="2865" y="1223"/>
                          <a:pt x="2888" y="1047"/>
                        </a:cubicBezTo>
                        <a:cubicBezTo>
                          <a:pt x="2901" y="963"/>
                          <a:pt x="2912" y="880"/>
                          <a:pt x="2912" y="791"/>
                        </a:cubicBezTo>
                        <a:cubicBezTo>
                          <a:pt x="2912" y="726"/>
                          <a:pt x="2907" y="661"/>
                          <a:pt x="2897" y="596"/>
                        </a:cubicBezTo>
                        <a:cubicBezTo>
                          <a:pt x="2884" y="526"/>
                          <a:pt x="2856" y="461"/>
                          <a:pt x="2804" y="405"/>
                        </a:cubicBezTo>
                        <a:cubicBezTo>
                          <a:pt x="2764" y="369"/>
                          <a:pt x="2722" y="349"/>
                          <a:pt x="2672" y="349"/>
                        </a:cubicBezTo>
                        <a:cubicBezTo>
                          <a:pt x="2658" y="349"/>
                          <a:pt x="2643" y="351"/>
                          <a:pt x="2628" y="354"/>
                        </a:cubicBezTo>
                        <a:cubicBezTo>
                          <a:pt x="2586" y="359"/>
                          <a:pt x="2553" y="373"/>
                          <a:pt x="2517" y="395"/>
                        </a:cubicBezTo>
                        <a:cubicBezTo>
                          <a:pt x="2451" y="433"/>
                          <a:pt x="2399" y="485"/>
                          <a:pt x="2349" y="540"/>
                        </a:cubicBezTo>
                        <a:cubicBezTo>
                          <a:pt x="2283" y="614"/>
                          <a:pt x="2242" y="698"/>
                          <a:pt x="2200" y="786"/>
                        </a:cubicBezTo>
                        <a:cubicBezTo>
                          <a:pt x="2116" y="963"/>
                          <a:pt x="2047" y="1139"/>
                          <a:pt x="1987" y="1326"/>
                        </a:cubicBezTo>
                        <a:cubicBezTo>
                          <a:pt x="1987" y="1330"/>
                          <a:pt x="1987" y="1339"/>
                          <a:pt x="1977" y="1344"/>
                        </a:cubicBezTo>
                        <a:cubicBezTo>
                          <a:pt x="1968" y="1335"/>
                          <a:pt x="1972" y="1321"/>
                          <a:pt x="1972" y="1311"/>
                        </a:cubicBezTo>
                        <a:cubicBezTo>
                          <a:pt x="1968" y="1204"/>
                          <a:pt x="1959" y="1093"/>
                          <a:pt x="1944" y="987"/>
                        </a:cubicBezTo>
                        <a:cubicBezTo>
                          <a:pt x="1925" y="865"/>
                          <a:pt x="1903" y="749"/>
                          <a:pt x="1869" y="633"/>
                        </a:cubicBezTo>
                        <a:cubicBezTo>
                          <a:pt x="1842" y="526"/>
                          <a:pt x="1809" y="423"/>
                          <a:pt x="1763" y="326"/>
                        </a:cubicBezTo>
                        <a:cubicBezTo>
                          <a:pt x="1740" y="279"/>
                          <a:pt x="1717" y="234"/>
                          <a:pt x="1684" y="191"/>
                        </a:cubicBezTo>
                        <a:cubicBezTo>
                          <a:pt x="1614" y="94"/>
                          <a:pt x="1521" y="28"/>
                          <a:pt x="1395" y="10"/>
                        </a:cubicBezTo>
                        <a:cubicBezTo>
                          <a:pt x="1357" y="4"/>
                          <a:pt x="1318" y="0"/>
                          <a:pt x="1280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330" name="Google Shape;330;p9"/>
                  <p:cNvGrpSpPr/>
                  <p:nvPr/>
                </p:nvGrpSpPr>
                <p:grpSpPr>
                  <a:xfrm>
                    <a:off x="8425079" y="3970016"/>
                    <a:ext cx="214876" cy="112756"/>
                    <a:chOff x="6668766" y="3821628"/>
                    <a:chExt cx="70994" cy="37254"/>
                  </a:xfrm>
                </p:grpSpPr>
                <p:sp>
                  <p:nvSpPr>
                    <p:cNvPr id="331" name="Google Shape;331;p9"/>
                    <p:cNvSpPr/>
                    <p:nvPr/>
                  </p:nvSpPr>
                  <p:spPr>
                    <a:xfrm>
                      <a:off x="6707418" y="3831300"/>
                      <a:ext cx="20932" cy="21309"/>
                    </a:xfrm>
                    <a:custGeom>
                      <a:rect b="b" l="l" r="r" t="t"/>
                      <a:pathLst>
                        <a:path extrusionOk="0" h="564" w="554">
                          <a:moveTo>
                            <a:pt x="498" y="1"/>
                          </a:moveTo>
                          <a:cubicBezTo>
                            <a:pt x="489" y="1"/>
                            <a:pt x="481" y="2"/>
                            <a:pt x="475" y="4"/>
                          </a:cubicBezTo>
                          <a:cubicBezTo>
                            <a:pt x="456" y="8"/>
                            <a:pt x="442" y="19"/>
                            <a:pt x="423" y="32"/>
                          </a:cubicBezTo>
                          <a:cubicBezTo>
                            <a:pt x="400" y="46"/>
                            <a:pt x="377" y="64"/>
                            <a:pt x="353" y="83"/>
                          </a:cubicBezTo>
                          <a:cubicBezTo>
                            <a:pt x="275" y="158"/>
                            <a:pt x="191" y="227"/>
                            <a:pt x="117" y="306"/>
                          </a:cubicBezTo>
                          <a:cubicBezTo>
                            <a:pt x="89" y="339"/>
                            <a:pt x="61" y="367"/>
                            <a:pt x="37" y="403"/>
                          </a:cubicBezTo>
                          <a:cubicBezTo>
                            <a:pt x="24" y="418"/>
                            <a:pt x="14" y="437"/>
                            <a:pt x="9" y="455"/>
                          </a:cubicBezTo>
                          <a:cubicBezTo>
                            <a:pt x="1" y="474"/>
                            <a:pt x="1" y="493"/>
                            <a:pt x="5" y="511"/>
                          </a:cubicBezTo>
                          <a:cubicBezTo>
                            <a:pt x="9" y="534"/>
                            <a:pt x="28" y="557"/>
                            <a:pt x="52" y="562"/>
                          </a:cubicBezTo>
                          <a:cubicBezTo>
                            <a:pt x="56" y="563"/>
                            <a:pt x="61" y="564"/>
                            <a:pt x="66" y="564"/>
                          </a:cubicBezTo>
                          <a:cubicBezTo>
                            <a:pt x="81" y="564"/>
                            <a:pt x="98" y="559"/>
                            <a:pt x="112" y="548"/>
                          </a:cubicBezTo>
                          <a:cubicBezTo>
                            <a:pt x="125" y="538"/>
                            <a:pt x="144" y="529"/>
                            <a:pt x="158" y="515"/>
                          </a:cubicBezTo>
                          <a:cubicBezTo>
                            <a:pt x="260" y="431"/>
                            <a:pt x="359" y="343"/>
                            <a:pt x="447" y="246"/>
                          </a:cubicBezTo>
                          <a:cubicBezTo>
                            <a:pt x="465" y="218"/>
                            <a:pt x="488" y="190"/>
                            <a:pt x="507" y="162"/>
                          </a:cubicBezTo>
                          <a:cubicBezTo>
                            <a:pt x="526" y="139"/>
                            <a:pt x="539" y="111"/>
                            <a:pt x="548" y="83"/>
                          </a:cubicBezTo>
                          <a:cubicBezTo>
                            <a:pt x="554" y="69"/>
                            <a:pt x="554" y="60"/>
                            <a:pt x="554" y="46"/>
                          </a:cubicBezTo>
                          <a:cubicBezTo>
                            <a:pt x="548" y="23"/>
                            <a:pt x="539" y="8"/>
                            <a:pt x="520" y="4"/>
                          </a:cubicBezTo>
                          <a:cubicBezTo>
                            <a:pt x="514" y="2"/>
                            <a:pt x="506" y="1"/>
                            <a:pt x="498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332" name="Google Shape;332;p9"/>
                    <p:cNvSpPr/>
                    <p:nvPr/>
                  </p:nvSpPr>
                  <p:spPr>
                    <a:xfrm>
                      <a:off x="6692494" y="3821628"/>
                      <a:ext cx="11788" cy="27128"/>
                    </a:xfrm>
                    <a:custGeom>
                      <a:rect b="b" l="l" r="r" t="t"/>
                      <a:pathLst>
                        <a:path extrusionOk="0" h="718" w="312">
                          <a:moveTo>
                            <a:pt x="80" y="0"/>
                          </a:moveTo>
                          <a:cubicBezTo>
                            <a:pt x="63" y="0"/>
                            <a:pt x="47" y="9"/>
                            <a:pt x="33" y="23"/>
                          </a:cubicBezTo>
                          <a:cubicBezTo>
                            <a:pt x="28" y="28"/>
                            <a:pt x="28" y="32"/>
                            <a:pt x="23" y="37"/>
                          </a:cubicBezTo>
                          <a:cubicBezTo>
                            <a:pt x="18" y="46"/>
                            <a:pt x="14" y="56"/>
                            <a:pt x="9" y="65"/>
                          </a:cubicBezTo>
                          <a:cubicBezTo>
                            <a:pt x="1" y="97"/>
                            <a:pt x="1" y="125"/>
                            <a:pt x="5" y="153"/>
                          </a:cubicBezTo>
                          <a:cubicBezTo>
                            <a:pt x="9" y="223"/>
                            <a:pt x="23" y="288"/>
                            <a:pt x="46" y="353"/>
                          </a:cubicBezTo>
                          <a:cubicBezTo>
                            <a:pt x="70" y="414"/>
                            <a:pt x="93" y="479"/>
                            <a:pt x="126" y="534"/>
                          </a:cubicBezTo>
                          <a:cubicBezTo>
                            <a:pt x="140" y="567"/>
                            <a:pt x="153" y="595"/>
                            <a:pt x="168" y="627"/>
                          </a:cubicBezTo>
                          <a:cubicBezTo>
                            <a:pt x="172" y="642"/>
                            <a:pt x="177" y="650"/>
                            <a:pt x="186" y="659"/>
                          </a:cubicBezTo>
                          <a:cubicBezTo>
                            <a:pt x="196" y="683"/>
                            <a:pt x="214" y="702"/>
                            <a:pt x="233" y="711"/>
                          </a:cubicBezTo>
                          <a:cubicBezTo>
                            <a:pt x="242" y="715"/>
                            <a:pt x="251" y="717"/>
                            <a:pt x="260" y="717"/>
                          </a:cubicBezTo>
                          <a:cubicBezTo>
                            <a:pt x="282" y="717"/>
                            <a:pt x="300" y="704"/>
                            <a:pt x="307" y="678"/>
                          </a:cubicBezTo>
                          <a:cubicBezTo>
                            <a:pt x="312" y="659"/>
                            <a:pt x="312" y="642"/>
                            <a:pt x="312" y="623"/>
                          </a:cubicBezTo>
                          <a:cubicBezTo>
                            <a:pt x="312" y="604"/>
                            <a:pt x="307" y="586"/>
                            <a:pt x="302" y="562"/>
                          </a:cubicBezTo>
                          <a:cubicBezTo>
                            <a:pt x="274" y="455"/>
                            <a:pt x="242" y="344"/>
                            <a:pt x="214" y="232"/>
                          </a:cubicBezTo>
                          <a:cubicBezTo>
                            <a:pt x="205" y="204"/>
                            <a:pt x="196" y="176"/>
                            <a:pt x="186" y="144"/>
                          </a:cubicBezTo>
                          <a:cubicBezTo>
                            <a:pt x="172" y="116"/>
                            <a:pt x="162" y="88"/>
                            <a:pt x="149" y="60"/>
                          </a:cubicBezTo>
                          <a:cubicBezTo>
                            <a:pt x="140" y="46"/>
                            <a:pt x="134" y="32"/>
                            <a:pt x="126" y="23"/>
                          </a:cubicBezTo>
                          <a:cubicBezTo>
                            <a:pt x="110" y="7"/>
                            <a:pt x="95" y="0"/>
                            <a:pt x="80" y="0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333" name="Google Shape;333;p9"/>
                    <p:cNvSpPr/>
                    <p:nvPr/>
                  </p:nvSpPr>
                  <p:spPr>
                    <a:xfrm>
                      <a:off x="6668766" y="3831753"/>
                      <a:ext cx="24596" cy="18173"/>
                    </a:xfrm>
                    <a:custGeom>
                      <a:rect b="b" l="l" r="r" t="t"/>
                      <a:pathLst>
                        <a:path extrusionOk="0" h="481" w="651">
                          <a:moveTo>
                            <a:pt x="52" y="1"/>
                          </a:moveTo>
                          <a:cubicBezTo>
                            <a:pt x="28" y="1"/>
                            <a:pt x="5" y="24"/>
                            <a:pt x="0" y="48"/>
                          </a:cubicBezTo>
                          <a:lnTo>
                            <a:pt x="0" y="67"/>
                          </a:lnTo>
                          <a:cubicBezTo>
                            <a:pt x="5" y="76"/>
                            <a:pt x="9" y="85"/>
                            <a:pt x="15" y="90"/>
                          </a:cubicBezTo>
                          <a:cubicBezTo>
                            <a:pt x="19" y="99"/>
                            <a:pt x="24" y="108"/>
                            <a:pt x="33" y="113"/>
                          </a:cubicBezTo>
                          <a:cubicBezTo>
                            <a:pt x="75" y="159"/>
                            <a:pt x="121" y="196"/>
                            <a:pt x="168" y="234"/>
                          </a:cubicBezTo>
                          <a:cubicBezTo>
                            <a:pt x="260" y="299"/>
                            <a:pt x="354" y="364"/>
                            <a:pt x="447" y="419"/>
                          </a:cubicBezTo>
                          <a:cubicBezTo>
                            <a:pt x="479" y="434"/>
                            <a:pt x="507" y="453"/>
                            <a:pt x="539" y="462"/>
                          </a:cubicBezTo>
                          <a:cubicBezTo>
                            <a:pt x="549" y="466"/>
                            <a:pt x="554" y="471"/>
                            <a:pt x="563" y="475"/>
                          </a:cubicBezTo>
                          <a:cubicBezTo>
                            <a:pt x="577" y="481"/>
                            <a:pt x="591" y="481"/>
                            <a:pt x="601" y="481"/>
                          </a:cubicBezTo>
                          <a:cubicBezTo>
                            <a:pt x="633" y="475"/>
                            <a:pt x="651" y="447"/>
                            <a:pt x="633" y="419"/>
                          </a:cubicBezTo>
                          <a:cubicBezTo>
                            <a:pt x="633" y="415"/>
                            <a:pt x="629" y="415"/>
                            <a:pt x="623" y="410"/>
                          </a:cubicBezTo>
                          <a:cubicBezTo>
                            <a:pt x="619" y="401"/>
                            <a:pt x="614" y="397"/>
                            <a:pt x="610" y="391"/>
                          </a:cubicBezTo>
                          <a:cubicBezTo>
                            <a:pt x="586" y="369"/>
                            <a:pt x="567" y="350"/>
                            <a:pt x="545" y="331"/>
                          </a:cubicBezTo>
                          <a:cubicBezTo>
                            <a:pt x="484" y="280"/>
                            <a:pt x="423" y="224"/>
                            <a:pt x="359" y="178"/>
                          </a:cubicBezTo>
                          <a:cubicBezTo>
                            <a:pt x="294" y="131"/>
                            <a:pt x="228" y="85"/>
                            <a:pt x="159" y="43"/>
                          </a:cubicBezTo>
                          <a:cubicBezTo>
                            <a:pt x="135" y="29"/>
                            <a:pt x="112" y="15"/>
                            <a:pt x="84" y="7"/>
                          </a:cubicBezTo>
                          <a:cubicBezTo>
                            <a:pt x="75" y="7"/>
                            <a:pt x="65" y="1"/>
                            <a:pt x="52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334" name="Google Shape;334;p9"/>
                    <p:cNvSpPr/>
                    <p:nvPr/>
                  </p:nvSpPr>
                  <p:spPr>
                    <a:xfrm>
                      <a:off x="6713350" y="3851665"/>
                      <a:ext cx="26410" cy="7216"/>
                    </a:xfrm>
                    <a:custGeom>
                      <a:rect b="b" l="l" r="r" t="t"/>
                      <a:pathLst>
                        <a:path extrusionOk="0" h="191" w="699">
                          <a:moveTo>
                            <a:pt x="510" y="1"/>
                          </a:moveTo>
                          <a:cubicBezTo>
                            <a:pt x="495" y="1"/>
                            <a:pt x="480" y="2"/>
                            <a:pt x="466" y="4"/>
                          </a:cubicBezTo>
                          <a:cubicBezTo>
                            <a:pt x="363" y="4"/>
                            <a:pt x="271" y="9"/>
                            <a:pt x="174" y="32"/>
                          </a:cubicBezTo>
                          <a:cubicBezTo>
                            <a:pt x="146" y="37"/>
                            <a:pt x="118" y="46"/>
                            <a:pt x="90" y="55"/>
                          </a:cubicBezTo>
                          <a:cubicBezTo>
                            <a:pt x="71" y="60"/>
                            <a:pt x="52" y="70"/>
                            <a:pt x="39" y="83"/>
                          </a:cubicBezTo>
                          <a:cubicBezTo>
                            <a:pt x="1" y="111"/>
                            <a:pt x="6" y="162"/>
                            <a:pt x="48" y="181"/>
                          </a:cubicBezTo>
                          <a:cubicBezTo>
                            <a:pt x="57" y="186"/>
                            <a:pt x="67" y="190"/>
                            <a:pt x="76" y="190"/>
                          </a:cubicBezTo>
                          <a:lnTo>
                            <a:pt x="211" y="190"/>
                          </a:lnTo>
                          <a:cubicBezTo>
                            <a:pt x="266" y="190"/>
                            <a:pt x="322" y="190"/>
                            <a:pt x="378" y="186"/>
                          </a:cubicBezTo>
                          <a:cubicBezTo>
                            <a:pt x="434" y="177"/>
                            <a:pt x="490" y="162"/>
                            <a:pt x="541" y="153"/>
                          </a:cubicBezTo>
                          <a:cubicBezTo>
                            <a:pt x="573" y="143"/>
                            <a:pt x="601" y="134"/>
                            <a:pt x="629" y="125"/>
                          </a:cubicBezTo>
                          <a:cubicBezTo>
                            <a:pt x="642" y="121"/>
                            <a:pt x="652" y="115"/>
                            <a:pt x="661" y="111"/>
                          </a:cubicBezTo>
                          <a:cubicBezTo>
                            <a:pt x="670" y="107"/>
                            <a:pt x="680" y="102"/>
                            <a:pt x="689" y="88"/>
                          </a:cubicBezTo>
                          <a:cubicBezTo>
                            <a:pt x="698" y="74"/>
                            <a:pt x="698" y="60"/>
                            <a:pt x="689" y="46"/>
                          </a:cubicBezTo>
                          <a:cubicBezTo>
                            <a:pt x="685" y="37"/>
                            <a:pt x="676" y="27"/>
                            <a:pt x="666" y="23"/>
                          </a:cubicBezTo>
                          <a:cubicBezTo>
                            <a:pt x="652" y="14"/>
                            <a:pt x="638" y="14"/>
                            <a:pt x="620" y="9"/>
                          </a:cubicBezTo>
                          <a:cubicBezTo>
                            <a:pt x="601" y="4"/>
                            <a:pt x="578" y="4"/>
                            <a:pt x="554" y="4"/>
                          </a:cubicBezTo>
                          <a:cubicBezTo>
                            <a:pt x="540" y="2"/>
                            <a:pt x="525" y="1"/>
                            <a:pt x="510" y="1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335" name="Google Shape;335;p9"/>
                <p:cNvGrpSpPr/>
                <p:nvPr/>
              </p:nvGrpSpPr>
              <p:grpSpPr>
                <a:xfrm rot="-1394536">
                  <a:off x="8647927" y="835709"/>
                  <a:ext cx="508174" cy="397272"/>
                  <a:chOff x="2580357" y="4028074"/>
                  <a:chExt cx="286479" cy="223959"/>
                </a:xfrm>
              </p:grpSpPr>
              <p:sp>
                <p:nvSpPr>
                  <p:cNvPr id="336" name="Google Shape;336;p9"/>
                  <p:cNvSpPr/>
                  <p:nvPr/>
                </p:nvSpPr>
                <p:spPr>
                  <a:xfrm>
                    <a:off x="2580357" y="4028074"/>
                    <a:ext cx="286479" cy="223959"/>
                  </a:xfrm>
                  <a:custGeom>
                    <a:rect b="b" l="l" r="r" t="t"/>
                    <a:pathLst>
                      <a:path extrusionOk="0" h="4707" w="6021">
                        <a:moveTo>
                          <a:pt x="3408" y="0"/>
                        </a:moveTo>
                        <a:cubicBezTo>
                          <a:pt x="3324" y="5"/>
                          <a:pt x="3240" y="18"/>
                          <a:pt x="3157" y="33"/>
                        </a:cubicBezTo>
                        <a:cubicBezTo>
                          <a:pt x="3017" y="65"/>
                          <a:pt x="2882" y="93"/>
                          <a:pt x="2743" y="125"/>
                        </a:cubicBezTo>
                        <a:cubicBezTo>
                          <a:pt x="2697" y="140"/>
                          <a:pt x="2650" y="153"/>
                          <a:pt x="2603" y="168"/>
                        </a:cubicBezTo>
                        <a:cubicBezTo>
                          <a:pt x="2506" y="204"/>
                          <a:pt x="2427" y="265"/>
                          <a:pt x="2371" y="348"/>
                        </a:cubicBezTo>
                        <a:cubicBezTo>
                          <a:pt x="2324" y="419"/>
                          <a:pt x="2302" y="498"/>
                          <a:pt x="2302" y="576"/>
                        </a:cubicBezTo>
                        <a:cubicBezTo>
                          <a:pt x="2292" y="702"/>
                          <a:pt x="2296" y="823"/>
                          <a:pt x="2315" y="944"/>
                        </a:cubicBezTo>
                        <a:cubicBezTo>
                          <a:pt x="2330" y="1093"/>
                          <a:pt x="2343" y="1236"/>
                          <a:pt x="2352" y="1385"/>
                        </a:cubicBezTo>
                        <a:lnTo>
                          <a:pt x="2352" y="1460"/>
                        </a:lnTo>
                        <a:cubicBezTo>
                          <a:pt x="2349" y="1486"/>
                          <a:pt x="2344" y="1498"/>
                          <a:pt x="2328" y="1498"/>
                        </a:cubicBezTo>
                        <a:cubicBezTo>
                          <a:pt x="2321" y="1498"/>
                          <a:pt x="2313" y="1496"/>
                          <a:pt x="2302" y="1492"/>
                        </a:cubicBezTo>
                        <a:cubicBezTo>
                          <a:pt x="2259" y="1474"/>
                          <a:pt x="2223" y="1455"/>
                          <a:pt x="2180" y="1432"/>
                        </a:cubicBezTo>
                        <a:cubicBezTo>
                          <a:pt x="2036" y="1357"/>
                          <a:pt x="1892" y="1283"/>
                          <a:pt x="1749" y="1209"/>
                        </a:cubicBezTo>
                        <a:cubicBezTo>
                          <a:pt x="1646" y="1157"/>
                          <a:pt x="1543" y="1112"/>
                          <a:pt x="1432" y="1078"/>
                        </a:cubicBezTo>
                        <a:cubicBezTo>
                          <a:pt x="1367" y="1060"/>
                          <a:pt x="1302" y="1050"/>
                          <a:pt x="1236" y="1046"/>
                        </a:cubicBezTo>
                        <a:cubicBezTo>
                          <a:pt x="1222" y="1045"/>
                          <a:pt x="1207" y="1044"/>
                          <a:pt x="1193" y="1044"/>
                        </a:cubicBezTo>
                        <a:cubicBezTo>
                          <a:pt x="1093" y="1044"/>
                          <a:pt x="1000" y="1070"/>
                          <a:pt x="912" y="1106"/>
                        </a:cubicBezTo>
                        <a:cubicBezTo>
                          <a:pt x="762" y="1167"/>
                          <a:pt x="633" y="1251"/>
                          <a:pt x="511" y="1348"/>
                        </a:cubicBezTo>
                        <a:cubicBezTo>
                          <a:pt x="455" y="1395"/>
                          <a:pt x="405" y="1441"/>
                          <a:pt x="349" y="1487"/>
                        </a:cubicBezTo>
                        <a:cubicBezTo>
                          <a:pt x="270" y="1548"/>
                          <a:pt x="195" y="1622"/>
                          <a:pt x="140" y="1702"/>
                        </a:cubicBezTo>
                        <a:cubicBezTo>
                          <a:pt x="24" y="1859"/>
                          <a:pt x="0" y="2026"/>
                          <a:pt x="84" y="2208"/>
                        </a:cubicBezTo>
                        <a:cubicBezTo>
                          <a:pt x="149" y="2348"/>
                          <a:pt x="256" y="2459"/>
                          <a:pt x="382" y="2547"/>
                        </a:cubicBezTo>
                        <a:cubicBezTo>
                          <a:pt x="535" y="2655"/>
                          <a:pt x="698" y="2715"/>
                          <a:pt x="879" y="2743"/>
                        </a:cubicBezTo>
                        <a:cubicBezTo>
                          <a:pt x="981" y="2759"/>
                          <a:pt x="1085" y="2766"/>
                          <a:pt x="1188" y="2766"/>
                        </a:cubicBezTo>
                        <a:cubicBezTo>
                          <a:pt x="1291" y="2766"/>
                          <a:pt x="1395" y="2759"/>
                          <a:pt x="1497" y="2747"/>
                        </a:cubicBezTo>
                        <a:cubicBezTo>
                          <a:pt x="1641" y="2734"/>
                          <a:pt x="1785" y="2715"/>
                          <a:pt x="1929" y="2701"/>
                        </a:cubicBezTo>
                        <a:cubicBezTo>
                          <a:pt x="2008" y="2691"/>
                          <a:pt x="2088" y="2687"/>
                          <a:pt x="2167" y="2687"/>
                        </a:cubicBezTo>
                        <a:cubicBezTo>
                          <a:pt x="2185" y="2691"/>
                          <a:pt x="2208" y="2687"/>
                          <a:pt x="2232" y="2701"/>
                        </a:cubicBezTo>
                        <a:cubicBezTo>
                          <a:pt x="2171" y="2757"/>
                          <a:pt x="2116" y="2813"/>
                          <a:pt x="2055" y="2863"/>
                        </a:cubicBezTo>
                        <a:cubicBezTo>
                          <a:pt x="1957" y="2952"/>
                          <a:pt x="1856" y="3036"/>
                          <a:pt x="1762" y="3129"/>
                        </a:cubicBezTo>
                        <a:cubicBezTo>
                          <a:pt x="1622" y="3264"/>
                          <a:pt x="1483" y="3403"/>
                          <a:pt x="1344" y="3543"/>
                        </a:cubicBezTo>
                        <a:cubicBezTo>
                          <a:pt x="1251" y="3635"/>
                          <a:pt x="1167" y="3733"/>
                          <a:pt x="1088" y="3839"/>
                        </a:cubicBezTo>
                        <a:cubicBezTo>
                          <a:pt x="1013" y="3938"/>
                          <a:pt x="953" y="4045"/>
                          <a:pt x="912" y="4165"/>
                        </a:cubicBezTo>
                        <a:cubicBezTo>
                          <a:pt x="897" y="4212"/>
                          <a:pt x="888" y="4263"/>
                          <a:pt x="888" y="4314"/>
                        </a:cubicBezTo>
                        <a:cubicBezTo>
                          <a:pt x="893" y="4403"/>
                          <a:pt x="930" y="4472"/>
                          <a:pt x="995" y="4528"/>
                        </a:cubicBezTo>
                        <a:cubicBezTo>
                          <a:pt x="1079" y="4598"/>
                          <a:pt x="1172" y="4639"/>
                          <a:pt x="1274" y="4667"/>
                        </a:cubicBezTo>
                        <a:cubicBezTo>
                          <a:pt x="1367" y="4694"/>
                          <a:pt x="1459" y="4707"/>
                          <a:pt x="1552" y="4707"/>
                        </a:cubicBezTo>
                        <a:cubicBezTo>
                          <a:pt x="1636" y="4707"/>
                          <a:pt x="1720" y="4696"/>
                          <a:pt x="1804" y="4676"/>
                        </a:cubicBezTo>
                        <a:cubicBezTo>
                          <a:pt x="1901" y="4654"/>
                          <a:pt x="2000" y="4630"/>
                          <a:pt x="2097" y="4607"/>
                        </a:cubicBezTo>
                        <a:cubicBezTo>
                          <a:pt x="2246" y="4570"/>
                          <a:pt x="2390" y="4509"/>
                          <a:pt x="2515" y="4416"/>
                        </a:cubicBezTo>
                        <a:cubicBezTo>
                          <a:pt x="2622" y="4341"/>
                          <a:pt x="2715" y="4258"/>
                          <a:pt x="2785" y="4152"/>
                        </a:cubicBezTo>
                        <a:cubicBezTo>
                          <a:pt x="2836" y="4081"/>
                          <a:pt x="2869" y="3998"/>
                          <a:pt x="2901" y="3919"/>
                        </a:cubicBezTo>
                        <a:cubicBezTo>
                          <a:pt x="2926" y="3857"/>
                          <a:pt x="2932" y="3827"/>
                          <a:pt x="2947" y="3827"/>
                        </a:cubicBezTo>
                        <a:cubicBezTo>
                          <a:pt x="2959" y="3827"/>
                          <a:pt x="2978" y="3850"/>
                          <a:pt x="3022" y="3895"/>
                        </a:cubicBezTo>
                        <a:cubicBezTo>
                          <a:pt x="3032" y="3901"/>
                          <a:pt x="3036" y="3910"/>
                          <a:pt x="3045" y="3919"/>
                        </a:cubicBezTo>
                        <a:cubicBezTo>
                          <a:pt x="3115" y="4002"/>
                          <a:pt x="3184" y="4086"/>
                          <a:pt x="3259" y="4165"/>
                        </a:cubicBezTo>
                        <a:cubicBezTo>
                          <a:pt x="3328" y="4240"/>
                          <a:pt x="3403" y="4309"/>
                          <a:pt x="3482" y="4375"/>
                        </a:cubicBezTo>
                        <a:cubicBezTo>
                          <a:pt x="3598" y="4472"/>
                          <a:pt x="3724" y="4556"/>
                          <a:pt x="3858" y="4616"/>
                        </a:cubicBezTo>
                        <a:cubicBezTo>
                          <a:pt x="3959" y="4659"/>
                          <a:pt x="4060" y="4681"/>
                          <a:pt x="4164" y="4681"/>
                        </a:cubicBezTo>
                        <a:cubicBezTo>
                          <a:pt x="4205" y="4681"/>
                          <a:pt x="4245" y="4678"/>
                          <a:pt x="4287" y="4672"/>
                        </a:cubicBezTo>
                        <a:cubicBezTo>
                          <a:pt x="4398" y="4654"/>
                          <a:pt x="4486" y="4598"/>
                          <a:pt x="4556" y="4514"/>
                        </a:cubicBezTo>
                        <a:cubicBezTo>
                          <a:pt x="4594" y="4472"/>
                          <a:pt x="4630" y="4425"/>
                          <a:pt x="4663" y="4375"/>
                        </a:cubicBezTo>
                        <a:cubicBezTo>
                          <a:pt x="4737" y="4277"/>
                          <a:pt x="4802" y="4170"/>
                          <a:pt x="4854" y="4054"/>
                        </a:cubicBezTo>
                        <a:cubicBezTo>
                          <a:pt x="4896" y="3951"/>
                          <a:pt x="4918" y="3839"/>
                          <a:pt x="4914" y="3728"/>
                        </a:cubicBezTo>
                        <a:cubicBezTo>
                          <a:pt x="4914" y="3622"/>
                          <a:pt x="4886" y="3519"/>
                          <a:pt x="4845" y="3427"/>
                        </a:cubicBezTo>
                        <a:cubicBezTo>
                          <a:pt x="4807" y="3343"/>
                          <a:pt x="4770" y="3268"/>
                          <a:pt x="4733" y="3189"/>
                        </a:cubicBezTo>
                        <a:cubicBezTo>
                          <a:pt x="4663" y="3054"/>
                          <a:pt x="4602" y="2914"/>
                          <a:pt x="4551" y="2771"/>
                        </a:cubicBezTo>
                        <a:cubicBezTo>
                          <a:pt x="4538" y="2738"/>
                          <a:pt x="4528" y="2706"/>
                          <a:pt x="4519" y="2668"/>
                        </a:cubicBezTo>
                        <a:cubicBezTo>
                          <a:pt x="4505" y="2612"/>
                          <a:pt x="4528" y="2566"/>
                          <a:pt x="4575" y="2538"/>
                        </a:cubicBezTo>
                        <a:cubicBezTo>
                          <a:pt x="4594" y="2524"/>
                          <a:pt x="4611" y="2511"/>
                          <a:pt x="4630" y="2501"/>
                        </a:cubicBezTo>
                        <a:cubicBezTo>
                          <a:pt x="4756" y="2436"/>
                          <a:pt x="4877" y="2376"/>
                          <a:pt x="4997" y="2311"/>
                        </a:cubicBezTo>
                        <a:cubicBezTo>
                          <a:pt x="5091" y="2264"/>
                          <a:pt x="5179" y="2217"/>
                          <a:pt x="5263" y="2166"/>
                        </a:cubicBezTo>
                        <a:cubicBezTo>
                          <a:pt x="5439" y="2069"/>
                          <a:pt x="5602" y="1953"/>
                          <a:pt x="5755" y="1822"/>
                        </a:cubicBezTo>
                        <a:cubicBezTo>
                          <a:pt x="5834" y="1753"/>
                          <a:pt x="5905" y="1683"/>
                          <a:pt x="5956" y="1590"/>
                        </a:cubicBezTo>
                        <a:cubicBezTo>
                          <a:pt x="6002" y="1506"/>
                          <a:pt x="6021" y="1418"/>
                          <a:pt x="6002" y="1325"/>
                        </a:cubicBezTo>
                        <a:cubicBezTo>
                          <a:pt x="5988" y="1236"/>
                          <a:pt x="5946" y="1162"/>
                          <a:pt x="5905" y="1088"/>
                        </a:cubicBezTo>
                        <a:cubicBezTo>
                          <a:pt x="5825" y="953"/>
                          <a:pt x="5737" y="827"/>
                          <a:pt x="5649" y="702"/>
                        </a:cubicBezTo>
                        <a:cubicBezTo>
                          <a:pt x="5588" y="623"/>
                          <a:pt x="5523" y="548"/>
                          <a:pt x="5444" y="492"/>
                        </a:cubicBezTo>
                        <a:cubicBezTo>
                          <a:pt x="5345" y="426"/>
                          <a:pt x="5243" y="387"/>
                          <a:pt x="5131" y="387"/>
                        </a:cubicBezTo>
                        <a:cubicBezTo>
                          <a:pt x="5101" y="387"/>
                          <a:pt x="5071" y="389"/>
                          <a:pt x="5040" y="395"/>
                        </a:cubicBezTo>
                        <a:cubicBezTo>
                          <a:pt x="4961" y="404"/>
                          <a:pt x="4881" y="428"/>
                          <a:pt x="4807" y="460"/>
                        </a:cubicBezTo>
                        <a:cubicBezTo>
                          <a:pt x="4500" y="590"/>
                          <a:pt x="4212" y="753"/>
                          <a:pt x="3948" y="958"/>
                        </a:cubicBezTo>
                        <a:cubicBezTo>
                          <a:pt x="3935" y="968"/>
                          <a:pt x="3927" y="974"/>
                          <a:pt x="3921" y="974"/>
                        </a:cubicBezTo>
                        <a:cubicBezTo>
                          <a:pt x="3914" y="974"/>
                          <a:pt x="3910" y="965"/>
                          <a:pt x="3905" y="944"/>
                        </a:cubicBezTo>
                        <a:cubicBezTo>
                          <a:pt x="3892" y="842"/>
                          <a:pt x="3873" y="739"/>
                          <a:pt x="3854" y="637"/>
                        </a:cubicBezTo>
                        <a:cubicBezTo>
                          <a:pt x="3836" y="539"/>
                          <a:pt x="3826" y="442"/>
                          <a:pt x="3798" y="344"/>
                        </a:cubicBezTo>
                        <a:cubicBezTo>
                          <a:pt x="3785" y="293"/>
                          <a:pt x="3766" y="247"/>
                          <a:pt x="3738" y="200"/>
                        </a:cubicBezTo>
                        <a:cubicBezTo>
                          <a:pt x="3710" y="158"/>
                          <a:pt x="3682" y="116"/>
                          <a:pt x="3645" y="84"/>
                        </a:cubicBezTo>
                        <a:cubicBezTo>
                          <a:pt x="3575" y="28"/>
                          <a:pt x="3496" y="0"/>
                          <a:pt x="3408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7" name="Google Shape;337;p9"/>
                  <p:cNvSpPr/>
                  <p:nvPr/>
                </p:nvSpPr>
                <p:spPr>
                  <a:xfrm>
                    <a:off x="2693833" y="4101250"/>
                    <a:ext cx="83170" cy="77651"/>
                  </a:xfrm>
                  <a:custGeom>
                    <a:rect b="b" l="l" r="r" t="t"/>
                    <a:pathLst>
                      <a:path extrusionOk="0" h="1632" w="1748">
                        <a:moveTo>
                          <a:pt x="674" y="1"/>
                        </a:moveTo>
                        <a:cubicBezTo>
                          <a:pt x="595" y="1"/>
                          <a:pt x="516" y="1"/>
                          <a:pt x="437" y="20"/>
                        </a:cubicBezTo>
                        <a:cubicBezTo>
                          <a:pt x="335" y="42"/>
                          <a:pt x="242" y="89"/>
                          <a:pt x="177" y="173"/>
                        </a:cubicBezTo>
                        <a:cubicBezTo>
                          <a:pt x="112" y="252"/>
                          <a:pt x="65" y="340"/>
                          <a:pt x="42" y="443"/>
                        </a:cubicBezTo>
                        <a:cubicBezTo>
                          <a:pt x="28" y="494"/>
                          <a:pt x="18" y="550"/>
                          <a:pt x="9" y="606"/>
                        </a:cubicBezTo>
                        <a:cubicBezTo>
                          <a:pt x="5" y="679"/>
                          <a:pt x="1" y="749"/>
                          <a:pt x="23" y="819"/>
                        </a:cubicBezTo>
                        <a:cubicBezTo>
                          <a:pt x="33" y="851"/>
                          <a:pt x="37" y="884"/>
                          <a:pt x="42" y="917"/>
                        </a:cubicBezTo>
                        <a:cubicBezTo>
                          <a:pt x="56" y="996"/>
                          <a:pt x="70" y="1074"/>
                          <a:pt x="89" y="1153"/>
                        </a:cubicBezTo>
                        <a:cubicBezTo>
                          <a:pt x="121" y="1260"/>
                          <a:pt x="172" y="1349"/>
                          <a:pt x="256" y="1423"/>
                        </a:cubicBezTo>
                        <a:cubicBezTo>
                          <a:pt x="307" y="1465"/>
                          <a:pt x="358" y="1498"/>
                          <a:pt x="419" y="1526"/>
                        </a:cubicBezTo>
                        <a:cubicBezTo>
                          <a:pt x="576" y="1604"/>
                          <a:pt x="748" y="1632"/>
                          <a:pt x="925" y="1632"/>
                        </a:cubicBezTo>
                        <a:cubicBezTo>
                          <a:pt x="953" y="1632"/>
                          <a:pt x="977" y="1628"/>
                          <a:pt x="999" y="1628"/>
                        </a:cubicBezTo>
                        <a:cubicBezTo>
                          <a:pt x="1042" y="1628"/>
                          <a:pt x="1088" y="1623"/>
                          <a:pt x="1130" y="1619"/>
                        </a:cubicBezTo>
                        <a:cubicBezTo>
                          <a:pt x="1232" y="1604"/>
                          <a:pt x="1320" y="1563"/>
                          <a:pt x="1390" y="1488"/>
                        </a:cubicBezTo>
                        <a:cubicBezTo>
                          <a:pt x="1445" y="1423"/>
                          <a:pt x="1497" y="1363"/>
                          <a:pt x="1539" y="1293"/>
                        </a:cubicBezTo>
                        <a:cubicBezTo>
                          <a:pt x="1571" y="1237"/>
                          <a:pt x="1604" y="1181"/>
                          <a:pt x="1627" y="1125"/>
                        </a:cubicBezTo>
                        <a:cubicBezTo>
                          <a:pt x="1669" y="1014"/>
                          <a:pt x="1702" y="902"/>
                          <a:pt x="1730" y="791"/>
                        </a:cubicBezTo>
                        <a:cubicBezTo>
                          <a:pt x="1748" y="698"/>
                          <a:pt x="1748" y="610"/>
                          <a:pt x="1734" y="516"/>
                        </a:cubicBezTo>
                        <a:cubicBezTo>
                          <a:pt x="1720" y="460"/>
                          <a:pt x="1706" y="405"/>
                          <a:pt x="1679" y="354"/>
                        </a:cubicBezTo>
                        <a:cubicBezTo>
                          <a:pt x="1632" y="271"/>
                          <a:pt x="1567" y="209"/>
                          <a:pt x="1483" y="164"/>
                        </a:cubicBezTo>
                        <a:cubicBezTo>
                          <a:pt x="1376" y="103"/>
                          <a:pt x="1265" y="70"/>
                          <a:pt x="1144" y="48"/>
                        </a:cubicBezTo>
                        <a:cubicBezTo>
                          <a:pt x="990" y="14"/>
                          <a:pt x="832" y="5"/>
                          <a:pt x="67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grpSp>
          <p:nvGrpSpPr>
            <p:cNvPr id="338" name="Google Shape;338;p9"/>
            <p:cNvGrpSpPr/>
            <p:nvPr/>
          </p:nvGrpSpPr>
          <p:grpSpPr>
            <a:xfrm rot="-1402252">
              <a:off x="1713065" y="4545321"/>
              <a:ext cx="492604" cy="429918"/>
              <a:chOff x="8328424" y="3707326"/>
              <a:chExt cx="492581" cy="429898"/>
            </a:xfrm>
          </p:grpSpPr>
          <p:sp>
            <p:nvSpPr>
              <p:cNvPr id="339" name="Google Shape;339;p9"/>
              <p:cNvSpPr/>
              <p:nvPr/>
            </p:nvSpPr>
            <p:spPr>
              <a:xfrm>
                <a:off x="8328424" y="3707326"/>
                <a:ext cx="492581" cy="429898"/>
              </a:xfrm>
              <a:custGeom>
                <a:rect b="b" l="l" r="r" t="t"/>
                <a:pathLst>
                  <a:path extrusionOk="0" h="3759" w="4307">
                    <a:moveTo>
                      <a:pt x="1280" y="0"/>
                    </a:moveTo>
                    <a:cubicBezTo>
                      <a:pt x="1207" y="0"/>
                      <a:pt x="1134" y="14"/>
                      <a:pt x="1061" y="47"/>
                    </a:cubicBezTo>
                    <a:cubicBezTo>
                      <a:pt x="996" y="80"/>
                      <a:pt x="940" y="131"/>
                      <a:pt x="889" y="187"/>
                    </a:cubicBezTo>
                    <a:cubicBezTo>
                      <a:pt x="843" y="234"/>
                      <a:pt x="810" y="289"/>
                      <a:pt x="777" y="345"/>
                    </a:cubicBezTo>
                    <a:cubicBezTo>
                      <a:pt x="736" y="414"/>
                      <a:pt x="717" y="494"/>
                      <a:pt x="721" y="573"/>
                    </a:cubicBezTo>
                    <a:cubicBezTo>
                      <a:pt x="721" y="610"/>
                      <a:pt x="726" y="646"/>
                      <a:pt x="731" y="680"/>
                    </a:cubicBezTo>
                    <a:cubicBezTo>
                      <a:pt x="754" y="809"/>
                      <a:pt x="792" y="940"/>
                      <a:pt x="829" y="1065"/>
                    </a:cubicBezTo>
                    <a:cubicBezTo>
                      <a:pt x="861" y="1182"/>
                      <a:pt x="893" y="1298"/>
                      <a:pt x="927" y="1414"/>
                    </a:cubicBezTo>
                    <a:cubicBezTo>
                      <a:pt x="931" y="1427"/>
                      <a:pt x="940" y="1442"/>
                      <a:pt x="936" y="1461"/>
                    </a:cubicBezTo>
                    <a:cubicBezTo>
                      <a:pt x="921" y="1451"/>
                      <a:pt x="908" y="1437"/>
                      <a:pt x="899" y="1427"/>
                    </a:cubicBezTo>
                    <a:cubicBezTo>
                      <a:pt x="847" y="1377"/>
                      <a:pt x="792" y="1326"/>
                      <a:pt x="736" y="1279"/>
                    </a:cubicBezTo>
                    <a:cubicBezTo>
                      <a:pt x="689" y="1242"/>
                      <a:pt x="633" y="1210"/>
                      <a:pt x="577" y="1182"/>
                    </a:cubicBezTo>
                    <a:cubicBezTo>
                      <a:pt x="539" y="1165"/>
                      <a:pt x="502" y="1157"/>
                      <a:pt x="466" y="1157"/>
                    </a:cubicBezTo>
                    <a:cubicBezTo>
                      <a:pt x="411" y="1157"/>
                      <a:pt x="358" y="1176"/>
                      <a:pt x="307" y="1210"/>
                    </a:cubicBezTo>
                    <a:cubicBezTo>
                      <a:pt x="262" y="1242"/>
                      <a:pt x="219" y="1283"/>
                      <a:pt x="187" y="1330"/>
                    </a:cubicBezTo>
                    <a:cubicBezTo>
                      <a:pt x="48" y="1526"/>
                      <a:pt x="1" y="1744"/>
                      <a:pt x="39" y="1976"/>
                    </a:cubicBezTo>
                    <a:cubicBezTo>
                      <a:pt x="52" y="2064"/>
                      <a:pt x="84" y="2148"/>
                      <a:pt x="131" y="2223"/>
                    </a:cubicBezTo>
                    <a:cubicBezTo>
                      <a:pt x="159" y="2279"/>
                      <a:pt x="191" y="2330"/>
                      <a:pt x="224" y="2381"/>
                    </a:cubicBezTo>
                    <a:cubicBezTo>
                      <a:pt x="285" y="2465"/>
                      <a:pt x="345" y="2549"/>
                      <a:pt x="410" y="2627"/>
                    </a:cubicBezTo>
                    <a:cubicBezTo>
                      <a:pt x="494" y="2729"/>
                      <a:pt x="582" y="2828"/>
                      <a:pt x="680" y="2916"/>
                    </a:cubicBezTo>
                    <a:cubicBezTo>
                      <a:pt x="745" y="2971"/>
                      <a:pt x="810" y="3032"/>
                      <a:pt x="871" y="3087"/>
                    </a:cubicBezTo>
                    <a:cubicBezTo>
                      <a:pt x="921" y="3139"/>
                      <a:pt x="977" y="3190"/>
                      <a:pt x="1028" y="3240"/>
                    </a:cubicBezTo>
                    <a:cubicBezTo>
                      <a:pt x="1103" y="3306"/>
                      <a:pt x="1172" y="3371"/>
                      <a:pt x="1256" y="3427"/>
                    </a:cubicBezTo>
                    <a:cubicBezTo>
                      <a:pt x="1279" y="3441"/>
                      <a:pt x="1298" y="3459"/>
                      <a:pt x="1322" y="3474"/>
                    </a:cubicBezTo>
                    <a:cubicBezTo>
                      <a:pt x="1438" y="3557"/>
                      <a:pt x="1573" y="3613"/>
                      <a:pt x="1712" y="3645"/>
                    </a:cubicBezTo>
                    <a:cubicBezTo>
                      <a:pt x="1809" y="3673"/>
                      <a:pt x="1907" y="3697"/>
                      <a:pt x="2004" y="3725"/>
                    </a:cubicBezTo>
                    <a:cubicBezTo>
                      <a:pt x="2083" y="3747"/>
                      <a:pt x="2163" y="3758"/>
                      <a:pt x="2243" y="3758"/>
                    </a:cubicBezTo>
                    <a:cubicBezTo>
                      <a:pt x="2277" y="3758"/>
                      <a:pt x="2310" y="3756"/>
                      <a:pt x="2344" y="3752"/>
                    </a:cubicBezTo>
                    <a:cubicBezTo>
                      <a:pt x="2442" y="3738"/>
                      <a:pt x="2539" y="3733"/>
                      <a:pt x="2637" y="3725"/>
                    </a:cubicBezTo>
                    <a:cubicBezTo>
                      <a:pt x="2753" y="3715"/>
                      <a:pt x="2869" y="3701"/>
                      <a:pt x="2985" y="3673"/>
                    </a:cubicBezTo>
                    <a:cubicBezTo>
                      <a:pt x="3028" y="3664"/>
                      <a:pt x="3074" y="3650"/>
                      <a:pt x="3116" y="3626"/>
                    </a:cubicBezTo>
                    <a:cubicBezTo>
                      <a:pt x="3139" y="3622"/>
                      <a:pt x="3158" y="3613"/>
                      <a:pt x="3176" y="3609"/>
                    </a:cubicBezTo>
                    <a:cubicBezTo>
                      <a:pt x="3418" y="3543"/>
                      <a:pt x="3632" y="3436"/>
                      <a:pt x="3828" y="3283"/>
                    </a:cubicBezTo>
                    <a:cubicBezTo>
                      <a:pt x="3944" y="3195"/>
                      <a:pt x="4055" y="3101"/>
                      <a:pt x="4157" y="2995"/>
                    </a:cubicBezTo>
                    <a:cubicBezTo>
                      <a:pt x="4190" y="2957"/>
                      <a:pt x="4222" y="2920"/>
                      <a:pt x="4246" y="2878"/>
                    </a:cubicBezTo>
                    <a:cubicBezTo>
                      <a:pt x="4264" y="2850"/>
                      <a:pt x="4278" y="2818"/>
                      <a:pt x="4283" y="2785"/>
                    </a:cubicBezTo>
                    <a:cubicBezTo>
                      <a:pt x="4306" y="2674"/>
                      <a:pt x="4255" y="2577"/>
                      <a:pt x="4152" y="2534"/>
                    </a:cubicBezTo>
                    <a:cubicBezTo>
                      <a:pt x="4115" y="2521"/>
                      <a:pt x="4079" y="2511"/>
                      <a:pt x="4036" y="2506"/>
                    </a:cubicBezTo>
                    <a:cubicBezTo>
                      <a:pt x="3992" y="2501"/>
                      <a:pt x="3951" y="2499"/>
                      <a:pt x="3909" y="2499"/>
                    </a:cubicBezTo>
                    <a:cubicBezTo>
                      <a:pt x="3880" y="2499"/>
                      <a:pt x="3851" y="2500"/>
                      <a:pt x="3822" y="2502"/>
                    </a:cubicBezTo>
                    <a:cubicBezTo>
                      <a:pt x="3646" y="2515"/>
                      <a:pt x="3469" y="2539"/>
                      <a:pt x="3298" y="2577"/>
                    </a:cubicBezTo>
                    <a:cubicBezTo>
                      <a:pt x="3290" y="2580"/>
                      <a:pt x="3282" y="2583"/>
                      <a:pt x="3272" y="2583"/>
                    </a:cubicBezTo>
                    <a:cubicBezTo>
                      <a:pt x="3268" y="2583"/>
                      <a:pt x="3264" y="2582"/>
                      <a:pt x="3260" y="2581"/>
                    </a:cubicBezTo>
                    <a:cubicBezTo>
                      <a:pt x="3292" y="2543"/>
                      <a:pt x="3320" y="2506"/>
                      <a:pt x="3353" y="2474"/>
                    </a:cubicBezTo>
                    <a:cubicBezTo>
                      <a:pt x="3414" y="2404"/>
                      <a:pt x="3483" y="2348"/>
                      <a:pt x="3549" y="2288"/>
                    </a:cubicBezTo>
                    <a:cubicBezTo>
                      <a:pt x="3637" y="2208"/>
                      <a:pt x="3725" y="2125"/>
                      <a:pt x="3800" y="2037"/>
                    </a:cubicBezTo>
                    <a:cubicBezTo>
                      <a:pt x="3836" y="1995"/>
                      <a:pt x="3869" y="1948"/>
                      <a:pt x="3901" y="1907"/>
                    </a:cubicBezTo>
                    <a:cubicBezTo>
                      <a:pt x="3976" y="1790"/>
                      <a:pt x="4041" y="1674"/>
                      <a:pt x="4092" y="1549"/>
                    </a:cubicBezTo>
                    <a:cubicBezTo>
                      <a:pt x="4111" y="1507"/>
                      <a:pt x="4124" y="1461"/>
                      <a:pt x="4134" y="1414"/>
                    </a:cubicBezTo>
                    <a:cubicBezTo>
                      <a:pt x="4139" y="1377"/>
                      <a:pt x="4139" y="1344"/>
                      <a:pt x="4129" y="1311"/>
                    </a:cubicBezTo>
                    <a:cubicBezTo>
                      <a:pt x="4111" y="1247"/>
                      <a:pt x="4073" y="1200"/>
                      <a:pt x="4008" y="1182"/>
                    </a:cubicBezTo>
                    <a:cubicBezTo>
                      <a:pt x="3978" y="1173"/>
                      <a:pt x="3948" y="1169"/>
                      <a:pt x="3917" y="1169"/>
                    </a:cubicBezTo>
                    <a:cubicBezTo>
                      <a:pt x="3900" y="1169"/>
                      <a:pt x="3883" y="1170"/>
                      <a:pt x="3864" y="1172"/>
                    </a:cubicBezTo>
                    <a:cubicBezTo>
                      <a:pt x="3748" y="1191"/>
                      <a:pt x="3641" y="1228"/>
                      <a:pt x="3534" y="1283"/>
                    </a:cubicBezTo>
                    <a:cubicBezTo>
                      <a:pt x="3427" y="1339"/>
                      <a:pt x="3330" y="1409"/>
                      <a:pt x="3232" y="1483"/>
                    </a:cubicBezTo>
                    <a:cubicBezTo>
                      <a:pt x="3064" y="1614"/>
                      <a:pt x="2901" y="1749"/>
                      <a:pt x="2740" y="1888"/>
                    </a:cubicBezTo>
                    <a:cubicBezTo>
                      <a:pt x="2725" y="1897"/>
                      <a:pt x="2706" y="1912"/>
                      <a:pt x="2693" y="1925"/>
                    </a:cubicBezTo>
                    <a:cubicBezTo>
                      <a:pt x="2684" y="1912"/>
                      <a:pt x="2688" y="1902"/>
                      <a:pt x="2693" y="1893"/>
                    </a:cubicBezTo>
                    <a:cubicBezTo>
                      <a:pt x="2721" y="1785"/>
                      <a:pt x="2753" y="1678"/>
                      <a:pt x="2781" y="1572"/>
                    </a:cubicBezTo>
                    <a:cubicBezTo>
                      <a:pt x="2828" y="1399"/>
                      <a:pt x="2865" y="1223"/>
                      <a:pt x="2888" y="1047"/>
                    </a:cubicBezTo>
                    <a:cubicBezTo>
                      <a:pt x="2901" y="963"/>
                      <a:pt x="2912" y="880"/>
                      <a:pt x="2912" y="791"/>
                    </a:cubicBezTo>
                    <a:cubicBezTo>
                      <a:pt x="2912" y="726"/>
                      <a:pt x="2907" y="661"/>
                      <a:pt x="2897" y="596"/>
                    </a:cubicBezTo>
                    <a:cubicBezTo>
                      <a:pt x="2884" y="526"/>
                      <a:pt x="2856" y="461"/>
                      <a:pt x="2804" y="405"/>
                    </a:cubicBezTo>
                    <a:cubicBezTo>
                      <a:pt x="2764" y="369"/>
                      <a:pt x="2722" y="349"/>
                      <a:pt x="2672" y="349"/>
                    </a:cubicBezTo>
                    <a:cubicBezTo>
                      <a:pt x="2658" y="349"/>
                      <a:pt x="2643" y="351"/>
                      <a:pt x="2628" y="354"/>
                    </a:cubicBezTo>
                    <a:cubicBezTo>
                      <a:pt x="2586" y="359"/>
                      <a:pt x="2553" y="373"/>
                      <a:pt x="2517" y="395"/>
                    </a:cubicBezTo>
                    <a:cubicBezTo>
                      <a:pt x="2451" y="433"/>
                      <a:pt x="2399" y="485"/>
                      <a:pt x="2349" y="540"/>
                    </a:cubicBezTo>
                    <a:cubicBezTo>
                      <a:pt x="2283" y="614"/>
                      <a:pt x="2242" y="698"/>
                      <a:pt x="2200" y="786"/>
                    </a:cubicBezTo>
                    <a:cubicBezTo>
                      <a:pt x="2116" y="963"/>
                      <a:pt x="2047" y="1139"/>
                      <a:pt x="1987" y="1326"/>
                    </a:cubicBezTo>
                    <a:cubicBezTo>
                      <a:pt x="1987" y="1330"/>
                      <a:pt x="1987" y="1339"/>
                      <a:pt x="1977" y="1344"/>
                    </a:cubicBezTo>
                    <a:cubicBezTo>
                      <a:pt x="1968" y="1335"/>
                      <a:pt x="1972" y="1321"/>
                      <a:pt x="1972" y="1311"/>
                    </a:cubicBezTo>
                    <a:cubicBezTo>
                      <a:pt x="1968" y="1204"/>
                      <a:pt x="1959" y="1093"/>
                      <a:pt x="1944" y="987"/>
                    </a:cubicBezTo>
                    <a:cubicBezTo>
                      <a:pt x="1925" y="865"/>
                      <a:pt x="1903" y="749"/>
                      <a:pt x="1869" y="633"/>
                    </a:cubicBezTo>
                    <a:cubicBezTo>
                      <a:pt x="1842" y="526"/>
                      <a:pt x="1809" y="423"/>
                      <a:pt x="1763" y="326"/>
                    </a:cubicBezTo>
                    <a:cubicBezTo>
                      <a:pt x="1740" y="279"/>
                      <a:pt x="1717" y="234"/>
                      <a:pt x="1684" y="191"/>
                    </a:cubicBezTo>
                    <a:cubicBezTo>
                      <a:pt x="1614" y="94"/>
                      <a:pt x="1521" y="28"/>
                      <a:pt x="1395" y="10"/>
                    </a:cubicBezTo>
                    <a:cubicBezTo>
                      <a:pt x="1357" y="4"/>
                      <a:pt x="1318" y="0"/>
                      <a:pt x="12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40" name="Google Shape;340;p9"/>
              <p:cNvGrpSpPr/>
              <p:nvPr/>
            </p:nvGrpSpPr>
            <p:grpSpPr>
              <a:xfrm>
                <a:off x="8425079" y="3970016"/>
                <a:ext cx="214876" cy="112756"/>
                <a:chOff x="6668766" y="3821628"/>
                <a:chExt cx="70994" cy="37254"/>
              </a:xfrm>
            </p:grpSpPr>
            <p:sp>
              <p:nvSpPr>
                <p:cNvPr id="341" name="Google Shape;341;p9"/>
                <p:cNvSpPr/>
                <p:nvPr/>
              </p:nvSpPr>
              <p:spPr>
                <a:xfrm>
                  <a:off x="6707418" y="3831300"/>
                  <a:ext cx="20932" cy="21309"/>
                </a:xfrm>
                <a:custGeom>
                  <a:rect b="b" l="l" r="r" t="t"/>
                  <a:pathLst>
                    <a:path extrusionOk="0" h="564" w="554">
                      <a:moveTo>
                        <a:pt x="498" y="1"/>
                      </a:moveTo>
                      <a:cubicBezTo>
                        <a:pt x="489" y="1"/>
                        <a:pt x="481" y="2"/>
                        <a:pt x="475" y="4"/>
                      </a:cubicBezTo>
                      <a:cubicBezTo>
                        <a:pt x="456" y="8"/>
                        <a:pt x="442" y="19"/>
                        <a:pt x="423" y="32"/>
                      </a:cubicBezTo>
                      <a:cubicBezTo>
                        <a:pt x="400" y="46"/>
                        <a:pt x="377" y="64"/>
                        <a:pt x="353" y="83"/>
                      </a:cubicBezTo>
                      <a:cubicBezTo>
                        <a:pt x="275" y="158"/>
                        <a:pt x="191" y="227"/>
                        <a:pt x="117" y="306"/>
                      </a:cubicBezTo>
                      <a:cubicBezTo>
                        <a:pt x="89" y="339"/>
                        <a:pt x="61" y="367"/>
                        <a:pt x="37" y="403"/>
                      </a:cubicBezTo>
                      <a:cubicBezTo>
                        <a:pt x="24" y="418"/>
                        <a:pt x="14" y="437"/>
                        <a:pt x="9" y="455"/>
                      </a:cubicBezTo>
                      <a:cubicBezTo>
                        <a:pt x="1" y="474"/>
                        <a:pt x="1" y="493"/>
                        <a:pt x="5" y="511"/>
                      </a:cubicBezTo>
                      <a:cubicBezTo>
                        <a:pt x="9" y="534"/>
                        <a:pt x="28" y="557"/>
                        <a:pt x="52" y="562"/>
                      </a:cubicBezTo>
                      <a:cubicBezTo>
                        <a:pt x="56" y="563"/>
                        <a:pt x="61" y="564"/>
                        <a:pt x="66" y="564"/>
                      </a:cubicBezTo>
                      <a:cubicBezTo>
                        <a:pt x="81" y="564"/>
                        <a:pt x="98" y="559"/>
                        <a:pt x="112" y="548"/>
                      </a:cubicBezTo>
                      <a:cubicBezTo>
                        <a:pt x="125" y="538"/>
                        <a:pt x="144" y="529"/>
                        <a:pt x="158" y="515"/>
                      </a:cubicBezTo>
                      <a:cubicBezTo>
                        <a:pt x="260" y="431"/>
                        <a:pt x="359" y="343"/>
                        <a:pt x="447" y="246"/>
                      </a:cubicBezTo>
                      <a:cubicBezTo>
                        <a:pt x="465" y="218"/>
                        <a:pt x="488" y="190"/>
                        <a:pt x="507" y="162"/>
                      </a:cubicBezTo>
                      <a:cubicBezTo>
                        <a:pt x="526" y="139"/>
                        <a:pt x="539" y="111"/>
                        <a:pt x="548" y="83"/>
                      </a:cubicBezTo>
                      <a:cubicBezTo>
                        <a:pt x="554" y="69"/>
                        <a:pt x="554" y="60"/>
                        <a:pt x="554" y="46"/>
                      </a:cubicBezTo>
                      <a:cubicBezTo>
                        <a:pt x="548" y="23"/>
                        <a:pt x="539" y="8"/>
                        <a:pt x="520" y="4"/>
                      </a:cubicBezTo>
                      <a:cubicBezTo>
                        <a:pt x="514" y="2"/>
                        <a:pt x="506" y="1"/>
                        <a:pt x="4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2" name="Google Shape;342;p9"/>
                <p:cNvSpPr/>
                <p:nvPr/>
              </p:nvSpPr>
              <p:spPr>
                <a:xfrm>
                  <a:off x="6692494" y="3821628"/>
                  <a:ext cx="11788" cy="27128"/>
                </a:xfrm>
                <a:custGeom>
                  <a:rect b="b" l="l" r="r" t="t"/>
                  <a:pathLst>
                    <a:path extrusionOk="0" h="718" w="312">
                      <a:moveTo>
                        <a:pt x="80" y="0"/>
                      </a:moveTo>
                      <a:cubicBezTo>
                        <a:pt x="63" y="0"/>
                        <a:pt x="47" y="9"/>
                        <a:pt x="33" y="23"/>
                      </a:cubicBezTo>
                      <a:cubicBezTo>
                        <a:pt x="28" y="28"/>
                        <a:pt x="28" y="32"/>
                        <a:pt x="23" y="37"/>
                      </a:cubicBezTo>
                      <a:cubicBezTo>
                        <a:pt x="18" y="46"/>
                        <a:pt x="14" y="56"/>
                        <a:pt x="9" y="65"/>
                      </a:cubicBezTo>
                      <a:cubicBezTo>
                        <a:pt x="1" y="97"/>
                        <a:pt x="1" y="125"/>
                        <a:pt x="5" y="153"/>
                      </a:cubicBezTo>
                      <a:cubicBezTo>
                        <a:pt x="9" y="223"/>
                        <a:pt x="23" y="288"/>
                        <a:pt x="46" y="353"/>
                      </a:cubicBezTo>
                      <a:cubicBezTo>
                        <a:pt x="70" y="414"/>
                        <a:pt x="93" y="479"/>
                        <a:pt x="126" y="534"/>
                      </a:cubicBezTo>
                      <a:cubicBezTo>
                        <a:pt x="140" y="567"/>
                        <a:pt x="153" y="595"/>
                        <a:pt x="168" y="627"/>
                      </a:cubicBezTo>
                      <a:cubicBezTo>
                        <a:pt x="172" y="642"/>
                        <a:pt x="177" y="650"/>
                        <a:pt x="186" y="659"/>
                      </a:cubicBezTo>
                      <a:cubicBezTo>
                        <a:pt x="196" y="683"/>
                        <a:pt x="214" y="702"/>
                        <a:pt x="233" y="711"/>
                      </a:cubicBezTo>
                      <a:cubicBezTo>
                        <a:pt x="242" y="715"/>
                        <a:pt x="251" y="717"/>
                        <a:pt x="260" y="717"/>
                      </a:cubicBezTo>
                      <a:cubicBezTo>
                        <a:pt x="282" y="717"/>
                        <a:pt x="300" y="704"/>
                        <a:pt x="307" y="678"/>
                      </a:cubicBezTo>
                      <a:cubicBezTo>
                        <a:pt x="312" y="659"/>
                        <a:pt x="312" y="642"/>
                        <a:pt x="312" y="623"/>
                      </a:cubicBezTo>
                      <a:cubicBezTo>
                        <a:pt x="312" y="604"/>
                        <a:pt x="307" y="586"/>
                        <a:pt x="302" y="562"/>
                      </a:cubicBezTo>
                      <a:cubicBezTo>
                        <a:pt x="274" y="455"/>
                        <a:pt x="242" y="344"/>
                        <a:pt x="214" y="232"/>
                      </a:cubicBezTo>
                      <a:cubicBezTo>
                        <a:pt x="205" y="204"/>
                        <a:pt x="196" y="176"/>
                        <a:pt x="186" y="144"/>
                      </a:cubicBezTo>
                      <a:cubicBezTo>
                        <a:pt x="172" y="116"/>
                        <a:pt x="162" y="88"/>
                        <a:pt x="149" y="60"/>
                      </a:cubicBezTo>
                      <a:cubicBezTo>
                        <a:pt x="140" y="46"/>
                        <a:pt x="134" y="32"/>
                        <a:pt x="126" y="23"/>
                      </a:cubicBezTo>
                      <a:cubicBezTo>
                        <a:pt x="110" y="7"/>
                        <a:pt x="95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3" name="Google Shape;343;p9"/>
                <p:cNvSpPr/>
                <p:nvPr/>
              </p:nvSpPr>
              <p:spPr>
                <a:xfrm>
                  <a:off x="6668766" y="3831753"/>
                  <a:ext cx="24596" cy="18173"/>
                </a:xfrm>
                <a:custGeom>
                  <a:rect b="b" l="l" r="r" t="t"/>
                  <a:pathLst>
                    <a:path extrusionOk="0" h="481" w="651">
                      <a:moveTo>
                        <a:pt x="52" y="1"/>
                      </a:moveTo>
                      <a:cubicBezTo>
                        <a:pt x="28" y="1"/>
                        <a:pt x="5" y="24"/>
                        <a:pt x="0" y="48"/>
                      </a:cubicBezTo>
                      <a:lnTo>
                        <a:pt x="0" y="67"/>
                      </a:lnTo>
                      <a:cubicBezTo>
                        <a:pt x="5" y="76"/>
                        <a:pt x="9" y="85"/>
                        <a:pt x="15" y="90"/>
                      </a:cubicBezTo>
                      <a:cubicBezTo>
                        <a:pt x="19" y="99"/>
                        <a:pt x="24" y="108"/>
                        <a:pt x="33" y="113"/>
                      </a:cubicBezTo>
                      <a:cubicBezTo>
                        <a:pt x="75" y="159"/>
                        <a:pt x="121" y="196"/>
                        <a:pt x="168" y="234"/>
                      </a:cubicBezTo>
                      <a:cubicBezTo>
                        <a:pt x="260" y="299"/>
                        <a:pt x="354" y="364"/>
                        <a:pt x="447" y="419"/>
                      </a:cubicBezTo>
                      <a:cubicBezTo>
                        <a:pt x="479" y="434"/>
                        <a:pt x="507" y="453"/>
                        <a:pt x="539" y="462"/>
                      </a:cubicBezTo>
                      <a:cubicBezTo>
                        <a:pt x="549" y="466"/>
                        <a:pt x="554" y="471"/>
                        <a:pt x="563" y="475"/>
                      </a:cubicBezTo>
                      <a:cubicBezTo>
                        <a:pt x="577" y="481"/>
                        <a:pt x="591" y="481"/>
                        <a:pt x="601" y="481"/>
                      </a:cubicBezTo>
                      <a:cubicBezTo>
                        <a:pt x="633" y="475"/>
                        <a:pt x="651" y="447"/>
                        <a:pt x="633" y="419"/>
                      </a:cubicBezTo>
                      <a:cubicBezTo>
                        <a:pt x="633" y="415"/>
                        <a:pt x="629" y="415"/>
                        <a:pt x="623" y="410"/>
                      </a:cubicBezTo>
                      <a:cubicBezTo>
                        <a:pt x="619" y="401"/>
                        <a:pt x="614" y="397"/>
                        <a:pt x="610" y="391"/>
                      </a:cubicBezTo>
                      <a:cubicBezTo>
                        <a:pt x="586" y="369"/>
                        <a:pt x="567" y="350"/>
                        <a:pt x="545" y="331"/>
                      </a:cubicBezTo>
                      <a:cubicBezTo>
                        <a:pt x="484" y="280"/>
                        <a:pt x="423" y="224"/>
                        <a:pt x="359" y="178"/>
                      </a:cubicBezTo>
                      <a:cubicBezTo>
                        <a:pt x="294" y="131"/>
                        <a:pt x="228" y="85"/>
                        <a:pt x="159" y="43"/>
                      </a:cubicBezTo>
                      <a:cubicBezTo>
                        <a:pt x="135" y="29"/>
                        <a:pt x="112" y="15"/>
                        <a:pt x="84" y="7"/>
                      </a:cubicBezTo>
                      <a:cubicBezTo>
                        <a:pt x="75" y="7"/>
                        <a:pt x="65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4" name="Google Shape;344;p9"/>
                <p:cNvSpPr/>
                <p:nvPr/>
              </p:nvSpPr>
              <p:spPr>
                <a:xfrm>
                  <a:off x="6713350" y="3851665"/>
                  <a:ext cx="26410" cy="7216"/>
                </a:xfrm>
                <a:custGeom>
                  <a:rect b="b" l="l" r="r" t="t"/>
                  <a:pathLst>
                    <a:path extrusionOk="0" h="191" w="699">
                      <a:moveTo>
                        <a:pt x="510" y="1"/>
                      </a:moveTo>
                      <a:cubicBezTo>
                        <a:pt x="495" y="1"/>
                        <a:pt x="480" y="2"/>
                        <a:pt x="466" y="4"/>
                      </a:cubicBezTo>
                      <a:cubicBezTo>
                        <a:pt x="363" y="4"/>
                        <a:pt x="271" y="9"/>
                        <a:pt x="174" y="32"/>
                      </a:cubicBezTo>
                      <a:cubicBezTo>
                        <a:pt x="146" y="37"/>
                        <a:pt x="118" y="46"/>
                        <a:pt x="90" y="55"/>
                      </a:cubicBezTo>
                      <a:cubicBezTo>
                        <a:pt x="71" y="60"/>
                        <a:pt x="52" y="70"/>
                        <a:pt x="39" y="83"/>
                      </a:cubicBezTo>
                      <a:cubicBezTo>
                        <a:pt x="1" y="111"/>
                        <a:pt x="6" y="162"/>
                        <a:pt x="48" y="181"/>
                      </a:cubicBezTo>
                      <a:cubicBezTo>
                        <a:pt x="57" y="186"/>
                        <a:pt x="67" y="190"/>
                        <a:pt x="76" y="190"/>
                      </a:cubicBezTo>
                      <a:lnTo>
                        <a:pt x="211" y="190"/>
                      </a:lnTo>
                      <a:cubicBezTo>
                        <a:pt x="266" y="190"/>
                        <a:pt x="322" y="190"/>
                        <a:pt x="378" y="186"/>
                      </a:cubicBezTo>
                      <a:cubicBezTo>
                        <a:pt x="434" y="177"/>
                        <a:pt x="490" y="162"/>
                        <a:pt x="541" y="153"/>
                      </a:cubicBezTo>
                      <a:cubicBezTo>
                        <a:pt x="573" y="143"/>
                        <a:pt x="601" y="134"/>
                        <a:pt x="629" y="125"/>
                      </a:cubicBezTo>
                      <a:cubicBezTo>
                        <a:pt x="642" y="121"/>
                        <a:pt x="652" y="115"/>
                        <a:pt x="661" y="111"/>
                      </a:cubicBezTo>
                      <a:cubicBezTo>
                        <a:pt x="670" y="107"/>
                        <a:pt x="680" y="102"/>
                        <a:pt x="689" y="88"/>
                      </a:cubicBezTo>
                      <a:cubicBezTo>
                        <a:pt x="698" y="74"/>
                        <a:pt x="698" y="60"/>
                        <a:pt x="689" y="46"/>
                      </a:cubicBezTo>
                      <a:cubicBezTo>
                        <a:pt x="685" y="37"/>
                        <a:pt x="676" y="27"/>
                        <a:pt x="666" y="23"/>
                      </a:cubicBezTo>
                      <a:cubicBezTo>
                        <a:pt x="652" y="14"/>
                        <a:pt x="638" y="14"/>
                        <a:pt x="620" y="9"/>
                      </a:cubicBezTo>
                      <a:cubicBezTo>
                        <a:pt x="601" y="4"/>
                        <a:pt x="578" y="4"/>
                        <a:pt x="554" y="4"/>
                      </a:cubicBezTo>
                      <a:cubicBezTo>
                        <a:pt x="540" y="2"/>
                        <a:pt x="525" y="1"/>
                        <a:pt x="5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345" name="Google Shape;345;p9"/>
          <p:cNvGrpSpPr/>
          <p:nvPr/>
        </p:nvGrpSpPr>
        <p:grpSpPr>
          <a:xfrm>
            <a:off x="-584870" y="1316471"/>
            <a:ext cx="10094669" cy="4103253"/>
            <a:chOff x="-584870" y="1316471"/>
            <a:chExt cx="10094669" cy="4103253"/>
          </a:xfrm>
        </p:grpSpPr>
        <p:grpSp>
          <p:nvGrpSpPr>
            <p:cNvPr id="346" name="Google Shape;346;p9"/>
            <p:cNvGrpSpPr/>
            <p:nvPr/>
          </p:nvGrpSpPr>
          <p:grpSpPr>
            <a:xfrm>
              <a:off x="-584870" y="1936899"/>
              <a:ext cx="2232868" cy="3482824"/>
              <a:chOff x="-584870" y="1936899"/>
              <a:chExt cx="2232868" cy="3482824"/>
            </a:xfrm>
          </p:grpSpPr>
          <p:grpSp>
            <p:nvGrpSpPr>
              <p:cNvPr id="347" name="Google Shape;347;p9"/>
              <p:cNvGrpSpPr/>
              <p:nvPr/>
            </p:nvGrpSpPr>
            <p:grpSpPr>
              <a:xfrm>
                <a:off x="-191604" y="3573277"/>
                <a:ext cx="1839602" cy="1846447"/>
                <a:chOff x="-3813683" y="151604"/>
                <a:chExt cx="3955283" cy="3969999"/>
              </a:xfrm>
            </p:grpSpPr>
            <p:sp>
              <p:nvSpPr>
                <p:cNvPr id="348" name="Google Shape;348;p9"/>
                <p:cNvSpPr/>
                <p:nvPr/>
              </p:nvSpPr>
              <p:spPr>
                <a:xfrm>
                  <a:off x="-2980897" y="860023"/>
                  <a:ext cx="1338906" cy="1160044"/>
                </a:xfrm>
                <a:custGeom>
                  <a:rect b="b" l="l" r="r" t="t"/>
                  <a:pathLst>
                    <a:path extrusionOk="0" h="2370" w="2735">
                      <a:moveTo>
                        <a:pt x="773" y="1"/>
                      </a:moveTo>
                      <a:cubicBezTo>
                        <a:pt x="676" y="1"/>
                        <a:pt x="586" y="25"/>
                        <a:pt x="503" y="76"/>
                      </a:cubicBezTo>
                      <a:cubicBezTo>
                        <a:pt x="317" y="198"/>
                        <a:pt x="192" y="360"/>
                        <a:pt x="112" y="565"/>
                      </a:cubicBezTo>
                      <a:cubicBezTo>
                        <a:pt x="61" y="705"/>
                        <a:pt x="48" y="849"/>
                        <a:pt x="29" y="992"/>
                      </a:cubicBezTo>
                      <a:cubicBezTo>
                        <a:pt x="1" y="1258"/>
                        <a:pt x="93" y="1481"/>
                        <a:pt x="266" y="1671"/>
                      </a:cubicBezTo>
                      <a:cubicBezTo>
                        <a:pt x="359" y="1772"/>
                        <a:pt x="497" y="1830"/>
                        <a:pt x="633" y="1830"/>
                      </a:cubicBezTo>
                      <a:cubicBezTo>
                        <a:pt x="709" y="1830"/>
                        <a:pt x="785" y="1812"/>
                        <a:pt x="852" y="1773"/>
                      </a:cubicBezTo>
                      <a:cubicBezTo>
                        <a:pt x="898" y="1747"/>
                        <a:pt x="942" y="1735"/>
                        <a:pt x="985" y="1735"/>
                      </a:cubicBezTo>
                      <a:cubicBezTo>
                        <a:pt x="1040" y="1735"/>
                        <a:pt x="1092" y="1755"/>
                        <a:pt x="1144" y="1792"/>
                      </a:cubicBezTo>
                      <a:cubicBezTo>
                        <a:pt x="1205" y="1834"/>
                        <a:pt x="1260" y="1881"/>
                        <a:pt x="1316" y="1927"/>
                      </a:cubicBezTo>
                      <a:cubicBezTo>
                        <a:pt x="1412" y="1995"/>
                        <a:pt x="1511" y="2032"/>
                        <a:pt x="1626" y="2032"/>
                      </a:cubicBezTo>
                      <a:cubicBezTo>
                        <a:pt x="1645" y="2032"/>
                        <a:pt x="1664" y="2031"/>
                        <a:pt x="1683" y="2029"/>
                      </a:cubicBezTo>
                      <a:cubicBezTo>
                        <a:pt x="1700" y="2028"/>
                        <a:pt x="1716" y="2027"/>
                        <a:pt x="1733" y="2027"/>
                      </a:cubicBezTo>
                      <a:cubicBezTo>
                        <a:pt x="1775" y="2027"/>
                        <a:pt x="1817" y="2030"/>
                        <a:pt x="1856" y="2033"/>
                      </a:cubicBezTo>
                      <a:cubicBezTo>
                        <a:pt x="1977" y="2048"/>
                        <a:pt x="2060" y="2123"/>
                        <a:pt x="2144" y="2196"/>
                      </a:cubicBezTo>
                      <a:cubicBezTo>
                        <a:pt x="2223" y="2262"/>
                        <a:pt x="2302" y="2322"/>
                        <a:pt x="2400" y="2355"/>
                      </a:cubicBezTo>
                      <a:cubicBezTo>
                        <a:pt x="2431" y="2365"/>
                        <a:pt x="2461" y="2370"/>
                        <a:pt x="2489" y="2370"/>
                      </a:cubicBezTo>
                      <a:cubicBezTo>
                        <a:pt x="2594" y="2370"/>
                        <a:pt x="2678" y="2305"/>
                        <a:pt x="2711" y="2192"/>
                      </a:cubicBezTo>
                      <a:cubicBezTo>
                        <a:pt x="2725" y="2151"/>
                        <a:pt x="2730" y="2104"/>
                        <a:pt x="2734" y="2076"/>
                      </a:cubicBezTo>
                      <a:cubicBezTo>
                        <a:pt x="2725" y="1917"/>
                        <a:pt x="2683" y="1782"/>
                        <a:pt x="2646" y="1649"/>
                      </a:cubicBezTo>
                      <a:cubicBezTo>
                        <a:pt x="2511" y="1174"/>
                        <a:pt x="2256" y="778"/>
                        <a:pt x="1879" y="458"/>
                      </a:cubicBezTo>
                      <a:cubicBezTo>
                        <a:pt x="1572" y="198"/>
                        <a:pt x="1228" y="31"/>
                        <a:pt x="824" y="3"/>
                      </a:cubicBezTo>
                      <a:cubicBezTo>
                        <a:pt x="807" y="1"/>
                        <a:pt x="790" y="1"/>
                        <a:pt x="7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9" name="Google Shape;349;p9"/>
                <p:cNvSpPr/>
                <p:nvPr/>
              </p:nvSpPr>
              <p:spPr>
                <a:xfrm flipH="1" rot="-2700047">
                  <a:off x="-1995729" y="474293"/>
                  <a:ext cx="1423561" cy="1233412"/>
                </a:xfrm>
                <a:custGeom>
                  <a:rect b="b" l="l" r="r" t="t"/>
                  <a:pathLst>
                    <a:path extrusionOk="0" h="2370" w="2735">
                      <a:moveTo>
                        <a:pt x="773" y="1"/>
                      </a:moveTo>
                      <a:cubicBezTo>
                        <a:pt x="676" y="1"/>
                        <a:pt x="586" y="25"/>
                        <a:pt x="503" y="76"/>
                      </a:cubicBezTo>
                      <a:cubicBezTo>
                        <a:pt x="317" y="198"/>
                        <a:pt x="192" y="360"/>
                        <a:pt x="112" y="565"/>
                      </a:cubicBezTo>
                      <a:cubicBezTo>
                        <a:pt x="61" y="705"/>
                        <a:pt x="48" y="849"/>
                        <a:pt x="29" y="992"/>
                      </a:cubicBezTo>
                      <a:cubicBezTo>
                        <a:pt x="1" y="1258"/>
                        <a:pt x="93" y="1481"/>
                        <a:pt x="266" y="1671"/>
                      </a:cubicBezTo>
                      <a:cubicBezTo>
                        <a:pt x="359" y="1772"/>
                        <a:pt x="497" y="1830"/>
                        <a:pt x="633" y="1830"/>
                      </a:cubicBezTo>
                      <a:cubicBezTo>
                        <a:pt x="709" y="1830"/>
                        <a:pt x="785" y="1812"/>
                        <a:pt x="852" y="1773"/>
                      </a:cubicBezTo>
                      <a:cubicBezTo>
                        <a:pt x="898" y="1747"/>
                        <a:pt x="942" y="1735"/>
                        <a:pt x="985" y="1735"/>
                      </a:cubicBezTo>
                      <a:cubicBezTo>
                        <a:pt x="1040" y="1735"/>
                        <a:pt x="1092" y="1755"/>
                        <a:pt x="1144" y="1792"/>
                      </a:cubicBezTo>
                      <a:cubicBezTo>
                        <a:pt x="1205" y="1834"/>
                        <a:pt x="1260" y="1881"/>
                        <a:pt x="1316" y="1927"/>
                      </a:cubicBezTo>
                      <a:cubicBezTo>
                        <a:pt x="1412" y="1995"/>
                        <a:pt x="1511" y="2032"/>
                        <a:pt x="1626" y="2032"/>
                      </a:cubicBezTo>
                      <a:cubicBezTo>
                        <a:pt x="1645" y="2032"/>
                        <a:pt x="1664" y="2031"/>
                        <a:pt x="1683" y="2029"/>
                      </a:cubicBezTo>
                      <a:cubicBezTo>
                        <a:pt x="1700" y="2028"/>
                        <a:pt x="1716" y="2027"/>
                        <a:pt x="1733" y="2027"/>
                      </a:cubicBezTo>
                      <a:cubicBezTo>
                        <a:pt x="1775" y="2027"/>
                        <a:pt x="1817" y="2030"/>
                        <a:pt x="1856" y="2033"/>
                      </a:cubicBezTo>
                      <a:cubicBezTo>
                        <a:pt x="1977" y="2048"/>
                        <a:pt x="2060" y="2123"/>
                        <a:pt x="2144" y="2196"/>
                      </a:cubicBezTo>
                      <a:cubicBezTo>
                        <a:pt x="2223" y="2262"/>
                        <a:pt x="2302" y="2322"/>
                        <a:pt x="2400" y="2355"/>
                      </a:cubicBezTo>
                      <a:cubicBezTo>
                        <a:pt x="2431" y="2365"/>
                        <a:pt x="2461" y="2370"/>
                        <a:pt x="2489" y="2370"/>
                      </a:cubicBezTo>
                      <a:cubicBezTo>
                        <a:pt x="2594" y="2370"/>
                        <a:pt x="2678" y="2305"/>
                        <a:pt x="2711" y="2192"/>
                      </a:cubicBezTo>
                      <a:cubicBezTo>
                        <a:pt x="2725" y="2151"/>
                        <a:pt x="2730" y="2104"/>
                        <a:pt x="2734" y="2076"/>
                      </a:cubicBezTo>
                      <a:cubicBezTo>
                        <a:pt x="2725" y="1917"/>
                        <a:pt x="2683" y="1782"/>
                        <a:pt x="2646" y="1649"/>
                      </a:cubicBezTo>
                      <a:cubicBezTo>
                        <a:pt x="2511" y="1174"/>
                        <a:pt x="2256" y="778"/>
                        <a:pt x="1879" y="458"/>
                      </a:cubicBezTo>
                      <a:cubicBezTo>
                        <a:pt x="1572" y="198"/>
                        <a:pt x="1228" y="31"/>
                        <a:pt x="824" y="3"/>
                      </a:cubicBezTo>
                      <a:cubicBezTo>
                        <a:pt x="807" y="1"/>
                        <a:pt x="790" y="1"/>
                        <a:pt x="7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0" name="Google Shape;350;p9"/>
                <p:cNvSpPr/>
                <p:nvPr/>
              </p:nvSpPr>
              <p:spPr>
                <a:xfrm rot="-6843927">
                  <a:off x="-2508656" y="2664037"/>
                  <a:ext cx="1366796" cy="1184214"/>
                </a:xfrm>
                <a:custGeom>
                  <a:rect b="b" l="l" r="r" t="t"/>
                  <a:pathLst>
                    <a:path extrusionOk="0" h="2370" w="2735">
                      <a:moveTo>
                        <a:pt x="773" y="1"/>
                      </a:moveTo>
                      <a:cubicBezTo>
                        <a:pt x="676" y="1"/>
                        <a:pt x="586" y="25"/>
                        <a:pt x="503" y="76"/>
                      </a:cubicBezTo>
                      <a:cubicBezTo>
                        <a:pt x="317" y="198"/>
                        <a:pt x="192" y="360"/>
                        <a:pt x="112" y="565"/>
                      </a:cubicBezTo>
                      <a:cubicBezTo>
                        <a:pt x="61" y="705"/>
                        <a:pt x="48" y="849"/>
                        <a:pt x="29" y="992"/>
                      </a:cubicBezTo>
                      <a:cubicBezTo>
                        <a:pt x="1" y="1258"/>
                        <a:pt x="93" y="1481"/>
                        <a:pt x="266" y="1671"/>
                      </a:cubicBezTo>
                      <a:cubicBezTo>
                        <a:pt x="359" y="1772"/>
                        <a:pt x="497" y="1830"/>
                        <a:pt x="633" y="1830"/>
                      </a:cubicBezTo>
                      <a:cubicBezTo>
                        <a:pt x="709" y="1830"/>
                        <a:pt x="785" y="1812"/>
                        <a:pt x="852" y="1773"/>
                      </a:cubicBezTo>
                      <a:cubicBezTo>
                        <a:pt x="898" y="1747"/>
                        <a:pt x="942" y="1735"/>
                        <a:pt x="985" y="1735"/>
                      </a:cubicBezTo>
                      <a:cubicBezTo>
                        <a:pt x="1040" y="1735"/>
                        <a:pt x="1092" y="1755"/>
                        <a:pt x="1144" y="1792"/>
                      </a:cubicBezTo>
                      <a:cubicBezTo>
                        <a:pt x="1205" y="1834"/>
                        <a:pt x="1260" y="1881"/>
                        <a:pt x="1316" y="1927"/>
                      </a:cubicBezTo>
                      <a:cubicBezTo>
                        <a:pt x="1412" y="1995"/>
                        <a:pt x="1511" y="2032"/>
                        <a:pt x="1626" y="2032"/>
                      </a:cubicBezTo>
                      <a:cubicBezTo>
                        <a:pt x="1645" y="2032"/>
                        <a:pt x="1664" y="2031"/>
                        <a:pt x="1683" y="2029"/>
                      </a:cubicBezTo>
                      <a:cubicBezTo>
                        <a:pt x="1700" y="2028"/>
                        <a:pt x="1716" y="2027"/>
                        <a:pt x="1733" y="2027"/>
                      </a:cubicBezTo>
                      <a:cubicBezTo>
                        <a:pt x="1775" y="2027"/>
                        <a:pt x="1817" y="2030"/>
                        <a:pt x="1856" y="2033"/>
                      </a:cubicBezTo>
                      <a:cubicBezTo>
                        <a:pt x="1977" y="2048"/>
                        <a:pt x="2060" y="2123"/>
                        <a:pt x="2144" y="2196"/>
                      </a:cubicBezTo>
                      <a:cubicBezTo>
                        <a:pt x="2223" y="2262"/>
                        <a:pt x="2302" y="2322"/>
                        <a:pt x="2400" y="2355"/>
                      </a:cubicBezTo>
                      <a:cubicBezTo>
                        <a:pt x="2431" y="2365"/>
                        <a:pt x="2461" y="2370"/>
                        <a:pt x="2489" y="2370"/>
                      </a:cubicBezTo>
                      <a:cubicBezTo>
                        <a:pt x="2594" y="2370"/>
                        <a:pt x="2678" y="2305"/>
                        <a:pt x="2711" y="2192"/>
                      </a:cubicBezTo>
                      <a:cubicBezTo>
                        <a:pt x="2725" y="2151"/>
                        <a:pt x="2730" y="2104"/>
                        <a:pt x="2734" y="2076"/>
                      </a:cubicBezTo>
                      <a:cubicBezTo>
                        <a:pt x="2725" y="1917"/>
                        <a:pt x="2683" y="1782"/>
                        <a:pt x="2646" y="1649"/>
                      </a:cubicBezTo>
                      <a:cubicBezTo>
                        <a:pt x="2511" y="1174"/>
                        <a:pt x="2256" y="778"/>
                        <a:pt x="1879" y="458"/>
                      </a:cubicBezTo>
                      <a:cubicBezTo>
                        <a:pt x="1572" y="198"/>
                        <a:pt x="1228" y="31"/>
                        <a:pt x="824" y="3"/>
                      </a:cubicBezTo>
                      <a:cubicBezTo>
                        <a:pt x="807" y="1"/>
                        <a:pt x="790" y="1"/>
                        <a:pt x="7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1" name="Google Shape;351;p9"/>
                <p:cNvSpPr/>
                <p:nvPr/>
              </p:nvSpPr>
              <p:spPr>
                <a:xfrm flipH="1" rot="-9188284">
                  <a:off x="-3585993" y="1739257"/>
                  <a:ext cx="1605785" cy="1391294"/>
                </a:xfrm>
                <a:custGeom>
                  <a:rect b="b" l="l" r="r" t="t"/>
                  <a:pathLst>
                    <a:path extrusionOk="0" h="2370" w="2735">
                      <a:moveTo>
                        <a:pt x="773" y="1"/>
                      </a:moveTo>
                      <a:cubicBezTo>
                        <a:pt x="676" y="1"/>
                        <a:pt x="586" y="25"/>
                        <a:pt x="503" y="76"/>
                      </a:cubicBezTo>
                      <a:cubicBezTo>
                        <a:pt x="317" y="198"/>
                        <a:pt x="192" y="360"/>
                        <a:pt x="112" y="565"/>
                      </a:cubicBezTo>
                      <a:cubicBezTo>
                        <a:pt x="61" y="705"/>
                        <a:pt x="48" y="849"/>
                        <a:pt x="29" y="992"/>
                      </a:cubicBezTo>
                      <a:cubicBezTo>
                        <a:pt x="1" y="1258"/>
                        <a:pt x="93" y="1481"/>
                        <a:pt x="266" y="1671"/>
                      </a:cubicBezTo>
                      <a:cubicBezTo>
                        <a:pt x="359" y="1772"/>
                        <a:pt x="497" y="1830"/>
                        <a:pt x="633" y="1830"/>
                      </a:cubicBezTo>
                      <a:cubicBezTo>
                        <a:pt x="709" y="1830"/>
                        <a:pt x="785" y="1812"/>
                        <a:pt x="852" y="1773"/>
                      </a:cubicBezTo>
                      <a:cubicBezTo>
                        <a:pt x="898" y="1747"/>
                        <a:pt x="942" y="1735"/>
                        <a:pt x="985" y="1735"/>
                      </a:cubicBezTo>
                      <a:cubicBezTo>
                        <a:pt x="1040" y="1735"/>
                        <a:pt x="1092" y="1755"/>
                        <a:pt x="1144" y="1792"/>
                      </a:cubicBezTo>
                      <a:cubicBezTo>
                        <a:pt x="1205" y="1834"/>
                        <a:pt x="1260" y="1881"/>
                        <a:pt x="1316" y="1927"/>
                      </a:cubicBezTo>
                      <a:cubicBezTo>
                        <a:pt x="1412" y="1995"/>
                        <a:pt x="1511" y="2032"/>
                        <a:pt x="1626" y="2032"/>
                      </a:cubicBezTo>
                      <a:cubicBezTo>
                        <a:pt x="1645" y="2032"/>
                        <a:pt x="1664" y="2031"/>
                        <a:pt x="1683" y="2029"/>
                      </a:cubicBezTo>
                      <a:cubicBezTo>
                        <a:pt x="1700" y="2028"/>
                        <a:pt x="1716" y="2027"/>
                        <a:pt x="1733" y="2027"/>
                      </a:cubicBezTo>
                      <a:cubicBezTo>
                        <a:pt x="1775" y="2027"/>
                        <a:pt x="1817" y="2030"/>
                        <a:pt x="1856" y="2033"/>
                      </a:cubicBezTo>
                      <a:cubicBezTo>
                        <a:pt x="1977" y="2048"/>
                        <a:pt x="2060" y="2123"/>
                        <a:pt x="2144" y="2196"/>
                      </a:cubicBezTo>
                      <a:cubicBezTo>
                        <a:pt x="2223" y="2262"/>
                        <a:pt x="2302" y="2322"/>
                        <a:pt x="2400" y="2355"/>
                      </a:cubicBezTo>
                      <a:cubicBezTo>
                        <a:pt x="2431" y="2365"/>
                        <a:pt x="2461" y="2370"/>
                        <a:pt x="2489" y="2370"/>
                      </a:cubicBezTo>
                      <a:cubicBezTo>
                        <a:pt x="2594" y="2370"/>
                        <a:pt x="2678" y="2305"/>
                        <a:pt x="2711" y="2192"/>
                      </a:cubicBezTo>
                      <a:cubicBezTo>
                        <a:pt x="2725" y="2151"/>
                        <a:pt x="2730" y="2104"/>
                        <a:pt x="2734" y="2076"/>
                      </a:cubicBezTo>
                      <a:cubicBezTo>
                        <a:pt x="2725" y="1917"/>
                        <a:pt x="2683" y="1782"/>
                        <a:pt x="2646" y="1649"/>
                      </a:cubicBezTo>
                      <a:cubicBezTo>
                        <a:pt x="2511" y="1174"/>
                        <a:pt x="2256" y="778"/>
                        <a:pt x="1879" y="458"/>
                      </a:cubicBezTo>
                      <a:cubicBezTo>
                        <a:pt x="1572" y="198"/>
                        <a:pt x="1228" y="31"/>
                        <a:pt x="824" y="3"/>
                      </a:cubicBezTo>
                      <a:cubicBezTo>
                        <a:pt x="807" y="1"/>
                        <a:pt x="790" y="1"/>
                        <a:pt x="7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2" name="Google Shape;352;p9"/>
                <p:cNvSpPr/>
                <p:nvPr/>
              </p:nvSpPr>
              <p:spPr>
                <a:xfrm flipH="1" rot="5164295">
                  <a:off x="-1526025" y="2433037"/>
                  <a:ext cx="1528079" cy="1323977"/>
                </a:xfrm>
                <a:custGeom>
                  <a:rect b="b" l="l" r="r" t="t"/>
                  <a:pathLst>
                    <a:path extrusionOk="0" h="2370" w="2735">
                      <a:moveTo>
                        <a:pt x="773" y="1"/>
                      </a:moveTo>
                      <a:cubicBezTo>
                        <a:pt x="676" y="1"/>
                        <a:pt x="586" y="25"/>
                        <a:pt x="503" y="76"/>
                      </a:cubicBezTo>
                      <a:cubicBezTo>
                        <a:pt x="317" y="198"/>
                        <a:pt x="192" y="360"/>
                        <a:pt x="112" y="565"/>
                      </a:cubicBezTo>
                      <a:cubicBezTo>
                        <a:pt x="61" y="705"/>
                        <a:pt x="48" y="849"/>
                        <a:pt x="29" y="992"/>
                      </a:cubicBezTo>
                      <a:cubicBezTo>
                        <a:pt x="1" y="1258"/>
                        <a:pt x="93" y="1481"/>
                        <a:pt x="266" y="1671"/>
                      </a:cubicBezTo>
                      <a:cubicBezTo>
                        <a:pt x="359" y="1772"/>
                        <a:pt x="497" y="1830"/>
                        <a:pt x="633" y="1830"/>
                      </a:cubicBezTo>
                      <a:cubicBezTo>
                        <a:pt x="709" y="1830"/>
                        <a:pt x="785" y="1812"/>
                        <a:pt x="852" y="1773"/>
                      </a:cubicBezTo>
                      <a:cubicBezTo>
                        <a:pt x="898" y="1747"/>
                        <a:pt x="942" y="1735"/>
                        <a:pt x="985" y="1735"/>
                      </a:cubicBezTo>
                      <a:cubicBezTo>
                        <a:pt x="1040" y="1735"/>
                        <a:pt x="1092" y="1755"/>
                        <a:pt x="1144" y="1792"/>
                      </a:cubicBezTo>
                      <a:cubicBezTo>
                        <a:pt x="1205" y="1834"/>
                        <a:pt x="1260" y="1881"/>
                        <a:pt x="1316" y="1927"/>
                      </a:cubicBezTo>
                      <a:cubicBezTo>
                        <a:pt x="1412" y="1995"/>
                        <a:pt x="1511" y="2032"/>
                        <a:pt x="1626" y="2032"/>
                      </a:cubicBezTo>
                      <a:cubicBezTo>
                        <a:pt x="1645" y="2032"/>
                        <a:pt x="1664" y="2031"/>
                        <a:pt x="1683" y="2029"/>
                      </a:cubicBezTo>
                      <a:cubicBezTo>
                        <a:pt x="1700" y="2028"/>
                        <a:pt x="1716" y="2027"/>
                        <a:pt x="1733" y="2027"/>
                      </a:cubicBezTo>
                      <a:cubicBezTo>
                        <a:pt x="1775" y="2027"/>
                        <a:pt x="1817" y="2030"/>
                        <a:pt x="1856" y="2033"/>
                      </a:cubicBezTo>
                      <a:cubicBezTo>
                        <a:pt x="1977" y="2048"/>
                        <a:pt x="2060" y="2123"/>
                        <a:pt x="2144" y="2196"/>
                      </a:cubicBezTo>
                      <a:cubicBezTo>
                        <a:pt x="2223" y="2262"/>
                        <a:pt x="2302" y="2322"/>
                        <a:pt x="2400" y="2355"/>
                      </a:cubicBezTo>
                      <a:cubicBezTo>
                        <a:pt x="2431" y="2365"/>
                        <a:pt x="2461" y="2370"/>
                        <a:pt x="2489" y="2370"/>
                      </a:cubicBezTo>
                      <a:cubicBezTo>
                        <a:pt x="2594" y="2370"/>
                        <a:pt x="2678" y="2305"/>
                        <a:pt x="2711" y="2192"/>
                      </a:cubicBezTo>
                      <a:cubicBezTo>
                        <a:pt x="2725" y="2151"/>
                        <a:pt x="2730" y="2104"/>
                        <a:pt x="2734" y="2076"/>
                      </a:cubicBezTo>
                      <a:cubicBezTo>
                        <a:pt x="2725" y="1917"/>
                        <a:pt x="2683" y="1782"/>
                        <a:pt x="2646" y="1649"/>
                      </a:cubicBezTo>
                      <a:cubicBezTo>
                        <a:pt x="2511" y="1174"/>
                        <a:pt x="2256" y="778"/>
                        <a:pt x="1879" y="458"/>
                      </a:cubicBezTo>
                      <a:cubicBezTo>
                        <a:pt x="1572" y="198"/>
                        <a:pt x="1228" y="31"/>
                        <a:pt x="824" y="3"/>
                      </a:cubicBezTo>
                      <a:cubicBezTo>
                        <a:pt x="807" y="1"/>
                        <a:pt x="790" y="1"/>
                        <a:pt x="7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3" name="Google Shape;353;p9"/>
                <p:cNvSpPr/>
                <p:nvPr/>
              </p:nvSpPr>
              <p:spPr>
                <a:xfrm rot="7214992">
                  <a:off x="-1163389" y="1385286"/>
                  <a:ext cx="1158843" cy="1004059"/>
                </a:xfrm>
                <a:custGeom>
                  <a:rect b="b" l="l" r="r" t="t"/>
                  <a:pathLst>
                    <a:path extrusionOk="0" h="2370" w="2735">
                      <a:moveTo>
                        <a:pt x="773" y="1"/>
                      </a:moveTo>
                      <a:cubicBezTo>
                        <a:pt x="676" y="1"/>
                        <a:pt x="586" y="25"/>
                        <a:pt x="503" y="76"/>
                      </a:cubicBezTo>
                      <a:cubicBezTo>
                        <a:pt x="317" y="198"/>
                        <a:pt x="192" y="360"/>
                        <a:pt x="112" y="565"/>
                      </a:cubicBezTo>
                      <a:cubicBezTo>
                        <a:pt x="61" y="705"/>
                        <a:pt x="48" y="849"/>
                        <a:pt x="29" y="992"/>
                      </a:cubicBezTo>
                      <a:cubicBezTo>
                        <a:pt x="1" y="1258"/>
                        <a:pt x="93" y="1481"/>
                        <a:pt x="266" y="1671"/>
                      </a:cubicBezTo>
                      <a:cubicBezTo>
                        <a:pt x="359" y="1772"/>
                        <a:pt x="497" y="1830"/>
                        <a:pt x="633" y="1830"/>
                      </a:cubicBezTo>
                      <a:cubicBezTo>
                        <a:pt x="709" y="1830"/>
                        <a:pt x="785" y="1812"/>
                        <a:pt x="852" y="1773"/>
                      </a:cubicBezTo>
                      <a:cubicBezTo>
                        <a:pt x="898" y="1747"/>
                        <a:pt x="942" y="1735"/>
                        <a:pt x="985" y="1735"/>
                      </a:cubicBezTo>
                      <a:cubicBezTo>
                        <a:pt x="1040" y="1735"/>
                        <a:pt x="1092" y="1755"/>
                        <a:pt x="1144" y="1792"/>
                      </a:cubicBezTo>
                      <a:cubicBezTo>
                        <a:pt x="1205" y="1834"/>
                        <a:pt x="1260" y="1881"/>
                        <a:pt x="1316" y="1927"/>
                      </a:cubicBezTo>
                      <a:cubicBezTo>
                        <a:pt x="1412" y="1995"/>
                        <a:pt x="1511" y="2032"/>
                        <a:pt x="1626" y="2032"/>
                      </a:cubicBezTo>
                      <a:cubicBezTo>
                        <a:pt x="1645" y="2032"/>
                        <a:pt x="1664" y="2031"/>
                        <a:pt x="1683" y="2029"/>
                      </a:cubicBezTo>
                      <a:cubicBezTo>
                        <a:pt x="1700" y="2028"/>
                        <a:pt x="1716" y="2027"/>
                        <a:pt x="1733" y="2027"/>
                      </a:cubicBezTo>
                      <a:cubicBezTo>
                        <a:pt x="1775" y="2027"/>
                        <a:pt x="1817" y="2030"/>
                        <a:pt x="1856" y="2033"/>
                      </a:cubicBezTo>
                      <a:cubicBezTo>
                        <a:pt x="1977" y="2048"/>
                        <a:pt x="2060" y="2123"/>
                        <a:pt x="2144" y="2196"/>
                      </a:cubicBezTo>
                      <a:cubicBezTo>
                        <a:pt x="2223" y="2262"/>
                        <a:pt x="2302" y="2322"/>
                        <a:pt x="2400" y="2355"/>
                      </a:cubicBezTo>
                      <a:cubicBezTo>
                        <a:pt x="2431" y="2365"/>
                        <a:pt x="2461" y="2370"/>
                        <a:pt x="2489" y="2370"/>
                      </a:cubicBezTo>
                      <a:cubicBezTo>
                        <a:pt x="2594" y="2370"/>
                        <a:pt x="2678" y="2305"/>
                        <a:pt x="2711" y="2192"/>
                      </a:cubicBezTo>
                      <a:cubicBezTo>
                        <a:pt x="2725" y="2151"/>
                        <a:pt x="2730" y="2104"/>
                        <a:pt x="2734" y="2076"/>
                      </a:cubicBezTo>
                      <a:cubicBezTo>
                        <a:pt x="2725" y="1917"/>
                        <a:pt x="2683" y="1782"/>
                        <a:pt x="2646" y="1649"/>
                      </a:cubicBezTo>
                      <a:cubicBezTo>
                        <a:pt x="2511" y="1174"/>
                        <a:pt x="2256" y="778"/>
                        <a:pt x="1879" y="458"/>
                      </a:cubicBezTo>
                      <a:cubicBezTo>
                        <a:pt x="1572" y="198"/>
                        <a:pt x="1228" y="31"/>
                        <a:pt x="824" y="3"/>
                      </a:cubicBezTo>
                      <a:cubicBezTo>
                        <a:pt x="807" y="1"/>
                        <a:pt x="790" y="1"/>
                        <a:pt x="7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4" name="Google Shape;354;p9"/>
                <p:cNvSpPr/>
                <p:nvPr/>
              </p:nvSpPr>
              <p:spPr>
                <a:xfrm>
                  <a:off x="-1734499" y="2018126"/>
                  <a:ext cx="371376" cy="346698"/>
                </a:xfrm>
                <a:custGeom>
                  <a:rect b="b" l="l" r="r" t="t"/>
                  <a:pathLst>
                    <a:path extrusionOk="0" h="1632" w="1748">
                      <a:moveTo>
                        <a:pt x="674" y="1"/>
                      </a:moveTo>
                      <a:cubicBezTo>
                        <a:pt x="595" y="1"/>
                        <a:pt x="516" y="1"/>
                        <a:pt x="437" y="20"/>
                      </a:cubicBezTo>
                      <a:cubicBezTo>
                        <a:pt x="335" y="42"/>
                        <a:pt x="242" y="89"/>
                        <a:pt x="177" y="173"/>
                      </a:cubicBezTo>
                      <a:cubicBezTo>
                        <a:pt x="112" y="252"/>
                        <a:pt x="65" y="340"/>
                        <a:pt x="42" y="443"/>
                      </a:cubicBezTo>
                      <a:cubicBezTo>
                        <a:pt x="28" y="494"/>
                        <a:pt x="18" y="550"/>
                        <a:pt x="9" y="606"/>
                      </a:cubicBezTo>
                      <a:cubicBezTo>
                        <a:pt x="5" y="679"/>
                        <a:pt x="1" y="749"/>
                        <a:pt x="23" y="819"/>
                      </a:cubicBezTo>
                      <a:cubicBezTo>
                        <a:pt x="33" y="851"/>
                        <a:pt x="37" y="884"/>
                        <a:pt x="42" y="917"/>
                      </a:cubicBezTo>
                      <a:cubicBezTo>
                        <a:pt x="56" y="996"/>
                        <a:pt x="70" y="1074"/>
                        <a:pt x="89" y="1153"/>
                      </a:cubicBezTo>
                      <a:cubicBezTo>
                        <a:pt x="121" y="1260"/>
                        <a:pt x="172" y="1349"/>
                        <a:pt x="256" y="1423"/>
                      </a:cubicBezTo>
                      <a:cubicBezTo>
                        <a:pt x="307" y="1465"/>
                        <a:pt x="358" y="1498"/>
                        <a:pt x="419" y="1526"/>
                      </a:cubicBezTo>
                      <a:cubicBezTo>
                        <a:pt x="576" y="1604"/>
                        <a:pt x="748" y="1632"/>
                        <a:pt x="925" y="1632"/>
                      </a:cubicBezTo>
                      <a:cubicBezTo>
                        <a:pt x="953" y="1632"/>
                        <a:pt x="977" y="1628"/>
                        <a:pt x="999" y="1628"/>
                      </a:cubicBezTo>
                      <a:cubicBezTo>
                        <a:pt x="1042" y="1628"/>
                        <a:pt x="1088" y="1623"/>
                        <a:pt x="1130" y="1619"/>
                      </a:cubicBezTo>
                      <a:cubicBezTo>
                        <a:pt x="1232" y="1604"/>
                        <a:pt x="1320" y="1563"/>
                        <a:pt x="1390" y="1488"/>
                      </a:cubicBezTo>
                      <a:cubicBezTo>
                        <a:pt x="1445" y="1423"/>
                        <a:pt x="1497" y="1363"/>
                        <a:pt x="1539" y="1293"/>
                      </a:cubicBezTo>
                      <a:cubicBezTo>
                        <a:pt x="1571" y="1237"/>
                        <a:pt x="1604" y="1181"/>
                        <a:pt x="1627" y="1125"/>
                      </a:cubicBezTo>
                      <a:cubicBezTo>
                        <a:pt x="1669" y="1014"/>
                        <a:pt x="1702" y="902"/>
                        <a:pt x="1730" y="791"/>
                      </a:cubicBezTo>
                      <a:cubicBezTo>
                        <a:pt x="1748" y="698"/>
                        <a:pt x="1748" y="610"/>
                        <a:pt x="1734" y="516"/>
                      </a:cubicBezTo>
                      <a:cubicBezTo>
                        <a:pt x="1720" y="460"/>
                        <a:pt x="1706" y="405"/>
                        <a:pt x="1679" y="354"/>
                      </a:cubicBezTo>
                      <a:cubicBezTo>
                        <a:pt x="1632" y="271"/>
                        <a:pt x="1567" y="209"/>
                        <a:pt x="1483" y="164"/>
                      </a:cubicBezTo>
                      <a:cubicBezTo>
                        <a:pt x="1376" y="103"/>
                        <a:pt x="1265" y="70"/>
                        <a:pt x="1144" y="48"/>
                      </a:cubicBezTo>
                      <a:cubicBezTo>
                        <a:pt x="990" y="14"/>
                        <a:pt x="832" y="5"/>
                        <a:pt x="67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55" name="Google Shape;355;p9"/>
              <p:cNvGrpSpPr/>
              <p:nvPr/>
            </p:nvGrpSpPr>
            <p:grpSpPr>
              <a:xfrm rot="392943">
                <a:off x="-503300" y="2003855"/>
                <a:ext cx="1260076" cy="1502471"/>
                <a:chOff x="-3239960" y="-66812"/>
                <a:chExt cx="3381560" cy="4032055"/>
              </a:xfrm>
            </p:grpSpPr>
            <p:sp>
              <p:nvSpPr>
                <p:cNvPr id="356" name="Google Shape;356;p9"/>
                <p:cNvSpPr/>
                <p:nvPr/>
              </p:nvSpPr>
              <p:spPr>
                <a:xfrm rot="-16">
                  <a:off x="-3089427" y="765982"/>
                  <a:ext cx="1447458" cy="1254080"/>
                </a:xfrm>
                <a:custGeom>
                  <a:rect b="b" l="l" r="r" t="t"/>
                  <a:pathLst>
                    <a:path extrusionOk="0" h="2370" w="2735">
                      <a:moveTo>
                        <a:pt x="773" y="1"/>
                      </a:moveTo>
                      <a:cubicBezTo>
                        <a:pt x="676" y="1"/>
                        <a:pt x="586" y="25"/>
                        <a:pt x="503" y="76"/>
                      </a:cubicBezTo>
                      <a:cubicBezTo>
                        <a:pt x="317" y="198"/>
                        <a:pt x="192" y="360"/>
                        <a:pt x="112" y="565"/>
                      </a:cubicBezTo>
                      <a:cubicBezTo>
                        <a:pt x="61" y="705"/>
                        <a:pt x="48" y="849"/>
                        <a:pt x="29" y="992"/>
                      </a:cubicBezTo>
                      <a:cubicBezTo>
                        <a:pt x="1" y="1258"/>
                        <a:pt x="93" y="1481"/>
                        <a:pt x="266" y="1671"/>
                      </a:cubicBezTo>
                      <a:cubicBezTo>
                        <a:pt x="359" y="1772"/>
                        <a:pt x="497" y="1830"/>
                        <a:pt x="633" y="1830"/>
                      </a:cubicBezTo>
                      <a:cubicBezTo>
                        <a:pt x="709" y="1830"/>
                        <a:pt x="785" y="1812"/>
                        <a:pt x="852" y="1773"/>
                      </a:cubicBezTo>
                      <a:cubicBezTo>
                        <a:pt x="898" y="1747"/>
                        <a:pt x="942" y="1735"/>
                        <a:pt x="985" y="1735"/>
                      </a:cubicBezTo>
                      <a:cubicBezTo>
                        <a:pt x="1040" y="1735"/>
                        <a:pt x="1092" y="1755"/>
                        <a:pt x="1144" y="1792"/>
                      </a:cubicBezTo>
                      <a:cubicBezTo>
                        <a:pt x="1205" y="1834"/>
                        <a:pt x="1260" y="1881"/>
                        <a:pt x="1316" y="1927"/>
                      </a:cubicBezTo>
                      <a:cubicBezTo>
                        <a:pt x="1412" y="1995"/>
                        <a:pt x="1511" y="2032"/>
                        <a:pt x="1626" y="2032"/>
                      </a:cubicBezTo>
                      <a:cubicBezTo>
                        <a:pt x="1645" y="2032"/>
                        <a:pt x="1664" y="2031"/>
                        <a:pt x="1683" y="2029"/>
                      </a:cubicBezTo>
                      <a:cubicBezTo>
                        <a:pt x="1700" y="2028"/>
                        <a:pt x="1716" y="2027"/>
                        <a:pt x="1733" y="2027"/>
                      </a:cubicBezTo>
                      <a:cubicBezTo>
                        <a:pt x="1775" y="2027"/>
                        <a:pt x="1817" y="2030"/>
                        <a:pt x="1856" y="2033"/>
                      </a:cubicBezTo>
                      <a:cubicBezTo>
                        <a:pt x="1977" y="2048"/>
                        <a:pt x="2060" y="2123"/>
                        <a:pt x="2144" y="2196"/>
                      </a:cubicBezTo>
                      <a:cubicBezTo>
                        <a:pt x="2223" y="2262"/>
                        <a:pt x="2302" y="2322"/>
                        <a:pt x="2400" y="2355"/>
                      </a:cubicBezTo>
                      <a:cubicBezTo>
                        <a:pt x="2431" y="2365"/>
                        <a:pt x="2461" y="2370"/>
                        <a:pt x="2489" y="2370"/>
                      </a:cubicBezTo>
                      <a:cubicBezTo>
                        <a:pt x="2594" y="2370"/>
                        <a:pt x="2678" y="2305"/>
                        <a:pt x="2711" y="2192"/>
                      </a:cubicBezTo>
                      <a:cubicBezTo>
                        <a:pt x="2725" y="2151"/>
                        <a:pt x="2730" y="2104"/>
                        <a:pt x="2734" y="2076"/>
                      </a:cubicBezTo>
                      <a:cubicBezTo>
                        <a:pt x="2725" y="1917"/>
                        <a:pt x="2683" y="1782"/>
                        <a:pt x="2646" y="1649"/>
                      </a:cubicBezTo>
                      <a:cubicBezTo>
                        <a:pt x="2511" y="1174"/>
                        <a:pt x="2256" y="778"/>
                        <a:pt x="1879" y="458"/>
                      </a:cubicBezTo>
                      <a:cubicBezTo>
                        <a:pt x="1572" y="198"/>
                        <a:pt x="1228" y="31"/>
                        <a:pt x="824" y="3"/>
                      </a:cubicBezTo>
                      <a:cubicBezTo>
                        <a:pt x="807" y="1"/>
                        <a:pt x="790" y="1"/>
                        <a:pt x="7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7" name="Google Shape;357;p9"/>
                <p:cNvSpPr/>
                <p:nvPr/>
              </p:nvSpPr>
              <p:spPr>
                <a:xfrm flipH="1" rot="-2700010">
                  <a:off x="-2070696" y="293379"/>
                  <a:ext cx="1589053" cy="1376806"/>
                </a:xfrm>
                <a:custGeom>
                  <a:rect b="b" l="l" r="r" t="t"/>
                  <a:pathLst>
                    <a:path extrusionOk="0" h="2370" w="2735">
                      <a:moveTo>
                        <a:pt x="773" y="1"/>
                      </a:moveTo>
                      <a:cubicBezTo>
                        <a:pt x="676" y="1"/>
                        <a:pt x="586" y="25"/>
                        <a:pt x="503" y="76"/>
                      </a:cubicBezTo>
                      <a:cubicBezTo>
                        <a:pt x="317" y="198"/>
                        <a:pt x="192" y="360"/>
                        <a:pt x="112" y="565"/>
                      </a:cubicBezTo>
                      <a:cubicBezTo>
                        <a:pt x="61" y="705"/>
                        <a:pt x="48" y="849"/>
                        <a:pt x="29" y="992"/>
                      </a:cubicBezTo>
                      <a:cubicBezTo>
                        <a:pt x="1" y="1258"/>
                        <a:pt x="93" y="1481"/>
                        <a:pt x="266" y="1671"/>
                      </a:cubicBezTo>
                      <a:cubicBezTo>
                        <a:pt x="359" y="1772"/>
                        <a:pt x="497" y="1830"/>
                        <a:pt x="633" y="1830"/>
                      </a:cubicBezTo>
                      <a:cubicBezTo>
                        <a:pt x="709" y="1830"/>
                        <a:pt x="785" y="1812"/>
                        <a:pt x="852" y="1773"/>
                      </a:cubicBezTo>
                      <a:cubicBezTo>
                        <a:pt x="898" y="1747"/>
                        <a:pt x="942" y="1735"/>
                        <a:pt x="985" y="1735"/>
                      </a:cubicBezTo>
                      <a:cubicBezTo>
                        <a:pt x="1040" y="1735"/>
                        <a:pt x="1092" y="1755"/>
                        <a:pt x="1144" y="1792"/>
                      </a:cubicBezTo>
                      <a:cubicBezTo>
                        <a:pt x="1205" y="1834"/>
                        <a:pt x="1260" y="1881"/>
                        <a:pt x="1316" y="1927"/>
                      </a:cubicBezTo>
                      <a:cubicBezTo>
                        <a:pt x="1412" y="1995"/>
                        <a:pt x="1511" y="2032"/>
                        <a:pt x="1626" y="2032"/>
                      </a:cubicBezTo>
                      <a:cubicBezTo>
                        <a:pt x="1645" y="2032"/>
                        <a:pt x="1664" y="2031"/>
                        <a:pt x="1683" y="2029"/>
                      </a:cubicBezTo>
                      <a:cubicBezTo>
                        <a:pt x="1700" y="2028"/>
                        <a:pt x="1716" y="2027"/>
                        <a:pt x="1733" y="2027"/>
                      </a:cubicBezTo>
                      <a:cubicBezTo>
                        <a:pt x="1775" y="2027"/>
                        <a:pt x="1817" y="2030"/>
                        <a:pt x="1856" y="2033"/>
                      </a:cubicBezTo>
                      <a:cubicBezTo>
                        <a:pt x="1977" y="2048"/>
                        <a:pt x="2060" y="2123"/>
                        <a:pt x="2144" y="2196"/>
                      </a:cubicBezTo>
                      <a:cubicBezTo>
                        <a:pt x="2223" y="2262"/>
                        <a:pt x="2302" y="2322"/>
                        <a:pt x="2400" y="2355"/>
                      </a:cubicBezTo>
                      <a:cubicBezTo>
                        <a:pt x="2431" y="2365"/>
                        <a:pt x="2461" y="2370"/>
                        <a:pt x="2489" y="2370"/>
                      </a:cubicBezTo>
                      <a:cubicBezTo>
                        <a:pt x="2594" y="2370"/>
                        <a:pt x="2678" y="2305"/>
                        <a:pt x="2711" y="2192"/>
                      </a:cubicBezTo>
                      <a:cubicBezTo>
                        <a:pt x="2725" y="2151"/>
                        <a:pt x="2730" y="2104"/>
                        <a:pt x="2734" y="2076"/>
                      </a:cubicBezTo>
                      <a:cubicBezTo>
                        <a:pt x="2725" y="1917"/>
                        <a:pt x="2683" y="1782"/>
                        <a:pt x="2646" y="1649"/>
                      </a:cubicBezTo>
                      <a:cubicBezTo>
                        <a:pt x="2511" y="1174"/>
                        <a:pt x="2256" y="778"/>
                        <a:pt x="1879" y="458"/>
                      </a:cubicBezTo>
                      <a:cubicBezTo>
                        <a:pt x="1572" y="198"/>
                        <a:pt x="1228" y="31"/>
                        <a:pt x="824" y="3"/>
                      </a:cubicBezTo>
                      <a:cubicBezTo>
                        <a:pt x="807" y="1"/>
                        <a:pt x="790" y="1"/>
                        <a:pt x="7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8" name="Google Shape;358;p9"/>
                <p:cNvSpPr/>
                <p:nvPr/>
              </p:nvSpPr>
              <p:spPr>
                <a:xfrm rot="-6843973">
                  <a:off x="-2364815" y="2622459"/>
                  <a:ext cx="1158843" cy="1004059"/>
                </a:xfrm>
                <a:custGeom>
                  <a:rect b="b" l="l" r="r" t="t"/>
                  <a:pathLst>
                    <a:path extrusionOk="0" h="2370" w="2735">
                      <a:moveTo>
                        <a:pt x="773" y="1"/>
                      </a:moveTo>
                      <a:cubicBezTo>
                        <a:pt x="676" y="1"/>
                        <a:pt x="586" y="25"/>
                        <a:pt x="503" y="76"/>
                      </a:cubicBezTo>
                      <a:cubicBezTo>
                        <a:pt x="317" y="198"/>
                        <a:pt x="192" y="360"/>
                        <a:pt x="112" y="565"/>
                      </a:cubicBezTo>
                      <a:cubicBezTo>
                        <a:pt x="61" y="705"/>
                        <a:pt x="48" y="849"/>
                        <a:pt x="29" y="992"/>
                      </a:cubicBezTo>
                      <a:cubicBezTo>
                        <a:pt x="1" y="1258"/>
                        <a:pt x="93" y="1481"/>
                        <a:pt x="266" y="1671"/>
                      </a:cubicBezTo>
                      <a:cubicBezTo>
                        <a:pt x="359" y="1772"/>
                        <a:pt x="497" y="1830"/>
                        <a:pt x="633" y="1830"/>
                      </a:cubicBezTo>
                      <a:cubicBezTo>
                        <a:pt x="709" y="1830"/>
                        <a:pt x="785" y="1812"/>
                        <a:pt x="852" y="1773"/>
                      </a:cubicBezTo>
                      <a:cubicBezTo>
                        <a:pt x="898" y="1747"/>
                        <a:pt x="942" y="1735"/>
                        <a:pt x="985" y="1735"/>
                      </a:cubicBezTo>
                      <a:cubicBezTo>
                        <a:pt x="1040" y="1735"/>
                        <a:pt x="1092" y="1755"/>
                        <a:pt x="1144" y="1792"/>
                      </a:cubicBezTo>
                      <a:cubicBezTo>
                        <a:pt x="1205" y="1834"/>
                        <a:pt x="1260" y="1881"/>
                        <a:pt x="1316" y="1927"/>
                      </a:cubicBezTo>
                      <a:cubicBezTo>
                        <a:pt x="1412" y="1995"/>
                        <a:pt x="1511" y="2032"/>
                        <a:pt x="1626" y="2032"/>
                      </a:cubicBezTo>
                      <a:cubicBezTo>
                        <a:pt x="1645" y="2032"/>
                        <a:pt x="1664" y="2031"/>
                        <a:pt x="1683" y="2029"/>
                      </a:cubicBezTo>
                      <a:cubicBezTo>
                        <a:pt x="1700" y="2028"/>
                        <a:pt x="1716" y="2027"/>
                        <a:pt x="1733" y="2027"/>
                      </a:cubicBezTo>
                      <a:cubicBezTo>
                        <a:pt x="1775" y="2027"/>
                        <a:pt x="1817" y="2030"/>
                        <a:pt x="1856" y="2033"/>
                      </a:cubicBezTo>
                      <a:cubicBezTo>
                        <a:pt x="1977" y="2048"/>
                        <a:pt x="2060" y="2123"/>
                        <a:pt x="2144" y="2196"/>
                      </a:cubicBezTo>
                      <a:cubicBezTo>
                        <a:pt x="2223" y="2262"/>
                        <a:pt x="2302" y="2322"/>
                        <a:pt x="2400" y="2355"/>
                      </a:cubicBezTo>
                      <a:cubicBezTo>
                        <a:pt x="2431" y="2365"/>
                        <a:pt x="2461" y="2370"/>
                        <a:pt x="2489" y="2370"/>
                      </a:cubicBezTo>
                      <a:cubicBezTo>
                        <a:pt x="2594" y="2370"/>
                        <a:pt x="2678" y="2305"/>
                        <a:pt x="2711" y="2192"/>
                      </a:cubicBezTo>
                      <a:cubicBezTo>
                        <a:pt x="2725" y="2151"/>
                        <a:pt x="2730" y="2104"/>
                        <a:pt x="2734" y="2076"/>
                      </a:cubicBezTo>
                      <a:cubicBezTo>
                        <a:pt x="2725" y="1917"/>
                        <a:pt x="2683" y="1782"/>
                        <a:pt x="2646" y="1649"/>
                      </a:cubicBezTo>
                      <a:cubicBezTo>
                        <a:pt x="2511" y="1174"/>
                        <a:pt x="2256" y="778"/>
                        <a:pt x="1879" y="458"/>
                      </a:cubicBezTo>
                      <a:cubicBezTo>
                        <a:pt x="1572" y="198"/>
                        <a:pt x="1228" y="31"/>
                        <a:pt x="824" y="3"/>
                      </a:cubicBezTo>
                      <a:cubicBezTo>
                        <a:pt x="807" y="1"/>
                        <a:pt x="790" y="1"/>
                        <a:pt x="7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9" name="Google Shape;359;p9"/>
                <p:cNvSpPr/>
                <p:nvPr/>
              </p:nvSpPr>
              <p:spPr>
                <a:xfrm flipH="1" rot="-9188281">
                  <a:off x="-3075642" y="1861107"/>
                  <a:ext cx="1158845" cy="1004058"/>
                </a:xfrm>
                <a:custGeom>
                  <a:rect b="b" l="l" r="r" t="t"/>
                  <a:pathLst>
                    <a:path extrusionOk="0" h="2370" w="2735">
                      <a:moveTo>
                        <a:pt x="773" y="1"/>
                      </a:moveTo>
                      <a:cubicBezTo>
                        <a:pt x="676" y="1"/>
                        <a:pt x="586" y="25"/>
                        <a:pt x="503" y="76"/>
                      </a:cubicBezTo>
                      <a:cubicBezTo>
                        <a:pt x="317" y="198"/>
                        <a:pt x="192" y="360"/>
                        <a:pt x="112" y="565"/>
                      </a:cubicBezTo>
                      <a:cubicBezTo>
                        <a:pt x="61" y="705"/>
                        <a:pt x="48" y="849"/>
                        <a:pt x="29" y="992"/>
                      </a:cubicBezTo>
                      <a:cubicBezTo>
                        <a:pt x="1" y="1258"/>
                        <a:pt x="93" y="1481"/>
                        <a:pt x="266" y="1671"/>
                      </a:cubicBezTo>
                      <a:cubicBezTo>
                        <a:pt x="359" y="1772"/>
                        <a:pt x="497" y="1830"/>
                        <a:pt x="633" y="1830"/>
                      </a:cubicBezTo>
                      <a:cubicBezTo>
                        <a:pt x="709" y="1830"/>
                        <a:pt x="785" y="1812"/>
                        <a:pt x="852" y="1773"/>
                      </a:cubicBezTo>
                      <a:cubicBezTo>
                        <a:pt x="898" y="1747"/>
                        <a:pt x="942" y="1735"/>
                        <a:pt x="985" y="1735"/>
                      </a:cubicBezTo>
                      <a:cubicBezTo>
                        <a:pt x="1040" y="1735"/>
                        <a:pt x="1092" y="1755"/>
                        <a:pt x="1144" y="1792"/>
                      </a:cubicBezTo>
                      <a:cubicBezTo>
                        <a:pt x="1205" y="1834"/>
                        <a:pt x="1260" y="1881"/>
                        <a:pt x="1316" y="1927"/>
                      </a:cubicBezTo>
                      <a:cubicBezTo>
                        <a:pt x="1412" y="1995"/>
                        <a:pt x="1511" y="2032"/>
                        <a:pt x="1626" y="2032"/>
                      </a:cubicBezTo>
                      <a:cubicBezTo>
                        <a:pt x="1645" y="2032"/>
                        <a:pt x="1664" y="2031"/>
                        <a:pt x="1683" y="2029"/>
                      </a:cubicBezTo>
                      <a:cubicBezTo>
                        <a:pt x="1700" y="2028"/>
                        <a:pt x="1716" y="2027"/>
                        <a:pt x="1733" y="2027"/>
                      </a:cubicBezTo>
                      <a:cubicBezTo>
                        <a:pt x="1775" y="2027"/>
                        <a:pt x="1817" y="2030"/>
                        <a:pt x="1856" y="2033"/>
                      </a:cubicBezTo>
                      <a:cubicBezTo>
                        <a:pt x="1977" y="2048"/>
                        <a:pt x="2060" y="2123"/>
                        <a:pt x="2144" y="2196"/>
                      </a:cubicBezTo>
                      <a:cubicBezTo>
                        <a:pt x="2223" y="2262"/>
                        <a:pt x="2302" y="2322"/>
                        <a:pt x="2400" y="2355"/>
                      </a:cubicBezTo>
                      <a:cubicBezTo>
                        <a:pt x="2431" y="2365"/>
                        <a:pt x="2461" y="2370"/>
                        <a:pt x="2489" y="2370"/>
                      </a:cubicBezTo>
                      <a:cubicBezTo>
                        <a:pt x="2594" y="2370"/>
                        <a:pt x="2678" y="2305"/>
                        <a:pt x="2711" y="2192"/>
                      </a:cubicBezTo>
                      <a:cubicBezTo>
                        <a:pt x="2725" y="2151"/>
                        <a:pt x="2730" y="2104"/>
                        <a:pt x="2734" y="2076"/>
                      </a:cubicBezTo>
                      <a:cubicBezTo>
                        <a:pt x="2725" y="1917"/>
                        <a:pt x="2683" y="1782"/>
                        <a:pt x="2646" y="1649"/>
                      </a:cubicBezTo>
                      <a:cubicBezTo>
                        <a:pt x="2511" y="1174"/>
                        <a:pt x="2256" y="778"/>
                        <a:pt x="1879" y="458"/>
                      </a:cubicBezTo>
                      <a:cubicBezTo>
                        <a:pt x="1572" y="198"/>
                        <a:pt x="1228" y="31"/>
                        <a:pt x="824" y="3"/>
                      </a:cubicBezTo>
                      <a:cubicBezTo>
                        <a:pt x="807" y="1"/>
                        <a:pt x="790" y="1"/>
                        <a:pt x="7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0" name="Google Shape;360;p9"/>
                <p:cNvSpPr/>
                <p:nvPr/>
              </p:nvSpPr>
              <p:spPr>
                <a:xfrm flipH="1" rot="5164297">
                  <a:off x="-1528164" y="2435256"/>
                  <a:ext cx="1590872" cy="1378413"/>
                </a:xfrm>
                <a:custGeom>
                  <a:rect b="b" l="l" r="r" t="t"/>
                  <a:pathLst>
                    <a:path extrusionOk="0" h="2370" w="2735">
                      <a:moveTo>
                        <a:pt x="773" y="1"/>
                      </a:moveTo>
                      <a:cubicBezTo>
                        <a:pt x="676" y="1"/>
                        <a:pt x="586" y="25"/>
                        <a:pt x="503" y="76"/>
                      </a:cubicBezTo>
                      <a:cubicBezTo>
                        <a:pt x="317" y="198"/>
                        <a:pt x="192" y="360"/>
                        <a:pt x="112" y="565"/>
                      </a:cubicBezTo>
                      <a:cubicBezTo>
                        <a:pt x="61" y="705"/>
                        <a:pt x="48" y="849"/>
                        <a:pt x="29" y="992"/>
                      </a:cubicBezTo>
                      <a:cubicBezTo>
                        <a:pt x="1" y="1258"/>
                        <a:pt x="93" y="1481"/>
                        <a:pt x="266" y="1671"/>
                      </a:cubicBezTo>
                      <a:cubicBezTo>
                        <a:pt x="359" y="1772"/>
                        <a:pt x="497" y="1830"/>
                        <a:pt x="633" y="1830"/>
                      </a:cubicBezTo>
                      <a:cubicBezTo>
                        <a:pt x="709" y="1830"/>
                        <a:pt x="785" y="1812"/>
                        <a:pt x="852" y="1773"/>
                      </a:cubicBezTo>
                      <a:cubicBezTo>
                        <a:pt x="898" y="1747"/>
                        <a:pt x="942" y="1735"/>
                        <a:pt x="985" y="1735"/>
                      </a:cubicBezTo>
                      <a:cubicBezTo>
                        <a:pt x="1040" y="1735"/>
                        <a:pt x="1092" y="1755"/>
                        <a:pt x="1144" y="1792"/>
                      </a:cubicBezTo>
                      <a:cubicBezTo>
                        <a:pt x="1205" y="1834"/>
                        <a:pt x="1260" y="1881"/>
                        <a:pt x="1316" y="1927"/>
                      </a:cubicBezTo>
                      <a:cubicBezTo>
                        <a:pt x="1412" y="1995"/>
                        <a:pt x="1511" y="2032"/>
                        <a:pt x="1626" y="2032"/>
                      </a:cubicBezTo>
                      <a:cubicBezTo>
                        <a:pt x="1645" y="2032"/>
                        <a:pt x="1664" y="2031"/>
                        <a:pt x="1683" y="2029"/>
                      </a:cubicBezTo>
                      <a:cubicBezTo>
                        <a:pt x="1700" y="2028"/>
                        <a:pt x="1716" y="2027"/>
                        <a:pt x="1733" y="2027"/>
                      </a:cubicBezTo>
                      <a:cubicBezTo>
                        <a:pt x="1775" y="2027"/>
                        <a:pt x="1817" y="2030"/>
                        <a:pt x="1856" y="2033"/>
                      </a:cubicBezTo>
                      <a:cubicBezTo>
                        <a:pt x="1977" y="2048"/>
                        <a:pt x="2060" y="2123"/>
                        <a:pt x="2144" y="2196"/>
                      </a:cubicBezTo>
                      <a:cubicBezTo>
                        <a:pt x="2223" y="2262"/>
                        <a:pt x="2302" y="2322"/>
                        <a:pt x="2400" y="2355"/>
                      </a:cubicBezTo>
                      <a:cubicBezTo>
                        <a:pt x="2431" y="2365"/>
                        <a:pt x="2461" y="2370"/>
                        <a:pt x="2489" y="2370"/>
                      </a:cubicBezTo>
                      <a:cubicBezTo>
                        <a:pt x="2594" y="2370"/>
                        <a:pt x="2678" y="2305"/>
                        <a:pt x="2711" y="2192"/>
                      </a:cubicBezTo>
                      <a:cubicBezTo>
                        <a:pt x="2725" y="2151"/>
                        <a:pt x="2730" y="2104"/>
                        <a:pt x="2734" y="2076"/>
                      </a:cubicBezTo>
                      <a:cubicBezTo>
                        <a:pt x="2725" y="1917"/>
                        <a:pt x="2683" y="1782"/>
                        <a:pt x="2646" y="1649"/>
                      </a:cubicBezTo>
                      <a:cubicBezTo>
                        <a:pt x="2511" y="1174"/>
                        <a:pt x="2256" y="778"/>
                        <a:pt x="1879" y="458"/>
                      </a:cubicBezTo>
                      <a:cubicBezTo>
                        <a:pt x="1572" y="198"/>
                        <a:pt x="1228" y="31"/>
                        <a:pt x="824" y="3"/>
                      </a:cubicBezTo>
                      <a:cubicBezTo>
                        <a:pt x="807" y="1"/>
                        <a:pt x="790" y="1"/>
                        <a:pt x="7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1" name="Google Shape;361;p9"/>
                <p:cNvSpPr/>
                <p:nvPr/>
              </p:nvSpPr>
              <p:spPr>
                <a:xfrm rot="7214992">
                  <a:off x="-1163389" y="1385286"/>
                  <a:ext cx="1158843" cy="1004059"/>
                </a:xfrm>
                <a:custGeom>
                  <a:rect b="b" l="l" r="r" t="t"/>
                  <a:pathLst>
                    <a:path extrusionOk="0" h="2370" w="2735">
                      <a:moveTo>
                        <a:pt x="773" y="1"/>
                      </a:moveTo>
                      <a:cubicBezTo>
                        <a:pt x="676" y="1"/>
                        <a:pt x="586" y="25"/>
                        <a:pt x="503" y="76"/>
                      </a:cubicBezTo>
                      <a:cubicBezTo>
                        <a:pt x="317" y="198"/>
                        <a:pt x="192" y="360"/>
                        <a:pt x="112" y="565"/>
                      </a:cubicBezTo>
                      <a:cubicBezTo>
                        <a:pt x="61" y="705"/>
                        <a:pt x="48" y="849"/>
                        <a:pt x="29" y="992"/>
                      </a:cubicBezTo>
                      <a:cubicBezTo>
                        <a:pt x="1" y="1258"/>
                        <a:pt x="93" y="1481"/>
                        <a:pt x="266" y="1671"/>
                      </a:cubicBezTo>
                      <a:cubicBezTo>
                        <a:pt x="359" y="1772"/>
                        <a:pt x="497" y="1830"/>
                        <a:pt x="633" y="1830"/>
                      </a:cubicBezTo>
                      <a:cubicBezTo>
                        <a:pt x="709" y="1830"/>
                        <a:pt x="785" y="1812"/>
                        <a:pt x="852" y="1773"/>
                      </a:cubicBezTo>
                      <a:cubicBezTo>
                        <a:pt x="898" y="1747"/>
                        <a:pt x="942" y="1735"/>
                        <a:pt x="985" y="1735"/>
                      </a:cubicBezTo>
                      <a:cubicBezTo>
                        <a:pt x="1040" y="1735"/>
                        <a:pt x="1092" y="1755"/>
                        <a:pt x="1144" y="1792"/>
                      </a:cubicBezTo>
                      <a:cubicBezTo>
                        <a:pt x="1205" y="1834"/>
                        <a:pt x="1260" y="1881"/>
                        <a:pt x="1316" y="1927"/>
                      </a:cubicBezTo>
                      <a:cubicBezTo>
                        <a:pt x="1412" y="1995"/>
                        <a:pt x="1511" y="2032"/>
                        <a:pt x="1626" y="2032"/>
                      </a:cubicBezTo>
                      <a:cubicBezTo>
                        <a:pt x="1645" y="2032"/>
                        <a:pt x="1664" y="2031"/>
                        <a:pt x="1683" y="2029"/>
                      </a:cubicBezTo>
                      <a:cubicBezTo>
                        <a:pt x="1700" y="2028"/>
                        <a:pt x="1716" y="2027"/>
                        <a:pt x="1733" y="2027"/>
                      </a:cubicBezTo>
                      <a:cubicBezTo>
                        <a:pt x="1775" y="2027"/>
                        <a:pt x="1817" y="2030"/>
                        <a:pt x="1856" y="2033"/>
                      </a:cubicBezTo>
                      <a:cubicBezTo>
                        <a:pt x="1977" y="2048"/>
                        <a:pt x="2060" y="2123"/>
                        <a:pt x="2144" y="2196"/>
                      </a:cubicBezTo>
                      <a:cubicBezTo>
                        <a:pt x="2223" y="2262"/>
                        <a:pt x="2302" y="2322"/>
                        <a:pt x="2400" y="2355"/>
                      </a:cubicBezTo>
                      <a:cubicBezTo>
                        <a:pt x="2431" y="2365"/>
                        <a:pt x="2461" y="2370"/>
                        <a:pt x="2489" y="2370"/>
                      </a:cubicBezTo>
                      <a:cubicBezTo>
                        <a:pt x="2594" y="2370"/>
                        <a:pt x="2678" y="2305"/>
                        <a:pt x="2711" y="2192"/>
                      </a:cubicBezTo>
                      <a:cubicBezTo>
                        <a:pt x="2725" y="2151"/>
                        <a:pt x="2730" y="2104"/>
                        <a:pt x="2734" y="2076"/>
                      </a:cubicBezTo>
                      <a:cubicBezTo>
                        <a:pt x="2725" y="1917"/>
                        <a:pt x="2683" y="1782"/>
                        <a:pt x="2646" y="1649"/>
                      </a:cubicBezTo>
                      <a:cubicBezTo>
                        <a:pt x="2511" y="1174"/>
                        <a:pt x="2256" y="778"/>
                        <a:pt x="1879" y="458"/>
                      </a:cubicBezTo>
                      <a:cubicBezTo>
                        <a:pt x="1572" y="198"/>
                        <a:pt x="1228" y="31"/>
                        <a:pt x="824" y="3"/>
                      </a:cubicBezTo>
                      <a:cubicBezTo>
                        <a:pt x="807" y="1"/>
                        <a:pt x="790" y="1"/>
                        <a:pt x="7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2" name="Google Shape;362;p9"/>
                <p:cNvSpPr/>
                <p:nvPr/>
              </p:nvSpPr>
              <p:spPr>
                <a:xfrm>
                  <a:off x="-1734499" y="2018126"/>
                  <a:ext cx="371376" cy="346698"/>
                </a:xfrm>
                <a:custGeom>
                  <a:rect b="b" l="l" r="r" t="t"/>
                  <a:pathLst>
                    <a:path extrusionOk="0" h="1632" w="1748">
                      <a:moveTo>
                        <a:pt x="674" y="1"/>
                      </a:moveTo>
                      <a:cubicBezTo>
                        <a:pt x="595" y="1"/>
                        <a:pt x="516" y="1"/>
                        <a:pt x="437" y="20"/>
                      </a:cubicBezTo>
                      <a:cubicBezTo>
                        <a:pt x="335" y="42"/>
                        <a:pt x="242" y="89"/>
                        <a:pt x="177" y="173"/>
                      </a:cubicBezTo>
                      <a:cubicBezTo>
                        <a:pt x="112" y="252"/>
                        <a:pt x="65" y="340"/>
                        <a:pt x="42" y="443"/>
                      </a:cubicBezTo>
                      <a:cubicBezTo>
                        <a:pt x="28" y="494"/>
                        <a:pt x="18" y="550"/>
                        <a:pt x="9" y="606"/>
                      </a:cubicBezTo>
                      <a:cubicBezTo>
                        <a:pt x="5" y="679"/>
                        <a:pt x="1" y="749"/>
                        <a:pt x="23" y="819"/>
                      </a:cubicBezTo>
                      <a:cubicBezTo>
                        <a:pt x="33" y="851"/>
                        <a:pt x="37" y="884"/>
                        <a:pt x="42" y="917"/>
                      </a:cubicBezTo>
                      <a:cubicBezTo>
                        <a:pt x="56" y="996"/>
                        <a:pt x="70" y="1074"/>
                        <a:pt x="89" y="1153"/>
                      </a:cubicBezTo>
                      <a:cubicBezTo>
                        <a:pt x="121" y="1260"/>
                        <a:pt x="172" y="1349"/>
                        <a:pt x="256" y="1423"/>
                      </a:cubicBezTo>
                      <a:cubicBezTo>
                        <a:pt x="307" y="1465"/>
                        <a:pt x="358" y="1498"/>
                        <a:pt x="419" y="1526"/>
                      </a:cubicBezTo>
                      <a:cubicBezTo>
                        <a:pt x="576" y="1604"/>
                        <a:pt x="748" y="1632"/>
                        <a:pt x="925" y="1632"/>
                      </a:cubicBezTo>
                      <a:cubicBezTo>
                        <a:pt x="953" y="1632"/>
                        <a:pt x="977" y="1628"/>
                        <a:pt x="999" y="1628"/>
                      </a:cubicBezTo>
                      <a:cubicBezTo>
                        <a:pt x="1042" y="1628"/>
                        <a:pt x="1088" y="1623"/>
                        <a:pt x="1130" y="1619"/>
                      </a:cubicBezTo>
                      <a:cubicBezTo>
                        <a:pt x="1232" y="1604"/>
                        <a:pt x="1320" y="1563"/>
                        <a:pt x="1390" y="1488"/>
                      </a:cubicBezTo>
                      <a:cubicBezTo>
                        <a:pt x="1445" y="1423"/>
                        <a:pt x="1497" y="1363"/>
                        <a:pt x="1539" y="1293"/>
                      </a:cubicBezTo>
                      <a:cubicBezTo>
                        <a:pt x="1571" y="1237"/>
                        <a:pt x="1604" y="1181"/>
                        <a:pt x="1627" y="1125"/>
                      </a:cubicBezTo>
                      <a:cubicBezTo>
                        <a:pt x="1669" y="1014"/>
                        <a:pt x="1702" y="902"/>
                        <a:pt x="1730" y="791"/>
                      </a:cubicBezTo>
                      <a:cubicBezTo>
                        <a:pt x="1748" y="698"/>
                        <a:pt x="1748" y="610"/>
                        <a:pt x="1734" y="516"/>
                      </a:cubicBezTo>
                      <a:cubicBezTo>
                        <a:pt x="1720" y="460"/>
                        <a:pt x="1706" y="405"/>
                        <a:pt x="1679" y="354"/>
                      </a:cubicBezTo>
                      <a:cubicBezTo>
                        <a:pt x="1632" y="271"/>
                        <a:pt x="1567" y="209"/>
                        <a:pt x="1483" y="164"/>
                      </a:cubicBezTo>
                      <a:cubicBezTo>
                        <a:pt x="1376" y="103"/>
                        <a:pt x="1265" y="70"/>
                        <a:pt x="1144" y="48"/>
                      </a:cubicBezTo>
                      <a:cubicBezTo>
                        <a:pt x="990" y="14"/>
                        <a:pt x="832" y="5"/>
                        <a:pt x="67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63" name="Google Shape;363;p9"/>
            <p:cNvGrpSpPr/>
            <p:nvPr/>
          </p:nvGrpSpPr>
          <p:grpSpPr>
            <a:xfrm rot="-3088250">
              <a:off x="7709225" y="1684514"/>
              <a:ext cx="1579939" cy="1325651"/>
              <a:chOff x="-3987815" y="-66812"/>
              <a:chExt cx="4805491" cy="4032055"/>
            </a:xfrm>
          </p:grpSpPr>
          <p:sp>
            <p:nvSpPr>
              <p:cNvPr id="364" name="Google Shape;364;p9"/>
              <p:cNvSpPr/>
              <p:nvPr/>
            </p:nvSpPr>
            <p:spPr>
              <a:xfrm rot="-16">
                <a:off x="-3089427" y="765982"/>
                <a:ext cx="1447458" cy="1254080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9"/>
              <p:cNvSpPr/>
              <p:nvPr/>
            </p:nvSpPr>
            <p:spPr>
              <a:xfrm flipH="1" rot="-2700010">
                <a:off x="-2070696" y="293379"/>
                <a:ext cx="1589053" cy="137680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" name="Google Shape;366;p9"/>
              <p:cNvSpPr/>
              <p:nvPr/>
            </p:nvSpPr>
            <p:spPr>
              <a:xfrm rot="-6843973">
                <a:off x="-2364815" y="2622459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9"/>
              <p:cNvSpPr/>
              <p:nvPr/>
            </p:nvSpPr>
            <p:spPr>
              <a:xfrm flipH="1" rot="-9188326">
                <a:off x="-3740879" y="1702265"/>
                <a:ext cx="1741490" cy="1508822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" name="Google Shape;368;p9"/>
              <p:cNvSpPr/>
              <p:nvPr/>
            </p:nvSpPr>
            <p:spPr>
              <a:xfrm flipH="1" rot="5164297">
                <a:off x="-1528164" y="2435256"/>
                <a:ext cx="1590872" cy="1378413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9"/>
              <p:cNvSpPr/>
              <p:nvPr/>
            </p:nvSpPr>
            <p:spPr>
              <a:xfrm rot="7214982">
                <a:off x="-1095309" y="1035997"/>
                <a:ext cx="1698756" cy="1471847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" name="Google Shape;370;p9"/>
              <p:cNvSpPr/>
              <p:nvPr/>
            </p:nvSpPr>
            <p:spPr>
              <a:xfrm>
                <a:off x="-1734499" y="2018126"/>
                <a:ext cx="371376" cy="346698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0"/>
          <p:cNvSpPr/>
          <p:nvPr>
            <p:ph idx="2" type="pic"/>
          </p:nvPr>
        </p:nvSpPr>
        <p:spPr>
          <a:xfrm>
            <a:off x="-3301" y="0"/>
            <a:ext cx="9150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73" name="Google Shape;373;p10"/>
          <p:cNvSpPr txBox="1"/>
          <p:nvPr>
            <p:ph type="title"/>
          </p:nvPr>
        </p:nvSpPr>
        <p:spPr>
          <a:xfrm>
            <a:off x="4295800" y="3423500"/>
            <a:ext cx="4134900" cy="11805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11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6" name="Google Shape;376;p11"/>
          <p:cNvGrpSpPr/>
          <p:nvPr/>
        </p:nvGrpSpPr>
        <p:grpSpPr>
          <a:xfrm>
            <a:off x="-179927" y="3144944"/>
            <a:ext cx="10167210" cy="3887067"/>
            <a:chOff x="-179927" y="3144944"/>
            <a:chExt cx="10167210" cy="3887067"/>
          </a:xfrm>
        </p:grpSpPr>
        <p:grpSp>
          <p:nvGrpSpPr>
            <p:cNvPr id="377" name="Google Shape;377;p11"/>
            <p:cNvGrpSpPr/>
            <p:nvPr/>
          </p:nvGrpSpPr>
          <p:grpSpPr>
            <a:xfrm>
              <a:off x="-179927" y="3353149"/>
              <a:ext cx="2200299" cy="2159942"/>
              <a:chOff x="9133465" y="1735247"/>
              <a:chExt cx="2677088" cy="2627987"/>
            </a:xfrm>
          </p:grpSpPr>
          <p:sp>
            <p:nvSpPr>
              <p:cNvPr id="378" name="Google Shape;378;p11"/>
              <p:cNvSpPr/>
              <p:nvPr/>
            </p:nvSpPr>
            <p:spPr>
              <a:xfrm>
                <a:off x="10462475" y="1974825"/>
                <a:ext cx="1036825" cy="947097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" name="Google Shape;379;p11"/>
              <p:cNvSpPr/>
              <p:nvPr/>
            </p:nvSpPr>
            <p:spPr>
              <a:xfrm rot="-558459">
                <a:off x="10091951" y="1751430"/>
                <a:ext cx="293388" cy="1145694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" name="Google Shape;380;p11"/>
              <p:cNvSpPr/>
              <p:nvPr/>
            </p:nvSpPr>
            <p:spPr>
              <a:xfrm rot="8350329">
                <a:off x="10009682" y="3283377"/>
                <a:ext cx="758581" cy="947108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11"/>
              <p:cNvSpPr/>
              <p:nvPr/>
            </p:nvSpPr>
            <p:spPr>
              <a:xfrm rot="8099968">
                <a:off x="10743156" y="2946441"/>
                <a:ext cx="293389" cy="1145683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p11"/>
              <p:cNvSpPr/>
              <p:nvPr/>
            </p:nvSpPr>
            <p:spPr>
              <a:xfrm rot="10622368">
                <a:off x="9252275" y="3081048"/>
                <a:ext cx="1036822" cy="947094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11"/>
              <p:cNvSpPr/>
              <p:nvPr/>
            </p:nvSpPr>
            <p:spPr>
              <a:xfrm rot="-4012346">
                <a:off x="9571201" y="2187175"/>
                <a:ext cx="293388" cy="1145698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11"/>
              <p:cNvSpPr/>
              <p:nvPr/>
            </p:nvSpPr>
            <p:spPr>
              <a:xfrm rot="-326561">
                <a:off x="10264700" y="2910399"/>
                <a:ext cx="221450" cy="201049"/>
              </a:xfrm>
              <a:custGeom>
                <a:rect b="b" l="l" r="r" t="t"/>
                <a:pathLst>
                  <a:path extrusionOk="0" h="606" w="508">
                    <a:moveTo>
                      <a:pt x="233" y="1"/>
                    </a:moveTo>
                    <a:cubicBezTo>
                      <a:pt x="142" y="1"/>
                      <a:pt x="64" y="68"/>
                      <a:pt x="43" y="147"/>
                    </a:cubicBezTo>
                    <a:cubicBezTo>
                      <a:pt x="0" y="295"/>
                      <a:pt x="79" y="491"/>
                      <a:pt x="205" y="574"/>
                    </a:cubicBezTo>
                    <a:cubicBezTo>
                      <a:pt x="239" y="596"/>
                      <a:pt x="275" y="606"/>
                      <a:pt x="310" y="606"/>
                    </a:cubicBezTo>
                    <a:cubicBezTo>
                      <a:pt x="366" y="606"/>
                      <a:pt x="419" y="579"/>
                      <a:pt x="456" y="527"/>
                    </a:cubicBezTo>
                    <a:cubicBezTo>
                      <a:pt x="498" y="477"/>
                      <a:pt x="508" y="416"/>
                      <a:pt x="508" y="360"/>
                    </a:cubicBezTo>
                    <a:cubicBezTo>
                      <a:pt x="508" y="203"/>
                      <a:pt x="433" y="77"/>
                      <a:pt x="317" y="21"/>
                    </a:cubicBezTo>
                    <a:cubicBezTo>
                      <a:pt x="289" y="7"/>
                      <a:pt x="260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11"/>
              <p:cNvSpPr/>
              <p:nvPr/>
            </p:nvSpPr>
            <p:spPr>
              <a:xfrm rot="3722702">
                <a:off x="10748863" y="2645336"/>
                <a:ext cx="837110" cy="1011930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86" name="Google Shape;386;p11"/>
            <p:cNvGrpSpPr/>
            <p:nvPr/>
          </p:nvGrpSpPr>
          <p:grpSpPr>
            <a:xfrm>
              <a:off x="3535396" y="4390327"/>
              <a:ext cx="1818814" cy="1785454"/>
              <a:chOff x="9133465" y="1735247"/>
              <a:chExt cx="2677088" cy="2627987"/>
            </a:xfrm>
          </p:grpSpPr>
          <p:sp>
            <p:nvSpPr>
              <p:cNvPr id="387" name="Google Shape;387;p11"/>
              <p:cNvSpPr/>
              <p:nvPr/>
            </p:nvSpPr>
            <p:spPr>
              <a:xfrm>
                <a:off x="10462475" y="1974825"/>
                <a:ext cx="1036825" cy="947097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11"/>
              <p:cNvSpPr/>
              <p:nvPr/>
            </p:nvSpPr>
            <p:spPr>
              <a:xfrm rot="-558459">
                <a:off x="10091951" y="1751430"/>
                <a:ext cx="293388" cy="1145694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11"/>
              <p:cNvSpPr/>
              <p:nvPr/>
            </p:nvSpPr>
            <p:spPr>
              <a:xfrm rot="8350329">
                <a:off x="10009682" y="3283377"/>
                <a:ext cx="758581" cy="947108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11"/>
              <p:cNvSpPr/>
              <p:nvPr/>
            </p:nvSpPr>
            <p:spPr>
              <a:xfrm rot="8099968">
                <a:off x="10743156" y="2946441"/>
                <a:ext cx="293389" cy="1145683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11"/>
              <p:cNvSpPr/>
              <p:nvPr/>
            </p:nvSpPr>
            <p:spPr>
              <a:xfrm rot="10622368">
                <a:off x="9252275" y="3081048"/>
                <a:ext cx="1036822" cy="947094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" name="Google Shape;392;p11"/>
              <p:cNvSpPr/>
              <p:nvPr/>
            </p:nvSpPr>
            <p:spPr>
              <a:xfrm rot="-4012346">
                <a:off x="9571201" y="2187175"/>
                <a:ext cx="293388" cy="1145698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3" name="Google Shape;393;p11"/>
              <p:cNvSpPr/>
              <p:nvPr/>
            </p:nvSpPr>
            <p:spPr>
              <a:xfrm rot="-326561">
                <a:off x="10264700" y="2910399"/>
                <a:ext cx="221450" cy="201049"/>
              </a:xfrm>
              <a:custGeom>
                <a:rect b="b" l="l" r="r" t="t"/>
                <a:pathLst>
                  <a:path extrusionOk="0" h="606" w="508">
                    <a:moveTo>
                      <a:pt x="233" y="1"/>
                    </a:moveTo>
                    <a:cubicBezTo>
                      <a:pt x="142" y="1"/>
                      <a:pt x="64" y="68"/>
                      <a:pt x="43" y="147"/>
                    </a:cubicBezTo>
                    <a:cubicBezTo>
                      <a:pt x="0" y="295"/>
                      <a:pt x="79" y="491"/>
                      <a:pt x="205" y="574"/>
                    </a:cubicBezTo>
                    <a:cubicBezTo>
                      <a:pt x="239" y="596"/>
                      <a:pt x="275" y="606"/>
                      <a:pt x="310" y="606"/>
                    </a:cubicBezTo>
                    <a:cubicBezTo>
                      <a:pt x="366" y="606"/>
                      <a:pt x="419" y="579"/>
                      <a:pt x="456" y="527"/>
                    </a:cubicBezTo>
                    <a:cubicBezTo>
                      <a:pt x="498" y="477"/>
                      <a:pt x="508" y="416"/>
                      <a:pt x="508" y="360"/>
                    </a:cubicBezTo>
                    <a:cubicBezTo>
                      <a:pt x="508" y="203"/>
                      <a:pt x="433" y="77"/>
                      <a:pt x="317" y="21"/>
                    </a:cubicBezTo>
                    <a:cubicBezTo>
                      <a:pt x="289" y="7"/>
                      <a:pt x="260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4" name="Google Shape;394;p11"/>
              <p:cNvSpPr/>
              <p:nvPr/>
            </p:nvSpPr>
            <p:spPr>
              <a:xfrm rot="3722702">
                <a:off x="10748863" y="2645336"/>
                <a:ext cx="837110" cy="1011930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95" name="Google Shape;395;p11"/>
            <p:cNvGrpSpPr/>
            <p:nvPr/>
          </p:nvGrpSpPr>
          <p:grpSpPr>
            <a:xfrm rot="342101">
              <a:off x="7297611" y="3266399"/>
              <a:ext cx="2570676" cy="2523526"/>
              <a:chOff x="9133465" y="1735247"/>
              <a:chExt cx="2677088" cy="2627987"/>
            </a:xfrm>
          </p:grpSpPr>
          <p:sp>
            <p:nvSpPr>
              <p:cNvPr id="396" name="Google Shape;396;p11"/>
              <p:cNvSpPr/>
              <p:nvPr/>
            </p:nvSpPr>
            <p:spPr>
              <a:xfrm>
                <a:off x="10462475" y="1974825"/>
                <a:ext cx="1036825" cy="947097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" name="Google Shape;397;p11"/>
              <p:cNvSpPr/>
              <p:nvPr/>
            </p:nvSpPr>
            <p:spPr>
              <a:xfrm rot="-558459">
                <a:off x="10091951" y="1751430"/>
                <a:ext cx="293388" cy="1145694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p11"/>
              <p:cNvSpPr/>
              <p:nvPr/>
            </p:nvSpPr>
            <p:spPr>
              <a:xfrm rot="8350329">
                <a:off x="10009682" y="3283377"/>
                <a:ext cx="758581" cy="947108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11"/>
              <p:cNvSpPr/>
              <p:nvPr/>
            </p:nvSpPr>
            <p:spPr>
              <a:xfrm rot="8099968">
                <a:off x="10743156" y="2946441"/>
                <a:ext cx="293389" cy="1145683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11"/>
              <p:cNvSpPr/>
              <p:nvPr/>
            </p:nvSpPr>
            <p:spPr>
              <a:xfrm rot="10622368">
                <a:off x="9252275" y="3081048"/>
                <a:ext cx="1036822" cy="947094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11"/>
              <p:cNvSpPr/>
              <p:nvPr/>
            </p:nvSpPr>
            <p:spPr>
              <a:xfrm rot="-4012346">
                <a:off x="9571201" y="2187175"/>
                <a:ext cx="293388" cy="1145698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11"/>
              <p:cNvSpPr/>
              <p:nvPr/>
            </p:nvSpPr>
            <p:spPr>
              <a:xfrm rot="-326561">
                <a:off x="10264700" y="2910399"/>
                <a:ext cx="221450" cy="201049"/>
              </a:xfrm>
              <a:custGeom>
                <a:rect b="b" l="l" r="r" t="t"/>
                <a:pathLst>
                  <a:path extrusionOk="0" h="606" w="508">
                    <a:moveTo>
                      <a:pt x="233" y="1"/>
                    </a:moveTo>
                    <a:cubicBezTo>
                      <a:pt x="142" y="1"/>
                      <a:pt x="64" y="68"/>
                      <a:pt x="43" y="147"/>
                    </a:cubicBezTo>
                    <a:cubicBezTo>
                      <a:pt x="0" y="295"/>
                      <a:pt x="79" y="491"/>
                      <a:pt x="205" y="574"/>
                    </a:cubicBezTo>
                    <a:cubicBezTo>
                      <a:pt x="239" y="596"/>
                      <a:pt x="275" y="606"/>
                      <a:pt x="310" y="606"/>
                    </a:cubicBezTo>
                    <a:cubicBezTo>
                      <a:pt x="366" y="606"/>
                      <a:pt x="419" y="579"/>
                      <a:pt x="456" y="527"/>
                    </a:cubicBezTo>
                    <a:cubicBezTo>
                      <a:pt x="498" y="477"/>
                      <a:pt x="508" y="416"/>
                      <a:pt x="508" y="360"/>
                    </a:cubicBezTo>
                    <a:cubicBezTo>
                      <a:pt x="508" y="203"/>
                      <a:pt x="433" y="77"/>
                      <a:pt x="317" y="21"/>
                    </a:cubicBezTo>
                    <a:cubicBezTo>
                      <a:pt x="289" y="7"/>
                      <a:pt x="260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11"/>
              <p:cNvSpPr/>
              <p:nvPr/>
            </p:nvSpPr>
            <p:spPr>
              <a:xfrm rot="3722702">
                <a:off x="10748863" y="2645336"/>
                <a:ext cx="837110" cy="1011930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4" name="Google Shape;404;p11"/>
            <p:cNvGrpSpPr/>
            <p:nvPr/>
          </p:nvGrpSpPr>
          <p:grpSpPr>
            <a:xfrm rot="-3376918">
              <a:off x="5778253" y="4699859"/>
              <a:ext cx="1977773" cy="1941497"/>
              <a:chOff x="9133465" y="1735247"/>
              <a:chExt cx="2677088" cy="2627987"/>
            </a:xfrm>
          </p:grpSpPr>
          <p:sp>
            <p:nvSpPr>
              <p:cNvPr id="405" name="Google Shape;405;p11"/>
              <p:cNvSpPr/>
              <p:nvPr/>
            </p:nvSpPr>
            <p:spPr>
              <a:xfrm>
                <a:off x="10462475" y="1974825"/>
                <a:ext cx="1036825" cy="947097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11"/>
              <p:cNvSpPr/>
              <p:nvPr/>
            </p:nvSpPr>
            <p:spPr>
              <a:xfrm rot="-558459">
                <a:off x="10091951" y="1751430"/>
                <a:ext cx="293388" cy="1145694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11"/>
              <p:cNvSpPr/>
              <p:nvPr/>
            </p:nvSpPr>
            <p:spPr>
              <a:xfrm rot="8350329">
                <a:off x="10009682" y="3283377"/>
                <a:ext cx="758581" cy="947108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p11"/>
              <p:cNvSpPr/>
              <p:nvPr/>
            </p:nvSpPr>
            <p:spPr>
              <a:xfrm rot="8099968">
                <a:off x="10743156" y="2946441"/>
                <a:ext cx="293389" cy="1145683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11"/>
              <p:cNvSpPr/>
              <p:nvPr/>
            </p:nvSpPr>
            <p:spPr>
              <a:xfrm rot="10622368">
                <a:off x="9252275" y="3081048"/>
                <a:ext cx="1036822" cy="947094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11"/>
              <p:cNvSpPr/>
              <p:nvPr/>
            </p:nvSpPr>
            <p:spPr>
              <a:xfrm rot="-4012346">
                <a:off x="9571201" y="2187175"/>
                <a:ext cx="293388" cy="1145698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11"/>
              <p:cNvSpPr/>
              <p:nvPr/>
            </p:nvSpPr>
            <p:spPr>
              <a:xfrm rot="-326561">
                <a:off x="10264700" y="2910399"/>
                <a:ext cx="221450" cy="201049"/>
              </a:xfrm>
              <a:custGeom>
                <a:rect b="b" l="l" r="r" t="t"/>
                <a:pathLst>
                  <a:path extrusionOk="0" h="606" w="508">
                    <a:moveTo>
                      <a:pt x="233" y="1"/>
                    </a:moveTo>
                    <a:cubicBezTo>
                      <a:pt x="142" y="1"/>
                      <a:pt x="64" y="68"/>
                      <a:pt x="43" y="147"/>
                    </a:cubicBezTo>
                    <a:cubicBezTo>
                      <a:pt x="0" y="295"/>
                      <a:pt x="79" y="491"/>
                      <a:pt x="205" y="574"/>
                    </a:cubicBezTo>
                    <a:cubicBezTo>
                      <a:pt x="239" y="596"/>
                      <a:pt x="275" y="606"/>
                      <a:pt x="310" y="606"/>
                    </a:cubicBezTo>
                    <a:cubicBezTo>
                      <a:pt x="366" y="606"/>
                      <a:pt x="419" y="579"/>
                      <a:pt x="456" y="527"/>
                    </a:cubicBezTo>
                    <a:cubicBezTo>
                      <a:pt x="498" y="477"/>
                      <a:pt x="508" y="416"/>
                      <a:pt x="508" y="360"/>
                    </a:cubicBezTo>
                    <a:cubicBezTo>
                      <a:pt x="508" y="203"/>
                      <a:pt x="433" y="77"/>
                      <a:pt x="317" y="21"/>
                    </a:cubicBezTo>
                    <a:cubicBezTo>
                      <a:pt x="289" y="7"/>
                      <a:pt x="260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11"/>
              <p:cNvSpPr/>
              <p:nvPr/>
            </p:nvSpPr>
            <p:spPr>
              <a:xfrm rot="3722702">
                <a:off x="10748863" y="2645336"/>
                <a:ext cx="837110" cy="1011930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13" name="Google Shape;413;p11"/>
          <p:cNvGrpSpPr/>
          <p:nvPr/>
        </p:nvGrpSpPr>
        <p:grpSpPr>
          <a:xfrm>
            <a:off x="-179934" y="2971974"/>
            <a:ext cx="9323942" cy="2171518"/>
            <a:chOff x="-179934" y="2971974"/>
            <a:chExt cx="9323942" cy="2171518"/>
          </a:xfrm>
        </p:grpSpPr>
        <p:grpSp>
          <p:nvGrpSpPr>
            <p:cNvPr id="414" name="Google Shape;414;p11"/>
            <p:cNvGrpSpPr/>
            <p:nvPr/>
          </p:nvGrpSpPr>
          <p:grpSpPr>
            <a:xfrm>
              <a:off x="5294321" y="4604011"/>
              <a:ext cx="631658" cy="493785"/>
              <a:chOff x="2580357" y="4028074"/>
              <a:chExt cx="286479" cy="223959"/>
            </a:xfrm>
          </p:grpSpPr>
          <p:sp>
            <p:nvSpPr>
              <p:cNvPr id="415" name="Google Shape;415;p11"/>
              <p:cNvSpPr/>
              <p:nvPr/>
            </p:nvSpPr>
            <p:spPr>
              <a:xfrm>
                <a:off x="2580357" y="4028074"/>
                <a:ext cx="286479" cy="223959"/>
              </a:xfrm>
              <a:custGeom>
                <a:rect b="b" l="l" r="r" t="t"/>
                <a:pathLst>
                  <a:path extrusionOk="0" h="4707" w="6021">
                    <a:moveTo>
                      <a:pt x="3408" y="0"/>
                    </a:moveTo>
                    <a:cubicBezTo>
                      <a:pt x="3324" y="5"/>
                      <a:pt x="3240" y="18"/>
                      <a:pt x="3157" y="33"/>
                    </a:cubicBezTo>
                    <a:cubicBezTo>
                      <a:pt x="3017" y="65"/>
                      <a:pt x="2882" y="93"/>
                      <a:pt x="2743" y="125"/>
                    </a:cubicBezTo>
                    <a:cubicBezTo>
                      <a:pt x="2697" y="140"/>
                      <a:pt x="2650" y="153"/>
                      <a:pt x="2603" y="168"/>
                    </a:cubicBezTo>
                    <a:cubicBezTo>
                      <a:pt x="2506" y="204"/>
                      <a:pt x="2427" y="265"/>
                      <a:pt x="2371" y="348"/>
                    </a:cubicBezTo>
                    <a:cubicBezTo>
                      <a:pt x="2324" y="419"/>
                      <a:pt x="2302" y="498"/>
                      <a:pt x="2302" y="576"/>
                    </a:cubicBezTo>
                    <a:cubicBezTo>
                      <a:pt x="2292" y="702"/>
                      <a:pt x="2296" y="823"/>
                      <a:pt x="2315" y="944"/>
                    </a:cubicBezTo>
                    <a:cubicBezTo>
                      <a:pt x="2330" y="1093"/>
                      <a:pt x="2343" y="1236"/>
                      <a:pt x="2352" y="1385"/>
                    </a:cubicBezTo>
                    <a:lnTo>
                      <a:pt x="2352" y="1460"/>
                    </a:lnTo>
                    <a:cubicBezTo>
                      <a:pt x="2349" y="1486"/>
                      <a:pt x="2344" y="1498"/>
                      <a:pt x="2328" y="1498"/>
                    </a:cubicBezTo>
                    <a:cubicBezTo>
                      <a:pt x="2321" y="1498"/>
                      <a:pt x="2313" y="1496"/>
                      <a:pt x="2302" y="1492"/>
                    </a:cubicBezTo>
                    <a:cubicBezTo>
                      <a:pt x="2259" y="1474"/>
                      <a:pt x="2223" y="1455"/>
                      <a:pt x="2180" y="1432"/>
                    </a:cubicBezTo>
                    <a:cubicBezTo>
                      <a:pt x="2036" y="1357"/>
                      <a:pt x="1892" y="1283"/>
                      <a:pt x="1749" y="1209"/>
                    </a:cubicBezTo>
                    <a:cubicBezTo>
                      <a:pt x="1646" y="1157"/>
                      <a:pt x="1543" y="1112"/>
                      <a:pt x="1432" y="1078"/>
                    </a:cubicBezTo>
                    <a:cubicBezTo>
                      <a:pt x="1367" y="1060"/>
                      <a:pt x="1302" y="1050"/>
                      <a:pt x="1236" y="1046"/>
                    </a:cubicBezTo>
                    <a:cubicBezTo>
                      <a:pt x="1222" y="1045"/>
                      <a:pt x="1207" y="1044"/>
                      <a:pt x="1193" y="1044"/>
                    </a:cubicBezTo>
                    <a:cubicBezTo>
                      <a:pt x="1093" y="1044"/>
                      <a:pt x="1000" y="1070"/>
                      <a:pt x="912" y="1106"/>
                    </a:cubicBezTo>
                    <a:cubicBezTo>
                      <a:pt x="762" y="1167"/>
                      <a:pt x="633" y="1251"/>
                      <a:pt x="511" y="1348"/>
                    </a:cubicBezTo>
                    <a:cubicBezTo>
                      <a:pt x="455" y="1395"/>
                      <a:pt x="405" y="1441"/>
                      <a:pt x="349" y="1487"/>
                    </a:cubicBezTo>
                    <a:cubicBezTo>
                      <a:pt x="270" y="1548"/>
                      <a:pt x="195" y="1622"/>
                      <a:pt x="140" y="1702"/>
                    </a:cubicBezTo>
                    <a:cubicBezTo>
                      <a:pt x="24" y="1859"/>
                      <a:pt x="0" y="2026"/>
                      <a:pt x="84" y="2208"/>
                    </a:cubicBezTo>
                    <a:cubicBezTo>
                      <a:pt x="149" y="2348"/>
                      <a:pt x="256" y="2459"/>
                      <a:pt x="382" y="2547"/>
                    </a:cubicBezTo>
                    <a:cubicBezTo>
                      <a:pt x="535" y="2655"/>
                      <a:pt x="698" y="2715"/>
                      <a:pt x="879" y="2743"/>
                    </a:cubicBezTo>
                    <a:cubicBezTo>
                      <a:pt x="981" y="2759"/>
                      <a:pt x="1085" y="2766"/>
                      <a:pt x="1188" y="2766"/>
                    </a:cubicBezTo>
                    <a:cubicBezTo>
                      <a:pt x="1291" y="2766"/>
                      <a:pt x="1395" y="2759"/>
                      <a:pt x="1497" y="2747"/>
                    </a:cubicBezTo>
                    <a:cubicBezTo>
                      <a:pt x="1641" y="2734"/>
                      <a:pt x="1785" y="2715"/>
                      <a:pt x="1929" y="2701"/>
                    </a:cubicBezTo>
                    <a:cubicBezTo>
                      <a:pt x="2008" y="2691"/>
                      <a:pt x="2088" y="2687"/>
                      <a:pt x="2167" y="2687"/>
                    </a:cubicBezTo>
                    <a:cubicBezTo>
                      <a:pt x="2185" y="2691"/>
                      <a:pt x="2208" y="2687"/>
                      <a:pt x="2232" y="2701"/>
                    </a:cubicBezTo>
                    <a:cubicBezTo>
                      <a:pt x="2171" y="2757"/>
                      <a:pt x="2116" y="2813"/>
                      <a:pt x="2055" y="2863"/>
                    </a:cubicBezTo>
                    <a:cubicBezTo>
                      <a:pt x="1957" y="2952"/>
                      <a:pt x="1856" y="3036"/>
                      <a:pt x="1762" y="3129"/>
                    </a:cubicBezTo>
                    <a:cubicBezTo>
                      <a:pt x="1622" y="3264"/>
                      <a:pt x="1483" y="3403"/>
                      <a:pt x="1344" y="3543"/>
                    </a:cubicBezTo>
                    <a:cubicBezTo>
                      <a:pt x="1251" y="3635"/>
                      <a:pt x="1167" y="3733"/>
                      <a:pt x="1088" y="3839"/>
                    </a:cubicBezTo>
                    <a:cubicBezTo>
                      <a:pt x="1013" y="3938"/>
                      <a:pt x="953" y="4045"/>
                      <a:pt x="912" y="4165"/>
                    </a:cubicBezTo>
                    <a:cubicBezTo>
                      <a:pt x="897" y="4212"/>
                      <a:pt x="888" y="4263"/>
                      <a:pt x="888" y="4314"/>
                    </a:cubicBezTo>
                    <a:cubicBezTo>
                      <a:pt x="893" y="4403"/>
                      <a:pt x="930" y="4472"/>
                      <a:pt x="995" y="4528"/>
                    </a:cubicBezTo>
                    <a:cubicBezTo>
                      <a:pt x="1079" y="4598"/>
                      <a:pt x="1172" y="4639"/>
                      <a:pt x="1274" y="4667"/>
                    </a:cubicBezTo>
                    <a:cubicBezTo>
                      <a:pt x="1367" y="4694"/>
                      <a:pt x="1459" y="4707"/>
                      <a:pt x="1552" y="4707"/>
                    </a:cubicBezTo>
                    <a:cubicBezTo>
                      <a:pt x="1636" y="4707"/>
                      <a:pt x="1720" y="4696"/>
                      <a:pt x="1804" y="4676"/>
                    </a:cubicBezTo>
                    <a:cubicBezTo>
                      <a:pt x="1901" y="4654"/>
                      <a:pt x="2000" y="4630"/>
                      <a:pt x="2097" y="4607"/>
                    </a:cubicBezTo>
                    <a:cubicBezTo>
                      <a:pt x="2246" y="4570"/>
                      <a:pt x="2390" y="4509"/>
                      <a:pt x="2515" y="4416"/>
                    </a:cubicBezTo>
                    <a:cubicBezTo>
                      <a:pt x="2622" y="4341"/>
                      <a:pt x="2715" y="4258"/>
                      <a:pt x="2785" y="4152"/>
                    </a:cubicBezTo>
                    <a:cubicBezTo>
                      <a:pt x="2836" y="4081"/>
                      <a:pt x="2869" y="3998"/>
                      <a:pt x="2901" y="3919"/>
                    </a:cubicBezTo>
                    <a:cubicBezTo>
                      <a:pt x="2926" y="3857"/>
                      <a:pt x="2932" y="3827"/>
                      <a:pt x="2947" y="3827"/>
                    </a:cubicBezTo>
                    <a:cubicBezTo>
                      <a:pt x="2959" y="3827"/>
                      <a:pt x="2978" y="3850"/>
                      <a:pt x="3022" y="3895"/>
                    </a:cubicBezTo>
                    <a:cubicBezTo>
                      <a:pt x="3032" y="3901"/>
                      <a:pt x="3036" y="3910"/>
                      <a:pt x="3045" y="3919"/>
                    </a:cubicBezTo>
                    <a:cubicBezTo>
                      <a:pt x="3115" y="4002"/>
                      <a:pt x="3184" y="4086"/>
                      <a:pt x="3259" y="4165"/>
                    </a:cubicBezTo>
                    <a:cubicBezTo>
                      <a:pt x="3328" y="4240"/>
                      <a:pt x="3403" y="4309"/>
                      <a:pt x="3482" y="4375"/>
                    </a:cubicBezTo>
                    <a:cubicBezTo>
                      <a:pt x="3598" y="4472"/>
                      <a:pt x="3724" y="4556"/>
                      <a:pt x="3858" y="4616"/>
                    </a:cubicBezTo>
                    <a:cubicBezTo>
                      <a:pt x="3959" y="4659"/>
                      <a:pt x="4060" y="4681"/>
                      <a:pt x="4164" y="4681"/>
                    </a:cubicBezTo>
                    <a:cubicBezTo>
                      <a:pt x="4205" y="4681"/>
                      <a:pt x="4245" y="4678"/>
                      <a:pt x="4287" y="4672"/>
                    </a:cubicBezTo>
                    <a:cubicBezTo>
                      <a:pt x="4398" y="4654"/>
                      <a:pt x="4486" y="4598"/>
                      <a:pt x="4556" y="4514"/>
                    </a:cubicBezTo>
                    <a:cubicBezTo>
                      <a:pt x="4594" y="4472"/>
                      <a:pt x="4630" y="4425"/>
                      <a:pt x="4663" y="4375"/>
                    </a:cubicBezTo>
                    <a:cubicBezTo>
                      <a:pt x="4737" y="4277"/>
                      <a:pt x="4802" y="4170"/>
                      <a:pt x="4854" y="4054"/>
                    </a:cubicBezTo>
                    <a:cubicBezTo>
                      <a:pt x="4896" y="3951"/>
                      <a:pt x="4918" y="3839"/>
                      <a:pt x="4914" y="3728"/>
                    </a:cubicBezTo>
                    <a:cubicBezTo>
                      <a:pt x="4914" y="3622"/>
                      <a:pt x="4886" y="3519"/>
                      <a:pt x="4845" y="3427"/>
                    </a:cubicBezTo>
                    <a:cubicBezTo>
                      <a:pt x="4807" y="3343"/>
                      <a:pt x="4770" y="3268"/>
                      <a:pt x="4733" y="3189"/>
                    </a:cubicBezTo>
                    <a:cubicBezTo>
                      <a:pt x="4663" y="3054"/>
                      <a:pt x="4602" y="2914"/>
                      <a:pt x="4551" y="2771"/>
                    </a:cubicBezTo>
                    <a:cubicBezTo>
                      <a:pt x="4538" y="2738"/>
                      <a:pt x="4528" y="2706"/>
                      <a:pt x="4519" y="2668"/>
                    </a:cubicBezTo>
                    <a:cubicBezTo>
                      <a:pt x="4505" y="2612"/>
                      <a:pt x="4528" y="2566"/>
                      <a:pt x="4575" y="2538"/>
                    </a:cubicBezTo>
                    <a:cubicBezTo>
                      <a:pt x="4594" y="2524"/>
                      <a:pt x="4611" y="2511"/>
                      <a:pt x="4630" y="2501"/>
                    </a:cubicBezTo>
                    <a:cubicBezTo>
                      <a:pt x="4756" y="2436"/>
                      <a:pt x="4877" y="2376"/>
                      <a:pt x="4997" y="2311"/>
                    </a:cubicBezTo>
                    <a:cubicBezTo>
                      <a:pt x="5091" y="2264"/>
                      <a:pt x="5179" y="2217"/>
                      <a:pt x="5263" y="2166"/>
                    </a:cubicBezTo>
                    <a:cubicBezTo>
                      <a:pt x="5439" y="2069"/>
                      <a:pt x="5602" y="1953"/>
                      <a:pt x="5755" y="1822"/>
                    </a:cubicBezTo>
                    <a:cubicBezTo>
                      <a:pt x="5834" y="1753"/>
                      <a:pt x="5905" y="1683"/>
                      <a:pt x="5956" y="1590"/>
                    </a:cubicBezTo>
                    <a:cubicBezTo>
                      <a:pt x="6002" y="1506"/>
                      <a:pt x="6021" y="1418"/>
                      <a:pt x="6002" y="1325"/>
                    </a:cubicBezTo>
                    <a:cubicBezTo>
                      <a:pt x="5988" y="1236"/>
                      <a:pt x="5946" y="1162"/>
                      <a:pt x="5905" y="1088"/>
                    </a:cubicBezTo>
                    <a:cubicBezTo>
                      <a:pt x="5825" y="953"/>
                      <a:pt x="5737" y="827"/>
                      <a:pt x="5649" y="702"/>
                    </a:cubicBezTo>
                    <a:cubicBezTo>
                      <a:pt x="5588" y="623"/>
                      <a:pt x="5523" y="548"/>
                      <a:pt x="5444" y="492"/>
                    </a:cubicBezTo>
                    <a:cubicBezTo>
                      <a:pt x="5345" y="426"/>
                      <a:pt x="5243" y="387"/>
                      <a:pt x="5131" y="387"/>
                    </a:cubicBezTo>
                    <a:cubicBezTo>
                      <a:pt x="5101" y="387"/>
                      <a:pt x="5071" y="389"/>
                      <a:pt x="5040" y="395"/>
                    </a:cubicBezTo>
                    <a:cubicBezTo>
                      <a:pt x="4961" y="404"/>
                      <a:pt x="4881" y="428"/>
                      <a:pt x="4807" y="460"/>
                    </a:cubicBezTo>
                    <a:cubicBezTo>
                      <a:pt x="4500" y="590"/>
                      <a:pt x="4212" y="753"/>
                      <a:pt x="3948" y="958"/>
                    </a:cubicBezTo>
                    <a:cubicBezTo>
                      <a:pt x="3935" y="968"/>
                      <a:pt x="3927" y="974"/>
                      <a:pt x="3921" y="974"/>
                    </a:cubicBezTo>
                    <a:cubicBezTo>
                      <a:pt x="3914" y="974"/>
                      <a:pt x="3910" y="965"/>
                      <a:pt x="3905" y="944"/>
                    </a:cubicBezTo>
                    <a:cubicBezTo>
                      <a:pt x="3892" y="842"/>
                      <a:pt x="3873" y="739"/>
                      <a:pt x="3854" y="637"/>
                    </a:cubicBezTo>
                    <a:cubicBezTo>
                      <a:pt x="3836" y="539"/>
                      <a:pt x="3826" y="442"/>
                      <a:pt x="3798" y="344"/>
                    </a:cubicBezTo>
                    <a:cubicBezTo>
                      <a:pt x="3785" y="293"/>
                      <a:pt x="3766" y="247"/>
                      <a:pt x="3738" y="200"/>
                    </a:cubicBezTo>
                    <a:cubicBezTo>
                      <a:pt x="3710" y="158"/>
                      <a:pt x="3682" y="116"/>
                      <a:pt x="3645" y="84"/>
                    </a:cubicBezTo>
                    <a:cubicBezTo>
                      <a:pt x="3575" y="28"/>
                      <a:pt x="3496" y="0"/>
                      <a:pt x="34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11"/>
              <p:cNvSpPr/>
              <p:nvPr/>
            </p:nvSpPr>
            <p:spPr>
              <a:xfrm>
                <a:off x="2693833" y="4101250"/>
                <a:ext cx="83170" cy="77651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7" name="Google Shape;417;p11"/>
            <p:cNvGrpSpPr/>
            <p:nvPr/>
          </p:nvGrpSpPr>
          <p:grpSpPr>
            <a:xfrm>
              <a:off x="-179934" y="2971974"/>
              <a:ext cx="544663" cy="516347"/>
              <a:chOff x="5212426" y="1489091"/>
              <a:chExt cx="247024" cy="234192"/>
            </a:xfrm>
          </p:grpSpPr>
          <p:sp>
            <p:nvSpPr>
              <p:cNvPr id="418" name="Google Shape;418;p11"/>
              <p:cNvSpPr/>
              <p:nvPr/>
            </p:nvSpPr>
            <p:spPr>
              <a:xfrm>
                <a:off x="5212426" y="1489091"/>
                <a:ext cx="247024" cy="234192"/>
              </a:xfrm>
              <a:custGeom>
                <a:rect b="b" l="l" r="r" t="t"/>
                <a:pathLst>
                  <a:path extrusionOk="0" h="1191" w="1256">
                    <a:moveTo>
                      <a:pt x="636" y="1"/>
                    </a:moveTo>
                    <a:cubicBezTo>
                      <a:pt x="608" y="1"/>
                      <a:pt x="580" y="5"/>
                      <a:pt x="552" y="5"/>
                    </a:cubicBezTo>
                    <a:cubicBezTo>
                      <a:pt x="474" y="18"/>
                      <a:pt x="395" y="33"/>
                      <a:pt x="329" y="84"/>
                    </a:cubicBezTo>
                    <a:cubicBezTo>
                      <a:pt x="297" y="106"/>
                      <a:pt x="284" y="144"/>
                      <a:pt x="297" y="186"/>
                    </a:cubicBezTo>
                    <a:cubicBezTo>
                      <a:pt x="307" y="228"/>
                      <a:pt x="329" y="269"/>
                      <a:pt x="348" y="307"/>
                    </a:cubicBezTo>
                    <a:cubicBezTo>
                      <a:pt x="363" y="335"/>
                      <a:pt x="381" y="358"/>
                      <a:pt x="400" y="391"/>
                    </a:cubicBezTo>
                    <a:cubicBezTo>
                      <a:pt x="385" y="385"/>
                      <a:pt x="381" y="385"/>
                      <a:pt x="376" y="381"/>
                    </a:cubicBezTo>
                    <a:cubicBezTo>
                      <a:pt x="307" y="355"/>
                      <a:pt x="238" y="329"/>
                      <a:pt x="162" y="329"/>
                    </a:cubicBezTo>
                    <a:cubicBezTo>
                      <a:pt x="156" y="329"/>
                      <a:pt x="150" y="329"/>
                      <a:pt x="144" y="330"/>
                    </a:cubicBezTo>
                    <a:cubicBezTo>
                      <a:pt x="84" y="330"/>
                      <a:pt x="50" y="353"/>
                      <a:pt x="32" y="413"/>
                    </a:cubicBezTo>
                    <a:cubicBezTo>
                      <a:pt x="9" y="516"/>
                      <a:pt x="0" y="619"/>
                      <a:pt x="32" y="726"/>
                    </a:cubicBezTo>
                    <a:cubicBezTo>
                      <a:pt x="45" y="772"/>
                      <a:pt x="82" y="804"/>
                      <a:pt x="132" y="804"/>
                    </a:cubicBezTo>
                    <a:cubicBezTo>
                      <a:pt x="136" y="804"/>
                      <a:pt x="140" y="804"/>
                      <a:pt x="144" y="804"/>
                    </a:cubicBezTo>
                    <a:cubicBezTo>
                      <a:pt x="195" y="795"/>
                      <a:pt x="251" y="781"/>
                      <a:pt x="307" y="767"/>
                    </a:cubicBezTo>
                    <a:cubicBezTo>
                      <a:pt x="335" y="758"/>
                      <a:pt x="367" y="744"/>
                      <a:pt x="395" y="730"/>
                    </a:cubicBezTo>
                    <a:lnTo>
                      <a:pt x="395" y="730"/>
                    </a:lnTo>
                    <a:cubicBezTo>
                      <a:pt x="395" y="739"/>
                      <a:pt x="385" y="748"/>
                      <a:pt x="381" y="754"/>
                    </a:cubicBezTo>
                    <a:cubicBezTo>
                      <a:pt x="339" y="809"/>
                      <a:pt x="288" y="860"/>
                      <a:pt x="251" y="915"/>
                    </a:cubicBezTo>
                    <a:cubicBezTo>
                      <a:pt x="209" y="967"/>
                      <a:pt x="209" y="1027"/>
                      <a:pt x="269" y="1074"/>
                    </a:cubicBezTo>
                    <a:cubicBezTo>
                      <a:pt x="357" y="1144"/>
                      <a:pt x="460" y="1181"/>
                      <a:pt x="571" y="1190"/>
                    </a:cubicBezTo>
                    <a:cubicBezTo>
                      <a:pt x="576" y="1190"/>
                      <a:pt x="580" y="1191"/>
                      <a:pt x="584" y="1191"/>
                    </a:cubicBezTo>
                    <a:cubicBezTo>
                      <a:pt x="621" y="1191"/>
                      <a:pt x="652" y="1172"/>
                      <a:pt x="664" y="1134"/>
                    </a:cubicBezTo>
                    <a:cubicBezTo>
                      <a:pt x="683" y="1093"/>
                      <a:pt x="692" y="1050"/>
                      <a:pt x="702" y="1009"/>
                    </a:cubicBezTo>
                    <a:cubicBezTo>
                      <a:pt x="711" y="977"/>
                      <a:pt x="711" y="949"/>
                      <a:pt x="715" y="915"/>
                    </a:cubicBezTo>
                    <a:lnTo>
                      <a:pt x="720" y="915"/>
                    </a:lnTo>
                    <a:cubicBezTo>
                      <a:pt x="725" y="925"/>
                      <a:pt x="730" y="930"/>
                      <a:pt x="734" y="939"/>
                    </a:cubicBezTo>
                    <a:cubicBezTo>
                      <a:pt x="762" y="995"/>
                      <a:pt x="790" y="1055"/>
                      <a:pt x="841" y="1102"/>
                    </a:cubicBezTo>
                    <a:cubicBezTo>
                      <a:pt x="861" y="1119"/>
                      <a:pt x="882" y="1127"/>
                      <a:pt x="904" y="1127"/>
                    </a:cubicBezTo>
                    <a:cubicBezTo>
                      <a:pt x="919" y="1127"/>
                      <a:pt x="933" y="1123"/>
                      <a:pt x="948" y="1116"/>
                    </a:cubicBezTo>
                    <a:cubicBezTo>
                      <a:pt x="1060" y="1060"/>
                      <a:pt x="1134" y="971"/>
                      <a:pt x="1185" y="865"/>
                    </a:cubicBezTo>
                    <a:cubicBezTo>
                      <a:pt x="1204" y="823"/>
                      <a:pt x="1194" y="786"/>
                      <a:pt x="1162" y="758"/>
                    </a:cubicBezTo>
                    <a:cubicBezTo>
                      <a:pt x="1134" y="726"/>
                      <a:pt x="1097" y="702"/>
                      <a:pt x="1060" y="679"/>
                    </a:cubicBezTo>
                    <a:cubicBezTo>
                      <a:pt x="1032" y="660"/>
                      <a:pt x="999" y="646"/>
                      <a:pt x="966" y="628"/>
                    </a:cubicBezTo>
                    <a:cubicBezTo>
                      <a:pt x="990" y="623"/>
                      <a:pt x="1009" y="619"/>
                      <a:pt x="1032" y="614"/>
                    </a:cubicBezTo>
                    <a:cubicBezTo>
                      <a:pt x="1088" y="600"/>
                      <a:pt x="1144" y="591"/>
                      <a:pt x="1194" y="572"/>
                    </a:cubicBezTo>
                    <a:cubicBezTo>
                      <a:pt x="1236" y="558"/>
                      <a:pt x="1255" y="516"/>
                      <a:pt x="1250" y="475"/>
                    </a:cubicBezTo>
                    <a:cubicBezTo>
                      <a:pt x="1241" y="372"/>
                      <a:pt x="1189" y="288"/>
                      <a:pt x="1129" y="205"/>
                    </a:cubicBezTo>
                    <a:cubicBezTo>
                      <a:pt x="1125" y="200"/>
                      <a:pt x="1101" y="177"/>
                      <a:pt x="1092" y="172"/>
                    </a:cubicBezTo>
                    <a:cubicBezTo>
                      <a:pt x="1072" y="152"/>
                      <a:pt x="1049" y="139"/>
                      <a:pt x="1022" y="139"/>
                    </a:cubicBezTo>
                    <a:cubicBezTo>
                      <a:pt x="1012" y="139"/>
                      <a:pt x="1001" y="141"/>
                      <a:pt x="990" y="144"/>
                    </a:cubicBezTo>
                    <a:cubicBezTo>
                      <a:pt x="938" y="162"/>
                      <a:pt x="897" y="200"/>
                      <a:pt x="855" y="237"/>
                    </a:cubicBezTo>
                    <a:cubicBezTo>
                      <a:pt x="822" y="269"/>
                      <a:pt x="795" y="302"/>
                      <a:pt x="758" y="344"/>
                    </a:cubicBezTo>
                    <a:cubicBezTo>
                      <a:pt x="758" y="325"/>
                      <a:pt x="758" y="316"/>
                      <a:pt x="762" y="302"/>
                    </a:cubicBezTo>
                    <a:cubicBezTo>
                      <a:pt x="762" y="246"/>
                      <a:pt x="771" y="186"/>
                      <a:pt x="767" y="130"/>
                    </a:cubicBezTo>
                    <a:cubicBezTo>
                      <a:pt x="762" y="42"/>
                      <a:pt x="720" y="1"/>
                      <a:pt x="6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11"/>
              <p:cNvSpPr/>
              <p:nvPr/>
            </p:nvSpPr>
            <p:spPr>
              <a:xfrm>
                <a:off x="5344986" y="1546509"/>
                <a:ext cx="41105" cy="45816"/>
              </a:xfrm>
              <a:custGeom>
                <a:rect b="b" l="l" r="r" t="t"/>
                <a:pathLst>
                  <a:path extrusionOk="0" h="233" w="209">
                    <a:moveTo>
                      <a:pt x="172" y="1"/>
                    </a:moveTo>
                    <a:cubicBezTo>
                      <a:pt x="153" y="1"/>
                      <a:pt x="144" y="20"/>
                      <a:pt x="148" y="33"/>
                    </a:cubicBezTo>
                    <a:lnTo>
                      <a:pt x="129" y="52"/>
                    </a:lnTo>
                    <a:cubicBezTo>
                      <a:pt x="79" y="112"/>
                      <a:pt x="37" y="168"/>
                      <a:pt x="0" y="219"/>
                    </a:cubicBezTo>
                    <a:lnTo>
                      <a:pt x="18" y="233"/>
                    </a:lnTo>
                    <a:cubicBezTo>
                      <a:pt x="56" y="183"/>
                      <a:pt x="97" y="127"/>
                      <a:pt x="148" y="66"/>
                    </a:cubicBezTo>
                    <a:lnTo>
                      <a:pt x="157" y="52"/>
                    </a:lnTo>
                    <a:cubicBezTo>
                      <a:pt x="163" y="57"/>
                      <a:pt x="167" y="57"/>
                      <a:pt x="172" y="57"/>
                    </a:cubicBezTo>
                    <a:cubicBezTo>
                      <a:pt x="209" y="57"/>
                      <a:pt x="209" y="1"/>
                      <a:pt x="1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11"/>
              <p:cNvSpPr/>
              <p:nvPr/>
            </p:nvSpPr>
            <p:spPr>
              <a:xfrm>
                <a:off x="5298963" y="1623394"/>
                <a:ext cx="29698" cy="47782"/>
              </a:xfrm>
              <a:custGeom>
                <a:rect b="b" l="l" r="r" t="t"/>
                <a:pathLst>
                  <a:path extrusionOk="0" h="243" w="151">
                    <a:moveTo>
                      <a:pt x="131" y="0"/>
                    </a:moveTo>
                    <a:cubicBezTo>
                      <a:pt x="103" y="65"/>
                      <a:pt x="76" y="126"/>
                      <a:pt x="43" y="182"/>
                    </a:cubicBezTo>
                    <a:lnTo>
                      <a:pt x="39" y="182"/>
                    </a:lnTo>
                    <a:cubicBezTo>
                      <a:pt x="1" y="182"/>
                      <a:pt x="1" y="242"/>
                      <a:pt x="39" y="242"/>
                    </a:cubicBezTo>
                    <a:cubicBezTo>
                      <a:pt x="67" y="242"/>
                      <a:pt x="71" y="215"/>
                      <a:pt x="67" y="196"/>
                    </a:cubicBezTo>
                    <a:cubicBezTo>
                      <a:pt x="95" y="135"/>
                      <a:pt x="127" y="75"/>
                      <a:pt x="150" y="9"/>
                    </a:cubicBezTo>
                    <a:lnTo>
                      <a:pt x="1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11"/>
              <p:cNvSpPr/>
              <p:nvPr/>
            </p:nvSpPr>
            <p:spPr>
              <a:xfrm>
                <a:off x="5275362" y="1614152"/>
                <a:ext cx="44055" cy="36771"/>
              </a:xfrm>
              <a:custGeom>
                <a:rect b="b" l="l" r="r" t="t"/>
                <a:pathLst>
                  <a:path extrusionOk="0" h="187" w="224">
                    <a:moveTo>
                      <a:pt x="210" y="0"/>
                    </a:moveTo>
                    <a:lnTo>
                      <a:pt x="52" y="135"/>
                    </a:lnTo>
                    <a:cubicBezTo>
                      <a:pt x="47" y="131"/>
                      <a:pt x="43" y="131"/>
                      <a:pt x="37" y="131"/>
                    </a:cubicBezTo>
                    <a:cubicBezTo>
                      <a:pt x="0" y="131"/>
                      <a:pt x="0" y="187"/>
                      <a:pt x="37" y="187"/>
                    </a:cubicBezTo>
                    <a:cubicBezTo>
                      <a:pt x="56" y="187"/>
                      <a:pt x="65" y="168"/>
                      <a:pt x="61" y="154"/>
                    </a:cubicBezTo>
                    <a:lnTo>
                      <a:pt x="223" y="19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11"/>
              <p:cNvSpPr/>
              <p:nvPr/>
            </p:nvSpPr>
            <p:spPr>
              <a:xfrm>
                <a:off x="5262578" y="1599601"/>
                <a:ext cx="51332" cy="14748"/>
              </a:xfrm>
              <a:custGeom>
                <a:rect b="b" l="l" r="r" t="t"/>
                <a:pathLst>
                  <a:path extrusionOk="0" h="75" w="261">
                    <a:moveTo>
                      <a:pt x="256" y="1"/>
                    </a:moveTo>
                    <a:lnTo>
                      <a:pt x="61" y="24"/>
                    </a:lnTo>
                    <a:cubicBezTo>
                      <a:pt x="56" y="19"/>
                      <a:pt x="46" y="14"/>
                      <a:pt x="37" y="14"/>
                    </a:cubicBezTo>
                    <a:cubicBezTo>
                      <a:pt x="1" y="14"/>
                      <a:pt x="1" y="74"/>
                      <a:pt x="37" y="74"/>
                    </a:cubicBezTo>
                    <a:cubicBezTo>
                      <a:pt x="56" y="74"/>
                      <a:pt x="65" y="61"/>
                      <a:pt x="65" y="47"/>
                    </a:cubicBezTo>
                    <a:lnTo>
                      <a:pt x="261" y="24"/>
                    </a:lnTo>
                    <a:lnTo>
                      <a:pt x="25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11"/>
              <p:cNvSpPr/>
              <p:nvPr/>
            </p:nvSpPr>
            <p:spPr>
              <a:xfrm>
                <a:off x="5319221" y="1532941"/>
                <a:ext cx="17504" cy="56041"/>
              </a:xfrm>
              <a:custGeom>
                <a:rect b="b" l="l" r="r" t="t"/>
                <a:pathLst>
                  <a:path extrusionOk="0" h="285" w="89">
                    <a:moveTo>
                      <a:pt x="19" y="1"/>
                    </a:moveTo>
                    <a:cubicBezTo>
                      <a:pt x="15" y="1"/>
                      <a:pt x="15" y="5"/>
                      <a:pt x="9" y="5"/>
                    </a:cubicBezTo>
                    <a:cubicBezTo>
                      <a:pt x="5" y="10"/>
                      <a:pt x="5" y="14"/>
                      <a:pt x="5" y="14"/>
                    </a:cubicBezTo>
                    <a:cubicBezTo>
                      <a:pt x="0" y="18"/>
                      <a:pt x="0" y="23"/>
                      <a:pt x="0" y="29"/>
                    </a:cubicBezTo>
                    <a:cubicBezTo>
                      <a:pt x="0" y="29"/>
                      <a:pt x="0" y="33"/>
                      <a:pt x="5" y="33"/>
                    </a:cubicBezTo>
                    <a:cubicBezTo>
                      <a:pt x="5" y="37"/>
                      <a:pt x="5" y="42"/>
                      <a:pt x="9" y="46"/>
                    </a:cubicBezTo>
                    <a:cubicBezTo>
                      <a:pt x="15" y="46"/>
                      <a:pt x="15" y="51"/>
                      <a:pt x="15" y="51"/>
                    </a:cubicBezTo>
                    <a:cubicBezTo>
                      <a:pt x="19" y="51"/>
                      <a:pt x="19" y="56"/>
                      <a:pt x="24" y="56"/>
                    </a:cubicBezTo>
                    <a:cubicBezTo>
                      <a:pt x="33" y="84"/>
                      <a:pt x="37" y="117"/>
                      <a:pt x="43" y="153"/>
                    </a:cubicBezTo>
                    <a:cubicBezTo>
                      <a:pt x="52" y="196"/>
                      <a:pt x="61" y="237"/>
                      <a:pt x="71" y="284"/>
                    </a:cubicBezTo>
                    <a:lnTo>
                      <a:pt x="89" y="280"/>
                    </a:lnTo>
                    <a:cubicBezTo>
                      <a:pt x="80" y="233"/>
                      <a:pt x="71" y="190"/>
                      <a:pt x="65" y="149"/>
                    </a:cubicBezTo>
                    <a:cubicBezTo>
                      <a:pt x="61" y="117"/>
                      <a:pt x="52" y="84"/>
                      <a:pt x="47" y="51"/>
                    </a:cubicBezTo>
                    <a:cubicBezTo>
                      <a:pt x="47" y="51"/>
                      <a:pt x="52" y="51"/>
                      <a:pt x="56" y="46"/>
                    </a:cubicBezTo>
                    <a:cubicBezTo>
                      <a:pt x="56" y="46"/>
                      <a:pt x="61" y="42"/>
                      <a:pt x="61" y="37"/>
                    </a:cubicBezTo>
                    <a:lnTo>
                      <a:pt x="61" y="29"/>
                    </a:lnTo>
                    <a:lnTo>
                      <a:pt x="61" y="18"/>
                    </a:lnTo>
                    <a:cubicBezTo>
                      <a:pt x="61" y="14"/>
                      <a:pt x="56" y="10"/>
                      <a:pt x="56" y="5"/>
                    </a:cubicBezTo>
                    <a:cubicBezTo>
                      <a:pt x="52" y="5"/>
                      <a:pt x="52" y="5"/>
                      <a:pt x="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11"/>
              <p:cNvSpPr/>
              <p:nvPr/>
            </p:nvSpPr>
            <p:spPr>
              <a:xfrm>
                <a:off x="5349509" y="1574038"/>
                <a:ext cx="52119" cy="25759"/>
              </a:xfrm>
              <a:custGeom>
                <a:rect b="b" l="l" r="r" t="t"/>
                <a:pathLst>
                  <a:path extrusionOk="0" h="131" w="265">
                    <a:moveTo>
                      <a:pt x="228" y="0"/>
                    </a:moveTo>
                    <a:cubicBezTo>
                      <a:pt x="214" y="0"/>
                      <a:pt x="205" y="15"/>
                      <a:pt x="205" y="28"/>
                    </a:cubicBezTo>
                    <a:cubicBezTo>
                      <a:pt x="172" y="37"/>
                      <a:pt x="144" y="52"/>
                      <a:pt x="116" y="61"/>
                    </a:cubicBezTo>
                    <a:cubicBezTo>
                      <a:pt x="84" y="75"/>
                      <a:pt x="46" y="88"/>
                      <a:pt x="0" y="107"/>
                    </a:cubicBezTo>
                    <a:lnTo>
                      <a:pt x="9" y="131"/>
                    </a:lnTo>
                    <a:cubicBezTo>
                      <a:pt x="56" y="112"/>
                      <a:pt x="93" y="98"/>
                      <a:pt x="125" y="84"/>
                    </a:cubicBezTo>
                    <a:cubicBezTo>
                      <a:pt x="153" y="71"/>
                      <a:pt x="181" y="61"/>
                      <a:pt x="209" y="47"/>
                    </a:cubicBezTo>
                    <a:cubicBezTo>
                      <a:pt x="214" y="52"/>
                      <a:pt x="224" y="56"/>
                      <a:pt x="228" y="56"/>
                    </a:cubicBezTo>
                    <a:cubicBezTo>
                      <a:pt x="265" y="56"/>
                      <a:pt x="265" y="0"/>
                      <a:pt x="2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11"/>
              <p:cNvSpPr/>
              <p:nvPr/>
            </p:nvSpPr>
            <p:spPr>
              <a:xfrm>
                <a:off x="5338495" y="1534711"/>
                <a:ext cx="21044" cy="53288"/>
              </a:xfrm>
              <a:custGeom>
                <a:rect b="b" l="l" r="r" t="t"/>
                <a:pathLst>
                  <a:path extrusionOk="0" h="271" w="107">
                    <a:moveTo>
                      <a:pt x="74" y="1"/>
                    </a:moveTo>
                    <a:cubicBezTo>
                      <a:pt x="42" y="1"/>
                      <a:pt x="37" y="33"/>
                      <a:pt x="51" y="52"/>
                    </a:cubicBezTo>
                    <a:cubicBezTo>
                      <a:pt x="37" y="121"/>
                      <a:pt x="19" y="196"/>
                      <a:pt x="1" y="265"/>
                    </a:cubicBezTo>
                    <a:lnTo>
                      <a:pt x="23" y="271"/>
                    </a:lnTo>
                    <a:cubicBezTo>
                      <a:pt x="42" y="200"/>
                      <a:pt x="61" y="131"/>
                      <a:pt x="74" y="56"/>
                    </a:cubicBezTo>
                    <a:cubicBezTo>
                      <a:pt x="107" y="56"/>
                      <a:pt x="107" y="1"/>
                      <a:pt x="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11"/>
              <p:cNvSpPr/>
              <p:nvPr/>
            </p:nvSpPr>
            <p:spPr>
              <a:xfrm>
                <a:off x="5268085" y="1570302"/>
                <a:ext cx="46809" cy="23203"/>
              </a:xfrm>
              <a:custGeom>
                <a:rect b="b" l="l" r="r" t="t"/>
                <a:pathLst>
                  <a:path extrusionOk="0" h="118" w="238">
                    <a:moveTo>
                      <a:pt x="37" y="0"/>
                    </a:moveTo>
                    <a:cubicBezTo>
                      <a:pt x="1" y="0"/>
                      <a:pt x="1" y="56"/>
                      <a:pt x="37" y="56"/>
                    </a:cubicBezTo>
                    <a:cubicBezTo>
                      <a:pt x="46" y="56"/>
                      <a:pt x="56" y="52"/>
                      <a:pt x="61" y="47"/>
                    </a:cubicBezTo>
                    <a:cubicBezTo>
                      <a:pt x="117" y="66"/>
                      <a:pt x="172" y="90"/>
                      <a:pt x="228" y="117"/>
                    </a:cubicBezTo>
                    <a:lnTo>
                      <a:pt x="237" y="94"/>
                    </a:lnTo>
                    <a:cubicBezTo>
                      <a:pt x="181" y="66"/>
                      <a:pt x="125" y="43"/>
                      <a:pt x="65" y="24"/>
                    </a:cubicBezTo>
                    <a:cubicBezTo>
                      <a:pt x="65" y="10"/>
                      <a:pt x="56" y="0"/>
                      <a:pt x="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11"/>
              <p:cNvSpPr/>
              <p:nvPr/>
            </p:nvSpPr>
            <p:spPr>
              <a:xfrm>
                <a:off x="5289130" y="1544739"/>
                <a:ext cx="39532" cy="49552"/>
              </a:xfrm>
              <a:custGeom>
                <a:rect b="b" l="l" r="r" t="t"/>
                <a:pathLst>
                  <a:path extrusionOk="0" h="252" w="201">
                    <a:moveTo>
                      <a:pt x="37" y="1"/>
                    </a:moveTo>
                    <a:cubicBezTo>
                      <a:pt x="1" y="1"/>
                      <a:pt x="1" y="57"/>
                      <a:pt x="37" y="57"/>
                    </a:cubicBezTo>
                    <a:lnTo>
                      <a:pt x="42" y="57"/>
                    </a:lnTo>
                    <a:cubicBezTo>
                      <a:pt x="93" y="117"/>
                      <a:pt x="140" y="182"/>
                      <a:pt x="181" y="252"/>
                    </a:cubicBezTo>
                    <a:lnTo>
                      <a:pt x="200" y="237"/>
                    </a:lnTo>
                    <a:cubicBezTo>
                      <a:pt x="158" y="168"/>
                      <a:pt x="112" y="102"/>
                      <a:pt x="61" y="42"/>
                    </a:cubicBezTo>
                    <a:cubicBezTo>
                      <a:pt x="70" y="24"/>
                      <a:pt x="61" y="1"/>
                      <a:pt x="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11"/>
              <p:cNvSpPr/>
              <p:nvPr/>
            </p:nvSpPr>
            <p:spPr>
              <a:xfrm>
                <a:off x="5357573" y="1600584"/>
                <a:ext cx="47005" cy="24776"/>
              </a:xfrm>
              <a:custGeom>
                <a:rect b="b" l="l" r="r" t="t"/>
                <a:pathLst>
                  <a:path extrusionOk="0" h="126" w="239">
                    <a:moveTo>
                      <a:pt x="10" y="0"/>
                    </a:moveTo>
                    <a:lnTo>
                      <a:pt x="1" y="19"/>
                    </a:lnTo>
                    <a:cubicBezTo>
                      <a:pt x="61" y="47"/>
                      <a:pt x="121" y="69"/>
                      <a:pt x="183" y="97"/>
                    </a:cubicBezTo>
                    <a:lnTo>
                      <a:pt x="183" y="112"/>
                    </a:lnTo>
                    <a:lnTo>
                      <a:pt x="187" y="116"/>
                    </a:lnTo>
                    <a:cubicBezTo>
                      <a:pt x="192" y="121"/>
                      <a:pt x="196" y="125"/>
                      <a:pt x="196" y="125"/>
                    </a:cubicBezTo>
                    <a:lnTo>
                      <a:pt x="215" y="125"/>
                    </a:lnTo>
                    <a:cubicBezTo>
                      <a:pt x="219" y="125"/>
                      <a:pt x="224" y="121"/>
                      <a:pt x="228" y="116"/>
                    </a:cubicBezTo>
                    <a:cubicBezTo>
                      <a:pt x="228" y="116"/>
                      <a:pt x="233" y="116"/>
                      <a:pt x="233" y="112"/>
                    </a:cubicBezTo>
                    <a:cubicBezTo>
                      <a:pt x="238" y="107"/>
                      <a:pt x="238" y="103"/>
                      <a:pt x="238" y="97"/>
                    </a:cubicBezTo>
                    <a:lnTo>
                      <a:pt x="238" y="93"/>
                    </a:lnTo>
                    <a:cubicBezTo>
                      <a:pt x="238" y="88"/>
                      <a:pt x="238" y="88"/>
                      <a:pt x="233" y="84"/>
                    </a:cubicBezTo>
                    <a:cubicBezTo>
                      <a:pt x="233" y="79"/>
                      <a:pt x="233" y="79"/>
                      <a:pt x="228" y="75"/>
                    </a:cubicBezTo>
                    <a:cubicBezTo>
                      <a:pt x="224" y="69"/>
                      <a:pt x="224" y="69"/>
                      <a:pt x="219" y="69"/>
                    </a:cubicBezTo>
                    <a:cubicBezTo>
                      <a:pt x="215" y="65"/>
                      <a:pt x="215" y="65"/>
                      <a:pt x="210" y="65"/>
                    </a:cubicBezTo>
                    <a:lnTo>
                      <a:pt x="200" y="65"/>
                    </a:lnTo>
                    <a:cubicBezTo>
                      <a:pt x="196" y="69"/>
                      <a:pt x="192" y="69"/>
                      <a:pt x="187" y="75"/>
                    </a:cubicBezTo>
                    <a:lnTo>
                      <a:pt x="187" y="79"/>
                    </a:lnTo>
                    <a:cubicBezTo>
                      <a:pt x="127" y="52"/>
                      <a:pt x="71" y="24"/>
                      <a:pt x="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p11"/>
              <p:cNvSpPr/>
              <p:nvPr/>
            </p:nvSpPr>
            <p:spPr>
              <a:xfrm>
                <a:off x="5353049" y="1620641"/>
                <a:ext cx="33041" cy="43063"/>
              </a:xfrm>
              <a:custGeom>
                <a:rect b="b" l="l" r="r" t="t"/>
                <a:pathLst>
                  <a:path extrusionOk="0" h="219" w="168">
                    <a:moveTo>
                      <a:pt x="19" y="1"/>
                    </a:moveTo>
                    <a:lnTo>
                      <a:pt x="0" y="10"/>
                    </a:lnTo>
                    <a:lnTo>
                      <a:pt x="107" y="173"/>
                    </a:lnTo>
                    <a:cubicBezTo>
                      <a:pt x="98" y="191"/>
                      <a:pt x="103" y="218"/>
                      <a:pt x="131" y="218"/>
                    </a:cubicBezTo>
                    <a:cubicBezTo>
                      <a:pt x="168" y="218"/>
                      <a:pt x="168" y="163"/>
                      <a:pt x="131" y="163"/>
                    </a:cubicBezTo>
                    <a:lnTo>
                      <a:pt x="126" y="163"/>
                    </a:lnTo>
                    <a:lnTo>
                      <a:pt x="1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p11"/>
              <p:cNvSpPr/>
              <p:nvPr/>
            </p:nvSpPr>
            <p:spPr>
              <a:xfrm>
                <a:off x="5334758" y="1627130"/>
                <a:ext cx="14947" cy="48569"/>
              </a:xfrm>
              <a:custGeom>
                <a:rect b="b" l="l" r="r" t="t"/>
                <a:pathLst>
                  <a:path extrusionOk="0" h="247" w="76">
                    <a:moveTo>
                      <a:pt x="24" y="0"/>
                    </a:moveTo>
                    <a:lnTo>
                      <a:pt x="24" y="196"/>
                    </a:lnTo>
                    <a:cubicBezTo>
                      <a:pt x="1" y="204"/>
                      <a:pt x="5" y="247"/>
                      <a:pt x="38" y="247"/>
                    </a:cubicBezTo>
                    <a:cubicBezTo>
                      <a:pt x="70" y="247"/>
                      <a:pt x="75" y="200"/>
                      <a:pt x="48" y="196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11"/>
              <p:cNvSpPr/>
              <p:nvPr/>
            </p:nvSpPr>
            <p:spPr>
              <a:xfrm>
                <a:off x="5300143" y="1569319"/>
                <a:ext cx="69426" cy="69805"/>
              </a:xfrm>
              <a:custGeom>
                <a:rect b="b" l="l" r="r" t="t"/>
                <a:pathLst>
                  <a:path extrusionOk="0" h="355" w="353">
                    <a:moveTo>
                      <a:pt x="177" y="1"/>
                    </a:moveTo>
                    <a:cubicBezTo>
                      <a:pt x="79" y="1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4" y="355"/>
                      <a:pt x="353" y="275"/>
                      <a:pt x="353" y="178"/>
                    </a:cubicBezTo>
                    <a:cubicBezTo>
                      <a:pt x="353" y="80"/>
                      <a:pt x="274" y="1"/>
                      <a:pt x="1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2" name="Google Shape;432;p11"/>
            <p:cNvGrpSpPr/>
            <p:nvPr/>
          </p:nvGrpSpPr>
          <p:grpSpPr>
            <a:xfrm rot="1192762">
              <a:off x="1757192" y="4749421"/>
              <a:ext cx="424444" cy="331794"/>
              <a:chOff x="2580357" y="4028074"/>
              <a:chExt cx="286479" cy="223959"/>
            </a:xfrm>
          </p:grpSpPr>
          <p:sp>
            <p:nvSpPr>
              <p:cNvPr id="433" name="Google Shape;433;p11"/>
              <p:cNvSpPr/>
              <p:nvPr/>
            </p:nvSpPr>
            <p:spPr>
              <a:xfrm>
                <a:off x="2580357" y="4028074"/>
                <a:ext cx="286479" cy="223959"/>
              </a:xfrm>
              <a:custGeom>
                <a:rect b="b" l="l" r="r" t="t"/>
                <a:pathLst>
                  <a:path extrusionOk="0" h="4707" w="6021">
                    <a:moveTo>
                      <a:pt x="3408" y="0"/>
                    </a:moveTo>
                    <a:cubicBezTo>
                      <a:pt x="3324" y="5"/>
                      <a:pt x="3240" y="18"/>
                      <a:pt x="3157" y="33"/>
                    </a:cubicBezTo>
                    <a:cubicBezTo>
                      <a:pt x="3017" y="65"/>
                      <a:pt x="2882" y="93"/>
                      <a:pt x="2743" y="125"/>
                    </a:cubicBezTo>
                    <a:cubicBezTo>
                      <a:pt x="2697" y="140"/>
                      <a:pt x="2650" y="153"/>
                      <a:pt x="2603" y="168"/>
                    </a:cubicBezTo>
                    <a:cubicBezTo>
                      <a:pt x="2506" y="204"/>
                      <a:pt x="2427" y="265"/>
                      <a:pt x="2371" y="348"/>
                    </a:cubicBezTo>
                    <a:cubicBezTo>
                      <a:pt x="2324" y="419"/>
                      <a:pt x="2302" y="498"/>
                      <a:pt x="2302" y="576"/>
                    </a:cubicBezTo>
                    <a:cubicBezTo>
                      <a:pt x="2292" y="702"/>
                      <a:pt x="2296" y="823"/>
                      <a:pt x="2315" y="944"/>
                    </a:cubicBezTo>
                    <a:cubicBezTo>
                      <a:pt x="2330" y="1093"/>
                      <a:pt x="2343" y="1236"/>
                      <a:pt x="2352" y="1385"/>
                    </a:cubicBezTo>
                    <a:lnTo>
                      <a:pt x="2352" y="1460"/>
                    </a:lnTo>
                    <a:cubicBezTo>
                      <a:pt x="2349" y="1486"/>
                      <a:pt x="2344" y="1498"/>
                      <a:pt x="2328" y="1498"/>
                    </a:cubicBezTo>
                    <a:cubicBezTo>
                      <a:pt x="2321" y="1498"/>
                      <a:pt x="2313" y="1496"/>
                      <a:pt x="2302" y="1492"/>
                    </a:cubicBezTo>
                    <a:cubicBezTo>
                      <a:pt x="2259" y="1474"/>
                      <a:pt x="2223" y="1455"/>
                      <a:pt x="2180" y="1432"/>
                    </a:cubicBezTo>
                    <a:cubicBezTo>
                      <a:pt x="2036" y="1357"/>
                      <a:pt x="1892" y="1283"/>
                      <a:pt x="1749" y="1209"/>
                    </a:cubicBezTo>
                    <a:cubicBezTo>
                      <a:pt x="1646" y="1157"/>
                      <a:pt x="1543" y="1112"/>
                      <a:pt x="1432" y="1078"/>
                    </a:cubicBezTo>
                    <a:cubicBezTo>
                      <a:pt x="1367" y="1060"/>
                      <a:pt x="1302" y="1050"/>
                      <a:pt x="1236" y="1046"/>
                    </a:cubicBezTo>
                    <a:cubicBezTo>
                      <a:pt x="1222" y="1045"/>
                      <a:pt x="1207" y="1044"/>
                      <a:pt x="1193" y="1044"/>
                    </a:cubicBezTo>
                    <a:cubicBezTo>
                      <a:pt x="1093" y="1044"/>
                      <a:pt x="1000" y="1070"/>
                      <a:pt x="912" y="1106"/>
                    </a:cubicBezTo>
                    <a:cubicBezTo>
                      <a:pt x="762" y="1167"/>
                      <a:pt x="633" y="1251"/>
                      <a:pt x="511" y="1348"/>
                    </a:cubicBezTo>
                    <a:cubicBezTo>
                      <a:pt x="455" y="1395"/>
                      <a:pt x="405" y="1441"/>
                      <a:pt x="349" y="1487"/>
                    </a:cubicBezTo>
                    <a:cubicBezTo>
                      <a:pt x="270" y="1548"/>
                      <a:pt x="195" y="1622"/>
                      <a:pt x="140" y="1702"/>
                    </a:cubicBezTo>
                    <a:cubicBezTo>
                      <a:pt x="24" y="1859"/>
                      <a:pt x="0" y="2026"/>
                      <a:pt x="84" y="2208"/>
                    </a:cubicBezTo>
                    <a:cubicBezTo>
                      <a:pt x="149" y="2348"/>
                      <a:pt x="256" y="2459"/>
                      <a:pt x="382" y="2547"/>
                    </a:cubicBezTo>
                    <a:cubicBezTo>
                      <a:pt x="535" y="2655"/>
                      <a:pt x="698" y="2715"/>
                      <a:pt x="879" y="2743"/>
                    </a:cubicBezTo>
                    <a:cubicBezTo>
                      <a:pt x="981" y="2759"/>
                      <a:pt x="1085" y="2766"/>
                      <a:pt x="1188" y="2766"/>
                    </a:cubicBezTo>
                    <a:cubicBezTo>
                      <a:pt x="1291" y="2766"/>
                      <a:pt x="1395" y="2759"/>
                      <a:pt x="1497" y="2747"/>
                    </a:cubicBezTo>
                    <a:cubicBezTo>
                      <a:pt x="1641" y="2734"/>
                      <a:pt x="1785" y="2715"/>
                      <a:pt x="1929" y="2701"/>
                    </a:cubicBezTo>
                    <a:cubicBezTo>
                      <a:pt x="2008" y="2691"/>
                      <a:pt x="2088" y="2687"/>
                      <a:pt x="2167" y="2687"/>
                    </a:cubicBezTo>
                    <a:cubicBezTo>
                      <a:pt x="2185" y="2691"/>
                      <a:pt x="2208" y="2687"/>
                      <a:pt x="2232" y="2701"/>
                    </a:cubicBezTo>
                    <a:cubicBezTo>
                      <a:pt x="2171" y="2757"/>
                      <a:pt x="2116" y="2813"/>
                      <a:pt x="2055" y="2863"/>
                    </a:cubicBezTo>
                    <a:cubicBezTo>
                      <a:pt x="1957" y="2952"/>
                      <a:pt x="1856" y="3036"/>
                      <a:pt x="1762" y="3129"/>
                    </a:cubicBezTo>
                    <a:cubicBezTo>
                      <a:pt x="1622" y="3264"/>
                      <a:pt x="1483" y="3403"/>
                      <a:pt x="1344" y="3543"/>
                    </a:cubicBezTo>
                    <a:cubicBezTo>
                      <a:pt x="1251" y="3635"/>
                      <a:pt x="1167" y="3733"/>
                      <a:pt x="1088" y="3839"/>
                    </a:cubicBezTo>
                    <a:cubicBezTo>
                      <a:pt x="1013" y="3938"/>
                      <a:pt x="953" y="4045"/>
                      <a:pt x="912" y="4165"/>
                    </a:cubicBezTo>
                    <a:cubicBezTo>
                      <a:pt x="897" y="4212"/>
                      <a:pt x="888" y="4263"/>
                      <a:pt x="888" y="4314"/>
                    </a:cubicBezTo>
                    <a:cubicBezTo>
                      <a:pt x="893" y="4403"/>
                      <a:pt x="930" y="4472"/>
                      <a:pt x="995" y="4528"/>
                    </a:cubicBezTo>
                    <a:cubicBezTo>
                      <a:pt x="1079" y="4598"/>
                      <a:pt x="1172" y="4639"/>
                      <a:pt x="1274" y="4667"/>
                    </a:cubicBezTo>
                    <a:cubicBezTo>
                      <a:pt x="1367" y="4694"/>
                      <a:pt x="1459" y="4707"/>
                      <a:pt x="1552" y="4707"/>
                    </a:cubicBezTo>
                    <a:cubicBezTo>
                      <a:pt x="1636" y="4707"/>
                      <a:pt x="1720" y="4696"/>
                      <a:pt x="1804" y="4676"/>
                    </a:cubicBezTo>
                    <a:cubicBezTo>
                      <a:pt x="1901" y="4654"/>
                      <a:pt x="2000" y="4630"/>
                      <a:pt x="2097" y="4607"/>
                    </a:cubicBezTo>
                    <a:cubicBezTo>
                      <a:pt x="2246" y="4570"/>
                      <a:pt x="2390" y="4509"/>
                      <a:pt x="2515" y="4416"/>
                    </a:cubicBezTo>
                    <a:cubicBezTo>
                      <a:pt x="2622" y="4341"/>
                      <a:pt x="2715" y="4258"/>
                      <a:pt x="2785" y="4152"/>
                    </a:cubicBezTo>
                    <a:cubicBezTo>
                      <a:pt x="2836" y="4081"/>
                      <a:pt x="2869" y="3998"/>
                      <a:pt x="2901" y="3919"/>
                    </a:cubicBezTo>
                    <a:cubicBezTo>
                      <a:pt x="2926" y="3857"/>
                      <a:pt x="2932" y="3827"/>
                      <a:pt x="2947" y="3827"/>
                    </a:cubicBezTo>
                    <a:cubicBezTo>
                      <a:pt x="2959" y="3827"/>
                      <a:pt x="2978" y="3850"/>
                      <a:pt x="3022" y="3895"/>
                    </a:cubicBezTo>
                    <a:cubicBezTo>
                      <a:pt x="3032" y="3901"/>
                      <a:pt x="3036" y="3910"/>
                      <a:pt x="3045" y="3919"/>
                    </a:cubicBezTo>
                    <a:cubicBezTo>
                      <a:pt x="3115" y="4002"/>
                      <a:pt x="3184" y="4086"/>
                      <a:pt x="3259" y="4165"/>
                    </a:cubicBezTo>
                    <a:cubicBezTo>
                      <a:pt x="3328" y="4240"/>
                      <a:pt x="3403" y="4309"/>
                      <a:pt x="3482" y="4375"/>
                    </a:cubicBezTo>
                    <a:cubicBezTo>
                      <a:pt x="3598" y="4472"/>
                      <a:pt x="3724" y="4556"/>
                      <a:pt x="3858" y="4616"/>
                    </a:cubicBezTo>
                    <a:cubicBezTo>
                      <a:pt x="3959" y="4659"/>
                      <a:pt x="4060" y="4681"/>
                      <a:pt x="4164" y="4681"/>
                    </a:cubicBezTo>
                    <a:cubicBezTo>
                      <a:pt x="4205" y="4681"/>
                      <a:pt x="4245" y="4678"/>
                      <a:pt x="4287" y="4672"/>
                    </a:cubicBezTo>
                    <a:cubicBezTo>
                      <a:pt x="4398" y="4654"/>
                      <a:pt x="4486" y="4598"/>
                      <a:pt x="4556" y="4514"/>
                    </a:cubicBezTo>
                    <a:cubicBezTo>
                      <a:pt x="4594" y="4472"/>
                      <a:pt x="4630" y="4425"/>
                      <a:pt x="4663" y="4375"/>
                    </a:cubicBezTo>
                    <a:cubicBezTo>
                      <a:pt x="4737" y="4277"/>
                      <a:pt x="4802" y="4170"/>
                      <a:pt x="4854" y="4054"/>
                    </a:cubicBezTo>
                    <a:cubicBezTo>
                      <a:pt x="4896" y="3951"/>
                      <a:pt x="4918" y="3839"/>
                      <a:pt x="4914" y="3728"/>
                    </a:cubicBezTo>
                    <a:cubicBezTo>
                      <a:pt x="4914" y="3622"/>
                      <a:pt x="4886" y="3519"/>
                      <a:pt x="4845" y="3427"/>
                    </a:cubicBezTo>
                    <a:cubicBezTo>
                      <a:pt x="4807" y="3343"/>
                      <a:pt x="4770" y="3268"/>
                      <a:pt x="4733" y="3189"/>
                    </a:cubicBezTo>
                    <a:cubicBezTo>
                      <a:pt x="4663" y="3054"/>
                      <a:pt x="4602" y="2914"/>
                      <a:pt x="4551" y="2771"/>
                    </a:cubicBezTo>
                    <a:cubicBezTo>
                      <a:pt x="4538" y="2738"/>
                      <a:pt x="4528" y="2706"/>
                      <a:pt x="4519" y="2668"/>
                    </a:cubicBezTo>
                    <a:cubicBezTo>
                      <a:pt x="4505" y="2612"/>
                      <a:pt x="4528" y="2566"/>
                      <a:pt x="4575" y="2538"/>
                    </a:cubicBezTo>
                    <a:cubicBezTo>
                      <a:pt x="4594" y="2524"/>
                      <a:pt x="4611" y="2511"/>
                      <a:pt x="4630" y="2501"/>
                    </a:cubicBezTo>
                    <a:cubicBezTo>
                      <a:pt x="4756" y="2436"/>
                      <a:pt x="4877" y="2376"/>
                      <a:pt x="4997" y="2311"/>
                    </a:cubicBezTo>
                    <a:cubicBezTo>
                      <a:pt x="5091" y="2264"/>
                      <a:pt x="5179" y="2217"/>
                      <a:pt x="5263" y="2166"/>
                    </a:cubicBezTo>
                    <a:cubicBezTo>
                      <a:pt x="5439" y="2069"/>
                      <a:pt x="5602" y="1953"/>
                      <a:pt x="5755" y="1822"/>
                    </a:cubicBezTo>
                    <a:cubicBezTo>
                      <a:pt x="5834" y="1753"/>
                      <a:pt x="5905" y="1683"/>
                      <a:pt x="5956" y="1590"/>
                    </a:cubicBezTo>
                    <a:cubicBezTo>
                      <a:pt x="6002" y="1506"/>
                      <a:pt x="6021" y="1418"/>
                      <a:pt x="6002" y="1325"/>
                    </a:cubicBezTo>
                    <a:cubicBezTo>
                      <a:pt x="5988" y="1236"/>
                      <a:pt x="5946" y="1162"/>
                      <a:pt x="5905" y="1088"/>
                    </a:cubicBezTo>
                    <a:cubicBezTo>
                      <a:pt x="5825" y="953"/>
                      <a:pt x="5737" y="827"/>
                      <a:pt x="5649" y="702"/>
                    </a:cubicBezTo>
                    <a:cubicBezTo>
                      <a:pt x="5588" y="623"/>
                      <a:pt x="5523" y="548"/>
                      <a:pt x="5444" y="492"/>
                    </a:cubicBezTo>
                    <a:cubicBezTo>
                      <a:pt x="5345" y="426"/>
                      <a:pt x="5243" y="387"/>
                      <a:pt x="5131" y="387"/>
                    </a:cubicBezTo>
                    <a:cubicBezTo>
                      <a:pt x="5101" y="387"/>
                      <a:pt x="5071" y="389"/>
                      <a:pt x="5040" y="395"/>
                    </a:cubicBezTo>
                    <a:cubicBezTo>
                      <a:pt x="4961" y="404"/>
                      <a:pt x="4881" y="428"/>
                      <a:pt x="4807" y="460"/>
                    </a:cubicBezTo>
                    <a:cubicBezTo>
                      <a:pt x="4500" y="590"/>
                      <a:pt x="4212" y="753"/>
                      <a:pt x="3948" y="958"/>
                    </a:cubicBezTo>
                    <a:cubicBezTo>
                      <a:pt x="3935" y="968"/>
                      <a:pt x="3927" y="974"/>
                      <a:pt x="3921" y="974"/>
                    </a:cubicBezTo>
                    <a:cubicBezTo>
                      <a:pt x="3914" y="974"/>
                      <a:pt x="3910" y="965"/>
                      <a:pt x="3905" y="944"/>
                    </a:cubicBezTo>
                    <a:cubicBezTo>
                      <a:pt x="3892" y="842"/>
                      <a:pt x="3873" y="739"/>
                      <a:pt x="3854" y="637"/>
                    </a:cubicBezTo>
                    <a:cubicBezTo>
                      <a:pt x="3836" y="539"/>
                      <a:pt x="3826" y="442"/>
                      <a:pt x="3798" y="344"/>
                    </a:cubicBezTo>
                    <a:cubicBezTo>
                      <a:pt x="3785" y="293"/>
                      <a:pt x="3766" y="247"/>
                      <a:pt x="3738" y="200"/>
                    </a:cubicBezTo>
                    <a:cubicBezTo>
                      <a:pt x="3710" y="158"/>
                      <a:pt x="3682" y="116"/>
                      <a:pt x="3645" y="84"/>
                    </a:cubicBezTo>
                    <a:cubicBezTo>
                      <a:pt x="3575" y="28"/>
                      <a:pt x="3496" y="0"/>
                      <a:pt x="34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" name="Google Shape;434;p11"/>
              <p:cNvSpPr/>
              <p:nvPr/>
            </p:nvSpPr>
            <p:spPr>
              <a:xfrm>
                <a:off x="2693833" y="4101250"/>
                <a:ext cx="83170" cy="77651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5" name="Google Shape;435;p11"/>
            <p:cNvGrpSpPr/>
            <p:nvPr/>
          </p:nvGrpSpPr>
          <p:grpSpPr>
            <a:xfrm rot="-5159229">
              <a:off x="8559788" y="3138937"/>
              <a:ext cx="631660" cy="493788"/>
              <a:chOff x="2580357" y="4028074"/>
              <a:chExt cx="286479" cy="223959"/>
            </a:xfrm>
          </p:grpSpPr>
          <p:sp>
            <p:nvSpPr>
              <p:cNvPr id="436" name="Google Shape;436;p11"/>
              <p:cNvSpPr/>
              <p:nvPr/>
            </p:nvSpPr>
            <p:spPr>
              <a:xfrm>
                <a:off x="2580357" y="4028074"/>
                <a:ext cx="286479" cy="223959"/>
              </a:xfrm>
              <a:custGeom>
                <a:rect b="b" l="l" r="r" t="t"/>
                <a:pathLst>
                  <a:path extrusionOk="0" h="4707" w="6021">
                    <a:moveTo>
                      <a:pt x="3408" y="0"/>
                    </a:moveTo>
                    <a:cubicBezTo>
                      <a:pt x="3324" y="5"/>
                      <a:pt x="3240" y="18"/>
                      <a:pt x="3157" y="33"/>
                    </a:cubicBezTo>
                    <a:cubicBezTo>
                      <a:pt x="3017" y="65"/>
                      <a:pt x="2882" y="93"/>
                      <a:pt x="2743" y="125"/>
                    </a:cubicBezTo>
                    <a:cubicBezTo>
                      <a:pt x="2697" y="140"/>
                      <a:pt x="2650" y="153"/>
                      <a:pt x="2603" y="168"/>
                    </a:cubicBezTo>
                    <a:cubicBezTo>
                      <a:pt x="2506" y="204"/>
                      <a:pt x="2427" y="265"/>
                      <a:pt x="2371" y="348"/>
                    </a:cubicBezTo>
                    <a:cubicBezTo>
                      <a:pt x="2324" y="419"/>
                      <a:pt x="2302" y="498"/>
                      <a:pt x="2302" y="576"/>
                    </a:cubicBezTo>
                    <a:cubicBezTo>
                      <a:pt x="2292" y="702"/>
                      <a:pt x="2296" y="823"/>
                      <a:pt x="2315" y="944"/>
                    </a:cubicBezTo>
                    <a:cubicBezTo>
                      <a:pt x="2330" y="1093"/>
                      <a:pt x="2343" y="1236"/>
                      <a:pt x="2352" y="1385"/>
                    </a:cubicBezTo>
                    <a:lnTo>
                      <a:pt x="2352" y="1460"/>
                    </a:lnTo>
                    <a:cubicBezTo>
                      <a:pt x="2349" y="1486"/>
                      <a:pt x="2344" y="1498"/>
                      <a:pt x="2328" y="1498"/>
                    </a:cubicBezTo>
                    <a:cubicBezTo>
                      <a:pt x="2321" y="1498"/>
                      <a:pt x="2313" y="1496"/>
                      <a:pt x="2302" y="1492"/>
                    </a:cubicBezTo>
                    <a:cubicBezTo>
                      <a:pt x="2259" y="1474"/>
                      <a:pt x="2223" y="1455"/>
                      <a:pt x="2180" y="1432"/>
                    </a:cubicBezTo>
                    <a:cubicBezTo>
                      <a:pt x="2036" y="1357"/>
                      <a:pt x="1892" y="1283"/>
                      <a:pt x="1749" y="1209"/>
                    </a:cubicBezTo>
                    <a:cubicBezTo>
                      <a:pt x="1646" y="1157"/>
                      <a:pt x="1543" y="1112"/>
                      <a:pt x="1432" y="1078"/>
                    </a:cubicBezTo>
                    <a:cubicBezTo>
                      <a:pt x="1367" y="1060"/>
                      <a:pt x="1302" y="1050"/>
                      <a:pt x="1236" y="1046"/>
                    </a:cubicBezTo>
                    <a:cubicBezTo>
                      <a:pt x="1222" y="1045"/>
                      <a:pt x="1207" y="1044"/>
                      <a:pt x="1193" y="1044"/>
                    </a:cubicBezTo>
                    <a:cubicBezTo>
                      <a:pt x="1093" y="1044"/>
                      <a:pt x="1000" y="1070"/>
                      <a:pt x="912" y="1106"/>
                    </a:cubicBezTo>
                    <a:cubicBezTo>
                      <a:pt x="762" y="1167"/>
                      <a:pt x="633" y="1251"/>
                      <a:pt x="511" y="1348"/>
                    </a:cubicBezTo>
                    <a:cubicBezTo>
                      <a:pt x="455" y="1395"/>
                      <a:pt x="405" y="1441"/>
                      <a:pt x="349" y="1487"/>
                    </a:cubicBezTo>
                    <a:cubicBezTo>
                      <a:pt x="270" y="1548"/>
                      <a:pt x="195" y="1622"/>
                      <a:pt x="140" y="1702"/>
                    </a:cubicBezTo>
                    <a:cubicBezTo>
                      <a:pt x="24" y="1859"/>
                      <a:pt x="0" y="2026"/>
                      <a:pt x="84" y="2208"/>
                    </a:cubicBezTo>
                    <a:cubicBezTo>
                      <a:pt x="149" y="2348"/>
                      <a:pt x="256" y="2459"/>
                      <a:pt x="382" y="2547"/>
                    </a:cubicBezTo>
                    <a:cubicBezTo>
                      <a:pt x="535" y="2655"/>
                      <a:pt x="698" y="2715"/>
                      <a:pt x="879" y="2743"/>
                    </a:cubicBezTo>
                    <a:cubicBezTo>
                      <a:pt x="981" y="2759"/>
                      <a:pt x="1085" y="2766"/>
                      <a:pt x="1188" y="2766"/>
                    </a:cubicBezTo>
                    <a:cubicBezTo>
                      <a:pt x="1291" y="2766"/>
                      <a:pt x="1395" y="2759"/>
                      <a:pt x="1497" y="2747"/>
                    </a:cubicBezTo>
                    <a:cubicBezTo>
                      <a:pt x="1641" y="2734"/>
                      <a:pt x="1785" y="2715"/>
                      <a:pt x="1929" y="2701"/>
                    </a:cubicBezTo>
                    <a:cubicBezTo>
                      <a:pt x="2008" y="2691"/>
                      <a:pt x="2088" y="2687"/>
                      <a:pt x="2167" y="2687"/>
                    </a:cubicBezTo>
                    <a:cubicBezTo>
                      <a:pt x="2185" y="2691"/>
                      <a:pt x="2208" y="2687"/>
                      <a:pt x="2232" y="2701"/>
                    </a:cubicBezTo>
                    <a:cubicBezTo>
                      <a:pt x="2171" y="2757"/>
                      <a:pt x="2116" y="2813"/>
                      <a:pt x="2055" y="2863"/>
                    </a:cubicBezTo>
                    <a:cubicBezTo>
                      <a:pt x="1957" y="2952"/>
                      <a:pt x="1856" y="3036"/>
                      <a:pt x="1762" y="3129"/>
                    </a:cubicBezTo>
                    <a:cubicBezTo>
                      <a:pt x="1622" y="3264"/>
                      <a:pt x="1483" y="3403"/>
                      <a:pt x="1344" y="3543"/>
                    </a:cubicBezTo>
                    <a:cubicBezTo>
                      <a:pt x="1251" y="3635"/>
                      <a:pt x="1167" y="3733"/>
                      <a:pt x="1088" y="3839"/>
                    </a:cubicBezTo>
                    <a:cubicBezTo>
                      <a:pt x="1013" y="3938"/>
                      <a:pt x="953" y="4045"/>
                      <a:pt x="912" y="4165"/>
                    </a:cubicBezTo>
                    <a:cubicBezTo>
                      <a:pt x="897" y="4212"/>
                      <a:pt x="888" y="4263"/>
                      <a:pt x="888" y="4314"/>
                    </a:cubicBezTo>
                    <a:cubicBezTo>
                      <a:pt x="893" y="4403"/>
                      <a:pt x="930" y="4472"/>
                      <a:pt x="995" y="4528"/>
                    </a:cubicBezTo>
                    <a:cubicBezTo>
                      <a:pt x="1079" y="4598"/>
                      <a:pt x="1172" y="4639"/>
                      <a:pt x="1274" y="4667"/>
                    </a:cubicBezTo>
                    <a:cubicBezTo>
                      <a:pt x="1367" y="4694"/>
                      <a:pt x="1459" y="4707"/>
                      <a:pt x="1552" y="4707"/>
                    </a:cubicBezTo>
                    <a:cubicBezTo>
                      <a:pt x="1636" y="4707"/>
                      <a:pt x="1720" y="4696"/>
                      <a:pt x="1804" y="4676"/>
                    </a:cubicBezTo>
                    <a:cubicBezTo>
                      <a:pt x="1901" y="4654"/>
                      <a:pt x="2000" y="4630"/>
                      <a:pt x="2097" y="4607"/>
                    </a:cubicBezTo>
                    <a:cubicBezTo>
                      <a:pt x="2246" y="4570"/>
                      <a:pt x="2390" y="4509"/>
                      <a:pt x="2515" y="4416"/>
                    </a:cubicBezTo>
                    <a:cubicBezTo>
                      <a:pt x="2622" y="4341"/>
                      <a:pt x="2715" y="4258"/>
                      <a:pt x="2785" y="4152"/>
                    </a:cubicBezTo>
                    <a:cubicBezTo>
                      <a:pt x="2836" y="4081"/>
                      <a:pt x="2869" y="3998"/>
                      <a:pt x="2901" y="3919"/>
                    </a:cubicBezTo>
                    <a:cubicBezTo>
                      <a:pt x="2926" y="3857"/>
                      <a:pt x="2932" y="3827"/>
                      <a:pt x="2947" y="3827"/>
                    </a:cubicBezTo>
                    <a:cubicBezTo>
                      <a:pt x="2959" y="3827"/>
                      <a:pt x="2978" y="3850"/>
                      <a:pt x="3022" y="3895"/>
                    </a:cubicBezTo>
                    <a:cubicBezTo>
                      <a:pt x="3032" y="3901"/>
                      <a:pt x="3036" y="3910"/>
                      <a:pt x="3045" y="3919"/>
                    </a:cubicBezTo>
                    <a:cubicBezTo>
                      <a:pt x="3115" y="4002"/>
                      <a:pt x="3184" y="4086"/>
                      <a:pt x="3259" y="4165"/>
                    </a:cubicBezTo>
                    <a:cubicBezTo>
                      <a:pt x="3328" y="4240"/>
                      <a:pt x="3403" y="4309"/>
                      <a:pt x="3482" y="4375"/>
                    </a:cubicBezTo>
                    <a:cubicBezTo>
                      <a:pt x="3598" y="4472"/>
                      <a:pt x="3724" y="4556"/>
                      <a:pt x="3858" y="4616"/>
                    </a:cubicBezTo>
                    <a:cubicBezTo>
                      <a:pt x="3959" y="4659"/>
                      <a:pt x="4060" y="4681"/>
                      <a:pt x="4164" y="4681"/>
                    </a:cubicBezTo>
                    <a:cubicBezTo>
                      <a:pt x="4205" y="4681"/>
                      <a:pt x="4245" y="4678"/>
                      <a:pt x="4287" y="4672"/>
                    </a:cubicBezTo>
                    <a:cubicBezTo>
                      <a:pt x="4398" y="4654"/>
                      <a:pt x="4486" y="4598"/>
                      <a:pt x="4556" y="4514"/>
                    </a:cubicBezTo>
                    <a:cubicBezTo>
                      <a:pt x="4594" y="4472"/>
                      <a:pt x="4630" y="4425"/>
                      <a:pt x="4663" y="4375"/>
                    </a:cubicBezTo>
                    <a:cubicBezTo>
                      <a:pt x="4737" y="4277"/>
                      <a:pt x="4802" y="4170"/>
                      <a:pt x="4854" y="4054"/>
                    </a:cubicBezTo>
                    <a:cubicBezTo>
                      <a:pt x="4896" y="3951"/>
                      <a:pt x="4918" y="3839"/>
                      <a:pt x="4914" y="3728"/>
                    </a:cubicBezTo>
                    <a:cubicBezTo>
                      <a:pt x="4914" y="3622"/>
                      <a:pt x="4886" y="3519"/>
                      <a:pt x="4845" y="3427"/>
                    </a:cubicBezTo>
                    <a:cubicBezTo>
                      <a:pt x="4807" y="3343"/>
                      <a:pt x="4770" y="3268"/>
                      <a:pt x="4733" y="3189"/>
                    </a:cubicBezTo>
                    <a:cubicBezTo>
                      <a:pt x="4663" y="3054"/>
                      <a:pt x="4602" y="2914"/>
                      <a:pt x="4551" y="2771"/>
                    </a:cubicBezTo>
                    <a:cubicBezTo>
                      <a:pt x="4538" y="2738"/>
                      <a:pt x="4528" y="2706"/>
                      <a:pt x="4519" y="2668"/>
                    </a:cubicBezTo>
                    <a:cubicBezTo>
                      <a:pt x="4505" y="2612"/>
                      <a:pt x="4528" y="2566"/>
                      <a:pt x="4575" y="2538"/>
                    </a:cubicBezTo>
                    <a:cubicBezTo>
                      <a:pt x="4594" y="2524"/>
                      <a:pt x="4611" y="2511"/>
                      <a:pt x="4630" y="2501"/>
                    </a:cubicBezTo>
                    <a:cubicBezTo>
                      <a:pt x="4756" y="2436"/>
                      <a:pt x="4877" y="2376"/>
                      <a:pt x="4997" y="2311"/>
                    </a:cubicBezTo>
                    <a:cubicBezTo>
                      <a:pt x="5091" y="2264"/>
                      <a:pt x="5179" y="2217"/>
                      <a:pt x="5263" y="2166"/>
                    </a:cubicBezTo>
                    <a:cubicBezTo>
                      <a:pt x="5439" y="2069"/>
                      <a:pt x="5602" y="1953"/>
                      <a:pt x="5755" y="1822"/>
                    </a:cubicBezTo>
                    <a:cubicBezTo>
                      <a:pt x="5834" y="1753"/>
                      <a:pt x="5905" y="1683"/>
                      <a:pt x="5956" y="1590"/>
                    </a:cubicBezTo>
                    <a:cubicBezTo>
                      <a:pt x="6002" y="1506"/>
                      <a:pt x="6021" y="1418"/>
                      <a:pt x="6002" y="1325"/>
                    </a:cubicBezTo>
                    <a:cubicBezTo>
                      <a:pt x="5988" y="1236"/>
                      <a:pt x="5946" y="1162"/>
                      <a:pt x="5905" y="1088"/>
                    </a:cubicBezTo>
                    <a:cubicBezTo>
                      <a:pt x="5825" y="953"/>
                      <a:pt x="5737" y="827"/>
                      <a:pt x="5649" y="702"/>
                    </a:cubicBezTo>
                    <a:cubicBezTo>
                      <a:pt x="5588" y="623"/>
                      <a:pt x="5523" y="548"/>
                      <a:pt x="5444" y="492"/>
                    </a:cubicBezTo>
                    <a:cubicBezTo>
                      <a:pt x="5345" y="426"/>
                      <a:pt x="5243" y="387"/>
                      <a:pt x="5131" y="387"/>
                    </a:cubicBezTo>
                    <a:cubicBezTo>
                      <a:pt x="5101" y="387"/>
                      <a:pt x="5071" y="389"/>
                      <a:pt x="5040" y="395"/>
                    </a:cubicBezTo>
                    <a:cubicBezTo>
                      <a:pt x="4961" y="404"/>
                      <a:pt x="4881" y="428"/>
                      <a:pt x="4807" y="460"/>
                    </a:cubicBezTo>
                    <a:cubicBezTo>
                      <a:pt x="4500" y="590"/>
                      <a:pt x="4212" y="753"/>
                      <a:pt x="3948" y="958"/>
                    </a:cubicBezTo>
                    <a:cubicBezTo>
                      <a:pt x="3935" y="968"/>
                      <a:pt x="3927" y="974"/>
                      <a:pt x="3921" y="974"/>
                    </a:cubicBezTo>
                    <a:cubicBezTo>
                      <a:pt x="3914" y="974"/>
                      <a:pt x="3910" y="965"/>
                      <a:pt x="3905" y="944"/>
                    </a:cubicBezTo>
                    <a:cubicBezTo>
                      <a:pt x="3892" y="842"/>
                      <a:pt x="3873" y="739"/>
                      <a:pt x="3854" y="637"/>
                    </a:cubicBezTo>
                    <a:cubicBezTo>
                      <a:pt x="3836" y="539"/>
                      <a:pt x="3826" y="442"/>
                      <a:pt x="3798" y="344"/>
                    </a:cubicBezTo>
                    <a:cubicBezTo>
                      <a:pt x="3785" y="293"/>
                      <a:pt x="3766" y="247"/>
                      <a:pt x="3738" y="200"/>
                    </a:cubicBezTo>
                    <a:cubicBezTo>
                      <a:pt x="3710" y="158"/>
                      <a:pt x="3682" y="116"/>
                      <a:pt x="3645" y="84"/>
                    </a:cubicBezTo>
                    <a:cubicBezTo>
                      <a:pt x="3575" y="28"/>
                      <a:pt x="3496" y="0"/>
                      <a:pt x="34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" name="Google Shape;437;p11"/>
              <p:cNvSpPr/>
              <p:nvPr/>
            </p:nvSpPr>
            <p:spPr>
              <a:xfrm>
                <a:off x="2693833" y="4101250"/>
                <a:ext cx="83170" cy="77651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38" name="Google Shape;438;p11"/>
          <p:cNvSpPr txBox="1"/>
          <p:nvPr>
            <p:ph hasCustomPrompt="1" type="title"/>
          </p:nvPr>
        </p:nvSpPr>
        <p:spPr>
          <a:xfrm>
            <a:off x="1618200" y="843950"/>
            <a:ext cx="5907600" cy="103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39" name="Google Shape;439;p11"/>
          <p:cNvSpPr txBox="1"/>
          <p:nvPr>
            <p:ph idx="1" type="subTitle"/>
          </p:nvPr>
        </p:nvSpPr>
        <p:spPr>
          <a:xfrm>
            <a:off x="1618200" y="1877900"/>
            <a:ext cx="59076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p13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13"/>
          <p:cNvSpPr txBox="1"/>
          <p:nvPr>
            <p:ph type="title"/>
          </p:nvPr>
        </p:nvSpPr>
        <p:spPr>
          <a:xfrm>
            <a:off x="2256375" y="475488"/>
            <a:ext cx="61743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44" name="Google Shape;444;p13"/>
          <p:cNvSpPr txBox="1"/>
          <p:nvPr>
            <p:ph idx="1" type="subTitle"/>
          </p:nvPr>
        </p:nvSpPr>
        <p:spPr>
          <a:xfrm>
            <a:off x="2256375" y="2284320"/>
            <a:ext cx="28443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lbert Sans"/>
                <a:ea typeface="Albert Sans"/>
                <a:cs typeface="Albert Sans"/>
                <a:sym typeface="Albert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45" name="Google Shape;445;p13"/>
          <p:cNvSpPr txBox="1"/>
          <p:nvPr>
            <p:ph idx="2" type="subTitle"/>
          </p:nvPr>
        </p:nvSpPr>
        <p:spPr>
          <a:xfrm>
            <a:off x="5586459" y="2284320"/>
            <a:ext cx="28443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lbert Sans"/>
                <a:ea typeface="Albert Sans"/>
                <a:cs typeface="Albert Sans"/>
                <a:sym typeface="Albert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46" name="Google Shape;446;p13"/>
          <p:cNvSpPr txBox="1"/>
          <p:nvPr>
            <p:ph idx="3" type="subTitle"/>
          </p:nvPr>
        </p:nvSpPr>
        <p:spPr>
          <a:xfrm>
            <a:off x="2256375" y="3863992"/>
            <a:ext cx="28443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lbert Sans"/>
                <a:ea typeface="Albert Sans"/>
                <a:cs typeface="Albert Sans"/>
                <a:sym typeface="Albert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47" name="Google Shape;447;p13"/>
          <p:cNvSpPr txBox="1"/>
          <p:nvPr>
            <p:ph idx="4" type="subTitle"/>
          </p:nvPr>
        </p:nvSpPr>
        <p:spPr>
          <a:xfrm>
            <a:off x="5586459" y="3863992"/>
            <a:ext cx="28443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lbert Sans"/>
                <a:ea typeface="Albert Sans"/>
                <a:cs typeface="Albert Sans"/>
                <a:sym typeface="Albert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48" name="Google Shape;448;p13"/>
          <p:cNvSpPr txBox="1"/>
          <p:nvPr>
            <p:ph hasCustomPrompt="1" idx="5" type="title"/>
          </p:nvPr>
        </p:nvSpPr>
        <p:spPr>
          <a:xfrm>
            <a:off x="2256375" y="1393500"/>
            <a:ext cx="906300" cy="485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4000"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49" name="Google Shape;449;p13"/>
          <p:cNvSpPr txBox="1"/>
          <p:nvPr>
            <p:ph hasCustomPrompt="1" idx="6" type="title"/>
          </p:nvPr>
        </p:nvSpPr>
        <p:spPr>
          <a:xfrm>
            <a:off x="2256375" y="2973475"/>
            <a:ext cx="906300" cy="521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4000"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50" name="Google Shape;450;p13"/>
          <p:cNvSpPr txBox="1"/>
          <p:nvPr>
            <p:ph hasCustomPrompt="1" idx="7" type="title"/>
          </p:nvPr>
        </p:nvSpPr>
        <p:spPr>
          <a:xfrm>
            <a:off x="5586452" y="1393500"/>
            <a:ext cx="906300" cy="485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4000"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51" name="Google Shape;451;p13"/>
          <p:cNvSpPr txBox="1"/>
          <p:nvPr>
            <p:ph hasCustomPrompt="1" idx="8" type="title"/>
          </p:nvPr>
        </p:nvSpPr>
        <p:spPr>
          <a:xfrm>
            <a:off x="5586452" y="2973475"/>
            <a:ext cx="906300" cy="521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4000"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52" name="Google Shape;452;p13"/>
          <p:cNvSpPr txBox="1"/>
          <p:nvPr>
            <p:ph idx="9" type="subTitle"/>
          </p:nvPr>
        </p:nvSpPr>
        <p:spPr>
          <a:xfrm>
            <a:off x="2256375" y="1995319"/>
            <a:ext cx="28443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53" name="Google Shape;453;p13"/>
          <p:cNvSpPr txBox="1"/>
          <p:nvPr>
            <p:ph idx="13" type="subTitle"/>
          </p:nvPr>
        </p:nvSpPr>
        <p:spPr>
          <a:xfrm>
            <a:off x="5586459" y="1995319"/>
            <a:ext cx="28443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54" name="Google Shape;454;p13"/>
          <p:cNvSpPr txBox="1"/>
          <p:nvPr>
            <p:ph idx="14" type="subTitle"/>
          </p:nvPr>
        </p:nvSpPr>
        <p:spPr>
          <a:xfrm>
            <a:off x="2256375" y="3571674"/>
            <a:ext cx="28443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55" name="Google Shape;455;p13"/>
          <p:cNvSpPr txBox="1"/>
          <p:nvPr>
            <p:ph idx="15" type="subTitle"/>
          </p:nvPr>
        </p:nvSpPr>
        <p:spPr>
          <a:xfrm>
            <a:off x="5586459" y="3571674"/>
            <a:ext cx="28443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456" name="Google Shape;456;p13"/>
          <p:cNvGrpSpPr/>
          <p:nvPr/>
        </p:nvGrpSpPr>
        <p:grpSpPr>
          <a:xfrm>
            <a:off x="-1324183" y="-1603954"/>
            <a:ext cx="3656518" cy="7755650"/>
            <a:chOff x="-1324183" y="-1603954"/>
            <a:chExt cx="3656518" cy="7755650"/>
          </a:xfrm>
        </p:grpSpPr>
        <p:grpSp>
          <p:nvGrpSpPr>
            <p:cNvPr id="457" name="Google Shape;457;p13"/>
            <p:cNvGrpSpPr/>
            <p:nvPr/>
          </p:nvGrpSpPr>
          <p:grpSpPr>
            <a:xfrm rot="-5400000">
              <a:off x="-834434" y="3499423"/>
              <a:ext cx="2676820" cy="2627724"/>
              <a:chOff x="9133465" y="1735247"/>
              <a:chExt cx="2677088" cy="2627987"/>
            </a:xfrm>
          </p:grpSpPr>
          <p:sp>
            <p:nvSpPr>
              <p:cNvPr id="458" name="Google Shape;458;p13"/>
              <p:cNvSpPr/>
              <p:nvPr/>
            </p:nvSpPr>
            <p:spPr>
              <a:xfrm>
                <a:off x="10462475" y="1974825"/>
                <a:ext cx="1036825" cy="947097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" name="Google Shape;459;p13"/>
              <p:cNvSpPr/>
              <p:nvPr/>
            </p:nvSpPr>
            <p:spPr>
              <a:xfrm rot="-558459">
                <a:off x="10091951" y="1751430"/>
                <a:ext cx="293388" cy="1145694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" name="Google Shape;460;p13"/>
              <p:cNvSpPr/>
              <p:nvPr/>
            </p:nvSpPr>
            <p:spPr>
              <a:xfrm rot="8350329">
                <a:off x="10009682" y="3283377"/>
                <a:ext cx="758581" cy="947108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" name="Google Shape;461;p13"/>
              <p:cNvSpPr/>
              <p:nvPr/>
            </p:nvSpPr>
            <p:spPr>
              <a:xfrm rot="8099968">
                <a:off x="10743156" y="2946441"/>
                <a:ext cx="293389" cy="1145683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" name="Google Shape;462;p13"/>
              <p:cNvSpPr/>
              <p:nvPr/>
            </p:nvSpPr>
            <p:spPr>
              <a:xfrm rot="10622368">
                <a:off x="9252275" y="3081048"/>
                <a:ext cx="1036822" cy="947094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" name="Google Shape;463;p13"/>
              <p:cNvSpPr/>
              <p:nvPr/>
            </p:nvSpPr>
            <p:spPr>
              <a:xfrm rot="-4012346">
                <a:off x="9571201" y="2187175"/>
                <a:ext cx="293388" cy="1145698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" name="Google Shape;464;p13"/>
              <p:cNvSpPr/>
              <p:nvPr/>
            </p:nvSpPr>
            <p:spPr>
              <a:xfrm rot="-326561">
                <a:off x="10264700" y="2910399"/>
                <a:ext cx="221450" cy="201049"/>
              </a:xfrm>
              <a:custGeom>
                <a:rect b="b" l="l" r="r" t="t"/>
                <a:pathLst>
                  <a:path extrusionOk="0" h="606" w="508">
                    <a:moveTo>
                      <a:pt x="233" y="1"/>
                    </a:moveTo>
                    <a:cubicBezTo>
                      <a:pt x="142" y="1"/>
                      <a:pt x="64" y="68"/>
                      <a:pt x="43" y="147"/>
                    </a:cubicBezTo>
                    <a:cubicBezTo>
                      <a:pt x="0" y="295"/>
                      <a:pt x="79" y="491"/>
                      <a:pt x="205" y="574"/>
                    </a:cubicBezTo>
                    <a:cubicBezTo>
                      <a:pt x="239" y="596"/>
                      <a:pt x="275" y="606"/>
                      <a:pt x="310" y="606"/>
                    </a:cubicBezTo>
                    <a:cubicBezTo>
                      <a:pt x="366" y="606"/>
                      <a:pt x="419" y="579"/>
                      <a:pt x="456" y="527"/>
                    </a:cubicBezTo>
                    <a:cubicBezTo>
                      <a:pt x="498" y="477"/>
                      <a:pt x="508" y="416"/>
                      <a:pt x="508" y="360"/>
                    </a:cubicBezTo>
                    <a:cubicBezTo>
                      <a:pt x="508" y="203"/>
                      <a:pt x="433" y="77"/>
                      <a:pt x="317" y="21"/>
                    </a:cubicBezTo>
                    <a:cubicBezTo>
                      <a:pt x="289" y="7"/>
                      <a:pt x="260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" name="Google Shape;465;p13"/>
              <p:cNvSpPr/>
              <p:nvPr/>
            </p:nvSpPr>
            <p:spPr>
              <a:xfrm rot="3722702">
                <a:off x="10748863" y="2645336"/>
                <a:ext cx="837110" cy="1011930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6" name="Google Shape;466;p13"/>
            <p:cNvGrpSpPr/>
            <p:nvPr/>
          </p:nvGrpSpPr>
          <p:grpSpPr>
            <a:xfrm rot="-3547497">
              <a:off x="-575562" y="1458645"/>
              <a:ext cx="2075761" cy="2037689"/>
              <a:chOff x="9133465" y="1735247"/>
              <a:chExt cx="2677088" cy="2627987"/>
            </a:xfrm>
          </p:grpSpPr>
          <p:sp>
            <p:nvSpPr>
              <p:cNvPr id="467" name="Google Shape;467;p13"/>
              <p:cNvSpPr/>
              <p:nvPr/>
            </p:nvSpPr>
            <p:spPr>
              <a:xfrm>
                <a:off x="10462475" y="1974825"/>
                <a:ext cx="1036825" cy="947097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13"/>
              <p:cNvSpPr/>
              <p:nvPr/>
            </p:nvSpPr>
            <p:spPr>
              <a:xfrm rot="-558459">
                <a:off x="10091951" y="1751430"/>
                <a:ext cx="293388" cy="1145694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13"/>
              <p:cNvSpPr/>
              <p:nvPr/>
            </p:nvSpPr>
            <p:spPr>
              <a:xfrm rot="8350329">
                <a:off x="10009682" y="3283377"/>
                <a:ext cx="758581" cy="947108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13"/>
              <p:cNvSpPr/>
              <p:nvPr/>
            </p:nvSpPr>
            <p:spPr>
              <a:xfrm rot="8099968">
                <a:off x="10743156" y="2946441"/>
                <a:ext cx="293389" cy="1145683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" name="Google Shape;471;p13"/>
              <p:cNvSpPr/>
              <p:nvPr/>
            </p:nvSpPr>
            <p:spPr>
              <a:xfrm rot="-10504971">
                <a:off x="9362417" y="3037214"/>
                <a:ext cx="840021" cy="767340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13"/>
              <p:cNvSpPr/>
              <p:nvPr/>
            </p:nvSpPr>
            <p:spPr>
              <a:xfrm rot="-4012346">
                <a:off x="9571201" y="2187175"/>
                <a:ext cx="293388" cy="1145698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13"/>
              <p:cNvSpPr/>
              <p:nvPr/>
            </p:nvSpPr>
            <p:spPr>
              <a:xfrm rot="-326561">
                <a:off x="10264700" y="2910399"/>
                <a:ext cx="221450" cy="201049"/>
              </a:xfrm>
              <a:custGeom>
                <a:rect b="b" l="l" r="r" t="t"/>
                <a:pathLst>
                  <a:path extrusionOk="0" h="606" w="508">
                    <a:moveTo>
                      <a:pt x="233" y="1"/>
                    </a:moveTo>
                    <a:cubicBezTo>
                      <a:pt x="142" y="1"/>
                      <a:pt x="64" y="68"/>
                      <a:pt x="43" y="147"/>
                    </a:cubicBezTo>
                    <a:cubicBezTo>
                      <a:pt x="0" y="295"/>
                      <a:pt x="79" y="491"/>
                      <a:pt x="205" y="574"/>
                    </a:cubicBezTo>
                    <a:cubicBezTo>
                      <a:pt x="239" y="596"/>
                      <a:pt x="275" y="606"/>
                      <a:pt x="310" y="606"/>
                    </a:cubicBezTo>
                    <a:cubicBezTo>
                      <a:pt x="366" y="606"/>
                      <a:pt x="419" y="579"/>
                      <a:pt x="456" y="527"/>
                    </a:cubicBezTo>
                    <a:cubicBezTo>
                      <a:pt x="498" y="477"/>
                      <a:pt x="508" y="416"/>
                      <a:pt x="508" y="360"/>
                    </a:cubicBezTo>
                    <a:cubicBezTo>
                      <a:pt x="508" y="203"/>
                      <a:pt x="433" y="77"/>
                      <a:pt x="317" y="21"/>
                    </a:cubicBezTo>
                    <a:cubicBezTo>
                      <a:pt x="289" y="7"/>
                      <a:pt x="260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" name="Google Shape;474;p13"/>
              <p:cNvSpPr/>
              <p:nvPr/>
            </p:nvSpPr>
            <p:spPr>
              <a:xfrm rot="3722702">
                <a:off x="10748863" y="2645336"/>
                <a:ext cx="837110" cy="1011930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75" name="Google Shape;475;p13"/>
            <p:cNvGrpSpPr/>
            <p:nvPr/>
          </p:nvGrpSpPr>
          <p:grpSpPr>
            <a:xfrm rot="-3441629">
              <a:off x="-834339" y="-1082131"/>
              <a:ext cx="2676832" cy="2627735"/>
              <a:chOff x="9133465" y="1735247"/>
              <a:chExt cx="2677088" cy="2627987"/>
            </a:xfrm>
          </p:grpSpPr>
          <p:sp>
            <p:nvSpPr>
              <p:cNvPr id="476" name="Google Shape;476;p13"/>
              <p:cNvSpPr/>
              <p:nvPr/>
            </p:nvSpPr>
            <p:spPr>
              <a:xfrm>
                <a:off x="10462475" y="1974825"/>
                <a:ext cx="1036825" cy="947097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" name="Google Shape;477;p13"/>
              <p:cNvSpPr/>
              <p:nvPr/>
            </p:nvSpPr>
            <p:spPr>
              <a:xfrm rot="-558459">
                <a:off x="10091951" y="1751430"/>
                <a:ext cx="293388" cy="1145694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" name="Google Shape;478;p13"/>
              <p:cNvSpPr/>
              <p:nvPr/>
            </p:nvSpPr>
            <p:spPr>
              <a:xfrm rot="8350329">
                <a:off x="10009682" y="3283377"/>
                <a:ext cx="758581" cy="947108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" name="Google Shape;479;p13"/>
              <p:cNvSpPr/>
              <p:nvPr/>
            </p:nvSpPr>
            <p:spPr>
              <a:xfrm rot="8099968">
                <a:off x="10743156" y="2946441"/>
                <a:ext cx="293389" cy="1145683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13"/>
              <p:cNvSpPr/>
              <p:nvPr/>
            </p:nvSpPr>
            <p:spPr>
              <a:xfrm rot="10622368">
                <a:off x="9252275" y="3081048"/>
                <a:ext cx="1036822" cy="947094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13"/>
              <p:cNvSpPr/>
              <p:nvPr/>
            </p:nvSpPr>
            <p:spPr>
              <a:xfrm rot="-4012346">
                <a:off x="9571201" y="2187175"/>
                <a:ext cx="293388" cy="1145698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" name="Google Shape;482;p13"/>
              <p:cNvSpPr/>
              <p:nvPr/>
            </p:nvSpPr>
            <p:spPr>
              <a:xfrm rot="-326561">
                <a:off x="10264700" y="2910399"/>
                <a:ext cx="221450" cy="201049"/>
              </a:xfrm>
              <a:custGeom>
                <a:rect b="b" l="l" r="r" t="t"/>
                <a:pathLst>
                  <a:path extrusionOk="0" h="606" w="508">
                    <a:moveTo>
                      <a:pt x="233" y="1"/>
                    </a:moveTo>
                    <a:cubicBezTo>
                      <a:pt x="142" y="1"/>
                      <a:pt x="64" y="68"/>
                      <a:pt x="43" y="147"/>
                    </a:cubicBezTo>
                    <a:cubicBezTo>
                      <a:pt x="0" y="295"/>
                      <a:pt x="79" y="491"/>
                      <a:pt x="205" y="574"/>
                    </a:cubicBezTo>
                    <a:cubicBezTo>
                      <a:pt x="239" y="596"/>
                      <a:pt x="275" y="606"/>
                      <a:pt x="310" y="606"/>
                    </a:cubicBezTo>
                    <a:cubicBezTo>
                      <a:pt x="366" y="606"/>
                      <a:pt x="419" y="579"/>
                      <a:pt x="456" y="527"/>
                    </a:cubicBezTo>
                    <a:cubicBezTo>
                      <a:pt x="498" y="477"/>
                      <a:pt x="508" y="416"/>
                      <a:pt x="508" y="360"/>
                    </a:cubicBezTo>
                    <a:cubicBezTo>
                      <a:pt x="508" y="203"/>
                      <a:pt x="433" y="77"/>
                      <a:pt x="317" y="21"/>
                    </a:cubicBezTo>
                    <a:cubicBezTo>
                      <a:pt x="289" y="7"/>
                      <a:pt x="260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" name="Google Shape;483;p13"/>
              <p:cNvSpPr/>
              <p:nvPr/>
            </p:nvSpPr>
            <p:spPr>
              <a:xfrm rot="3722702">
                <a:off x="10748863" y="2645336"/>
                <a:ext cx="837110" cy="1011930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84" name="Google Shape;484;p13"/>
          <p:cNvGrpSpPr/>
          <p:nvPr/>
        </p:nvGrpSpPr>
        <p:grpSpPr>
          <a:xfrm>
            <a:off x="-114297" y="242378"/>
            <a:ext cx="1889142" cy="3531755"/>
            <a:chOff x="-114297" y="242378"/>
            <a:chExt cx="1889142" cy="3531755"/>
          </a:xfrm>
        </p:grpSpPr>
        <p:grpSp>
          <p:nvGrpSpPr>
            <p:cNvPr id="485" name="Google Shape;485;p13"/>
            <p:cNvGrpSpPr/>
            <p:nvPr/>
          </p:nvGrpSpPr>
          <p:grpSpPr>
            <a:xfrm rot="4402162">
              <a:off x="1475375" y="280792"/>
              <a:ext cx="272923" cy="258727"/>
              <a:chOff x="985653" y="628607"/>
              <a:chExt cx="416147" cy="394501"/>
            </a:xfrm>
          </p:grpSpPr>
          <p:sp>
            <p:nvSpPr>
              <p:cNvPr id="486" name="Google Shape;486;p13"/>
              <p:cNvSpPr/>
              <p:nvPr/>
            </p:nvSpPr>
            <p:spPr>
              <a:xfrm>
                <a:off x="985653" y="628607"/>
                <a:ext cx="416147" cy="394501"/>
              </a:xfrm>
              <a:custGeom>
                <a:rect b="b" l="l" r="r" t="t"/>
                <a:pathLst>
                  <a:path extrusionOk="0" h="1191" w="1256">
                    <a:moveTo>
                      <a:pt x="636" y="1"/>
                    </a:moveTo>
                    <a:cubicBezTo>
                      <a:pt x="608" y="1"/>
                      <a:pt x="580" y="5"/>
                      <a:pt x="552" y="5"/>
                    </a:cubicBezTo>
                    <a:cubicBezTo>
                      <a:pt x="474" y="18"/>
                      <a:pt x="395" y="33"/>
                      <a:pt x="329" y="84"/>
                    </a:cubicBezTo>
                    <a:cubicBezTo>
                      <a:pt x="297" y="106"/>
                      <a:pt x="284" y="144"/>
                      <a:pt x="297" y="186"/>
                    </a:cubicBezTo>
                    <a:cubicBezTo>
                      <a:pt x="307" y="228"/>
                      <a:pt x="329" y="269"/>
                      <a:pt x="348" y="307"/>
                    </a:cubicBezTo>
                    <a:cubicBezTo>
                      <a:pt x="363" y="335"/>
                      <a:pt x="381" y="358"/>
                      <a:pt x="400" y="391"/>
                    </a:cubicBezTo>
                    <a:cubicBezTo>
                      <a:pt x="385" y="385"/>
                      <a:pt x="381" y="385"/>
                      <a:pt x="376" y="381"/>
                    </a:cubicBezTo>
                    <a:cubicBezTo>
                      <a:pt x="307" y="355"/>
                      <a:pt x="238" y="329"/>
                      <a:pt x="162" y="329"/>
                    </a:cubicBezTo>
                    <a:cubicBezTo>
                      <a:pt x="156" y="329"/>
                      <a:pt x="150" y="329"/>
                      <a:pt x="144" y="330"/>
                    </a:cubicBezTo>
                    <a:cubicBezTo>
                      <a:pt x="84" y="330"/>
                      <a:pt x="50" y="353"/>
                      <a:pt x="32" y="413"/>
                    </a:cubicBezTo>
                    <a:cubicBezTo>
                      <a:pt x="9" y="516"/>
                      <a:pt x="0" y="619"/>
                      <a:pt x="32" y="726"/>
                    </a:cubicBezTo>
                    <a:cubicBezTo>
                      <a:pt x="45" y="772"/>
                      <a:pt x="82" y="804"/>
                      <a:pt x="132" y="804"/>
                    </a:cubicBezTo>
                    <a:cubicBezTo>
                      <a:pt x="136" y="804"/>
                      <a:pt x="140" y="804"/>
                      <a:pt x="144" y="804"/>
                    </a:cubicBezTo>
                    <a:cubicBezTo>
                      <a:pt x="195" y="795"/>
                      <a:pt x="251" y="781"/>
                      <a:pt x="307" y="767"/>
                    </a:cubicBezTo>
                    <a:cubicBezTo>
                      <a:pt x="335" y="758"/>
                      <a:pt x="367" y="744"/>
                      <a:pt x="395" y="730"/>
                    </a:cubicBezTo>
                    <a:lnTo>
                      <a:pt x="395" y="730"/>
                    </a:lnTo>
                    <a:cubicBezTo>
                      <a:pt x="395" y="739"/>
                      <a:pt x="385" y="748"/>
                      <a:pt x="381" y="754"/>
                    </a:cubicBezTo>
                    <a:cubicBezTo>
                      <a:pt x="339" y="809"/>
                      <a:pt x="288" y="860"/>
                      <a:pt x="251" y="915"/>
                    </a:cubicBezTo>
                    <a:cubicBezTo>
                      <a:pt x="209" y="967"/>
                      <a:pt x="209" y="1027"/>
                      <a:pt x="269" y="1074"/>
                    </a:cubicBezTo>
                    <a:cubicBezTo>
                      <a:pt x="357" y="1144"/>
                      <a:pt x="460" y="1181"/>
                      <a:pt x="571" y="1190"/>
                    </a:cubicBezTo>
                    <a:cubicBezTo>
                      <a:pt x="576" y="1190"/>
                      <a:pt x="580" y="1191"/>
                      <a:pt x="584" y="1191"/>
                    </a:cubicBezTo>
                    <a:cubicBezTo>
                      <a:pt x="621" y="1191"/>
                      <a:pt x="652" y="1172"/>
                      <a:pt x="664" y="1134"/>
                    </a:cubicBezTo>
                    <a:cubicBezTo>
                      <a:pt x="683" y="1093"/>
                      <a:pt x="692" y="1050"/>
                      <a:pt x="702" y="1009"/>
                    </a:cubicBezTo>
                    <a:cubicBezTo>
                      <a:pt x="711" y="977"/>
                      <a:pt x="711" y="949"/>
                      <a:pt x="715" y="915"/>
                    </a:cubicBezTo>
                    <a:lnTo>
                      <a:pt x="720" y="915"/>
                    </a:lnTo>
                    <a:cubicBezTo>
                      <a:pt x="725" y="925"/>
                      <a:pt x="730" y="930"/>
                      <a:pt x="734" y="939"/>
                    </a:cubicBezTo>
                    <a:cubicBezTo>
                      <a:pt x="762" y="995"/>
                      <a:pt x="790" y="1055"/>
                      <a:pt x="841" y="1102"/>
                    </a:cubicBezTo>
                    <a:cubicBezTo>
                      <a:pt x="861" y="1119"/>
                      <a:pt x="882" y="1127"/>
                      <a:pt x="904" y="1127"/>
                    </a:cubicBezTo>
                    <a:cubicBezTo>
                      <a:pt x="919" y="1127"/>
                      <a:pt x="933" y="1123"/>
                      <a:pt x="948" y="1116"/>
                    </a:cubicBezTo>
                    <a:cubicBezTo>
                      <a:pt x="1060" y="1060"/>
                      <a:pt x="1134" y="971"/>
                      <a:pt x="1185" y="865"/>
                    </a:cubicBezTo>
                    <a:cubicBezTo>
                      <a:pt x="1204" y="823"/>
                      <a:pt x="1194" y="786"/>
                      <a:pt x="1162" y="758"/>
                    </a:cubicBezTo>
                    <a:cubicBezTo>
                      <a:pt x="1134" y="726"/>
                      <a:pt x="1097" y="702"/>
                      <a:pt x="1060" y="679"/>
                    </a:cubicBezTo>
                    <a:cubicBezTo>
                      <a:pt x="1032" y="660"/>
                      <a:pt x="999" y="646"/>
                      <a:pt x="966" y="628"/>
                    </a:cubicBezTo>
                    <a:cubicBezTo>
                      <a:pt x="990" y="623"/>
                      <a:pt x="1009" y="619"/>
                      <a:pt x="1032" y="614"/>
                    </a:cubicBezTo>
                    <a:cubicBezTo>
                      <a:pt x="1088" y="600"/>
                      <a:pt x="1144" y="591"/>
                      <a:pt x="1194" y="572"/>
                    </a:cubicBezTo>
                    <a:cubicBezTo>
                      <a:pt x="1236" y="558"/>
                      <a:pt x="1255" y="516"/>
                      <a:pt x="1250" y="475"/>
                    </a:cubicBezTo>
                    <a:cubicBezTo>
                      <a:pt x="1241" y="372"/>
                      <a:pt x="1189" y="288"/>
                      <a:pt x="1129" y="205"/>
                    </a:cubicBezTo>
                    <a:cubicBezTo>
                      <a:pt x="1125" y="200"/>
                      <a:pt x="1101" y="177"/>
                      <a:pt x="1092" y="172"/>
                    </a:cubicBezTo>
                    <a:cubicBezTo>
                      <a:pt x="1072" y="152"/>
                      <a:pt x="1049" y="139"/>
                      <a:pt x="1022" y="139"/>
                    </a:cubicBezTo>
                    <a:cubicBezTo>
                      <a:pt x="1012" y="139"/>
                      <a:pt x="1001" y="141"/>
                      <a:pt x="990" y="144"/>
                    </a:cubicBezTo>
                    <a:cubicBezTo>
                      <a:pt x="938" y="162"/>
                      <a:pt x="897" y="200"/>
                      <a:pt x="855" y="237"/>
                    </a:cubicBezTo>
                    <a:cubicBezTo>
                      <a:pt x="822" y="269"/>
                      <a:pt x="795" y="302"/>
                      <a:pt x="758" y="344"/>
                    </a:cubicBezTo>
                    <a:cubicBezTo>
                      <a:pt x="758" y="325"/>
                      <a:pt x="758" y="316"/>
                      <a:pt x="762" y="302"/>
                    </a:cubicBezTo>
                    <a:cubicBezTo>
                      <a:pt x="762" y="246"/>
                      <a:pt x="771" y="186"/>
                      <a:pt x="767" y="130"/>
                    </a:cubicBezTo>
                    <a:cubicBezTo>
                      <a:pt x="762" y="42"/>
                      <a:pt x="720" y="1"/>
                      <a:pt x="6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" name="Google Shape;487;p13"/>
              <p:cNvSpPr/>
              <p:nvPr/>
            </p:nvSpPr>
            <p:spPr>
              <a:xfrm>
                <a:off x="1208969" y="725328"/>
                <a:ext cx="69247" cy="77178"/>
              </a:xfrm>
              <a:custGeom>
                <a:rect b="b" l="l" r="r" t="t"/>
                <a:pathLst>
                  <a:path extrusionOk="0" h="233" w="209">
                    <a:moveTo>
                      <a:pt x="172" y="1"/>
                    </a:moveTo>
                    <a:cubicBezTo>
                      <a:pt x="153" y="1"/>
                      <a:pt x="144" y="20"/>
                      <a:pt x="148" y="33"/>
                    </a:cubicBezTo>
                    <a:lnTo>
                      <a:pt x="129" y="52"/>
                    </a:lnTo>
                    <a:cubicBezTo>
                      <a:pt x="79" y="112"/>
                      <a:pt x="37" y="168"/>
                      <a:pt x="0" y="219"/>
                    </a:cubicBezTo>
                    <a:lnTo>
                      <a:pt x="18" y="233"/>
                    </a:lnTo>
                    <a:cubicBezTo>
                      <a:pt x="56" y="183"/>
                      <a:pt x="97" y="127"/>
                      <a:pt x="148" y="66"/>
                    </a:cubicBezTo>
                    <a:lnTo>
                      <a:pt x="157" y="52"/>
                    </a:lnTo>
                    <a:cubicBezTo>
                      <a:pt x="163" y="57"/>
                      <a:pt x="167" y="57"/>
                      <a:pt x="172" y="57"/>
                    </a:cubicBezTo>
                    <a:cubicBezTo>
                      <a:pt x="209" y="57"/>
                      <a:pt x="209" y="1"/>
                      <a:pt x="1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13"/>
              <p:cNvSpPr/>
              <p:nvPr/>
            </p:nvSpPr>
            <p:spPr>
              <a:xfrm>
                <a:off x="1131438" y="854842"/>
                <a:ext cx="50030" cy="80490"/>
              </a:xfrm>
              <a:custGeom>
                <a:rect b="b" l="l" r="r" t="t"/>
                <a:pathLst>
                  <a:path extrusionOk="0" h="243" w="151">
                    <a:moveTo>
                      <a:pt x="131" y="0"/>
                    </a:moveTo>
                    <a:cubicBezTo>
                      <a:pt x="103" y="65"/>
                      <a:pt x="76" y="126"/>
                      <a:pt x="43" y="182"/>
                    </a:cubicBezTo>
                    <a:lnTo>
                      <a:pt x="39" y="182"/>
                    </a:lnTo>
                    <a:cubicBezTo>
                      <a:pt x="1" y="182"/>
                      <a:pt x="1" y="242"/>
                      <a:pt x="39" y="242"/>
                    </a:cubicBezTo>
                    <a:cubicBezTo>
                      <a:pt x="67" y="242"/>
                      <a:pt x="71" y="215"/>
                      <a:pt x="67" y="196"/>
                    </a:cubicBezTo>
                    <a:cubicBezTo>
                      <a:pt x="95" y="135"/>
                      <a:pt x="127" y="75"/>
                      <a:pt x="150" y="9"/>
                    </a:cubicBezTo>
                    <a:lnTo>
                      <a:pt x="1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" name="Google Shape;489;p13"/>
              <p:cNvSpPr/>
              <p:nvPr/>
            </p:nvSpPr>
            <p:spPr>
              <a:xfrm>
                <a:off x="1091678" y="839274"/>
                <a:ext cx="74217" cy="61941"/>
              </a:xfrm>
              <a:custGeom>
                <a:rect b="b" l="l" r="r" t="t"/>
                <a:pathLst>
                  <a:path extrusionOk="0" h="187" w="224">
                    <a:moveTo>
                      <a:pt x="210" y="0"/>
                    </a:moveTo>
                    <a:lnTo>
                      <a:pt x="52" y="135"/>
                    </a:lnTo>
                    <a:cubicBezTo>
                      <a:pt x="47" y="131"/>
                      <a:pt x="43" y="131"/>
                      <a:pt x="37" y="131"/>
                    </a:cubicBezTo>
                    <a:cubicBezTo>
                      <a:pt x="0" y="131"/>
                      <a:pt x="0" y="187"/>
                      <a:pt x="37" y="187"/>
                    </a:cubicBezTo>
                    <a:cubicBezTo>
                      <a:pt x="56" y="187"/>
                      <a:pt x="65" y="168"/>
                      <a:pt x="61" y="154"/>
                    </a:cubicBezTo>
                    <a:lnTo>
                      <a:pt x="223" y="19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13"/>
              <p:cNvSpPr/>
              <p:nvPr/>
            </p:nvSpPr>
            <p:spPr>
              <a:xfrm>
                <a:off x="1070142" y="814763"/>
                <a:ext cx="86476" cy="24843"/>
              </a:xfrm>
              <a:custGeom>
                <a:rect b="b" l="l" r="r" t="t"/>
                <a:pathLst>
                  <a:path extrusionOk="0" h="75" w="261">
                    <a:moveTo>
                      <a:pt x="256" y="1"/>
                    </a:moveTo>
                    <a:lnTo>
                      <a:pt x="61" y="24"/>
                    </a:lnTo>
                    <a:cubicBezTo>
                      <a:pt x="56" y="19"/>
                      <a:pt x="46" y="14"/>
                      <a:pt x="37" y="14"/>
                    </a:cubicBezTo>
                    <a:cubicBezTo>
                      <a:pt x="1" y="14"/>
                      <a:pt x="1" y="74"/>
                      <a:pt x="37" y="74"/>
                    </a:cubicBezTo>
                    <a:cubicBezTo>
                      <a:pt x="56" y="74"/>
                      <a:pt x="65" y="61"/>
                      <a:pt x="65" y="47"/>
                    </a:cubicBezTo>
                    <a:lnTo>
                      <a:pt x="261" y="24"/>
                    </a:lnTo>
                    <a:lnTo>
                      <a:pt x="25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" name="Google Shape;491;p13"/>
              <p:cNvSpPr/>
              <p:nvPr/>
            </p:nvSpPr>
            <p:spPr>
              <a:xfrm>
                <a:off x="1165565" y="702473"/>
                <a:ext cx="29488" cy="94402"/>
              </a:xfrm>
              <a:custGeom>
                <a:rect b="b" l="l" r="r" t="t"/>
                <a:pathLst>
                  <a:path extrusionOk="0" h="285" w="89">
                    <a:moveTo>
                      <a:pt x="19" y="1"/>
                    </a:moveTo>
                    <a:cubicBezTo>
                      <a:pt x="15" y="1"/>
                      <a:pt x="15" y="5"/>
                      <a:pt x="9" y="5"/>
                    </a:cubicBezTo>
                    <a:cubicBezTo>
                      <a:pt x="5" y="10"/>
                      <a:pt x="5" y="14"/>
                      <a:pt x="5" y="14"/>
                    </a:cubicBezTo>
                    <a:cubicBezTo>
                      <a:pt x="0" y="18"/>
                      <a:pt x="0" y="23"/>
                      <a:pt x="0" y="29"/>
                    </a:cubicBezTo>
                    <a:cubicBezTo>
                      <a:pt x="0" y="29"/>
                      <a:pt x="0" y="33"/>
                      <a:pt x="5" y="33"/>
                    </a:cubicBezTo>
                    <a:cubicBezTo>
                      <a:pt x="5" y="37"/>
                      <a:pt x="5" y="42"/>
                      <a:pt x="9" y="46"/>
                    </a:cubicBezTo>
                    <a:cubicBezTo>
                      <a:pt x="15" y="46"/>
                      <a:pt x="15" y="51"/>
                      <a:pt x="15" y="51"/>
                    </a:cubicBezTo>
                    <a:cubicBezTo>
                      <a:pt x="19" y="51"/>
                      <a:pt x="19" y="56"/>
                      <a:pt x="24" y="56"/>
                    </a:cubicBezTo>
                    <a:cubicBezTo>
                      <a:pt x="33" y="84"/>
                      <a:pt x="37" y="117"/>
                      <a:pt x="43" y="153"/>
                    </a:cubicBezTo>
                    <a:cubicBezTo>
                      <a:pt x="52" y="196"/>
                      <a:pt x="61" y="237"/>
                      <a:pt x="71" y="284"/>
                    </a:cubicBezTo>
                    <a:lnTo>
                      <a:pt x="89" y="280"/>
                    </a:lnTo>
                    <a:cubicBezTo>
                      <a:pt x="80" y="233"/>
                      <a:pt x="71" y="190"/>
                      <a:pt x="65" y="149"/>
                    </a:cubicBezTo>
                    <a:cubicBezTo>
                      <a:pt x="61" y="117"/>
                      <a:pt x="52" y="84"/>
                      <a:pt x="47" y="51"/>
                    </a:cubicBezTo>
                    <a:cubicBezTo>
                      <a:pt x="47" y="51"/>
                      <a:pt x="52" y="51"/>
                      <a:pt x="56" y="46"/>
                    </a:cubicBezTo>
                    <a:cubicBezTo>
                      <a:pt x="56" y="46"/>
                      <a:pt x="61" y="42"/>
                      <a:pt x="61" y="37"/>
                    </a:cubicBezTo>
                    <a:lnTo>
                      <a:pt x="61" y="29"/>
                    </a:lnTo>
                    <a:lnTo>
                      <a:pt x="61" y="18"/>
                    </a:lnTo>
                    <a:cubicBezTo>
                      <a:pt x="61" y="14"/>
                      <a:pt x="56" y="10"/>
                      <a:pt x="56" y="5"/>
                    </a:cubicBezTo>
                    <a:cubicBezTo>
                      <a:pt x="52" y="5"/>
                      <a:pt x="52" y="5"/>
                      <a:pt x="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13"/>
              <p:cNvSpPr/>
              <p:nvPr/>
            </p:nvSpPr>
            <p:spPr>
              <a:xfrm>
                <a:off x="1216589" y="771702"/>
                <a:ext cx="87802" cy="43392"/>
              </a:xfrm>
              <a:custGeom>
                <a:rect b="b" l="l" r="r" t="t"/>
                <a:pathLst>
                  <a:path extrusionOk="0" h="131" w="265">
                    <a:moveTo>
                      <a:pt x="228" y="0"/>
                    </a:moveTo>
                    <a:cubicBezTo>
                      <a:pt x="214" y="0"/>
                      <a:pt x="205" y="15"/>
                      <a:pt x="205" y="28"/>
                    </a:cubicBezTo>
                    <a:cubicBezTo>
                      <a:pt x="172" y="37"/>
                      <a:pt x="144" y="52"/>
                      <a:pt x="116" y="61"/>
                    </a:cubicBezTo>
                    <a:cubicBezTo>
                      <a:pt x="84" y="75"/>
                      <a:pt x="46" y="88"/>
                      <a:pt x="0" y="107"/>
                    </a:cubicBezTo>
                    <a:lnTo>
                      <a:pt x="9" y="131"/>
                    </a:lnTo>
                    <a:cubicBezTo>
                      <a:pt x="56" y="112"/>
                      <a:pt x="93" y="98"/>
                      <a:pt x="125" y="84"/>
                    </a:cubicBezTo>
                    <a:cubicBezTo>
                      <a:pt x="153" y="71"/>
                      <a:pt x="181" y="61"/>
                      <a:pt x="209" y="47"/>
                    </a:cubicBezTo>
                    <a:cubicBezTo>
                      <a:pt x="214" y="52"/>
                      <a:pt x="224" y="56"/>
                      <a:pt x="228" y="56"/>
                    </a:cubicBezTo>
                    <a:cubicBezTo>
                      <a:pt x="265" y="56"/>
                      <a:pt x="265" y="0"/>
                      <a:pt x="2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13"/>
              <p:cNvSpPr/>
              <p:nvPr/>
            </p:nvSpPr>
            <p:spPr>
              <a:xfrm>
                <a:off x="1198035" y="705454"/>
                <a:ext cx="35452" cy="89765"/>
              </a:xfrm>
              <a:custGeom>
                <a:rect b="b" l="l" r="r" t="t"/>
                <a:pathLst>
                  <a:path extrusionOk="0" h="271" w="107">
                    <a:moveTo>
                      <a:pt x="74" y="1"/>
                    </a:moveTo>
                    <a:cubicBezTo>
                      <a:pt x="42" y="1"/>
                      <a:pt x="37" y="33"/>
                      <a:pt x="51" y="52"/>
                    </a:cubicBezTo>
                    <a:cubicBezTo>
                      <a:pt x="37" y="121"/>
                      <a:pt x="19" y="196"/>
                      <a:pt x="1" y="265"/>
                    </a:cubicBezTo>
                    <a:lnTo>
                      <a:pt x="23" y="271"/>
                    </a:lnTo>
                    <a:cubicBezTo>
                      <a:pt x="42" y="200"/>
                      <a:pt x="61" y="131"/>
                      <a:pt x="74" y="56"/>
                    </a:cubicBezTo>
                    <a:cubicBezTo>
                      <a:pt x="107" y="56"/>
                      <a:pt x="107" y="1"/>
                      <a:pt x="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" name="Google Shape;494;p13"/>
              <p:cNvSpPr/>
              <p:nvPr/>
            </p:nvSpPr>
            <p:spPr>
              <a:xfrm>
                <a:off x="1079419" y="765408"/>
                <a:ext cx="78856" cy="39086"/>
              </a:xfrm>
              <a:custGeom>
                <a:rect b="b" l="l" r="r" t="t"/>
                <a:pathLst>
                  <a:path extrusionOk="0" h="118" w="238">
                    <a:moveTo>
                      <a:pt x="37" y="0"/>
                    </a:moveTo>
                    <a:cubicBezTo>
                      <a:pt x="1" y="0"/>
                      <a:pt x="1" y="56"/>
                      <a:pt x="37" y="56"/>
                    </a:cubicBezTo>
                    <a:cubicBezTo>
                      <a:pt x="46" y="56"/>
                      <a:pt x="56" y="52"/>
                      <a:pt x="61" y="47"/>
                    </a:cubicBezTo>
                    <a:cubicBezTo>
                      <a:pt x="117" y="66"/>
                      <a:pt x="172" y="90"/>
                      <a:pt x="228" y="117"/>
                    </a:cubicBezTo>
                    <a:lnTo>
                      <a:pt x="237" y="94"/>
                    </a:lnTo>
                    <a:cubicBezTo>
                      <a:pt x="181" y="66"/>
                      <a:pt x="125" y="43"/>
                      <a:pt x="65" y="24"/>
                    </a:cubicBezTo>
                    <a:cubicBezTo>
                      <a:pt x="65" y="10"/>
                      <a:pt x="56" y="0"/>
                      <a:pt x="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" name="Google Shape;495;p13"/>
              <p:cNvSpPr/>
              <p:nvPr/>
            </p:nvSpPr>
            <p:spPr>
              <a:xfrm>
                <a:off x="1114871" y="722347"/>
                <a:ext cx="66597" cy="83471"/>
              </a:xfrm>
              <a:custGeom>
                <a:rect b="b" l="l" r="r" t="t"/>
                <a:pathLst>
                  <a:path extrusionOk="0" h="252" w="201">
                    <a:moveTo>
                      <a:pt x="37" y="1"/>
                    </a:moveTo>
                    <a:cubicBezTo>
                      <a:pt x="1" y="1"/>
                      <a:pt x="1" y="57"/>
                      <a:pt x="37" y="57"/>
                    </a:cubicBezTo>
                    <a:lnTo>
                      <a:pt x="42" y="57"/>
                    </a:lnTo>
                    <a:cubicBezTo>
                      <a:pt x="93" y="117"/>
                      <a:pt x="140" y="182"/>
                      <a:pt x="181" y="252"/>
                    </a:cubicBezTo>
                    <a:lnTo>
                      <a:pt x="200" y="237"/>
                    </a:lnTo>
                    <a:cubicBezTo>
                      <a:pt x="158" y="168"/>
                      <a:pt x="112" y="102"/>
                      <a:pt x="61" y="42"/>
                    </a:cubicBezTo>
                    <a:cubicBezTo>
                      <a:pt x="70" y="24"/>
                      <a:pt x="61" y="1"/>
                      <a:pt x="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" name="Google Shape;496;p13"/>
              <p:cNvSpPr/>
              <p:nvPr/>
            </p:nvSpPr>
            <p:spPr>
              <a:xfrm>
                <a:off x="1230174" y="816419"/>
                <a:ext cx="79187" cy="41736"/>
              </a:xfrm>
              <a:custGeom>
                <a:rect b="b" l="l" r="r" t="t"/>
                <a:pathLst>
                  <a:path extrusionOk="0" h="126" w="239">
                    <a:moveTo>
                      <a:pt x="10" y="0"/>
                    </a:moveTo>
                    <a:lnTo>
                      <a:pt x="1" y="19"/>
                    </a:lnTo>
                    <a:cubicBezTo>
                      <a:pt x="61" y="47"/>
                      <a:pt x="121" y="69"/>
                      <a:pt x="183" y="97"/>
                    </a:cubicBezTo>
                    <a:lnTo>
                      <a:pt x="183" y="112"/>
                    </a:lnTo>
                    <a:lnTo>
                      <a:pt x="187" y="116"/>
                    </a:lnTo>
                    <a:cubicBezTo>
                      <a:pt x="192" y="121"/>
                      <a:pt x="196" y="125"/>
                      <a:pt x="196" y="125"/>
                    </a:cubicBezTo>
                    <a:lnTo>
                      <a:pt x="215" y="125"/>
                    </a:lnTo>
                    <a:cubicBezTo>
                      <a:pt x="219" y="125"/>
                      <a:pt x="224" y="121"/>
                      <a:pt x="228" y="116"/>
                    </a:cubicBezTo>
                    <a:cubicBezTo>
                      <a:pt x="228" y="116"/>
                      <a:pt x="233" y="116"/>
                      <a:pt x="233" y="112"/>
                    </a:cubicBezTo>
                    <a:cubicBezTo>
                      <a:pt x="238" y="107"/>
                      <a:pt x="238" y="103"/>
                      <a:pt x="238" y="97"/>
                    </a:cubicBezTo>
                    <a:lnTo>
                      <a:pt x="238" y="93"/>
                    </a:lnTo>
                    <a:cubicBezTo>
                      <a:pt x="238" y="88"/>
                      <a:pt x="238" y="88"/>
                      <a:pt x="233" y="84"/>
                    </a:cubicBezTo>
                    <a:cubicBezTo>
                      <a:pt x="233" y="79"/>
                      <a:pt x="233" y="79"/>
                      <a:pt x="228" y="75"/>
                    </a:cubicBezTo>
                    <a:cubicBezTo>
                      <a:pt x="224" y="69"/>
                      <a:pt x="224" y="69"/>
                      <a:pt x="219" y="69"/>
                    </a:cubicBezTo>
                    <a:cubicBezTo>
                      <a:pt x="215" y="65"/>
                      <a:pt x="215" y="65"/>
                      <a:pt x="210" y="65"/>
                    </a:cubicBezTo>
                    <a:lnTo>
                      <a:pt x="200" y="65"/>
                    </a:lnTo>
                    <a:cubicBezTo>
                      <a:pt x="196" y="69"/>
                      <a:pt x="192" y="69"/>
                      <a:pt x="187" y="75"/>
                    </a:cubicBezTo>
                    <a:lnTo>
                      <a:pt x="187" y="79"/>
                    </a:lnTo>
                    <a:cubicBezTo>
                      <a:pt x="127" y="52"/>
                      <a:pt x="71" y="24"/>
                      <a:pt x="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" name="Google Shape;497;p13"/>
              <p:cNvSpPr/>
              <p:nvPr/>
            </p:nvSpPr>
            <p:spPr>
              <a:xfrm>
                <a:off x="1222553" y="850205"/>
                <a:ext cx="55663" cy="72540"/>
              </a:xfrm>
              <a:custGeom>
                <a:rect b="b" l="l" r="r" t="t"/>
                <a:pathLst>
                  <a:path extrusionOk="0" h="219" w="168">
                    <a:moveTo>
                      <a:pt x="19" y="1"/>
                    </a:moveTo>
                    <a:lnTo>
                      <a:pt x="0" y="10"/>
                    </a:lnTo>
                    <a:lnTo>
                      <a:pt x="107" y="173"/>
                    </a:lnTo>
                    <a:cubicBezTo>
                      <a:pt x="98" y="191"/>
                      <a:pt x="103" y="218"/>
                      <a:pt x="131" y="218"/>
                    </a:cubicBezTo>
                    <a:cubicBezTo>
                      <a:pt x="168" y="218"/>
                      <a:pt x="168" y="163"/>
                      <a:pt x="131" y="163"/>
                    </a:cubicBezTo>
                    <a:lnTo>
                      <a:pt x="126" y="163"/>
                    </a:lnTo>
                    <a:lnTo>
                      <a:pt x="1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" name="Google Shape;498;p13"/>
              <p:cNvSpPr/>
              <p:nvPr/>
            </p:nvSpPr>
            <p:spPr>
              <a:xfrm>
                <a:off x="1191740" y="861136"/>
                <a:ext cx="25181" cy="81815"/>
              </a:xfrm>
              <a:custGeom>
                <a:rect b="b" l="l" r="r" t="t"/>
                <a:pathLst>
                  <a:path extrusionOk="0" h="247" w="76">
                    <a:moveTo>
                      <a:pt x="24" y="0"/>
                    </a:moveTo>
                    <a:lnTo>
                      <a:pt x="24" y="196"/>
                    </a:lnTo>
                    <a:cubicBezTo>
                      <a:pt x="1" y="204"/>
                      <a:pt x="5" y="247"/>
                      <a:pt x="38" y="247"/>
                    </a:cubicBezTo>
                    <a:cubicBezTo>
                      <a:pt x="70" y="247"/>
                      <a:pt x="75" y="200"/>
                      <a:pt x="48" y="196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" name="Google Shape;499;p13"/>
              <p:cNvSpPr/>
              <p:nvPr/>
            </p:nvSpPr>
            <p:spPr>
              <a:xfrm>
                <a:off x="1133426" y="763752"/>
                <a:ext cx="116959" cy="117588"/>
              </a:xfrm>
              <a:custGeom>
                <a:rect b="b" l="l" r="r" t="t"/>
                <a:pathLst>
                  <a:path extrusionOk="0" h="355" w="353">
                    <a:moveTo>
                      <a:pt x="177" y="1"/>
                    </a:moveTo>
                    <a:cubicBezTo>
                      <a:pt x="79" y="1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4" y="355"/>
                      <a:pt x="353" y="275"/>
                      <a:pt x="353" y="178"/>
                    </a:cubicBezTo>
                    <a:cubicBezTo>
                      <a:pt x="353" y="80"/>
                      <a:pt x="274" y="1"/>
                      <a:pt x="1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00" name="Google Shape;500;p13"/>
            <p:cNvGrpSpPr/>
            <p:nvPr/>
          </p:nvGrpSpPr>
          <p:grpSpPr>
            <a:xfrm>
              <a:off x="-114297" y="934057"/>
              <a:ext cx="416147" cy="2840075"/>
              <a:chOff x="-114297" y="934057"/>
              <a:chExt cx="416147" cy="2840075"/>
            </a:xfrm>
          </p:grpSpPr>
          <p:grpSp>
            <p:nvGrpSpPr>
              <p:cNvPr id="501" name="Google Shape;501;p13"/>
              <p:cNvGrpSpPr/>
              <p:nvPr/>
            </p:nvGrpSpPr>
            <p:grpSpPr>
              <a:xfrm>
                <a:off x="-114297" y="3379632"/>
                <a:ext cx="416147" cy="394501"/>
                <a:chOff x="985653" y="628607"/>
                <a:chExt cx="416147" cy="394501"/>
              </a:xfrm>
            </p:grpSpPr>
            <p:sp>
              <p:nvSpPr>
                <p:cNvPr id="502" name="Google Shape;502;p13"/>
                <p:cNvSpPr/>
                <p:nvPr/>
              </p:nvSpPr>
              <p:spPr>
                <a:xfrm>
                  <a:off x="985653" y="628607"/>
                  <a:ext cx="416147" cy="394501"/>
                </a:xfrm>
                <a:custGeom>
                  <a:rect b="b" l="l" r="r" t="t"/>
                  <a:pathLst>
                    <a:path extrusionOk="0" h="1191" w="1256">
                      <a:moveTo>
                        <a:pt x="636" y="1"/>
                      </a:moveTo>
                      <a:cubicBezTo>
                        <a:pt x="608" y="1"/>
                        <a:pt x="580" y="5"/>
                        <a:pt x="552" y="5"/>
                      </a:cubicBezTo>
                      <a:cubicBezTo>
                        <a:pt x="474" y="18"/>
                        <a:pt x="395" y="33"/>
                        <a:pt x="329" y="84"/>
                      </a:cubicBezTo>
                      <a:cubicBezTo>
                        <a:pt x="297" y="106"/>
                        <a:pt x="284" y="144"/>
                        <a:pt x="297" y="186"/>
                      </a:cubicBezTo>
                      <a:cubicBezTo>
                        <a:pt x="307" y="228"/>
                        <a:pt x="329" y="269"/>
                        <a:pt x="348" y="307"/>
                      </a:cubicBezTo>
                      <a:cubicBezTo>
                        <a:pt x="363" y="335"/>
                        <a:pt x="381" y="358"/>
                        <a:pt x="400" y="391"/>
                      </a:cubicBezTo>
                      <a:cubicBezTo>
                        <a:pt x="385" y="385"/>
                        <a:pt x="381" y="385"/>
                        <a:pt x="376" y="381"/>
                      </a:cubicBezTo>
                      <a:cubicBezTo>
                        <a:pt x="307" y="355"/>
                        <a:pt x="238" y="329"/>
                        <a:pt x="162" y="329"/>
                      </a:cubicBezTo>
                      <a:cubicBezTo>
                        <a:pt x="156" y="329"/>
                        <a:pt x="150" y="329"/>
                        <a:pt x="144" y="330"/>
                      </a:cubicBezTo>
                      <a:cubicBezTo>
                        <a:pt x="84" y="330"/>
                        <a:pt x="50" y="353"/>
                        <a:pt x="32" y="413"/>
                      </a:cubicBezTo>
                      <a:cubicBezTo>
                        <a:pt x="9" y="516"/>
                        <a:pt x="0" y="619"/>
                        <a:pt x="32" y="726"/>
                      </a:cubicBezTo>
                      <a:cubicBezTo>
                        <a:pt x="45" y="772"/>
                        <a:pt x="82" y="804"/>
                        <a:pt x="132" y="804"/>
                      </a:cubicBezTo>
                      <a:cubicBezTo>
                        <a:pt x="136" y="804"/>
                        <a:pt x="140" y="804"/>
                        <a:pt x="144" y="804"/>
                      </a:cubicBezTo>
                      <a:cubicBezTo>
                        <a:pt x="195" y="795"/>
                        <a:pt x="251" y="781"/>
                        <a:pt x="307" y="767"/>
                      </a:cubicBezTo>
                      <a:cubicBezTo>
                        <a:pt x="335" y="758"/>
                        <a:pt x="367" y="744"/>
                        <a:pt x="395" y="730"/>
                      </a:cubicBezTo>
                      <a:lnTo>
                        <a:pt x="395" y="730"/>
                      </a:lnTo>
                      <a:cubicBezTo>
                        <a:pt x="395" y="739"/>
                        <a:pt x="385" y="748"/>
                        <a:pt x="381" y="754"/>
                      </a:cubicBezTo>
                      <a:cubicBezTo>
                        <a:pt x="339" y="809"/>
                        <a:pt x="288" y="860"/>
                        <a:pt x="251" y="915"/>
                      </a:cubicBezTo>
                      <a:cubicBezTo>
                        <a:pt x="209" y="967"/>
                        <a:pt x="209" y="1027"/>
                        <a:pt x="269" y="1074"/>
                      </a:cubicBezTo>
                      <a:cubicBezTo>
                        <a:pt x="357" y="1144"/>
                        <a:pt x="460" y="1181"/>
                        <a:pt x="571" y="1190"/>
                      </a:cubicBezTo>
                      <a:cubicBezTo>
                        <a:pt x="576" y="1190"/>
                        <a:pt x="580" y="1191"/>
                        <a:pt x="584" y="1191"/>
                      </a:cubicBezTo>
                      <a:cubicBezTo>
                        <a:pt x="621" y="1191"/>
                        <a:pt x="652" y="1172"/>
                        <a:pt x="664" y="1134"/>
                      </a:cubicBezTo>
                      <a:cubicBezTo>
                        <a:pt x="683" y="1093"/>
                        <a:pt x="692" y="1050"/>
                        <a:pt x="702" y="1009"/>
                      </a:cubicBezTo>
                      <a:cubicBezTo>
                        <a:pt x="711" y="977"/>
                        <a:pt x="711" y="949"/>
                        <a:pt x="715" y="915"/>
                      </a:cubicBezTo>
                      <a:lnTo>
                        <a:pt x="720" y="915"/>
                      </a:lnTo>
                      <a:cubicBezTo>
                        <a:pt x="725" y="925"/>
                        <a:pt x="730" y="930"/>
                        <a:pt x="734" y="939"/>
                      </a:cubicBezTo>
                      <a:cubicBezTo>
                        <a:pt x="762" y="995"/>
                        <a:pt x="790" y="1055"/>
                        <a:pt x="841" y="1102"/>
                      </a:cubicBezTo>
                      <a:cubicBezTo>
                        <a:pt x="861" y="1119"/>
                        <a:pt x="882" y="1127"/>
                        <a:pt x="904" y="1127"/>
                      </a:cubicBezTo>
                      <a:cubicBezTo>
                        <a:pt x="919" y="1127"/>
                        <a:pt x="933" y="1123"/>
                        <a:pt x="948" y="1116"/>
                      </a:cubicBezTo>
                      <a:cubicBezTo>
                        <a:pt x="1060" y="1060"/>
                        <a:pt x="1134" y="971"/>
                        <a:pt x="1185" y="865"/>
                      </a:cubicBezTo>
                      <a:cubicBezTo>
                        <a:pt x="1204" y="823"/>
                        <a:pt x="1194" y="786"/>
                        <a:pt x="1162" y="758"/>
                      </a:cubicBezTo>
                      <a:cubicBezTo>
                        <a:pt x="1134" y="726"/>
                        <a:pt x="1097" y="702"/>
                        <a:pt x="1060" y="679"/>
                      </a:cubicBezTo>
                      <a:cubicBezTo>
                        <a:pt x="1032" y="660"/>
                        <a:pt x="999" y="646"/>
                        <a:pt x="966" y="628"/>
                      </a:cubicBezTo>
                      <a:cubicBezTo>
                        <a:pt x="990" y="623"/>
                        <a:pt x="1009" y="619"/>
                        <a:pt x="1032" y="614"/>
                      </a:cubicBezTo>
                      <a:cubicBezTo>
                        <a:pt x="1088" y="600"/>
                        <a:pt x="1144" y="591"/>
                        <a:pt x="1194" y="572"/>
                      </a:cubicBezTo>
                      <a:cubicBezTo>
                        <a:pt x="1236" y="558"/>
                        <a:pt x="1255" y="516"/>
                        <a:pt x="1250" y="475"/>
                      </a:cubicBezTo>
                      <a:cubicBezTo>
                        <a:pt x="1241" y="372"/>
                        <a:pt x="1189" y="288"/>
                        <a:pt x="1129" y="205"/>
                      </a:cubicBezTo>
                      <a:cubicBezTo>
                        <a:pt x="1125" y="200"/>
                        <a:pt x="1101" y="177"/>
                        <a:pt x="1092" y="172"/>
                      </a:cubicBezTo>
                      <a:cubicBezTo>
                        <a:pt x="1072" y="152"/>
                        <a:pt x="1049" y="139"/>
                        <a:pt x="1022" y="139"/>
                      </a:cubicBezTo>
                      <a:cubicBezTo>
                        <a:pt x="1012" y="139"/>
                        <a:pt x="1001" y="141"/>
                        <a:pt x="990" y="144"/>
                      </a:cubicBezTo>
                      <a:cubicBezTo>
                        <a:pt x="938" y="162"/>
                        <a:pt x="897" y="200"/>
                        <a:pt x="855" y="237"/>
                      </a:cubicBezTo>
                      <a:cubicBezTo>
                        <a:pt x="822" y="269"/>
                        <a:pt x="795" y="302"/>
                        <a:pt x="758" y="344"/>
                      </a:cubicBezTo>
                      <a:cubicBezTo>
                        <a:pt x="758" y="325"/>
                        <a:pt x="758" y="316"/>
                        <a:pt x="762" y="302"/>
                      </a:cubicBezTo>
                      <a:cubicBezTo>
                        <a:pt x="762" y="246"/>
                        <a:pt x="771" y="186"/>
                        <a:pt x="767" y="130"/>
                      </a:cubicBezTo>
                      <a:cubicBezTo>
                        <a:pt x="762" y="42"/>
                        <a:pt x="720" y="1"/>
                        <a:pt x="63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3" name="Google Shape;503;p13"/>
                <p:cNvSpPr/>
                <p:nvPr/>
              </p:nvSpPr>
              <p:spPr>
                <a:xfrm>
                  <a:off x="1208969" y="725328"/>
                  <a:ext cx="69247" cy="77178"/>
                </a:xfrm>
                <a:custGeom>
                  <a:rect b="b" l="l" r="r" t="t"/>
                  <a:pathLst>
                    <a:path extrusionOk="0" h="233" w="209">
                      <a:moveTo>
                        <a:pt x="172" y="1"/>
                      </a:moveTo>
                      <a:cubicBezTo>
                        <a:pt x="153" y="1"/>
                        <a:pt x="144" y="20"/>
                        <a:pt x="148" y="33"/>
                      </a:cubicBezTo>
                      <a:lnTo>
                        <a:pt x="129" y="52"/>
                      </a:lnTo>
                      <a:cubicBezTo>
                        <a:pt x="79" y="112"/>
                        <a:pt x="37" y="168"/>
                        <a:pt x="0" y="219"/>
                      </a:cubicBezTo>
                      <a:lnTo>
                        <a:pt x="18" y="233"/>
                      </a:lnTo>
                      <a:cubicBezTo>
                        <a:pt x="56" y="183"/>
                        <a:pt x="97" y="127"/>
                        <a:pt x="148" y="66"/>
                      </a:cubicBezTo>
                      <a:lnTo>
                        <a:pt x="157" y="52"/>
                      </a:lnTo>
                      <a:cubicBezTo>
                        <a:pt x="163" y="57"/>
                        <a:pt x="167" y="57"/>
                        <a:pt x="172" y="57"/>
                      </a:cubicBezTo>
                      <a:cubicBezTo>
                        <a:pt x="209" y="57"/>
                        <a:pt x="209" y="1"/>
                        <a:pt x="17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4" name="Google Shape;504;p13"/>
                <p:cNvSpPr/>
                <p:nvPr/>
              </p:nvSpPr>
              <p:spPr>
                <a:xfrm>
                  <a:off x="1131438" y="854842"/>
                  <a:ext cx="50030" cy="80490"/>
                </a:xfrm>
                <a:custGeom>
                  <a:rect b="b" l="l" r="r" t="t"/>
                  <a:pathLst>
                    <a:path extrusionOk="0" h="243" w="151">
                      <a:moveTo>
                        <a:pt x="131" y="0"/>
                      </a:moveTo>
                      <a:cubicBezTo>
                        <a:pt x="103" y="65"/>
                        <a:pt x="76" y="126"/>
                        <a:pt x="43" y="182"/>
                      </a:cubicBezTo>
                      <a:lnTo>
                        <a:pt x="39" y="182"/>
                      </a:lnTo>
                      <a:cubicBezTo>
                        <a:pt x="1" y="182"/>
                        <a:pt x="1" y="242"/>
                        <a:pt x="39" y="242"/>
                      </a:cubicBezTo>
                      <a:cubicBezTo>
                        <a:pt x="67" y="242"/>
                        <a:pt x="71" y="215"/>
                        <a:pt x="67" y="196"/>
                      </a:cubicBezTo>
                      <a:cubicBezTo>
                        <a:pt x="95" y="135"/>
                        <a:pt x="127" y="75"/>
                        <a:pt x="150" y="9"/>
                      </a:cubicBezTo>
                      <a:lnTo>
                        <a:pt x="13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5" name="Google Shape;505;p13"/>
                <p:cNvSpPr/>
                <p:nvPr/>
              </p:nvSpPr>
              <p:spPr>
                <a:xfrm>
                  <a:off x="1091678" y="839274"/>
                  <a:ext cx="74217" cy="61941"/>
                </a:xfrm>
                <a:custGeom>
                  <a:rect b="b" l="l" r="r" t="t"/>
                  <a:pathLst>
                    <a:path extrusionOk="0" h="187" w="224">
                      <a:moveTo>
                        <a:pt x="210" y="0"/>
                      </a:moveTo>
                      <a:lnTo>
                        <a:pt x="52" y="135"/>
                      </a:lnTo>
                      <a:cubicBezTo>
                        <a:pt x="47" y="131"/>
                        <a:pt x="43" y="131"/>
                        <a:pt x="37" y="131"/>
                      </a:cubicBezTo>
                      <a:cubicBezTo>
                        <a:pt x="0" y="131"/>
                        <a:pt x="0" y="187"/>
                        <a:pt x="37" y="187"/>
                      </a:cubicBezTo>
                      <a:cubicBezTo>
                        <a:pt x="56" y="187"/>
                        <a:pt x="65" y="168"/>
                        <a:pt x="61" y="154"/>
                      </a:cubicBezTo>
                      <a:lnTo>
                        <a:pt x="223" y="19"/>
                      </a:lnTo>
                      <a:lnTo>
                        <a:pt x="21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6" name="Google Shape;506;p13"/>
                <p:cNvSpPr/>
                <p:nvPr/>
              </p:nvSpPr>
              <p:spPr>
                <a:xfrm>
                  <a:off x="1070142" y="814763"/>
                  <a:ext cx="86476" cy="24843"/>
                </a:xfrm>
                <a:custGeom>
                  <a:rect b="b" l="l" r="r" t="t"/>
                  <a:pathLst>
                    <a:path extrusionOk="0" h="75" w="261">
                      <a:moveTo>
                        <a:pt x="256" y="1"/>
                      </a:moveTo>
                      <a:lnTo>
                        <a:pt x="61" y="24"/>
                      </a:lnTo>
                      <a:cubicBezTo>
                        <a:pt x="56" y="19"/>
                        <a:pt x="46" y="14"/>
                        <a:pt x="37" y="14"/>
                      </a:cubicBezTo>
                      <a:cubicBezTo>
                        <a:pt x="1" y="14"/>
                        <a:pt x="1" y="74"/>
                        <a:pt x="37" y="74"/>
                      </a:cubicBezTo>
                      <a:cubicBezTo>
                        <a:pt x="56" y="74"/>
                        <a:pt x="65" y="61"/>
                        <a:pt x="65" y="47"/>
                      </a:cubicBezTo>
                      <a:lnTo>
                        <a:pt x="261" y="24"/>
                      </a:lnTo>
                      <a:lnTo>
                        <a:pt x="256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7" name="Google Shape;507;p13"/>
                <p:cNvSpPr/>
                <p:nvPr/>
              </p:nvSpPr>
              <p:spPr>
                <a:xfrm>
                  <a:off x="1165565" y="702473"/>
                  <a:ext cx="29488" cy="94402"/>
                </a:xfrm>
                <a:custGeom>
                  <a:rect b="b" l="l" r="r" t="t"/>
                  <a:pathLst>
                    <a:path extrusionOk="0" h="285" w="89">
                      <a:moveTo>
                        <a:pt x="19" y="1"/>
                      </a:moveTo>
                      <a:cubicBezTo>
                        <a:pt x="15" y="1"/>
                        <a:pt x="15" y="5"/>
                        <a:pt x="9" y="5"/>
                      </a:cubicBezTo>
                      <a:cubicBezTo>
                        <a:pt x="5" y="10"/>
                        <a:pt x="5" y="14"/>
                        <a:pt x="5" y="14"/>
                      </a:cubicBezTo>
                      <a:cubicBezTo>
                        <a:pt x="0" y="18"/>
                        <a:pt x="0" y="23"/>
                        <a:pt x="0" y="29"/>
                      </a:cubicBezTo>
                      <a:cubicBezTo>
                        <a:pt x="0" y="29"/>
                        <a:pt x="0" y="33"/>
                        <a:pt x="5" y="33"/>
                      </a:cubicBezTo>
                      <a:cubicBezTo>
                        <a:pt x="5" y="37"/>
                        <a:pt x="5" y="42"/>
                        <a:pt x="9" y="46"/>
                      </a:cubicBezTo>
                      <a:cubicBezTo>
                        <a:pt x="15" y="46"/>
                        <a:pt x="15" y="51"/>
                        <a:pt x="15" y="51"/>
                      </a:cubicBezTo>
                      <a:cubicBezTo>
                        <a:pt x="19" y="51"/>
                        <a:pt x="19" y="56"/>
                        <a:pt x="24" y="56"/>
                      </a:cubicBezTo>
                      <a:cubicBezTo>
                        <a:pt x="33" y="84"/>
                        <a:pt x="37" y="117"/>
                        <a:pt x="43" y="153"/>
                      </a:cubicBezTo>
                      <a:cubicBezTo>
                        <a:pt x="52" y="196"/>
                        <a:pt x="61" y="237"/>
                        <a:pt x="71" y="284"/>
                      </a:cubicBezTo>
                      <a:lnTo>
                        <a:pt x="89" y="280"/>
                      </a:lnTo>
                      <a:cubicBezTo>
                        <a:pt x="80" y="233"/>
                        <a:pt x="71" y="190"/>
                        <a:pt x="65" y="149"/>
                      </a:cubicBezTo>
                      <a:cubicBezTo>
                        <a:pt x="61" y="117"/>
                        <a:pt x="52" y="84"/>
                        <a:pt x="47" y="51"/>
                      </a:cubicBezTo>
                      <a:cubicBezTo>
                        <a:pt x="47" y="51"/>
                        <a:pt x="52" y="51"/>
                        <a:pt x="56" y="46"/>
                      </a:cubicBezTo>
                      <a:cubicBezTo>
                        <a:pt x="56" y="46"/>
                        <a:pt x="61" y="42"/>
                        <a:pt x="61" y="37"/>
                      </a:cubicBezTo>
                      <a:lnTo>
                        <a:pt x="61" y="29"/>
                      </a:lnTo>
                      <a:lnTo>
                        <a:pt x="61" y="18"/>
                      </a:lnTo>
                      <a:cubicBezTo>
                        <a:pt x="61" y="14"/>
                        <a:pt x="56" y="10"/>
                        <a:pt x="56" y="5"/>
                      </a:cubicBezTo>
                      <a:cubicBezTo>
                        <a:pt x="52" y="5"/>
                        <a:pt x="52" y="5"/>
                        <a:pt x="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8" name="Google Shape;508;p13"/>
                <p:cNvSpPr/>
                <p:nvPr/>
              </p:nvSpPr>
              <p:spPr>
                <a:xfrm>
                  <a:off x="1216589" y="771702"/>
                  <a:ext cx="87802" cy="43392"/>
                </a:xfrm>
                <a:custGeom>
                  <a:rect b="b" l="l" r="r" t="t"/>
                  <a:pathLst>
                    <a:path extrusionOk="0" h="131" w="265">
                      <a:moveTo>
                        <a:pt x="228" y="0"/>
                      </a:moveTo>
                      <a:cubicBezTo>
                        <a:pt x="214" y="0"/>
                        <a:pt x="205" y="15"/>
                        <a:pt x="205" y="28"/>
                      </a:cubicBezTo>
                      <a:cubicBezTo>
                        <a:pt x="172" y="37"/>
                        <a:pt x="144" y="52"/>
                        <a:pt x="116" y="61"/>
                      </a:cubicBezTo>
                      <a:cubicBezTo>
                        <a:pt x="84" y="75"/>
                        <a:pt x="46" y="88"/>
                        <a:pt x="0" y="107"/>
                      </a:cubicBezTo>
                      <a:lnTo>
                        <a:pt x="9" y="131"/>
                      </a:lnTo>
                      <a:cubicBezTo>
                        <a:pt x="56" y="112"/>
                        <a:pt x="93" y="98"/>
                        <a:pt x="125" y="84"/>
                      </a:cubicBezTo>
                      <a:cubicBezTo>
                        <a:pt x="153" y="71"/>
                        <a:pt x="181" y="61"/>
                        <a:pt x="209" y="47"/>
                      </a:cubicBezTo>
                      <a:cubicBezTo>
                        <a:pt x="214" y="52"/>
                        <a:pt x="224" y="56"/>
                        <a:pt x="228" y="56"/>
                      </a:cubicBezTo>
                      <a:cubicBezTo>
                        <a:pt x="265" y="56"/>
                        <a:pt x="265" y="0"/>
                        <a:pt x="22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9" name="Google Shape;509;p13"/>
                <p:cNvSpPr/>
                <p:nvPr/>
              </p:nvSpPr>
              <p:spPr>
                <a:xfrm>
                  <a:off x="1198035" y="705454"/>
                  <a:ext cx="35452" cy="89765"/>
                </a:xfrm>
                <a:custGeom>
                  <a:rect b="b" l="l" r="r" t="t"/>
                  <a:pathLst>
                    <a:path extrusionOk="0" h="271" w="107">
                      <a:moveTo>
                        <a:pt x="74" y="1"/>
                      </a:moveTo>
                      <a:cubicBezTo>
                        <a:pt x="42" y="1"/>
                        <a:pt x="37" y="33"/>
                        <a:pt x="51" y="52"/>
                      </a:cubicBezTo>
                      <a:cubicBezTo>
                        <a:pt x="37" y="121"/>
                        <a:pt x="19" y="196"/>
                        <a:pt x="1" y="265"/>
                      </a:cubicBezTo>
                      <a:lnTo>
                        <a:pt x="23" y="271"/>
                      </a:lnTo>
                      <a:cubicBezTo>
                        <a:pt x="42" y="200"/>
                        <a:pt x="61" y="131"/>
                        <a:pt x="74" y="56"/>
                      </a:cubicBezTo>
                      <a:cubicBezTo>
                        <a:pt x="107" y="56"/>
                        <a:pt x="107" y="1"/>
                        <a:pt x="7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0" name="Google Shape;510;p13"/>
                <p:cNvSpPr/>
                <p:nvPr/>
              </p:nvSpPr>
              <p:spPr>
                <a:xfrm>
                  <a:off x="1079419" y="765408"/>
                  <a:ext cx="78856" cy="39086"/>
                </a:xfrm>
                <a:custGeom>
                  <a:rect b="b" l="l" r="r" t="t"/>
                  <a:pathLst>
                    <a:path extrusionOk="0" h="118" w="238">
                      <a:moveTo>
                        <a:pt x="37" y="0"/>
                      </a:moveTo>
                      <a:cubicBezTo>
                        <a:pt x="1" y="0"/>
                        <a:pt x="1" y="56"/>
                        <a:pt x="37" y="56"/>
                      </a:cubicBezTo>
                      <a:cubicBezTo>
                        <a:pt x="46" y="56"/>
                        <a:pt x="56" y="52"/>
                        <a:pt x="61" y="47"/>
                      </a:cubicBezTo>
                      <a:cubicBezTo>
                        <a:pt x="117" y="66"/>
                        <a:pt x="172" y="90"/>
                        <a:pt x="228" y="117"/>
                      </a:cubicBezTo>
                      <a:lnTo>
                        <a:pt x="237" y="94"/>
                      </a:lnTo>
                      <a:cubicBezTo>
                        <a:pt x="181" y="66"/>
                        <a:pt x="125" y="43"/>
                        <a:pt x="65" y="24"/>
                      </a:cubicBezTo>
                      <a:cubicBezTo>
                        <a:pt x="65" y="10"/>
                        <a:pt x="56" y="0"/>
                        <a:pt x="3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1" name="Google Shape;511;p13"/>
                <p:cNvSpPr/>
                <p:nvPr/>
              </p:nvSpPr>
              <p:spPr>
                <a:xfrm>
                  <a:off x="1114871" y="722347"/>
                  <a:ext cx="66597" cy="83471"/>
                </a:xfrm>
                <a:custGeom>
                  <a:rect b="b" l="l" r="r" t="t"/>
                  <a:pathLst>
                    <a:path extrusionOk="0" h="252" w="201">
                      <a:moveTo>
                        <a:pt x="37" y="1"/>
                      </a:moveTo>
                      <a:cubicBezTo>
                        <a:pt x="1" y="1"/>
                        <a:pt x="1" y="57"/>
                        <a:pt x="37" y="57"/>
                      </a:cubicBezTo>
                      <a:lnTo>
                        <a:pt x="42" y="57"/>
                      </a:lnTo>
                      <a:cubicBezTo>
                        <a:pt x="93" y="117"/>
                        <a:pt x="140" y="182"/>
                        <a:pt x="181" y="252"/>
                      </a:cubicBezTo>
                      <a:lnTo>
                        <a:pt x="200" y="237"/>
                      </a:lnTo>
                      <a:cubicBezTo>
                        <a:pt x="158" y="168"/>
                        <a:pt x="112" y="102"/>
                        <a:pt x="61" y="42"/>
                      </a:cubicBezTo>
                      <a:cubicBezTo>
                        <a:pt x="70" y="24"/>
                        <a:pt x="61" y="1"/>
                        <a:pt x="3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2" name="Google Shape;512;p13"/>
                <p:cNvSpPr/>
                <p:nvPr/>
              </p:nvSpPr>
              <p:spPr>
                <a:xfrm>
                  <a:off x="1230174" y="816419"/>
                  <a:ext cx="79187" cy="41736"/>
                </a:xfrm>
                <a:custGeom>
                  <a:rect b="b" l="l" r="r" t="t"/>
                  <a:pathLst>
                    <a:path extrusionOk="0" h="126" w="239">
                      <a:moveTo>
                        <a:pt x="10" y="0"/>
                      </a:moveTo>
                      <a:lnTo>
                        <a:pt x="1" y="19"/>
                      </a:lnTo>
                      <a:cubicBezTo>
                        <a:pt x="61" y="47"/>
                        <a:pt x="121" y="69"/>
                        <a:pt x="183" y="97"/>
                      </a:cubicBezTo>
                      <a:lnTo>
                        <a:pt x="183" y="112"/>
                      </a:lnTo>
                      <a:lnTo>
                        <a:pt x="187" y="116"/>
                      </a:lnTo>
                      <a:cubicBezTo>
                        <a:pt x="192" y="121"/>
                        <a:pt x="196" y="125"/>
                        <a:pt x="196" y="125"/>
                      </a:cubicBezTo>
                      <a:lnTo>
                        <a:pt x="215" y="125"/>
                      </a:lnTo>
                      <a:cubicBezTo>
                        <a:pt x="219" y="125"/>
                        <a:pt x="224" y="121"/>
                        <a:pt x="228" y="116"/>
                      </a:cubicBezTo>
                      <a:cubicBezTo>
                        <a:pt x="228" y="116"/>
                        <a:pt x="233" y="116"/>
                        <a:pt x="233" y="112"/>
                      </a:cubicBezTo>
                      <a:cubicBezTo>
                        <a:pt x="238" y="107"/>
                        <a:pt x="238" y="103"/>
                        <a:pt x="238" y="97"/>
                      </a:cubicBezTo>
                      <a:lnTo>
                        <a:pt x="238" y="93"/>
                      </a:lnTo>
                      <a:cubicBezTo>
                        <a:pt x="238" y="88"/>
                        <a:pt x="238" y="88"/>
                        <a:pt x="233" y="84"/>
                      </a:cubicBezTo>
                      <a:cubicBezTo>
                        <a:pt x="233" y="79"/>
                        <a:pt x="233" y="79"/>
                        <a:pt x="228" y="75"/>
                      </a:cubicBezTo>
                      <a:cubicBezTo>
                        <a:pt x="224" y="69"/>
                        <a:pt x="224" y="69"/>
                        <a:pt x="219" y="69"/>
                      </a:cubicBezTo>
                      <a:cubicBezTo>
                        <a:pt x="215" y="65"/>
                        <a:pt x="215" y="65"/>
                        <a:pt x="210" y="65"/>
                      </a:cubicBezTo>
                      <a:lnTo>
                        <a:pt x="200" y="65"/>
                      </a:lnTo>
                      <a:cubicBezTo>
                        <a:pt x="196" y="69"/>
                        <a:pt x="192" y="69"/>
                        <a:pt x="187" y="75"/>
                      </a:cubicBezTo>
                      <a:lnTo>
                        <a:pt x="187" y="79"/>
                      </a:lnTo>
                      <a:cubicBezTo>
                        <a:pt x="127" y="52"/>
                        <a:pt x="71" y="24"/>
                        <a:pt x="1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3" name="Google Shape;513;p13"/>
                <p:cNvSpPr/>
                <p:nvPr/>
              </p:nvSpPr>
              <p:spPr>
                <a:xfrm>
                  <a:off x="1222553" y="850205"/>
                  <a:ext cx="55663" cy="72540"/>
                </a:xfrm>
                <a:custGeom>
                  <a:rect b="b" l="l" r="r" t="t"/>
                  <a:pathLst>
                    <a:path extrusionOk="0" h="219" w="168">
                      <a:moveTo>
                        <a:pt x="19" y="1"/>
                      </a:moveTo>
                      <a:lnTo>
                        <a:pt x="0" y="10"/>
                      </a:lnTo>
                      <a:lnTo>
                        <a:pt x="107" y="173"/>
                      </a:lnTo>
                      <a:cubicBezTo>
                        <a:pt x="98" y="191"/>
                        <a:pt x="103" y="218"/>
                        <a:pt x="131" y="218"/>
                      </a:cubicBezTo>
                      <a:cubicBezTo>
                        <a:pt x="168" y="218"/>
                        <a:pt x="168" y="163"/>
                        <a:pt x="131" y="163"/>
                      </a:cubicBezTo>
                      <a:lnTo>
                        <a:pt x="126" y="163"/>
                      </a:lnTo>
                      <a:lnTo>
                        <a:pt x="1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4" name="Google Shape;514;p13"/>
                <p:cNvSpPr/>
                <p:nvPr/>
              </p:nvSpPr>
              <p:spPr>
                <a:xfrm>
                  <a:off x="1191740" y="861136"/>
                  <a:ext cx="25181" cy="81815"/>
                </a:xfrm>
                <a:custGeom>
                  <a:rect b="b" l="l" r="r" t="t"/>
                  <a:pathLst>
                    <a:path extrusionOk="0" h="247" w="76">
                      <a:moveTo>
                        <a:pt x="24" y="0"/>
                      </a:moveTo>
                      <a:lnTo>
                        <a:pt x="24" y="196"/>
                      </a:lnTo>
                      <a:cubicBezTo>
                        <a:pt x="1" y="204"/>
                        <a:pt x="5" y="247"/>
                        <a:pt x="38" y="247"/>
                      </a:cubicBezTo>
                      <a:cubicBezTo>
                        <a:pt x="70" y="247"/>
                        <a:pt x="75" y="200"/>
                        <a:pt x="48" y="196"/>
                      </a:cubicBez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5" name="Google Shape;515;p13"/>
                <p:cNvSpPr/>
                <p:nvPr/>
              </p:nvSpPr>
              <p:spPr>
                <a:xfrm>
                  <a:off x="1133426" y="763752"/>
                  <a:ext cx="116959" cy="117588"/>
                </a:xfrm>
                <a:custGeom>
                  <a:rect b="b" l="l" r="r" t="t"/>
                  <a:pathLst>
                    <a:path extrusionOk="0" h="355" w="353">
                      <a:moveTo>
                        <a:pt x="177" y="1"/>
                      </a:moveTo>
                      <a:cubicBezTo>
                        <a:pt x="79" y="1"/>
                        <a:pt x="0" y="80"/>
                        <a:pt x="0" y="178"/>
                      </a:cubicBezTo>
                      <a:cubicBezTo>
                        <a:pt x="0" y="275"/>
                        <a:pt x="79" y="355"/>
                        <a:pt x="177" y="355"/>
                      </a:cubicBezTo>
                      <a:cubicBezTo>
                        <a:pt x="274" y="355"/>
                        <a:pt x="353" y="275"/>
                        <a:pt x="353" y="178"/>
                      </a:cubicBezTo>
                      <a:cubicBezTo>
                        <a:pt x="353" y="80"/>
                        <a:pt x="274" y="1"/>
                        <a:pt x="17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16" name="Google Shape;516;p13"/>
              <p:cNvGrpSpPr/>
              <p:nvPr/>
            </p:nvGrpSpPr>
            <p:grpSpPr>
              <a:xfrm rot="-3290695">
                <a:off x="-61817" y="1006564"/>
                <a:ext cx="311605" cy="258722"/>
                <a:chOff x="8773014" y="336621"/>
                <a:chExt cx="115777" cy="96133"/>
              </a:xfrm>
            </p:grpSpPr>
            <p:sp>
              <p:nvSpPr>
                <p:cNvPr id="517" name="Google Shape;517;p13"/>
                <p:cNvSpPr/>
                <p:nvPr/>
              </p:nvSpPr>
              <p:spPr>
                <a:xfrm>
                  <a:off x="8773014" y="336621"/>
                  <a:ext cx="115777" cy="96133"/>
                </a:xfrm>
                <a:custGeom>
                  <a:rect b="b" l="l" r="r" t="t"/>
                  <a:pathLst>
                    <a:path extrusionOk="0" h="1522" w="1833">
                      <a:moveTo>
                        <a:pt x="950" y="1"/>
                      </a:moveTo>
                      <a:cubicBezTo>
                        <a:pt x="922" y="1"/>
                        <a:pt x="893" y="11"/>
                        <a:pt x="865" y="33"/>
                      </a:cubicBezTo>
                      <a:cubicBezTo>
                        <a:pt x="850" y="42"/>
                        <a:pt x="841" y="57"/>
                        <a:pt x="828" y="70"/>
                      </a:cubicBezTo>
                      <a:cubicBezTo>
                        <a:pt x="809" y="98"/>
                        <a:pt x="790" y="130"/>
                        <a:pt x="777" y="163"/>
                      </a:cubicBezTo>
                      <a:cubicBezTo>
                        <a:pt x="772" y="177"/>
                        <a:pt x="762" y="196"/>
                        <a:pt x="758" y="214"/>
                      </a:cubicBezTo>
                      <a:cubicBezTo>
                        <a:pt x="750" y="234"/>
                        <a:pt x="736" y="243"/>
                        <a:pt x="718" y="243"/>
                      </a:cubicBezTo>
                      <a:cubicBezTo>
                        <a:pt x="714" y="243"/>
                        <a:pt x="710" y="243"/>
                        <a:pt x="706" y="242"/>
                      </a:cubicBezTo>
                      <a:lnTo>
                        <a:pt x="586" y="242"/>
                      </a:lnTo>
                      <a:cubicBezTo>
                        <a:pt x="521" y="242"/>
                        <a:pt x="455" y="242"/>
                        <a:pt x="386" y="256"/>
                      </a:cubicBezTo>
                      <a:cubicBezTo>
                        <a:pt x="307" y="270"/>
                        <a:pt x="228" y="302"/>
                        <a:pt x="163" y="349"/>
                      </a:cubicBezTo>
                      <a:cubicBezTo>
                        <a:pt x="24" y="452"/>
                        <a:pt x="0" y="623"/>
                        <a:pt x="97" y="758"/>
                      </a:cubicBezTo>
                      <a:cubicBezTo>
                        <a:pt x="135" y="810"/>
                        <a:pt x="181" y="851"/>
                        <a:pt x="237" y="883"/>
                      </a:cubicBezTo>
                      <a:cubicBezTo>
                        <a:pt x="284" y="911"/>
                        <a:pt x="335" y="935"/>
                        <a:pt x="386" y="954"/>
                      </a:cubicBezTo>
                      <a:cubicBezTo>
                        <a:pt x="404" y="958"/>
                        <a:pt x="419" y="963"/>
                        <a:pt x="432" y="967"/>
                      </a:cubicBezTo>
                      <a:cubicBezTo>
                        <a:pt x="451" y="972"/>
                        <a:pt x="465" y="986"/>
                        <a:pt x="465" y="1010"/>
                      </a:cubicBezTo>
                      <a:lnTo>
                        <a:pt x="465" y="1046"/>
                      </a:lnTo>
                      <a:lnTo>
                        <a:pt x="465" y="1195"/>
                      </a:lnTo>
                      <a:cubicBezTo>
                        <a:pt x="470" y="1242"/>
                        <a:pt x="479" y="1293"/>
                        <a:pt x="502" y="1334"/>
                      </a:cubicBezTo>
                      <a:cubicBezTo>
                        <a:pt x="526" y="1385"/>
                        <a:pt x="562" y="1418"/>
                        <a:pt x="609" y="1441"/>
                      </a:cubicBezTo>
                      <a:cubicBezTo>
                        <a:pt x="655" y="1469"/>
                        <a:pt x="711" y="1474"/>
                        <a:pt x="762" y="1474"/>
                      </a:cubicBezTo>
                      <a:cubicBezTo>
                        <a:pt x="850" y="1474"/>
                        <a:pt x="934" y="1451"/>
                        <a:pt x="1013" y="1409"/>
                      </a:cubicBezTo>
                      <a:cubicBezTo>
                        <a:pt x="1056" y="1385"/>
                        <a:pt x="1097" y="1358"/>
                        <a:pt x="1135" y="1325"/>
                      </a:cubicBezTo>
                      <a:cubicBezTo>
                        <a:pt x="1145" y="1317"/>
                        <a:pt x="1152" y="1312"/>
                        <a:pt x="1157" y="1312"/>
                      </a:cubicBezTo>
                      <a:cubicBezTo>
                        <a:pt x="1164" y="1312"/>
                        <a:pt x="1169" y="1319"/>
                        <a:pt x="1176" y="1334"/>
                      </a:cubicBezTo>
                      <a:cubicBezTo>
                        <a:pt x="1200" y="1368"/>
                        <a:pt x="1213" y="1400"/>
                        <a:pt x="1236" y="1432"/>
                      </a:cubicBezTo>
                      <a:cubicBezTo>
                        <a:pt x="1284" y="1496"/>
                        <a:pt x="1347" y="1521"/>
                        <a:pt x="1422" y="1521"/>
                      </a:cubicBezTo>
                      <a:cubicBezTo>
                        <a:pt x="1429" y="1521"/>
                        <a:pt x="1435" y="1521"/>
                        <a:pt x="1442" y="1520"/>
                      </a:cubicBezTo>
                      <a:cubicBezTo>
                        <a:pt x="1543" y="1512"/>
                        <a:pt x="1618" y="1456"/>
                        <a:pt x="1655" y="1362"/>
                      </a:cubicBezTo>
                      <a:cubicBezTo>
                        <a:pt x="1729" y="1177"/>
                        <a:pt x="1738" y="986"/>
                        <a:pt x="1655" y="800"/>
                      </a:cubicBezTo>
                      <a:cubicBezTo>
                        <a:pt x="1650" y="782"/>
                        <a:pt x="1641" y="767"/>
                        <a:pt x="1637" y="748"/>
                      </a:cubicBezTo>
                      <a:cubicBezTo>
                        <a:pt x="1631" y="735"/>
                        <a:pt x="1637" y="726"/>
                        <a:pt x="1646" y="716"/>
                      </a:cubicBezTo>
                      <a:cubicBezTo>
                        <a:pt x="1669" y="698"/>
                        <a:pt x="1693" y="684"/>
                        <a:pt x="1715" y="665"/>
                      </a:cubicBezTo>
                      <a:cubicBezTo>
                        <a:pt x="1748" y="642"/>
                        <a:pt x="1771" y="619"/>
                        <a:pt x="1785" y="587"/>
                      </a:cubicBezTo>
                      <a:cubicBezTo>
                        <a:pt x="1832" y="497"/>
                        <a:pt x="1822" y="433"/>
                        <a:pt x="1766" y="368"/>
                      </a:cubicBezTo>
                      <a:cubicBezTo>
                        <a:pt x="1748" y="345"/>
                        <a:pt x="1729" y="330"/>
                        <a:pt x="1711" y="317"/>
                      </a:cubicBezTo>
                      <a:cubicBezTo>
                        <a:pt x="1637" y="270"/>
                        <a:pt x="1558" y="246"/>
                        <a:pt x="1474" y="242"/>
                      </a:cubicBezTo>
                      <a:cubicBezTo>
                        <a:pt x="1465" y="241"/>
                        <a:pt x="1457" y="241"/>
                        <a:pt x="1448" y="241"/>
                      </a:cubicBezTo>
                      <a:cubicBezTo>
                        <a:pt x="1369" y="241"/>
                        <a:pt x="1294" y="259"/>
                        <a:pt x="1218" y="284"/>
                      </a:cubicBezTo>
                      <a:cubicBezTo>
                        <a:pt x="1204" y="289"/>
                        <a:pt x="1191" y="293"/>
                        <a:pt x="1176" y="298"/>
                      </a:cubicBezTo>
                      <a:cubicBezTo>
                        <a:pt x="1174" y="299"/>
                        <a:pt x="1171" y="299"/>
                        <a:pt x="1168" y="299"/>
                      </a:cubicBezTo>
                      <a:cubicBezTo>
                        <a:pt x="1160" y="299"/>
                        <a:pt x="1153" y="295"/>
                        <a:pt x="1153" y="289"/>
                      </a:cubicBezTo>
                      <a:cubicBezTo>
                        <a:pt x="1144" y="274"/>
                        <a:pt x="1139" y="261"/>
                        <a:pt x="1139" y="246"/>
                      </a:cubicBezTo>
                      <a:cubicBezTo>
                        <a:pt x="1125" y="205"/>
                        <a:pt x="1111" y="163"/>
                        <a:pt x="1097" y="126"/>
                      </a:cubicBezTo>
                      <a:cubicBezTo>
                        <a:pt x="1088" y="94"/>
                        <a:pt x="1065" y="66"/>
                        <a:pt x="1041" y="42"/>
                      </a:cubicBezTo>
                      <a:cubicBezTo>
                        <a:pt x="1014" y="15"/>
                        <a:pt x="982" y="1"/>
                        <a:pt x="95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8" name="Google Shape;518;p13"/>
                <p:cNvSpPr/>
                <p:nvPr/>
              </p:nvSpPr>
              <p:spPr>
                <a:xfrm>
                  <a:off x="8831438" y="374202"/>
                  <a:ext cx="21475" cy="20970"/>
                </a:xfrm>
                <a:custGeom>
                  <a:rect b="b" l="l" r="r" t="t"/>
                  <a:pathLst>
                    <a:path extrusionOk="0" h="332" w="340">
                      <a:moveTo>
                        <a:pt x="165" y="0"/>
                      </a:moveTo>
                      <a:cubicBezTo>
                        <a:pt x="163" y="0"/>
                        <a:pt x="161" y="0"/>
                        <a:pt x="158" y="1"/>
                      </a:cubicBezTo>
                      <a:cubicBezTo>
                        <a:pt x="65" y="1"/>
                        <a:pt x="5" y="75"/>
                        <a:pt x="0" y="149"/>
                      </a:cubicBezTo>
                      <a:cubicBezTo>
                        <a:pt x="0" y="247"/>
                        <a:pt x="79" y="331"/>
                        <a:pt x="167" y="331"/>
                      </a:cubicBezTo>
                      <a:cubicBezTo>
                        <a:pt x="169" y="331"/>
                        <a:pt x="171" y="331"/>
                        <a:pt x="173" y="331"/>
                      </a:cubicBezTo>
                      <a:cubicBezTo>
                        <a:pt x="238" y="331"/>
                        <a:pt x="335" y="262"/>
                        <a:pt x="339" y="168"/>
                      </a:cubicBezTo>
                      <a:cubicBezTo>
                        <a:pt x="339" y="86"/>
                        <a:pt x="251" y="0"/>
                        <a:pt x="1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14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14"/>
          <p:cNvSpPr txBox="1"/>
          <p:nvPr>
            <p:ph idx="1" type="subTitle"/>
          </p:nvPr>
        </p:nvSpPr>
        <p:spPr>
          <a:xfrm>
            <a:off x="3055375" y="1109593"/>
            <a:ext cx="5375400" cy="207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22" name="Google Shape;522;p14"/>
          <p:cNvSpPr txBox="1"/>
          <p:nvPr>
            <p:ph type="title"/>
          </p:nvPr>
        </p:nvSpPr>
        <p:spPr>
          <a:xfrm>
            <a:off x="3055375" y="3299217"/>
            <a:ext cx="5375400" cy="73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grpSp>
        <p:nvGrpSpPr>
          <p:cNvPr id="523" name="Google Shape;523;p14"/>
          <p:cNvGrpSpPr/>
          <p:nvPr/>
        </p:nvGrpSpPr>
        <p:grpSpPr>
          <a:xfrm>
            <a:off x="-568735" y="-407984"/>
            <a:ext cx="2204392" cy="5988353"/>
            <a:chOff x="-568735" y="-407984"/>
            <a:chExt cx="2204392" cy="5988353"/>
          </a:xfrm>
        </p:grpSpPr>
        <p:grpSp>
          <p:nvGrpSpPr>
            <p:cNvPr id="524" name="Google Shape;524;p14"/>
            <p:cNvGrpSpPr/>
            <p:nvPr/>
          </p:nvGrpSpPr>
          <p:grpSpPr>
            <a:xfrm rot="1287855">
              <a:off x="-312074" y="-158345"/>
              <a:ext cx="1691071" cy="1723336"/>
              <a:chOff x="-2589330" y="2282166"/>
              <a:chExt cx="1231928" cy="1255433"/>
            </a:xfrm>
          </p:grpSpPr>
          <p:grpSp>
            <p:nvGrpSpPr>
              <p:cNvPr id="525" name="Google Shape;525;p14"/>
              <p:cNvGrpSpPr/>
              <p:nvPr/>
            </p:nvGrpSpPr>
            <p:grpSpPr>
              <a:xfrm flipH="1" rot="10349919">
                <a:off x="-2526380" y="2465899"/>
                <a:ext cx="685457" cy="1009327"/>
                <a:chOff x="8414609" y="1706699"/>
                <a:chExt cx="812034" cy="1195710"/>
              </a:xfrm>
            </p:grpSpPr>
            <p:sp>
              <p:nvSpPr>
                <p:cNvPr id="526" name="Google Shape;526;p14"/>
                <p:cNvSpPr/>
                <p:nvPr/>
              </p:nvSpPr>
              <p:spPr>
                <a:xfrm rot="3203863">
                  <a:off x="8776083" y="2358324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7" name="Google Shape;527;p14"/>
                <p:cNvSpPr/>
                <p:nvPr/>
              </p:nvSpPr>
              <p:spPr>
                <a:xfrm rot="3203863">
                  <a:off x="8616468" y="2129100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8" name="Google Shape;528;p14"/>
                <p:cNvSpPr/>
                <p:nvPr/>
              </p:nvSpPr>
              <p:spPr>
                <a:xfrm rot="3203863">
                  <a:off x="8503120" y="1994579"/>
                  <a:ext cx="450755" cy="447202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9" name="Google Shape;529;p14"/>
                <p:cNvSpPr/>
                <p:nvPr/>
              </p:nvSpPr>
              <p:spPr>
                <a:xfrm rot="3203893">
                  <a:off x="8497873" y="1916651"/>
                  <a:ext cx="642497" cy="237519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30" name="Google Shape;530;p14"/>
              <p:cNvGrpSpPr/>
              <p:nvPr/>
            </p:nvGrpSpPr>
            <p:grpSpPr>
              <a:xfrm rot="10800000">
                <a:off x="-2291254" y="2282166"/>
                <a:ext cx="933852" cy="1255433"/>
                <a:chOff x="8358384" y="1610245"/>
                <a:chExt cx="1106329" cy="1487304"/>
              </a:xfrm>
            </p:grpSpPr>
            <p:sp>
              <p:nvSpPr>
                <p:cNvPr id="531" name="Google Shape;531;p14"/>
                <p:cNvSpPr/>
                <p:nvPr/>
              </p:nvSpPr>
              <p:spPr>
                <a:xfrm rot="9523073">
                  <a:off x="8975683" y="1639521"/>
                  <a:ext cx="275853" cy="60952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2" name="Google Shape;532;p14"/>
                <p:cNvSpPr/>
                <p:nvPr/>
              </p:nvSpPr>
              <p:spPr>
                <a:xfrm rot="3203863">
                  <a:off x="8766272" y="2358227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3" name="Google Shape;533;p14"/>
                <p:cNvSpPr/>
                <p:nvPr/>
              </p:nvSpPr>
              <p:spPr>
                <a:xfrm rot="3203863">
                  <a:off x="8605281" y="2108004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4" name="Google Shape;534;p14"/>
                <p:cNvSpPr/>
                <p:nvPr/>
              </p:nvSpPr>
              <p:spPr>
                <a:xfrm rot="3203834">
                  <a:off x="8435364" y="1943478"/>
                  <a:ext cx="563906" cy="475373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5" name="Google Shape;535;p14"/>
                <p:cNvSpPr/>
                <p:nvPr/>
              </p:nvSpPr>
              <p:spPr>
                <a:xfrm rot="3203828">
                  <a:off x="8457205" y="1892116"/>
                  <a:ext cx="732191" cy="237523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6" name="Google Shape;536;p14"/>
                <p:cNvSpPr/>
                <p:nvPr/>
              </p:nvSpPr>
              <p:spPr>
                <a:xfrm rot="2700045">
                  <a:off x="8801470" y="2504253"/>
                  <a:ext cx="590427" cy="450524"/>
                </a:xfrm>
                <a:custGeom>
                  <a:rect b="b" l="l" r="r" t="t"/>
                  <a:pathLst>
                    <a:path extrusionOk="0" h="490" w="549">
                      <a:moveTo>
                        <a:pt x="1" y="0"/>
                      </a:moveTo>
                      <a:cubicBezTo>
                        <a:pt x="1" y="43"/>
                        <a:pt x="65" y="93"/>
                        <a:pt x="89" y="127"/>
                      </a:cubicBezTo>
                      <a:cubicBezTo>
                        <a:pt x="126" y="177"/>
                        <a:pt x="163" y="228"/>
                        <a:pt x="196" y="284"/>
                      </a:cubicBezTo>
                      <a:cubicBezTo>
                        <a:pt x="233" y="350"/>
                        <a:pt x="270" y="414"/>
                        <a:pt x="325" y="470"/>
                      </a:cubicBezTo>
                      <a:cubicBezTo>
                        <a:pt x="335" y="475"/>
                        <a:pt x="344" y="484"/>
                        <a:pt x="353" y="489"/>
                      </a:cubicBezTo>
                      <a:cubicBezTo>
                        <a:pt x="368" y="489"/>
                        <a:pt x="381" y="484"/>
                        <a:pt x="396" y="479"/>
                      </a:cubicBezTo>
                      <a:cubicBezTo>
                        <a:pt x="441" y="451"/>
                        <a:pt x="488" y="419"/>
                        <a:pt x="521" y="372"/>
                      </a:cubicBezTo>
                      <a:cubicBezTo>
                        <a:pt x="531" y="363"/>
                        <a:pt x="535" y="354"/>
                        <a:pt x="540" y="344"/>
                      </a:cubicBezTo>
                      <a:cubicBezTo>
                        <a:pt x="549" y="312"/>
                        <a:pt x="525" y="284"/>
                        <a:pt x="503" y="260"/>
                      </a:cubicBezTo>
                      <a:cubicBezTo>
                        <a:pt x="433" y="191"/>
                        <a:pt x="349" y="140"/>
                        <a:pt x="261" y="99"/>
                      </a:cubicBezTo>
                      <a:cubicBezTo>
                        <a:pt x="218" y="80"/>
                        <a:pt x="173" y="61"/>
                        <a:pt x="126" y="43"/>
                      </a:cubicBezTo>
                      <a:cubicBezTo>
                        <a:pt x="89" y="28"/>
                        <a:pt x="38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7" name="Google Shape;537;p14"/>
                <p:cNvSpPr/>
                <p:nvPr/>
              </p:nvSpPr>
              <p:spPr>
                <a:xfrm rot="4994073">
                  <a:off x="8873641" y="2112142"/>
                  <a:ext cx="380009" cy="329907"/>
                </a:xfrm>
                <a:custGeom>
                  <a:rect b="b" l="l" r="r" t="t"/>
                  <a:pathLst>
                    <a:path extrusionOk="0" h="225" w="304">
                      <a:moveTo>
                        <a:pt x="142" y="1"/>
                      </a:moveTo>
                      <a:cubicBezTo>
                        <a:pt x="126" y="1"/>
                        <a:pt x="110" y="3"/>
                        <a:pt x="93" y="8"/>
                      </a:cubicBezTo>
                      <a:cubicBezTo>
                        <a:pt x="76" y="12"/>
                        <a:pt x="38" y="17"/>
                        <a:pt x="29" y="36"/>
                      </a:cubicBezTo>
                      <a:cubicBezTo>
                        <a:pt x="1" y="83"/>
                        <a:pt x="61" y="143"/>
                        <a:pt x="89" y="166"/>
                      </a:cubicBezTo>
                      <a:cubicBezTo>
                        <a:pt x="121" y="194"/>
                        <a:pt x="159" y="212"/>
                        <a:pt x="196" y="218"/>
                      </a:cubicBezTo>
                      <a:cubicBezTo>
                        <a:pt x="209" y="221"/>
                        <a:pt x="222" y="224"/>
                        <a:pt x="235" y="224"/>
                      </a:cubicBezTo>
                      <a:cubicBezTo>
                        <a:pt x="241" y="224"/>
                        <a:pt x="246" y="224"/>
                        <a:pt x="252" y="222"/>
                      </a:cubicBezTo>
                      <a:cubicBezTo>
                        <a:pt x="271" y="218"/>
                        <a:pt x="289" y="203"/>
                        <a:pt x="299" y="184"/>
                      </a:cubicBezTo>
                      <a:cubicBezTo>
                        <a:pt x="303" y="175"/>
                        <a:pt x="303" y="156"/>
                        <a:pt x="303" y="143"/>
                      </a:cubicBezTo>
                      <a:cubicBezTo>
                        <a:pt x="293" y="78"/>
                        <a:pt x="243" y="17"/>
                        <a:pt x="177" y="4"/>
                      </a:cubicBezTo>
                      <a:cubicBezTo>
                        <a:pt x="165" y="2"/>
                        <a:pt x="154" y="1"/>
                        <a:pt x="1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38" name="Google Shape;538;p14"/>
            <p:cNvGrpSpPr/>
            <p:nvPr/>
          </p:nvGrpSpPr>
          <p:grpSpPr>
            <a:xfrm rot="5400214">
              <a:off x="-644619" y="3698526"/>
              <a:ext cx="1975766" cy="1787920"/>
              <a:chOff x="-2589330" y="2422867"/>
              <a:chExt cx="1231928" cy="1114733"/>
            </a:xfrm>
          </p:grpSpPr>
          <p:grpSp>
            <p:nvGrpSpPr>
              <p:cNvPr id="539" name="Google Shape;539;p14"/>
              <p:cNvGrpSpPr/>
              <p:nvPr/>
            </p:nvGrpSpPr>
            <p:grpSpPr>
              <a:xfrm flipH="1" rot="10349919">
                <a:off x="-2526380" y="2465899"/>
                <a:ext cx="685457" cy="1009327"/>
                <a:chOff x="8414609" y="1706699"/>
                <a:chExt cx="812034" cy="1195710"/>
              </a:xfrm>
            </p:grpSpPr>
            <p:sp>
              <p:nvSpPr>
                <p:cNvPr id="540" name="Google Shape;540;p14"/>
                <p:cNvSpPr/>
                <p:nvPr/>
              </p:nvSpPr>
              <p:spPr>
                <a:xfrm rot="3203863">
                  <a:off x="8776083" y="2358324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1" name="Google Shape;541;p14"/>
                <p:cNvSpPr/>
                <p:nvPr/>
              </p:nvSpPr>
              <p:spPr>
                <a:xfrm rot="3203863">
                  <a:off x="8616468" y="2129100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2" name="Google Shape;542;p14"/>
                <p:cNvSpPr/>
                <p:nvPr/>
              </p:nvSpPr>
              <p:spPr>
                <a:xfrm rot="3203863">
                  <a:off x="8503120" y="1994579"/>
                  <a:ext cx="450755" cy="447202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3" name="Google Shape;543;p14"/>
                <p:cNvSpPr/>
                <p:nvPr/>
              </p:nvSpPr>
              <p:spPr>
                <a:xfrm rot="3203893">
                  <a:off x="8497873" y="1916651"/>
                  <a:ext cx="642497" cy="237519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44" name="Google Shape;544;p14"/>
              <p:cNvGrpSpPr/>
              <p:nvPr/>
            </p:nvGrpSpPr>
            <p:grpSpPr>
              <a:xfrm rot="10800000">
                <a:off x="-2217308" y="2422867"/>
                <a:ext cx="859906" cy="1114733"/>
                <a:chOff x="8358384" y="1610245"/>
                <a:chExt cx="1018725" cy="1320617"/>
              </a:xfrm>
            </p:grpSpPr>
            <p:sp>
              <p:nvSpPr>
                <p:cNvPr id="545" name="Google Shape;545;p14"/>
                <p:cNvSpPr/>
                <p:nvPr/>
              </p:nvSpPr>
              <p:spPr>
                <a:xfrm rot="9523073">
                  <a:off x="8975683" y="1639521"/>
                  <a:ext cx="275853" cy="60952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6" name="Google Shape;546;p14"/>
                <p:cNvSpPr/>
                <p:nvPr/>
              </p:nvSpPr>
              <p:spPr>
                <a:xfrm rot="3203863">
                  <a:off x="8766272" y="2358227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7" name="Google Shape;547;p14"/>
                <p:cNvSpPr/>
                <p:nvPr/>
              </p:nvSpPr>
              <p:spPr>
                <a:xfrm rot="3203863">
                  <a:off x="8605281" y="2108004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8" name="Google Shape;548;p14"/>
                <p:cNvSpPr/>
                <p:nvPr/>
              </p:nvSpPr>
              <p:spPr>
                <a:xfrm rot="3203834">
                  <a:off x="8435364" y="1943478"/>
                  <a:ext cx="563906" cy="475373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9" name="Google Shape;549;p14"/>
                <p:cNvSpPr/>
                <p:nvPr/>
              </p:nvSpPr>
              <p:spPr>
                <a:xfrm rot="3203828">
                  <a:off x="8457205" y="1892116"/>
                  <a:ext cx="732191" cy="237523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0" name="Google Shape;550;p14"/>
                <p:cNvSpPr/>
                <p:nvPr/>
              </p:nvSpPr>
              <p:spPr>
                <a:xfrm rot="2700064">
                  <a:off x="8859156" y="2476820"/>
                  <a:ext cx="466532" cy="338695"/>
                </a:xfrm>
                <a:custGeom>
                  <a:rect b="b" l="l" r="r" t="t"/>
                  <a:pathLst>
                    <a:path extrusionOk="0" h="490" w="549">
                      <a:moveTo>
                        <a:pt x="1" y="0"/>
                      </a:moveTo>
                      <a:cubicBezTo>
                        <a:pt x="1" y="43"/>
                        <a:pt x="65" y="93"/>
                        <a:pt x="89" y="127"/>
                      </a:cubicBezTo>
                      <a:cubicBezTo>
                        <a:pt x="126" y="177"/>
                        <a:pt x="163" y="228"/>
                        <a:pt x="196" y="284"/>
                      </a:cubicBezTo>
                      <a:cubicBezTo>
                        <a:pt x="233" y="350"/>
                        <a:pt x="270" y="414"/>
                        <a:pt x="325" y="470"/>
                      </a:cubicBezTo>
                      <a:cubicBezTo>
                        <a:pt x="335" y="475"/>
                        <a:pt x="344" y="484"/>
                        <a:pt x="353" y="489"/>
                      </a:cubicBezTo>
                      <a:cubicBezTo>
                        <a:pt x="368" y="489"/>
                        <a:pt x="381" y="484"/>
                        <a:pt x="396" y="479"/>
                      </a:cubicBezTo>
                      <a:cubicBezTo>
                        <a:pt x="441" y="451"/>
                        <a:pt x="488" y="419"/>
                        <a:pt x="521" y="372"/>
                      </a:cubicBezTo>
                      <a:cubicBezTo>
                        <a:pt x="531" y="363"/>
                        <a:pt x="535" y="354"/>
                        <a:pt x="540" y="344"/>
                      </a:cubicBezTo>
                      <a:cubicBezTo>
                        <a:pt x="549" y="312"/>
                        <a:pt x="525" y="284"/>
                        <a:pt x="503" y="260"/>
                      </a:cubicBezTo>
                      <a:cubicBezTo>
                        <a:pt x="433" y="191"/>
                        <a:pt x="349" y="140"/>
                        <a:pt x="261" y="99"/>
                      </a:cubicBezTo>
                      <a:cubicBezTo>
                        <a:pt x="218" y="80"/>
                        <a:pt x="173" y="61"/>
                        <a:pt x="126" y="43"/>
                      </a:cubicBezTo>
                      <a:cubicBezTo>
                        <a:pt x="89" y="28"/>
                        <a:pt x="38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1" name="Google Shape;551;p14"/>
                <p:cNvSpPr/>
                <p:nvPr/>
              </p:nvSpPr>
              <p:spPr>
                <a:xfrm rot="4994073">
                  <a:off x="8873641" y="2112142"/>
                  <a:ext cx="380009" cy="329907"/>
                </a:xfrm>
                <a:custGeom>
                  <a:rect b="b" l="l" r="r" t="t"/>
                  <a:pathLst>
                    <a:path extrusionOk="0" h="225" w="304">
                      <a:moveTo>
                        <a:pt x="142" y="1"/>
                      </a:moveTo>
                      <a:cubicBezTo>
                        <a:pt x="126" y="1"/>
                        <a:pt x="110" y="3"/>
                        <a:pt x="93" y="8"/>
                      </a:cubicBezTo>
                      <a:cubicBezTo>
                        <a:pt x="76" y="12"/>
                        <a:pt x="38" y="17"/>
                        <a:pt x="29" y="36"/>
                      </a:cubicBezTo>
                      <a:cubicBezTo>
                        <a:pt x="1" y="83"/>
                        <a:pt x="61" y="143"/>
                        <a:pt x="89" y="166"/>
                      </a:cubicBezTo>
                      <a:cubicBezTo>
                        <a:pt x="121" y="194"/>
                        <a:pt x="159" y="212"/>
                        <a:pt x="196" y="218"/>
                      </a:cubicBezTo>
                      <a:cubicBezTo>
                        <a:pt x="209" y="221"/>
                        <a:pt x="222" y="224"/>
                        <a:pt x="235" y="224"/>
                      </a:cubicBezTo>
                      <a:cubicBezTo>
                        <a:pt x="241" y="224"/>
                        <a:pt x="246" y="224"/>
                        <a:pt x="252" y="222"/>
                      </a:cubicBezTo>
                      <a:cubicBezTo>
                        <a:pt x="271" y="218"/>
                        <a:pt x="289" y="203"/>
                        <a:pt x="299" y="184"/>
                      </a:cubicBezTo>
                      <a:cubicBezTo>
                        <a:pt x="303" y="175"/>
                        <a:pt x="303" y="156"/>
                        <a:pt x="303" y="143"/>
                      </a:cubicBezTo>
                      <a:cubicBezTo>
                        <a:pt x="293" y="78"/>
                        <a:pt x="243" y="17"/>
                        <a:pt x="177" y="4"/>
                      </a:cubicBezTo>
                      <a:cubicBezTo>
                        <a:pt x="165" y="2"/>
                        <a:pt x="154" y="1"/>
                        <a:pt x="1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552" name="Google Shape;552;p14"/>
          <p:cNvGrpSpPr/>
          <p:nvPr/>
        </p:nvGrpSpPr>
        <p:grpSpPr>
          <a:xfrm>
            <a:off x="-202293" y="1693651"/>
            <a:ext cx="1861911" cy="3449824"/>
            <a:chOff x="-202293" y="1693651"/>
            <a:chExt cx="1861911" cy="3449824"/>
          </a:xfrm>
        </p:grpSpPr>
        <p:grpSp>
          <p:nvGrpSpPr>
            <p:cNvPr id="553" name="Google Shape;553;p14"/>
            <p:cNvGrpSpPr/>
            <p:nvPr/>
          </p:nvGrpSpPr>
          <p:grpSpPr>
            <a:xfrm>
              <a:off x="-202293" y="1693651"/>
              <a:ext cx="476818" cy="521878"/>
              <a:chOff x="2581100" y="1356164"/>
              <a:chExt cx="191825" cy="209952"/>
            </a:xfrm>
          </p:grpSpPr>
          <p:sp>
            <p:nvSpPr>
              <p:cNvPr id="554" name="Google Shape;554;p14"/>
              <p:cNvSpPr/>
              <p:nvPr/>
            </p:nvSpPr>
            <p:spPr>
              <a:xfrm>
                <a:off x="2581100" y="1356164"/>
                <a:ext cx="191825" cy="209952"/>
              </a:xfrm>
              <a:custGeom>
                <a:rect b="b" l="l" r="r" t="t"/>
                <a:pathLst>
                  <a:path extrusionOk="0" h="3324" w="3037">
                    <a:moveTo>
                      <a:pt x="1449" y="1359"/>
                    </a:moveTo>
                    <a:cubicBezTo>
                      <a:pt x="1502" y="1359"/>
                      <a:pt x="1556" y="1382"/>
                      <a:pt x="1600" y="1426"/>
                    </a:cubicBezTo>
                    <a:cubicBezTo>
                      <a:pt x="1665" y="1496"/>
                      <a:pt x="1689" y="1580"/>
                      <a:pt x="1693" y="1682"/>
                    </a:cubicBezTo>
                    <a:cubicBezTo>
                      <a:pt x="1689" y="1770"/>
                      <a:pt x="1665" y="1858"/>
                      <a:pt x="1595" y="1928"/>
                    </a:cubicBezTo>
                    <a:cubicBezTo>
                      <a:pt x="1551" y="1972"/>
                      <a:pt x="1498" y="1995"/>
                      <a:pt x="1445" y="1995"/>
                    </a:cubicBezTo>
                    <a:cubicBezTo>
                      <a:pt x="1387" y="1995"/>
                      <a:pt x="1330" y="1968"/>
                      <a:pt x="1284" y="1914"/>
                    </a:cubicBezTo>
                    <a:cubicBezTo>
                      <a:pt x="1172" y="1784"/>
                      <a:pt x="1176" y="1547"/>
                      <a:pt x="1302" y="1426"/>
                    </a:cubicBezTo>
                    <a:cubicBezTo>
                      <a:pt x="1344" y="1382"/>
                      <a:pt x="1396" y="1359"/>
                      <a:pt x="1449" y="1359"/>
                    </a:cubicBezTo>
                    <a:close/>
                    <a:moveTo>
                      <a:pt x="827" y="0"/>
                    </a:moveTo>
                    <a:cubicBezTo>
                      <a:pt x="757" y="0"/>
                      <a:pt x="690" y="32"/>
                      <a:pt x="638" y="92"/>
                    </a:cubicBezTo>
                    <a:cubicBezTo>
                      <a:pt x="586" y="148"/>
                      <a:pt x="558" y="222"/>
                      <a:pt x="549" y="296"/>
                    </a:cubicBezTo>
                    <a:cubicBezTo>
                      <a:pt x="530" y="440"/>
                      <a:pt x="568" y="580"/>
                      <a:pt x="610" y="715"/>
                    </a:cubicBezTo>
                    <a:cubicBezTo>
                      <a:pt x="619" y="738"/>
                      <a:pt x="629" y="762"/>
                      <a:pt x="638" y="794"/>
                    </a:cubicBezTo>
                    <a:cubicBezTo>
                      <a:pt x="614" y="784"/>
                      <a:pt x="605" y="780"/>
                      <a:pt x="591" y="775"/>
                    </a:cubicBezTo>
                    <a:cubicBezTo>
                      <a:pt x="520" y="746"/>
                      <a:pt x="449" y="728"/>
                      <a:pt x="374" y="728"/>
                    </a:cubicBezTo>
                    <a:cubicBezTo>
                      <a:pt x="366" y="728"/>
                      <a:pt x="358" y="728"/>
                      <a:pt x="350" y="728"/>
                    </a:cubicBezTo>
                    <a:cubicBezTo>
                      <a:pt x="196" y="738"/>
                      <a:pt x="0" y="863"/>
                      <a:pt x="38" y="1096"/>
                    </a:cubicBezTo>
                    <a:cubicBezTo>
                      <a:pt x="52" y="1189"/>
                      <a:pt x="103" y="1273"/>
                      <a:pt x="168" y="1342"/>
                    </a:cubicBezTo>
                    <a:cubicBezTo>
                      <a:pt x="210" y="1384"/>
                      <a:pt x="256" y="1421"/>
                      <a:pt x="298" y="1464"/>
                    </a:cubicBezTo>
                    <a:cubicBezTo>
                      <a:pt x="284" y="1472"/>
                      <a:pt x="270" y="1477"/>
                      <a:pt x="256" y="1481"/>
                    </a:cubicBezTo>
                    <a:cubicBezTo>
                      <a:pt x="116" y="1533"/>
                      <a:pt x="28" y="1668"/>
                      <a:pt x="56" y="1807"/>
                    </a:cubicBezTo>
                    <a:cubicBezTo>
                      <a:pt x="71" y="1877"/>
                      <a:pt x="103" y="1947"/>
                      <a:pt x="144" y="2002"/>
                    </a:cubicBezTo>
                    <a:cubicBezTo>
                      <a:pt x="234" y="2128"/>
                      <a:pt x="373" y="2179"/>
                      <a:pt x="521" y="2207"/>
                    </a:cubicBezTo>
                    <a:cubicBezTo>
                      <a:pt x="535" y="2212"/>
                      <a:pt x="549" y="2217"/>
                      <a:pt x="563" y="2217"/>
                    </a:cubicBezTo>
                    <a:cubicBezTo>
                      <a:pt x="530" y="2296"/>
                      <a:pt x="498" y="2365"/>
                      <a:pt x="479" y="2435"/>
                    </a:cubicBezTo>
                    <a:cubicBezTo>
                      <a:pt x="433" y="2603"/>
                      <a:pt x="447" y="2760"/>
                      <a:pt x="549" y="2899"/>
                    </a:cubicBezTo>
                    <a:cubicBezTo>
                      <a:pt x="593" y="2955"/>
                      <a:pt x="648" y="2988"/>
                      <a:pt x="714" y="2988"/>
                    </a:cubicBezTo>
                    <a:cubicBezTo>
                      <a:pt x="720" y="2988"/>
                      <a:pt x="725" y="2988"/>
                      <a:pt x="730" y="2988"/>
                    </a:cubicBezTo>
                    <a:cubicBezTo>
                      <a:pt x="819" y="2979"/>
                      <a:pt x="897" y="2946"/>
                      <a:pt x="963" y="2890"/>
                    </a:cubicBezTo>
                    <a:cubicBezTo>
                      <a:pt x="987" y="2872"/>
                      <a:pt x="1005" y="2854"/>
                      <a:pt x="1032" y="2830"/>
                    </a:cubicBezTo>
                    <a:cubicBezTo>
                      <a:pt x="1037" y="2848"/>
                      <a:pt x="1037" y="2863"/>
                      <a:pt x="1043" y="2876"/>
                    </a:cubicBezTo>
                    <a:cubicBezTo>
                      <a:pt x="1075" y="2960"/>
                      <a:pt x="1098" y="3058"/>
                      <a:pt x="1149" y="3137"/>
                    </a:cubicBezTo>
                    <a:cubicBezTo>
                      <a:pt x="1194" y="3216"/>
                      <a:pt x="1269" y="3257"/>
                      <a:pt x="1344" y="3257"/>
                    </a:cubicBezTo>
                    <a:cubicBezTo>
                      <a:pt x="1392" y="3257"/>
                      <a:pt x="1439" y="3241"/>
                      <a:pt x="1479" y="3206"/>
                    </a:cubicBezTo>
                    <a:cubicBezTo>
                      <a:pt x="1517" y="3169"/>
                      <a:pt x="1545" y="3123"/>
                      <a:pt x="1567" y="3081"/>
                    </a:cubicBezTo>
                    <a:cubicBezTo>
                      <a:pt x="1595" y="3025"/>
                      <a:pt x="1614" y="2970"/>
                      <a:pt x="1637" y="2909"/>
                    </a:cubicBezTo>
                    <a:cubicBezTo>
                      <a:pt x="1661" y="2946"/>
                      <a:pt x="1678" y="2983"/>
                      <a:pt x="1702" y="3015"/>
                    </a:cubicBezTo>
                    <a:cubicBezTo>
                      <a:pt x="1796" y="3146"/>
                      <a:pt x="1907" y="3258"/>
                      <a:pt x="2065" y="3309"/>
                    </a:cubicBezTo>
                    <a:cubicBezTo>
                      <a:pt x="2097" y="3319"/>
                      <a:pt x="2129" y="3324"/>
                      <a:pt x="2159" y="3324"/>
                    </a:cubicBezTo>
                    <a:cubicBezTo>
                      <a:pt x="2279" y="3324"/>
                      <a:pt x="2368" y="3243"/>
                      <a:pt x="2390" y="3105"/>
                    </a:cubicBezTo>
                    <a:cubicBezTo>
                      <a:pt x="2404" y="2998"/>
                      <a:pt x="2390" y="2886"/>
                      <a:pt x="2376" y="2779"/>
                    </a:cubicBezTo>
                    <a:cubicBezTo>
                      <a:pt x="2367" y="2714"/>
                      <a:pt x="2353" y="2648"/>
                      <a:pt x="2339" y="2584"/>
                    </a:cubicBezTo>
                    <a:cubicBezTo>
                      <a:pt x="2353" y="2584"/>
                      <a:pt x="2362" y="2588"/>
                      <a:pt x="2371" y="2588"/>
                    </a:cubicBezTo>
                    <a:cubicBezTo>
                      <a:pt x="2419" y="2597"/>
                      <a:pt x="2466" y="2601"/>
                      <a:pt x="2511" y="2601"/>
                    </a:cubicBezTo>
                    <a:cubicBezTo>
                      <a:pt x="2613" y="2601"/>
                      <a:pt x="2711" y="2578"/>
                      <a:pt x="2804" y="2523"/>
                    </a:cubicBezTo>
                    <a:cubicBezTo>
                      <a:pt x="3004" y="2402"/>
                      <a:pt x="3036" y="2170"/>
                      <a:pt x="2869" y="2007"/>
                    </a:cubicBezTo>
                    <a:cubicBezTo>
                      <a:pt x="2800" y="1942"/>
                      <a:pt x="2721" y="1886"/>
                      <a:pt x="2641" y="1826"/>
                    </a:cubicBezTo>
                    <a:cubicBezTo>
                      <a:pt x="2655" y="1812"/>
                      <a:pt x="2674" y="1798"/>
                      <a:pt x="2688" y="1784"/>
                    </a:cubicBezTo>
                    <a:cubicBezTo>
                      <a:pt x="2706" y="1770"/>
                      <a:pt x="2725" y="1751"/>
                      <a:pt x="2738" y="1732"/>
                    </a:cubicBezTo>
                    <a:cubicBezTo>
                      <a:pt x="2873" y="1556"/>
                      <a:pt x="2901" y="1361"/>
                      <a:pt x="2845" y="1152"/>
                    </a:cubicBezTo>
                    <a:cubicBezTo>
                      <a:pt x="2813" y="1026"/>
                      <a:pt x="2725" y="947"/>
                      <a:pt x="2594" y="924"/>
                    </a:cubicBezTo>
                    <a:cubicBezTo>
                      <a:pt x="2564" y="919"/>
                      <a:pt x="2535" y="918"/>
                      <a:pt x="2506" y="918"/>
                    </a:cubicBezTo>
                    <a:cubicBezTo>
                      <a:pt x="2477" y="918"/>
                      <a:pt x="2448" y="919"/>
                      <a:pt x="2418" y="919"/>
                    </a:cubicBezTo>
                    <a:cubicBezTo>
                      <a:pt x="2399" y="919"/>
                      <a:pt x="2381" y="924"/>
                      <a:pt x="2362" y="924"/>
                    </a:cubicBezTo>
                    <a:cubicBezTo>
                      <a:pt x="2362" y="818"/>
                      <a:pt x="2371" y="715"/>
                      <a:pt x="2362" y="612"/>
                    </a:cubicBezTo>
                    <a:cubicBezTo>
                      <a:pt x="2348" y="487"/>
                      <a:pt x="2302" y="376"/>
                      <a:pt x="2214" y="278"/>
                    </a:cubicBezTo>
                    <a:cubicBezTo>
                      <a:pt x="2160" y="219"/>
                      <a:pt x="2094" y="189"/>
                      <a:pt x="2026" y="189"/>
                    </a:cubicBezTo>
                    <a:cubicBezTo>
                      <a:pt x="1966" y="189"/>
                      <a:pt x="1904" y="213"/>
                      <a:pt x="1851" y="264"/>
                    </a:cubicBezTo>
                    <a:cubicBezTo>
                      <a:pt x="1824" y="292"/>
                      <a:pt x="1800" y="320"/>
                      <a:pt x="1772" y="352"/>
                    </a:cubicBezTo>
                    <a:cubicBezTo>
                      <a:pt x="1762" y="333"/>
                      <a:pt x="1758" y="310"/>
                      <a:pt x="1749" y="292"/>
                    </a:cubicBezTo>
                    <a:cubicBezTo>
                      <a:pt x="1716" y="204"/>
                      <a:pt x="1674" y="120"/>
                      <a:pt x="1600" y="54"/>
                    </a:cubicBezTo>
                    <a:cubicBezTo>
                      <a:pt x="1557" y="21"/>
                      <a:pt x="1509" y="4"/>
                      <a:pt x="1463" y="4"/>
                    </a:cubicBezTo>
                    <a:cubicBezTo>
                      <a:pt x="1401" y="4"/>
                      <a:pt x="1342" y="35"/>
                      <a:pt x="1302" y="97"/>
                    </a:cubicBezTo>
                    <a:cubicBezTo>
                      <a:pt x="1275" y="143"/>
                      <a:pt x="1256" y="198"/>
                      <a:pt x="1238" y="254"/>
                    </a:cubicBezTo>
                    <a:cubicBezTo>
                      <a:pt x="1228" y="278"/>
                      <a:pt x="1228" y="305"/>
                      <a:pt x="1219" y="343"/>
                    </a:cubicBezTo>
                    <a:cubicBezTo>
                      <a:pt x="1200" y="310"/>
                      <a:pt x="1182" y="282"/>
                      <a:pt x="1167" y="254"/>
                    </a:cubicBezTo>
                    <a:cubicBezTo>
                      <a:pt x="1112" y="176"/>
                      <a:pt x="1051" y="101"/>
                      <a:pt x="972" y="45"/>
                    </a:cubicBezTo>
                    <a:cubicBezTo>
                      <a:pt x="925" y="15"/>
                      <a:pt x="875" y="0"/>
                      <a:pt x="82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" name="Google Shape;555;p14"/>
              <p:cNvSpPr/>
              <p:nvPr/>
            </p:nvSpPr>
            <p:spPr>
              <a:xfrm>
                <a:off x="2655061" y="1442000"/>
                <a:ext cx="32971" cy="40171"/>
              </a:xfrm>
              <a:custGeom>
                <a:rect b="b" l="l" r="r" t="t"/>
                <a:pathLst>
                  <a:path extrusionOk="0" h="636" w="522">
                    <a:moveTo>
                      <a:pt x="278" y="0"/>
                    </a:moveTo>
                    <a:cubicBezTo>
                      <a:pt x="225" y="0"/>
                      <a:pt x="173" y="23"/>
                      <a:pt x="131" y="67"/>
                    </a:cubicBezTo>
                    <a:cubicBezTo>
                      <a:pt x="5" y="188"/>
                      <a:pt x="1" y="425"/>
                      <a:pt x="113" y="555"/>
                    </a:cubicBezTo>
                    <a:cubicBezTo>
                      <a:pt x="159" y="609"/>
                      <a:pt x="216" y="636"/>
                      <a:pt x="274" y="636"/>
                    </a:cubicBezTo>
                    <a:cubicBezTo>
                      <a:pt x="327" y="636"/>
                      <a:pt x="380" y="613"/>
                      <a:pt x="424" y="569"/>
                    </a:cubicBezTo>
                    <a:cubicBezTo>
                      <a:pt x="494" y="499"/>
                      <a:pt x="518" y="411"/>
                      <a:pt x="522" y="323"/>
                    </a:cubicBezTo>
                    <a:cubicBezTo>
                      <a:pt x="518" y="221"/>
                      <a:pt x="494" y="137"/>
                      <a:pt x="429" y="67"/>
                    </a:cubicBezTo>
                    <a:cubicBezTo>
                      <a:pt x="385" y="23"/>
                      <a:pt x="331" y="0"/>
                      <a:pt x="2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56" name="Google Shape;556;p14"/>
            <p:cNvGrpSpPr/>
            <p:nvPr/>
          </p:nvGrpSpPr>
          <p:grpSpPr>
            <a:xfrm>
              <a:off x="1345506" y="4799678"/>
              <a:ext cx="314113" cy="343797"/>
              <a:chOff x="2581100" y="1356164"/>
              <a:chExt cx="191825" cy="209952"/>
            </a:xfrm>
          </p:grpSpPr>
          <p:sp>
            <p:nvSpPr>
              <p:cNvPr id="557" name="Google Shape;557;p14"/>
              <p:cNvSpPr/>
              <p:nvPr/>
            </p:nvSpPr>
            <p:spPr>
              <a:xfrm>
                <a:off x="2581100" y="1356164"/>
                <a:ext cx="191825" cy="209952"/>
              </a:xfrm>
              <a:custGeom>
                <a:rect b="b" l="l" r="r" t="t"/>
                <a:pathLst>
                  <a:path extrusionOk="0" h="3324" w="3037">
                    <a:moveTo>
                      <a:pt x="1449" y="1359"/>
                    </a:moveTo>
                    <a:cubicBezTo>
                      <a:pt x="1502" y="1359"/>
                      <a:pt x="1556" y="1382"/>
                      <a:pt x="1600" y="1426"/>
                    </a:cubicBezTo>
                    <a:cubicBezTo>
                      <a:pt x="1665" y="1496"/>
                      <a:pt x="1689" y="1580"/>
                      <a:pt x="1693" y="1682"/>
                    </a:cubicBezTo>
                    <a:cubicBezTo>
                      <a:pt x="1689" y="1770"/>
                      <a:pt x="1665" y="1858"/>
                      <a:pt x="1595" y="1928"/>
                    </a:cubicBezTo>
                    <a:cubicBezTo>
                      <a:pt x="1551" y="1972"/>
                      <a:pt x="1498" y="1995"/>
                      <a:pt x="1445" y="1995"/>
                    </a:cubicBezTo>
                    <a:cubicBezTo>
                      <a:pt x="1387" y="1995"/>
                      <a:pt x="1330" y="1968"/>
                      <a:pt x="1284" y="1914"/>
                    </a:cubicBezTo>
                    <a:cubicBezTo>
                      <a:pt x="1172" y="1784"/>
                      <a:pt x="1176" y="1547"/>
                      <a:pt x="1302" y="1426"/>
                    </a:cubicBezTo>
                    <a:cubicBezTo>
                      <a:pt x="1344" y="1382"/>
                      <a:pt x="1396" y="1359"/>
                      <a:pt x="1449" y="1359"/>
                    </a:cubicBezTo>
                    <a:close/>
                    <a:moveTo>
                      <a:pt x="827" y="0"/>
                    </a:moveTo>
                    <a:cubicBezTo>
                      <a:pt x="757" y="0"/>
                      <a:pt x="690" y="32"/>
                      <a:pt x="638" y="92"/>
                    </a:cubicBezTo>
                    <a:cubicBezTo>
                      <a:pt x="586" y="148"/>
                      <a:pt x="558" y="222"/>
                      <a:pt x="549" y="296"/>
                    </a:cubicBezTo>
                    <a:cubicBezTo>
                      <a:pt x="530" y="440"/>
                      <a:pt x="568" y="580"/>
                      <a:pt x="610" y="715"/>
                    </a:cubicBezTo>
                    <a:cubicBezTo>
                      <a:pt x="619" y="738"/>
                      <a:pt x="629" y="762"/>
                      <a:pt x="638" y="794"/>
                    </a:cubicBezTo>
                    <a:cubicBezTo>
                      <a:pt x="614" y="784"/>
                      <a:pt x="605" y="780"/>
                      <a:pt x="591" y="775"/>
                    </a:cubicBezTo>
                    <a:cubicBezTo>
                      <a:pt x="520" y="746"/>
                      <a:pt x="449" y="728"/>
                      <a:pt x="374" y="728"/>
                    </a:cubicBezTo>
                    <a:cubicBezTo>
                      <a:pt x="366" y="728"/>
                      <a:pt x="358" y="728"/>
                      <a:pt x="350" y="728"/>
                    </a:cubicBezTo>
                    <a:cubicBezTo>
                      <a:pt x="196" y="738"/>
                      <a:pt x="0" y="863"/>
                      <a:pt x="38" y="1096"/>
                    </a:cubicBezTo>
                    <a:cubicBezTo>
                      <a:pt x="52" y="1189"/>
                      <a:pt x="103" y="1273"/>
                      <a:pt x="168" y="1342"/>
                    </a:cubicBezTo>
                    <a:cubicBezTo>
                      <a:pt x="210" y="1384"/>
                      <a:pt x="256" y="1421"/>
                      <a:pt x="298" y="1464"/>
                    </a:cubicBezTo>
                    <a:cubicBezTo>
                      <a:pt x="284" y="1472"/>
                      <a:pt x="270" y="1477"/>
                      <a:pt x="256" y="1481"/>
                    </a:cubicBezTo>
                    <a:cubicBezTo>
                      <a:pt x="116" y="1533"/>
                      <a:pt x="28" y="1668"/>
                      <a:pt x="56" y="1807"/>
                    </a:cubicBezTo>
                    <a:cubicBezTo>
                      <a:pt x="71" y="1877"/>
                      <a:pt x="103" y="1947"/>
                      <a:pt x="144" y="2002"/>
                    </a:cubicBezTo>
                    <a:cubicBezTo>
                      <a:pt x="234" y="2128"/>
                      <a:pt x="373" y="2179"/>
                      <a:pt x="521" y="2207"/>
                    </a:cubicBezTo>
                    <a:cubicBezTo>
                      <a:pt x="535" y="2212"/>
                      <a:pt x="549" y="2217"/>
                      <a:pt x="563" y="2217"/>
                    </a:cubicBezTo>
                    <a:cubicBezTo>
                      <a:pt x="530" y="2296"/>
                      <a:pt x="498" y="2365"/>
                      <a:pt x="479" y="2435"/>
                    </a:cubicBezTo>
                    <a:cubicBezTo>
                      <a:pt x="433" y="2603"/>
                      <a:pt x="447" y="2760"/>
                      <a:pt x="549" y="2899"/>
                    </a:cubicBezTo>
                    <a:cubicBezTo>
                      <a:pt x="593" y="2955"/>
                      <a:pt x="648" y="2988"/>
                      <a:pt x="714" y="2988"/>
                    </a:cubicBezTo>
                    <a:cubicBezTo>
                      <a:pt x="720" y="2988"/>
                      <a:pt x="725" y="2988"/>
                      <a:pt x="730" y="2988"/>
                    </a:cubicBezTo>
                    <a:cubicBezTo>
                      <a:pt x="819" y="2979"/>
                      <a:pt x="897" y="2946"/>
                      <a:pt x="963" y="2890"/>
                    </a:cubicBezTo>
                    <a:cubicBezTo>
                      <a:pt x="987" y="2872"/>
                      <a:pt x="1005" y="2854"/>
                      <a:pt x="1032" y="2830"/>
                    </a:cubicBezTo>
                    <a:cubicBezTo>
                      <a:pt x="1037" y="2848"/>
                      <a:pt x="1037" y="2863"/>
                      <a:pt x="1043" y="2876"/>
                    </a:cubicBezTo>
                    <a:cubicBezTo>
                      <a:pt x="1075" y="2960"/>
                      <a:pt x="1098" y="3058"/>
                      <a:pt x="1149" y="3137"/>
                    </a:cubicBezTo>
                    <a:cubicBezTo>
                      <a:pt x="1194" y="3216"/>
                      <a:pt x="1269" y="3257"/>
                      <a:pt x="1344" y="3257"/>
                    </a:cubicBezTo>
                    <a:cubicBezTo>
                      <a:pt x="1392" y="3257"/>
                      <a:pt x="1439" y="3241"/>
                      <a:pt x="1479" y="3206"/>
                    </a:cubicBezTo>
                    <a:cubicBezTo>
                      <a:pt x="1517" y="3169"/>
                      <a:pt x="1545" y="3123"/>
                      <a:pt x="1567" y="3081"/>
                    </a:cubicBezTo>
                    <a:cubicBezTo>
                      <a:pt x="1595" y="3025"/>
                      <a:pt x="1614" y="2970"/>
                      <a:pt x="1637" y="2909"/>
                    </a:cubicBezTo>
                    <a:cubicBezTo>
                      <a:pt x="1661" y="2946"/>
                      <a:pt x="1678" y="2983"/>
                      <a:pt x="1702" y="3015"/>
                    </a:cubicBezTo>
                    <a:cubicBezTo>
                      <a:pt x="1796" y="3146"/>
                      <a:pt x="1907" y="3258"/>
                      <a:pt x="2065" y="3309"/>
                    </a:cubicBezTo>
                    <a:cubicBezTo>
                      <a:pt x="2097" y="3319"/>
                      <a:pt x="2129" y="3324"/>
                      <a:pt x="2159" y="3324"/>
                    </a:cubicBezTo>
                    <a:cubicBezTo>
                      <a:pt x="2279" y="3324"/>
                      <a:pt x="2368" y="3243"/>
                      <a:pt x="2390" y="3105"/>
                    </a:cubicBezTo>
                    <a:cubicBezTo>
                      <a:pt x="2404" y="2998"/>
                      <a:pt x="2390" y="2886"/>
                      <a:pt x="2376" y="2779"/>
                    </a:cubicBezTo>
                    <a:cubicBezTo>
                      <a:pt x="2367" y="2714"/>
                      <a:pt x="2353" y="2648"/>
                      <a:pt x="2339" y="2584"/>
                    </a:cubicBezTo>
                    <a:cubicBezTo>
                      <a:pt x="2353" y="2584"/>
                      <a:pt x="2362" y="2588"/>
                      <a:pt x="2371" y="2588"/>
                    </a:cubicBezTo>
                    <a:cubicBezTo>
                      <a:pt x="2419" y="2597"/>
                      <a:pt x="2466" y="2601"/>
                      <a:pt x="2511" y="2601"/>
                    </a:cubicBezTo>
                    <a:cubicBezTo>
                      <a:pt x="2613" y="2601"/>
                      <a:pt x="2711" y="2578"/>
                      <a:pt x="2804" y="2523"/>
                    </a:cubicBezTo>
                    <a:cubicBezTo>
                      <a:pt x="3004" y="2402"/>
                      <a:pt x="3036" y="2170"/>
                      <a:pt x="2869" y="2007"/>
                    </a:cubicBezTo>
                    <a:cubicBezTo>
                      <a:pt x="2800" y="1942"/>
                      <a:pt x="2721" y="1886"/>
                      <a:pt x="2641" y="1826"/>
                    </a:cubicBezTo>
                    <a:cubicBezTo>
                      <a:pt x="2655" y="1812"/>
                      <a:pt x="2674" y="1798"/>
                      <a:pt x="2688" y="1784"/>
                    </a:cubicBezTo>
                    <a:cubicBezTo>
                      <a:pt x="2706" y="1770"/>
                      <a:pt x="2725" y="1751"/>
                      <a:pt x="2738" y="1732"/>
                    </a:cubicBezTo>
                    <a:cubicBezTo>
                      <a:pt x="2873" y="1556"/>
                      <a:pt x="2901" y="1361"/>
                      <a:pt x="2845" y="1152"/>
                    </a:cubicBezTo>
                    <a:cubicBezTo>
                      <a:pt x="2813" y="1026"/>
                      <a:pt x="2725" y="947"/>
                      <a:pt x="2594" y="924"/>
                    </a:cubicBezTo>
                    <a:cubicBezTo>
                      <a:pt x="2564" y="919"/>
                      <a:pt x="2535" y="918"/>
                      <a:pt x="2506" y="918"/>
                    </a:cubicBezTo>
                    <a:cubicBezTo>
                      <a:pt x="2477" y="918"/>
                      <a:pt x="2448" y="919"/>
                      <a:pt x="2418" y="919"/>
                    </a:cubicBezTo>
                    <a:cubicBezTo>
                      <a:pt x="2399" y="919"/>
                      <a:pt x="2381" y="924"/>
                      <a:pt x="2362" y="924"/>
                    </a:cubicBezTo>
                    <a:cubicBezTo>
                      <a:pt x="2362" y="818"/>
                      <a:pt x="2371" y="715"/>
                      <a:pt x="2362" y="612"/>
                    </a:cubicBezTo>
                    <a:cubicBezTo>
                      <a:pt x="2348" y="487"/>
                      <a:pt x="2302" y="376"/>
                      <a:pt x="2214" y="278"/>
                    </a:cubicBezTo>
                    <a:cubicBezTo>
                      <a:pt x="2160" y="219"/>
                      <a:pt x="2094" y="189"/>
                      <a:pt x="2026" y="189"/>
                    </a:cubicBezTo>
                    <a:cubicBezTo>
                      <a:pt x="1966" y="189"/>
                      <a:pt x="1904" y="213"/>
                      <a:pt x="1851" y="264"/>
                    </a:cubicBezTo>
                    <a:cubicBezTo>
                      <a:pt x="1824" y="292"/>
                      <a:pt x="1800" y="320"/>
                      <a:pt x="1772" y="352"/>
                    </a:cubicBezTo>
                    <a:cubicBezTo>
                      <a:pt x="1762" y="333"/>
                      <a:pt x="1758" y="310"/>
                      <a:pt x="1749" y="292"/>
                    </a:cubicBezTo>
                    <a:cubicBezTo>
                      <a:pt x="1716" y="204"/>
                      <a:pt x="1674" y="120"/>
                      <a:pt x="1600" y="54"/>
                    </a:cubicBezTo>
                    <a:cubicBezTo>
                      <a:pt x="1557" y="21"/>
                      <a:pt x="1509" y="4"/>
                      <a:pt x="1463" y="4"/>
                    </a:cubicBezTo>
                    <a:cubicBezTo>
                      <a:pt x="1401" y="4"/>
                      <a:pt x="1342" y="35"/>
                      <a:pt x="1302" y="97"/>
                    </a:cubicBezTo>
                    <a:cubicBezTo>
                      <a:pt x="1275" y="143"/>
                      <a:pt x="1256" y="198"/>
                      <a:pt x="1238" y="254"/>
                    </a:cubicBezTo>
                    <a:cubicBezTo>
                      <a:pt x="1228" y="278"/>
                      <a:pt x="1228" y="305"/>
                      <a:pt x="1219" y="343"/>
                    </a:cubicBezTo>
                    <a:cubicBezTo>
                      <a:pt x="1200" y="310"/>
                      <a:pt x="1182" y="282"/>
                      <a:pt x="1167" y="254"/>
                    </a:cubicBezTo>
                    <a:cubicBezTo>
                      <a:pt x="1112" y="176"/>
                      <a:pt x="1051" y="101"/>
                      <a:pt x="972" y="45"/>
                    </a:cubicBezTo>
                    <a:cubicBezTo>
                      <a:pt x="925" y="15"/>
                      <a:pt x="875" y="0"/>
                      <a:pt x="82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" name="Google Shape;558;p14"/>
              <p:cNvSpPr/>
              <p:nvPr/>
            </p:nvSpPr>
            <p:spPr>
              <a:xfrm>
                <a:off x="2655061" y="1442000"/>
                <a:ext cx="32971" cy="40171"/>
              </a:xfrm>
              <a:custGeom>
                <a:rect b="b" l="l" r="r" t="t"/>
                <a:pathLst>
                  <a:path extrusionOk="0" h="636" w="522">
                    <a:moveTo>
                      <a:pt x="278" y="0"/>
                    </a:moveTo>
                    <a:cubicBezTo>
                      <a:pt x="225" y="0"/>
                      <a:pt x="173" y="23"/>
                      <a:pt x="131" y="67"/>
                    </a:cubicBezTo>
                    <a:cubicBezTo>
                      <a:pt x="5" y="188"/>
                      <a:pt x="1" y="425"/>
                      <a:pt x="113" y="555"/>
                    </a:cubicBezTo>
                    <a:cubicBezTo>
                      <a:pt x="159" y="609"/>
                      <a:pt x="216" y="636"/>
                      <a:pt x="274" y="636"/>
                    </a:cubicBezTo>
                    <a:cubicBezTo>
                      <a:pt x="327" y="636"/>
                      <a:pt x="380" y="613"/>
                      <a:pt x="424" y="569"/>
                    </a:cubicBezTo>
                    <a:cubicBezTo>
                      <a:pt x="494" y="499"/>
                      <a:pt x="518" y="411"/>
                      <a:pt x="522" y="323"/>
                    </a:cubicBezTo>
                    <a:cubicBezTo>
                      <a:pt x="518" y="221"/>
                      <a:pt x="494" y="137"/>
                      <a:pt x="429" y="67"/>
                    </a:cubicBezTo>
                    <a:cubicBezTo>
                      <a:pt x="385" y="23"/>
                      <a:pt x="331" y="0"/>
                      <a:pt x="2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59" name="Google Shape;559;p14"/>
            <p:cNvGrpSpPr/>
            <p:nvPr/>
          </p:nvGrpSpPr>
          <p:grpSpPr>
            <a:xfrm>
              <a:off x="60197" y="3241529"/>
              <a:ext cx="409184" cy="416004"/>
              <a:chOff x="4762269" y="1405482"/>
              <a:chExt cx="221456" cy="225147"/>
            </a:xfrm>
          </p:grpSpPr>
          <p:sp>
            <p:nvSpPr>
              <p:cNvPr id="560" name="Google Shape;560;p14"/>
              <p:cNvSpPr/>
              <p:nvPr/>
            </p:nvSpPr>
            <p:spPr>
              <a:xfrm>
                <a:off x="4762269" y="1405482"/>
                <a:ext cx="221456" cy="225147"/>
              </a:xfrm>
              <a:custGeom>
                <a:rect b="b" l="l" r="r" t="t"/>
                <a:pathLst>
                  <a:path extrusionOk="0" h="1145" w="1126">
                    <a:moveTo>
                      <a:pt x="663" y="1"/>
                    </a:moveTo>
                    <a:cubicBezTo>
                      <a:pt x="626" y="1"/>
                      <a:pt x="567" y="115"/>
                      <a:pt x="531" y="266"/>
                    </a:cubicBezTo>
                    <a:cubicBezTo>
                      <a:pt x="521" y="308"/>
                      <a:pt x="516" y="350"/>
                      <a:pt x="512" y="387"/>
                    </a:cubicBezTo>
                    <a:cubicBezTo>
                      <a:pt x="503" y="368"/>
                      <a:pt x="488" y="344"/>
                      <a:pt x="469" y="322"/>
                    </a:cubicBezTo>
                    <a:cubicBezTo>
                      <a:pt x="391" y="210"/>
                      <a:pt x="303" y="132"/>
                      <a:pt x="257" y="132"/>
                    </a:cubicBezTo>
                    <a:cubicBezTo>
                      <a:pt x="251" y="132"/>
                      <a:pt x="246" y="133"/>
                      <a:pt x="242" y="136"/>
                    </a:cubicBezTo>
                    <a:cubicBezTo>
                      <a:pt x="209" y="159"/>
                      <a:pt x="256" y="284"/>
                      <a:pt x="344" y="410"/>
                    </a:cubicBezTo>
                    <a:cubicBezTo>
                      <a:pt x="358" y="428"/>
                      <a:pt x="372" y="447"/>
                      <a:pt x="386" y="462"/>
                    </a:cubicBezTo>
                    <a:cubicBezTo>
                      <a:pt x="353" y="456"/>
                      <a:pt x="321" y="456"/>
                      <a:pt x="289" y="452"/>
                    </a:cubicBezTo>
                    <a:cubicBezTo>
                      <a:pt x="278" y="451"/>
                      <a:pt x="267" y="451"/>
                      <a:pt x="257" y="451"/>
                    </a:cubicBezTo>
                    <a:cubicBezTo>
                      <a:pt x="117" y="451"/>
                      <a:pt x="5" y="478"/>
                      <a:pt x="1" y="517"/>
                    </a:cubicBezTo>
                    <a:cubicBezTo>
                      <a:pt x="1" y="563"/>
                      <a:pt x="126" y="601"/>
                      <a:pt x="284" y="605"/>
                    </a:cubicBezTo>
                    <a:lnTo>
                      <a:pt x="330" y="605"/>
                    </a:lnTo>
                    <a:cubicBezTo>
                      <a:pt x="317" y="610"/>
                      <a:pt x="308" y="614"/>
                      <a:pt x="298" y="619"/>
                    </a:cubicBezTo>
                    <a:cubicBezTo>
                      <a:pt x="154" y="685"/>
                      <a:pt x="51" y="768"/>
                      <a:pt x="66" y="805"/>
                    </a:cubicBezTo>
                    <a:cubicBezTo>
                      <a:pt x="72" y="819"/>
                      <a:pt x="92" y="826"/>
                      <a:pt x="120" y="826"/>
                    </a:cubicBezTo>
                    <a:cubicBezTo>
                      <a:pt x="175" y="826"/>
                      <a:pt x="263" y="802"/>
                      <a:pt x="358" y="758"/>
                    </a:cubicBezTo>
                    <a:lnTo>
                      <a:pt x="363" y="758"/>
                    </a:lnTo>
                    <a:cubicBezTo>
                      <a:pt x="353" y="768"/>
                      <a:pt x="349" y="777"/>
                      <a:pt x="340" y="786"/>
                    </a:cubicBezTo>
                    <a:cubicBezTo>
                      <a:pt x="252" y="912"/>
                      <a:pt x="201" y="1037"/>
                      <a:pt x="237" y="1061"/>
                    </a:cubicBezTo>
                    <a:cubicBezTo>
                      <a:pt x="241" y="1063"/>
                      <a:pt x="246" y="1065"/>
                      <a:pt x="252" y="1065"/>
                    </a:cubicBezTo>
                    <a:cubicBezTo>
                      <a:pt x="294" y="1065"/>
                      <a:pt x="383" y="990"/>
                      <a:pt x="465" y="874"/>
                    </a:cubicBezTo>
                    <a:cubicBezTo>
                      <a:pt x="475" y="865"/>
                      <a:pt x="479" y="857"/>
                      <a:pt x="488" y="846"/>
                    </a:cubicBezTo>
                    <a:lnTo>
                      <a:pt x="488" y="861"/>
                    </a:lnTo>
                    <a:cubicBezTo>
                      <a:pt x="493" y="1019"/>
                      <a:pt x="531" y="1144"/>
                      <a:pt x="572" y="1144"/>
                    </a:cubicBezTo>
                    <a:cubicBezTo>
                      <a:pt x="614" y="1144"/>
                      <a:pt x="647" y="1014"/>
                      <a:pt x="642" y="857"/>
                    </a:cubicBezTo>
                    <a:cubicBezTo>
                      <a:pt x="642" y="842"/>
                      <a:pt x="637" y="829"/>
                      <a:pt x="637" y="814"/>
                    </a:cubicBezTo>
                    <a:lnTo>
                      <a:pt x="637" y="814"/>
                    </a:lnTo>
                    <a:cubicBezTo>
                      <a:pt x="642" y="819"/>
                      <a:pt x="647" y="824"/>
                      <a:pt x="651" y="833"/>
                    </a:cubicBezTo>
                    <a:cubicBezTo>
                      <a:pt x="732" y="943"/>
                      <a:pt x="818" y="1025"/>
                      <a:pt x="862" y="1025"/>
                    </a:cubicBezTo>
                    <a:cubicBezTo>
                      <a:pt x="869" y="1025"/>
                      <a:pt x="874" y="1023"/>
                      <a:pt x="879" y="1019"/>
                    </a:cubicBezTo>
                    <a:cubicBezTo>
                      <a:pt x="911" y="996"/>
                      <a:pt x="866" y="870"/>
                      <a:pt x="776" y="745"/>
                    </a:cubicBezTo>
                    <a:cubicBezTo>
                      <a:pt x="767" y="730"/>
                      <a:pt x="758" y="722"/>
                      <a:pt x="748" y="707"/>
                    </a:cubicBezTo>
                    <a:lnTo>
                      <a:pt x="748" y="707"/>
                    </a:lnTo>
                    <a:cubicBezTo>
                      <a:pt x="772" y="717"/>
                      <a:pt x="795" y="722"/>
                      <a:pt x="823" y="726"/>
                    </a:cubicBezTo>
                    <a:cubicBezTo>
                      <a:pt x="889" y="742"/>
                      <a:pt x="951" y="749"/>
                      <a:pt x="1000" y="749"/>
                    </a:cubicBezTo>
                    <a:cubicBezTo>
                      <a:pt x="1066" y="749"/>
                      <a:pt x="1111" y="736"/>
                      <a:pt x="1117" y="713"/>
                    </a:cubicBezTo>
                    <a:cubicBezTo>
                      <a:pt x="1125" y="675"/>
                      <a:pt x="1009" y="614"/>
                      <a:pt x="855" y="578"/>
                    </a:cubicBezTo>
                    <a:cubicBezTo>
                      <a:pt x="990" y="526"/>
                      <a:pt x="1089" y="456"/>
                      <a:pt x="1074" y="419"/>
                    </a:cubicBezTo>
                    <a:cubicBezTo>
                      <a:pt x="1068" y="403"/>
                      <a:pt x="1045" y="396"/>
                      <a:pt x="1009" y="396"/>
                    </a:cubicBezTo>
                    <a:cubicBezTo>
                      <a:pt x="961" y="396"/>
                      <a:pt x="892" y="409"/>
                      <a:pt x="814" y="434"/>
                    </a:cubicBezTo>
                    <a:cubicBezTo>
                      <a:pt x="916" y="322"/>
                      <a:pt x="977" y="211"/>
                      <a:pt x="944" y="183"/>
                    </a:cubicBezTo>
                    <a:cubicBezTo>
                      <a:pt x="939" y="178"/>
                      <a:pt x="933" y="176"/>
                      <a:pt x="926" y="176"/>
                    </a:cubicBezTo>
                    <a:cubicBezTo>
                      <a:pt x="881" y="176"/>
                      <a:pt x="784" y="241"/>
                      <a:pt x="693" y="340"/>
                    </a:cubicBezTo>
                    <a:cubicBezTo>
                      <a:pt x="684" y="350"/>
                      <a:pt x="675" y="363"/>
                      <a:pt x="660" y="372"/>
                    </a:cubicBezTo>
                    <a:cubicBezTo>
                      <a:pt x="670" y="350"/>
                      <a:pt x="675" y="327"/>
                      <a:pt x="684" y="299"/>
                    </a:cubicBezTo>
                    <a:cubicBezTo>
                      <a:pt x="716" y="145"/>
                      <a:pt x="707" y="10"/>
                      <a:pt x="665" y="1"/>
                    </a:cubicBezTo>
                    <a:cubicBezTo>
                      <a:pt x="664" y="1"/>
                      <a:pt x="663" y="1"/>
                      <a:pt x="6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" name="Google Shape;561;p14"/>
              <p:cNvSpPr/>
              <p:nvPr/>
            </p:nvSpPr>
            <p:spPr>
              <a:xfrm>
                <a:off x="4846447" y="1497312"/>
                <a:ext cx="54086" cy="49945"/>
              </a:xfrm>
              <a:custGeom>
                <a:rect b="b" l="l" r="r" t="t"/>
                <a:pathLst>
                  <a:path extrusionOk="0" h="254" w="275">
                    <a:moveTo>
                      <a:pt x="151" y="1"/>
                    </a:moveTo>
                    <a:cubicBezTo>
                      <a:pt x="128" y="1"/>
                      <a:pt x="104" y="7"/>
                      <a:pt x="84" y="17"/>
                    </a:cubicBezTo>
                    <a:cubicBezTo>
                      <a:pt x="72" y="23"/>
                      <a:pt x="62" y="30"/>
                      <a:pt x="55" y="38"/>
                    </a:cubicBezTo>
                    <a:lnTo>
                      <a:pt x="55" y="38"/>
                    </a:lnTo>
                    <a:cubicBezTo>
                      <a:pt x="24" y="56"/>
                      <a:pt x="0" y="84"/>
                      <a:pt x="0" y="124"/>
                    </a:cubicBezTo>
                    <a:cubicBezTo>
                      <a:pt x="0" y="180"/>
                      <a:pt x="37" y="231"/>
                      <a:pt x="88" y="250"/>
                    </a:cubicBezTo>
                    <a:cubicBezTo>
                      <a:pt x="96" y="252"/>
                      <a:pt x="105" y="253"/>
                      <a:pt x="113" y="253"/>
                    </a:cubicBezTo>
                    <a:cubicBezTo>
                      <a:pt x="159" y="253"/>
                      <a:pt x="210" y="225"/>
                      <a:pt x="242" y="190"/>
                    </a:cubicBezTo>
                    <a:cubicBezTo>
                      <a:pt x="275" y="147"/>
                      <a:pt x="260" y="83"/>
                      <a:pt x="228" y="40"/>
                    </a:cubicBezTo>
                    <a:cubicBezTo>
                      <a:pt x="210" y="11"/>
                      <a:pt x="181" y="1"/>
                      <a:pt x="1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0"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Google Shape;563;p15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15"/>
          <p:cNvSpPr txBox="1"/>
          <p:nvPr>
            <p:ph type="title"/>
          </p:nvPr>
        </p:nvSpPr>
        <p:spPr>
          <a:xfrm>
            <a:off x="720000" y="475488"/>
            <a:ext cx="77040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565" name="Google Shape;565;p15"/>
          <p:cNvGrpSpPr/>
          <p:nvPr/>
        </p:nvGrpSpPr>
        <p:grpSpPr>
          <a:xfrm rot="10800000">
            <a:off x="7969172" y="-582629"/>
            <a:ext cx="2071427" cy="3167028"/>
            <a:chOff x="-845103" y="2528821"/>
            <a:chExt cx="2071427" cy="3167028"/>
          </a:xfrm>
        </p:grpSpPr>
        <p:grpSp>
          <p:nvGrpSpPr>
            <p:cNvPr id="566" name="Google Shape;566;p15"/>
            <p:cNvGrpSpPr/>
            <p:nvPr/>
          </p:nvGrpSpPr>
          <p:grpSpPr>
            <a:xfrm>
              <a:off x="-251558" y="4163709"/>
              <a:ext cx="1477881" cy="1532139"/>
              <a:chOff x="288218" y="670793"/>
              <a:chExt cx="2475513" cy="2566397"/>
            </a:xfrm>
          </p:grpSpPr>
          <p:sp>
            <p:nvSpPr>
              <p:cNvPr id="567" name="Google Shape;567;p15"/>
              <p:cNvSpPr/>
              <p:nvPr/>
            </p:nvSpPr>
            <p:spPr>
              <a:xfrm>
                <a:off x="288218" y="1361133"/>
                <a:ext cx="938306" cy="798373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" name="Google Shape;568;p15"/>
              <p:cNvSpPr/>
              <p:nvPr/>
            </p:nvSpPr>
            <p:spPr>
              <a:xfrm rot="2874131">
                <a:off x="949506" y="887334"/>
                <a:ext cx="938309" cy="798372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" name="Google Shape;569;p15"/>
              <p:cNvSpPr/>
              <p:nvPr/>
            </p:nvSpPr>
            <p:spPr>
              <a:xfrm rot="8100000">
                <a:off x="1680566" y="1431721"/>
                <a:ext cx="938310" cy="798373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" name="Google Shape;570;p15"/>
              <p:cNvSpPr/>
              <p:nvPr/>
            </p:nvSpPr>
            <p:spPr>
              <a:xfrm rot="-6924077">
                <a:off x="652564" y="2242969"/>
                <a:ext cx="938312" cy="798373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" name="Google Shape;571;p15"/>
              <p:cNvSpPr/>
              <p:nvPr/>
            </p:nvSpPr>
            <p:spPr>
              <a:xfrm rot="-9431571">
                <a:off x="1448392" y="2242983"/>
                <a:ext cx="938308" cy="798374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" name="Google Shape;572;p15"/>
              <p:cNvSpPr/>
              <p:nvPr/>
            </p:nvSpPr>
            <p:spPr>
              <a:xfrm rot="-777474">
                <a:off x="1264054" y="1885028"/>
                <a:ext cx="368770" cy="326495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3" name="Google Shape;573;p15"/>
            <p:cNvGrpSpPr/>
            <p:nvPr/>
          </p:nvGrpSpPr>
          <p:grpSpPr>
            <a:xfrm rot="2413056">
              <a:off x="-576008" y="2777790"/>
              <a:ext cx="1242947" cy="1288580"/>
              <a:chOff x="288218" y="670793"/>
              <a:chExt cx="2475513" cy="2566397"/>
            </a:xfrm>
          </p:grpSpPr>
          <p:sp>
            <p:nvSpPr>
              <p:cNvPr id="574" name="Google Shape;574;p15"/>
              <p:cNvSpPr/>
              <p:nvPr/>
            </p:nvSpPr>
            <p:spPr>
              <a:xfrm>
                <a:off x="288218" y="1361133"/>
                <a:ext cx="938306" cy="798373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" name="Google Shape;575;p15"/>
              <p:cNvSpPr/>
              <p:nvPr/>
            </p:nvSpPr>
            <p:spPr>
              <a:xfrm rot="2874131">
                <a:off x="949506" y="887334"/>
                <a:ext cx="938309" cy="798372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6" name="Google Shape;576;p15"/>
              <p:cNvSpPr/>
              <p:nvPr/>
            </p:nvSpPr>
            <p:spPr>
              <a:xfrm rot="8100000">
                <a:off x="1680566" y="1431721"/>
                <a:ext cx="938310" cy="798373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7" name="Google Shape;577;p15"/>
              <p:cNvSpPr/>
              <p:nvPr/>
            </p:nvSpPr>
            <p:spPr>
              <a:xfrm rot="-6924077">
                <a:off x="652564" y="2242969"/>
                <a:ext cx="938312" cy="798373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8" name="Google Shape;578;p15"/>
              <p:cNvSpPr/>
              <p:nvPr/>
            </p:nvSpPr>
            <p:spPr>
              <a:xfrm rot="-9431571">
                <a:off x="1448392" y="2242983"/>
                <a:ext cx="938308" cy="798374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9" name="Google Shape;579;p15"/>
              <p:cNvSpPr/>
              <p:nvPr/>
            </p:nvSpPr>
            <p:spPr>
              <a:xfrm rot="-777474">
                <a:off x="1264054" y="1885028"/>
                <a:ext cx="368770" cy="326495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80" name="Google Shape;580;p15"/>
          <p:cNvGrpSpPr/>
          <p:nvPr/>
        </p:nvGrpSpPr>
        <p:grpSpPr>
          <a:xfrm rot="10800000">
            <a:off x="7494597" y="10293"/>
            <a:ext cx="1307651" cy="1254660"/>
            <a:chOff x="393248" y="3848266"/>
            <a:chExt cx="1307651" cy="1254660"/>
          </a:xfrm>
        </p:grpSpPr>
        <p:grpSp>
          <p:nvGrpSpPr>
            <p:cNvPr id="581" name="Google Shape;581;p15"/>
            <p:cNvGrpSpPr/>
            <p:nvPr/>
          </p:nvGrpSpPr>
          <p:grpSpPr>
            <a:xfrm>
              <a:off x="393248" y="3848266"/>
              <a:ext cx="279189" cy="290319"/>
              <a:chOff x="1779691" y="3594435"/>
              <a:chExt cx="492571" cy="512116"/>
            </a:xfrm>
          </p:grpSpPr>
          <p:sp>
            <p:nvSpPr>
              <p:cNvPr id="582" name="Google Shape;582;p15"/>
              <p:cNvSpPr/>
              <p:nvPr/>
            </p:nvSpPr>
            <p:spPr>
              <a:xfrm>
                <a:off x="1779691" y="3594435"/>
                <a:ext cx="492571" cy="512116"/>
              </a:xfrm>
              <a:custGeom>
                <a:rect b="b" l="l" r="r" t="t"/>
                <a:pathLst>
                  <a:path extrusionOk="0" h="4627" w="4450">
                    <a:moveTo>
                      <a:pt x="2879" y="0"/>
                    </a:moveTo>
                    <a:cubicBezTo>
                      <a:pt x="2868" y="0"/>
                      <a:pt x="2857" y="1"/>
                      <a:pt x="2846" y="2"/>
                    </a:cubicBezTo>
                    <a:cubicBezTo>
                      <a:pt x="2794" y="8"/>
                      <a:pt x="2744" y="17"/>
                      <a:pt x="2688" y="30"/>
                    </a:cubicBezTo>
                    <a:cubicBezTo>
                      <a:pt x="2460" y="86"/>
                      <a:pt x="2274" y="207"/>
                      <a:pt x="2153" y="416"/>
                    </a:cubicBezTo>
                    <a:cubicBezTo>
                      <a:pt x="2111" y="482"/>
                      <a:pt x="2079" y="551"/>
                      <a:pt x="2051" y="621"/>
                    </a:cubicBezTo>
                    <a:cubicBezTo>
                      <a:pt x="2023" y="686"/>
                      <a:pt x="1995" y="755"/>
                      <a:pt x="1967" y="825"/>
                    </a:cubicBezTo>
                    <a:cubicBezTo>
                      <a:pt x="1944" y="881"/>
                      <a:pt x="1921" y="937"/>
                      <a:pt x="1897" y="993"/>
                    </a:cubicBezTo>
                    <a:cubicBezTo>
                      <a:pt x="1851" y="1128"/>
                      <a:pt x="1818" y="1267"/>
                      <a:pt x="1824" y="1411"/>
                    </a:cubicBezTo>
                    <a:lnTo>
                      <a:pt x="1824" y="1570"/>
                    </a:lnTo>
                    <a:lnTo>
                      <a:pt x="1824" y="1709"/>
                    </a:lnTo>
                    <a:cubicBezTo>
                      <a:pt x="1824" y="1769"/>
                      <a:pt x="1824" y="1825"/>
                      <a:pt x="1814" y="1881"/>
                    </a:cubicBezTo>
                    <a:cubicBezTo>
                      <a:pt x="1809" y="1927"/>
                      <a:pt x="1796" y="1969"/>
                      <a:pt x="1772" y="2006"/>
                    </a:cubicBezTo>
                    <a:cubicBezTo>
                      <a:pt x="1760" y="2031"/>
                      <a:pt x="1745" y="2043"/>
                      <a:pt x="1725" y="2043"/>
                    </a:cubicBezTo>
                    <a:cubicBezTo>
                      <a:pt x="1714" y="2043"/>
                      <a:pt x="1703" y="2040"/>
                      <a:pt x="1689" y="2034"/>
                    </a:cubicBezTo>
                    <a:cubicBezTo>
                      <a:pt x="1674" y="2029"/>
                      <a:pt x="1665" y="2020"/>
                      <a:pt x="1656" y="2016"/>
                    </a:cubicBezTo>
                    <a:cubicBezTo>
                      <a:pt x="1628" y="1997"/>
                      <a:pt x="1605" y="1978"/>
                      <a:pt x="1581" y="1954"/>
                    </a:cubicBezTo>
                    <a:cubicBezTo>
                      <a:pt x="1539" y="1904"/>
                      <a:pt x="1498" y="1853"/>
                      <a:pt x="1461" y="1797"/>
                    </a:cubicBezTo>
                    <a:cubicBezTo>
                      <a:pt x="1367" y="1662"/>
                      <a:pt x="1294" y="1518"/>
                      <a:pt x="1219" y="1369"/>
                    </a:cubicBezTo>
                    <a:cubicBezTo>
                      <a:pt x="1149" y="1235"/>
                      <a:pt x="1084" y="1095"/>
                      <a:pt x="1028" y="956"/>
                    </a:cubicBezTo>
                    <a:cubicBezTo>
                      <a:pt x="977" y="830"/>
                      <a:pt x="921" y="705"/>
                      <a:pt x="852" y="593"/>
                    </a:cubicBezTo>
                    <a:cubicBezTo>
                      <a:pt x="800" y="510"/>
                      <a:pt x="745" y="430"/>
                      <a:pt x="674" y="360"/>
                    </a:cubicBezTo>
                    <a:cubicBezTo>
                      <a:pt x="605" y="295"/>
                      <a:pt x="526" y="249"/>
                      <a:pt x="433" y="235"/>
                    </a:cubicBezTo>
                    <a:cubicBezTo>
                      <a:pt x="412" y="231"/>
                      <a:pt x="390" y="229"/>
                      <a:pt x="370" y="229"/>
                    </a:cubicBezTo>
                    <a:cubicBezTo>
                      <a:pt x="297" y="229"/>
                      <a:pt x="232" y="255"/>
                      <a:pt x="178" y="309"/>
                    </a:cubicBezTo>
                    <a:cubicBezTo>
                      <a:pt x="135" y="351"/>
                      <a:pt x="103" y="398"/>
                      <a:pt x="84" y="448"/>
                    </a:cubicBezTo>
                    <a:cubicBezTo>
                      <a:pt x="28" y="593"/>
                      <a:pt x="11" y="737"/>
                      <a:pt x="24" y="886"/>
                    </a:cubicBezTo>
                    <a:cubicBezTo>
                      <a:pt x="38" y="1053"/>
                      <a:pt x="94" y="1201"/>
                      <a:pt x="182" y="1341"/>
                    </a:cubicBezTo>
                    <a:cubicBezTo>
                      <a:pt x="279" y="1499"/>
                      <a:pt x="401" y="1639"/>
                      <a:pt x="545" y="1755"/>
                    </a:cubicBezTo>
                    <a:cubicBezTo>
                      <a:pt x="633" y="1830"/>
                      <a:pt x="730" y="1890"/>
                      <a:pt x="837" y="1937"/>
                    </a:cubicBezTo>
                    <a:cubicBezTo>
                      <a:pt x="884" y="1960"/>
                      <a:pt x="935" y="1978"/>
                      <a:pt x="981" y="2001"/>
                    </a:cubicBezTo>
                    <a:cubicBezTo>
                      <a:pt x="1019" y="2016"/>
                      <a:pt x="1051" y="2029"/>
                      <a:pt x="1084" y="2048"/>
                    </a:cubicBezTo>
                    <a:cubicBezTo>
                      <a:pt x="1107" y="2057"/>
                      <a:pt x="1126" y="2072"/>
                      <a:pt x="1144" y="2085"/>
                    </a:cubicBezTo>
                    <a:cubicBezTo>
                      <a:pt x="1176" y="2117"/>
                      <a:pt x="1191" y="2155"/>
                      <a:pt x="1176" y="2201"/>
                    </a:cubicBezTo>
                    <a:cubicBezTo>
                      <a:pt x="1163" y="2261"/>
                      <a:pt x="1131" y="2304"/>
                      <a:pt x="1088" y="2341"/>
                    </a:cubicBezTo>
                    <a:cubicBezTo>
                      <a:pt x="1033" y="2387"/>
                      <a:pt x="968" y="2420"/>
                      <a:pt x="903" y="2448"/>
                    </a:cubicBezTo>
                    <a:cubicBezTo>
                      <a:pt x="824" y="2480"/>
                      <a:pt x="740" y="2499"/>
                      <a:pt x="657" y="2522"/>
                    </a:cubicBezTo>
                    <a:cubicBezTo>
                      <a:pt x="605" y="2536"/>
                      <a:pt x="549" y="2550"/>
                      <a:pt x="498" y="2574"/>
                    </a:cubicBezTo>
                    <a:cubicBezTo>
                      <a:pt x="298" y="2657"/>
                      <a:pt x="154" y="2801"/>
                      <a:pt x="75" y="3001"/>
                    </a:cubicBezTo>
                    <a:cubicBezTo>
                      <a:pt x="0" y="3196"/>
                      <a:pt x="28" y="3383"/>
                      <a:pt x="159" y="3550"/>
                    </a:cubicBezTo>
                    <a:cubicBezTo>
                      <a:pt x="182" y="3582"/>
                      <a:pt x="215" y="3606"/>
                      <a:pt x="247" y="3628"/>
                    </a:cubicBezTo>
                    <a:cubicBezTo>
                      <a:pt x="295" y="3661"/>
                      <a:pt x="346" y="3677"/>
                      <a:pt x="399" y="3677"/>
                    </a:cubicBezTo>
                    <a:cubicBezTo>
                      <a:pt x="429" y="3677"/>
                      <a:pt x="459" y="3672"/>
                      <a:pt x="489" y="3662"/>
                    </a:cubicBezTo>
                    <a:cubicBezTo>
                      <a:pt x="549" y="3638"/>
                      <a:pt x="605" y="3606"/>
                      <a:pt x="657" y="3568"/>
                    </a:cubicBezTo>
                    <a:cubicBezTo>
                      <a:pt x="712" y="3522"/>
                      <a:pt x="768" y="3475"/>
                      <a:pt x="814" y="3428"/>
                    </a:cubicBezTo>
                    <a:lnTo>
                      <a:pt x="1065" y="3177"/>
                    </a:lnTo>
                    <a:cubicBezTo>
                      <a:pt x="1126" y="3122"/>
                      <a:pt x="1186" y="3070"/>
                      <a:pt x="1247" y="3024"/>
                    </a:cubicBezTo>
                    <a:cubicBezTo>
                      <a:pt x="1288" y="2997"/>
                      <a:pt x="1330" y="2969"/>
                      <a:pt x="1377" y="2950"/>
                    </a:cubicBezTo>
                    <a:cubicBezTo>
                      <a:pt x="1395" y="2941"/>
                      <a:pt x="1419" y="2931"/>
                      <a:pt x="1442" y="2931"/>
                    </a:cubicBezTo>
                    <a:cubicBezTo>
                      <a:pt x="1483" y="2931"/>
                      <a:pt x="1502" y="2950"/>
                      <a:pt x="1511" y="2987"/>
                    </a:cubicBezTo>
                    <a:lnTo>
                      <a:pt x="1511" y="3005"/>
                    </a:lnTo>
                    <a:cubicBezTo>
                      <a:pt x="1517" y="3042"/>
                      <a:pt x="1517" y="3080"/>
                      <a:pt x="1507" y="3113"/>
                    </a:cubicBezTo>
                    <a:cubicBezTo>
                      <a:pt x="1493" y="3201"/>
                      <a:pt x="1470" y="3284"/>
                      <a:pt x="1442" y="3364"/>
                    </a:cubicBezTo>
                    <a:cubicBezTo>
                      <a:pt x="1400" y="3503"/>
                      <a:pt x="1344" y="3638"/>
                      <a:pt x="1284" y="3773"/>
                    </a:cubicBezTo>
                    <a:cubicBezTo>
                      <a:pt x="1242" y="3851"/>
                      <a:pt x="1210" y="3935"/>
                      <a:pt x="1191" y="4024"/>
                    </a:cubicBezTo>
                    <a:cubicBezTo>
                      <a:pt x="1168" y="4108"/>
                      <a:pt x="1176" y="4196"/>
                      <a:pt x="1210" y="4275"/>
                    </a:cubicBezTo>
                    <a:cubicBezTo>
                      <a:pt x="1251" y="4372"/>
                      <a:pt x="1307" y="4460"/>
                      <a:pt x="1386" y="4531"/>
                    </a:cubicBezTo>
                    <a:cubicBezTo>
                      <a:pt x="1458" y="4595"/>
                      <a:pt x="1538" y="4627"/>
                      <a:pt x="1629" y="4627"/>
                    </a:cubicBezTo>
                    <a:cubicBezTo>
                      <a:pt x="1656" y="4627"/>
                      <a:pt x="1683" y="4624"/>
                      <a:pt x="1712" y="4619"/>
                    </a:cubicBezTo>
                    <a:cubicBezTo>
                      <a:pt x="1851" y="4595"/>
                      <a:pt x="1963" y="4521"/>
                      <a:pt x="2051" y="4419"/>
                    </a:cubicBezTo>
                    <a:cubicBezTo>
                      <a:pt x="2200" y="4252"/>
                      <a:pt x="2279" y="4056"/>
                      <a:pt x="2298" y="3838"/>
                    </a:cubicBezTo>
                    <a:cubicBezTo>
                      <a:pt x="2307" y="3707"/>
                      <a:pt x="2302" y="3572"/>
                      <a:pt x="2283" y="3443"/>
                    </a:cubicBezTo>
                    <a:cubicBezTo>
                      <a:pt x="2270" y="3355"/>
                      <a:pt x="2255" y="3261"/>
                      <a:pt x="2246" y="3168"/>
                    </a:cubicBezTo>
                    <a:cubicBezTo>
                      <a:pt x="2242" y="3136"/>
                      <a:pt x="2236" y="3098"/>
                      <a:pt x="2242" y="3061"/>
                    </a:cubicBezTo>
                    <a:cubicBezTo>
                      <a:pt x="2242" y="3033"/>
                      <a:pt x="2251" y="3005"/>
                      <a:pt x="2274" y="2982"/>
                    </a:cubicBezTo>
                    <a:cubicBezTo>
                      <a:pt x="2292" y="2962"/>
                      <a:pt x="2314" y="2951"/>
                      <a:pt x="2337" y="2951"/>
                    </a:cubicBezTo>
                    <a:cubicBezTo>
                      <a:pt x="2352" y="2951"/>
                      <a:pt x="2367" y="2955"/>
                      <a:pt x="2381" y="2964"/>
                    </a:cubicBezTo>
                    <a:cubicBezTo>
                      <a:pt x="2399" y="2973"/>
                      <a:pt x="2414" y="2987"/>
                      <a:pt x="2427" y="3001"/>
                    </a:cubicBezTo>
                    <a:cubicBezTo>
                      <a:pt x="2478" y="3048"/>
                      <a:pt x="2525" y="3104"/>
                      <a:pt x="2562" y="3168"/>
                    </a:cubicBezTo>
                    <a:cubicBezTo>
                      <a:pt x="2618" y="3257"/>
                      <a:pt x="2669" y="3345"/>
                      <a:pt x="2725" y="3433"/>
                    </a:cubicBezTo>
                    <a:cubicBezTo>
                      <a:pt x="2781" y="3527"/>
                      <a:pt x="2837" y="3619"/>
                      <a:pt x="2892" y="3712"/>
                    </a:cubicBezTo>
                    <a:cubicBezTo>
                      <a:pt x="2929" y="3773"/>
                      <a:pt x="2972" y="3823"/>
                      <a:pt x="3017" y="3875"/>
                    </a:cubicBezTo>
                    <a:cubicBezTo>
                      <a:pt x="3148" y="4001"/>
                      <a:pt x="3296" y="4089"/>
                      <a:pt x="3469" y="4145"/>
                    </a:cubicBezTo>
                    <a:cubicBezTo>
                      <a:pt x="3538" y="4168"/>
                      <a:pt x="3613" y="4177"/>
                      <a:pt x="3687" y="4181"/>
                    </a:cubicBezTo>
                    <a:cubicBezTo>
                      <a:pt x="3757" y="4181"/>
                      <a:pt x="3826" y="4172"/>
                      <a:pt x="3897" y="4158"/>
                    </a:cubicBezTo>
                    <a:cubicBezTo>
                      <a:pt x="3948" y="4149"/>
                      <a:pt x="3999" y="4136"/>
                      <a:pt x="4049" y="4112"/>
                    </a:cubicBezTo>
                    <a:cubicBezTo>
                      <a:pt x="4143" y="4065"/>
                      <a:pt x="4199" y="3986"/>
                      <a:pt x="4217" y="3889"/>
                    </a:cubicBezTo>
                    <a:cubicBezTo>
                      <a:pt x="4231" y="3801"/>
                      <a:pt x="4227" y="3717"/>
                      <a:pt x="4199" y="3638"/>
                    </a:cubicBezTo>
                    <a:cubicBezTo>
                      <a:pt x="4184" y="3582"/>
                      <a:pt x="4167" y="3531"/>
                      <a:pt x="4139" y="3484"/>
                    </a:cubicBezTo>
                    <a:cubicBezTo>
                      <a:pt x="4077" y="3364"/>
                      <a:pt x="4008" y="3248"/>
                      <a:pt x="3920" y="3145"/>
                    </a:cubicBezTo>
                    <a:cubicBezTo>
                      <a:pt x="3854" y="3066"/>
                      <a:pt x="3785" y="2987"/>
                      <a:pt x="3710" y="2917"/>
                    </a:cubicBezTo>
                    <a:cubicBezTo>
                      <a:pt x="3673" y="2885"/>
                      <a:pt x="3637" y="2853"/>
                      <a:pt x="3594" y="2829"/>
                    </a:cubicBezTo>
                    <a:cubicBezTo>
                      <a:pt x="3529" y="2787"/>
                      <a:pt x="3459" y="2769"/>
                      <a:pt x="3386" y="2750"/>
                    </a:cubicBezTo>
                    <a:cubicBezTo>
                      <a:pt x="3292" y="2727"/>
                      <a:pt x="3204" y="2708"/>
                      <a:pt x="3116" y="2685"/>
                    </a:cubicBezTo>
                    <a:cubicBezTo>
                      <a:pt x="2989" y="2647"/>
                      <a:pt x="2878" y="2592"/>
                      <a:pt x="2781" y="2508"/>
                    </a:cubicBezTo>
                    <a:cubicBezTo>
                      <a:pt x="2762" y="2494"/>
                      <a:pt x="2744" y="2476"/>
                      <a:pt x="2730" y="2462"/>
                    </a:cubicBezTo>
                    <a:cubicBezTo>
                      <a:pt x="2716" y="2448"/>
                      <a:pt x="2716" y="2439"/>
                      <a:pt x="2734" y="2424"/>
                    </a:cubicBezTo>
                    <a:cubicBezTo>
                      <a:pt x="2748" y="2411"/>
                      <a:pt x="2772" y="2406"/>
                      <a:pt x="2790" y="2396"/>
                    </a:cubicBezTo>
                    <a:cubicBezTo>
                      <a:pt x="2822" y="2392"/>
                      <a:pt x="2850" y="2387"/>
                      <a:pt x="2878" y="2387"/>
                    </a:cubicBezTo>
                    <a:cubicBezTo>
                      <a:pt x="2953" y="2387"/>
                      <a:pt x="3023" y="2387"/>
                      <a:pt x="3092" y="2392"/>
                    </a:cubicBezTo>
                    <a:cubicBezTo>
                      <a:pt x="3185" y="2396"/>
                      <a:pt x="3278" y="2406"/>
                      <a:pt x="3367" y="2406"/>
                    </a:cubicBezTo>
                    <a:lnTo>
                      <a:pt x="3441" y="2406"/>
                    </a:lnTo>
                    <a:cubicBezTo>
                      <a:pt x="3497" y="2412"/>
                      <a:pt x="3553" y="2414"/>
                      <a:pt x="3609" y="2414"/>
                    </a:cubicBezTo>
                    <a:cubicBezTo>
                      <a:pt x="3697" y="2414"/>
                      <a:pt x="3783" y="2408"/>
                      <a:pt x="3869" y="2396"/>
                    </a:cubicBezTo>
                    <a:cubicBezTo>
                      <a:pt x="3994" y="2373"/>
                      <a:pt x="4111" y="2332"/>
                      <a:pt x="4217" y="2257"/>
                    </a:cubicBezTo>
                    <a:cubicBezTo>
                      <a:pt x="4319" y="2183"/>
                      <a:pt x="4390" y="2085"/>
                      <a:pt x="4422" y="1965"/>
                    </a:cubicBezTo>
                    <a:cubicBezTo>
                      <a:pt x="4450" y="1857"/>
                      <a:pt x="4440" y="1755"/>
                      <a:pt x="4390" y="1658"/>
                    </a:cubicBezTo>
                    <a:cubicBezTo>
                      <a:pt x="4347" y="1570"/>
                      <a:pt x="4287" y="1490"/>
                      <a:pt x="4217" y="1425"/>
                    </a:cubicBezTo>
                    <a:cubicBezTo>
                      <a:pt x="4157" y="1369"/>
                      <a:pt x="4087" y="1336"/>
                      <a:pt x="4008" y="1319"/>
                    </a:cubicBezTo>
                    <a:cubicBezTo>
                      <a:pt x="3960" y="1308"/>
                      <a:pt x="3912" y="1304"/>
                      <a:pt x="3864" y="1304"/>
                    </a:cubicBezTo>
                    <a:cubicBezTo>
                      <a:pt x="3824" y="1304"/>
                      <a:pt x="3783" y="1307"/>
                      <a:pt x="3743" y="1313"/>
                    </a:cubicBezTo>
                    <a:cubicBezTo>
                      <a:pt x="3599" y="1332"/>
                      <a:pt x="3464" y="1369"/>
                      <a:pt x="3330" y="1416"/>
                    </a:cubicBezTo>
                    <a:cubicBezTo>
                      <a:pt x="3185" y="1462"/>
                      <a:pt x="3051" y="1518"/>
                      <a:pt x="2911" y="1579"/>
                    </a:cubicBezTo>
                    <a:cubicBezTo>
                      <a:pt x="2813" y="1620"/>
                      <a:pt x="2721" y="1662"/>
                      <a:pt x="2622" y="1703"/>
                    </a:cubicBezTo>
                    <a:cubicBezTo>
                      <a:pt x="2586" y="1722"/>
                      <a:pt x="2543" y="1741"/>
                      <a:pt x="2502" y="1750"/>
                    </a:cubicBezTo>
                    <a:cubicBezTo>
                      <a:pt x="2489" y="1752"/>
                      <a:pt x="2478" y="1753"/>
                      <a:pt x="2468" y="1753"/>
                    </a:cubicBezTo>
                    <a:cubicBezTo>
                      <a:pt x="2430" y="1753"/>
                      <a:pt x="2418" y="1736"/>
                      <a:pt x="2418" y="1681"/>
                    </a:cubicBezTo>
                    <a:cubicBezTo>
                      <a:pt x="2418" y="1625"/>
                      <a:pt x="2427" y="1574"/>
                      <a:pt x="2446" y="1523"/>
                    </a:cubicBezTo>
                    <a:cubicBezTo>
                      <a:pt x="2497" y="1360"/>
                      <a:pt x="2571" y="1207"/>
                      <a:pt x="2655" y="1062"/>
                    </a:cubicBezTo>
                    <a:cubicBezTo>
                      <a:pt x="2748" y="905"/>
                      <a:pt x="2841" y="751"/>
                      <a:pt x="2934" y="598"/>
                    </a:cubicBezTo>
                    <a:cubicBezTo>
                      <a:pt x="2976" y="523"/>
                      <a:pt x="3017" y="454"/>
                      <a:pt x="3051" y="375"/>
                    </a:cubicBezTo>
                    <a:cubicBezTo>
                      <a:pt x="3079" y="319"/>
                      <a:pt x="3097" y="259"/>
                      <a:pt x="3101" y="197"/>
                    </a:cubicBezTo>
                    <a:cubicBezTo>
                      <a:pt x="3107" y="109"/>
                      <a:pt x="3064" y="35"/>
                      <a:pt x="2967" y="12"/>
                    </a:cubicBezTo>
                    <a:cubicBezTo>
                      <a:pt x="2939" y="5"/>
                      <a:pt x="2909" y="0"/>
                      <a:pt x="28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" name="Google Shape;583;p15"/>
              <p:cNvSpPr/>
              <p:nvPr/>
            </p:nvSpPr>
            <p:spPr>
              <a:xfrm>
                <a:off x="1951423" y="3822437"/>
                <a:ext cx="81357" cy="95849"/>
              </a:xfrm>
              <a:custGeom>
                <a:rect b="b" l="l" r="r" t="t"/>
                <a:pathLst>
                  <a:path extrusionOk="0" h="866" w="735">
                    <a:moveTo>
                      <a:pt x="378" y="1"/>
                    </a:moveTo>
                    <a:cubicBezTo>
                      <a:pt x="340" y="1"/>
                      <a:pt x="303" y="10"/>
                      <a:pt x="271" y="20"/>
                    </a:cubicBezTo>
                    <a:cubicBezTo>
                      <a:pt x="220" y="37"/>
                      <a:pt x="168" y="61"/>
                      <a:pt x="121" y="80"/>
                    </a:cubicBezTo>
                    <a:cubicBezTo>
                      <a:pt x="112" y="84"/>
                      <a:pt x="108" y="89"/>
                      <a:pt x="103" y="93"/>
                    </a:cubicBezTo>
                    <a:cubicBezTo>
                      <a:pt x="85" y="108"/>
                      <a:pt x="71" y="126"/>
                      <a:pt x="57" y="145"/>
                    </a:cubicBezTo>
                    <a:cubicBezTo>
                      <a:pt x="33" y="177"/>
                      <a:pt x="20" y="215"/>
                      <a:pt x="15" y="252"/>
                    </a:cubicBezTo>
                    <a:cubicBezTo>
                      <a:pt x="5" y="307"/>
                      <a:pt x="1" y="368"/>
                      <a:pt x="1" y="424"/>
                    </a:cubicBezTo>
                    <a:cubicBezTo>
                      <a:pt x="1" y="451"/>
                      <a:pt x="1" y="479"/>
                      <a:pt x="5" y="507"/>
                    </a:cubicBezTo>
                    <a:cubicBezTo>
                      <a:pt x="10" y="559"/>
                      <a:pt x="20" y="610"/>
                      <a:pt x="38" y="656"/>
                    </a:cubicBezTo>
                    <a:cubicBezTo>
                      <a:pt x="80" y="758"/>
                      <a:pt x="155" y="823"/>
                      <a:pt x="261" y="851"/>
                    </a:cubicBezTo>
                    <a:cubicBezTo>
                      <a:pt x="299" y="861"/>
                      <a:pt x="340" y="865"/>
                      <a:pt x="382" y="865"/>
                    </a:cubicBezTo>
                    <a:cubicBezTo>
                      <a:pt x="406" y="861"/>
                      <a:pt x="424" y="861"/>
                      <a:pt x="447" y="851"/>
                    </a:cubicBezTo>
                    <a:cubicBezTo>
                      <a:pt x="494" y="837"/>
                      <a:pt x="535" y="810"/>
                      <a:pt x="568" y="777"/>
                    </a:cubicBezTo>
                    <a:cubicBezTo>
                      <a:pt x="606" y="739"/>
                      <a:pt x="638" y="698"/>
                      <a:pt x="657" y="651"/>
                    </a:cubicBezTo>
                    <a:cubicBezTo>
                      <a:pt x="685" y="600"/>
                      <a:pt x="703" y="544"/>
                      <a:pt x="717" y="488"/>
                    </a:cubicBezTo>
                    <a:cubicBezTo>
                      <a:pt x="735" y="405"/>
                      <a:pt x="731" y="321"/>
                      <a:pt x="703" y="237"/>
                    </a:cubicBezTo>
                    <a:cubicBezTo>
                      <a:pt x="694" y="200"/>
                      <a:pt x="679" y="172"/>
                      <a:pt x="657" y="140"/>
                    </a:cubicBezTo>
                    <a:cubicBezTo>
                      <a:pt x="619" y="98"/>
                      <a:pt x="578" y="65"/>
                      <a:pt x="526" y="37"/>
                    </a:cubicBezTo>
                    <a:cubicBezTo>
                      <a:pt x="479" y="10"/>
                      <a:pt x="428" y="1"/>
                      <a:pt x="3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4" name="Google Shape;584;p15"/>
            <p:cNvGrpSpPr/>
            <p:nvPr/>
          </p:nvGrpSpPr>
          <p:grpSpPr>
            <a:xfrm>
              <a:off x="1292903" y="4678689"/>
              <a:ext cx="407996" cy="424237"/>
              <a:chOff x="1779691" y="3594435"/>
              <a:chExt cx="492571" cy="512116"/>
            </a:xfrm>
          </p:grpSpPr>
          <p:sp>
            <p:nvSpPr>
              <p:cNvPr id="585" name="Google Shape;585;p15"/>
              <p:cNvSpPr/>
              <p:nvPr/>
            </p:nvSpPr>
            <p:spPr>
              <a:xfrm>
                <a:off x="1779691" y="3594435"/>
                <a:ext cx="492571" cy="512116"/>
              </a:xfrm>
              <a:custGeom>
                <a:rect b="b" l="l" r="r" t="t"/>
                <a:pathLst>
                  <a:path extrusionOk="0" h="4627" w="4450">
                    <a:moveTo>
                      <a:pt x="2879" y="0"/>
                    </a:moveTo>
                    <a:cubicBezTo>
                      <a:pt x="2868" y="0"/>
                      <a:pt x="2857" y="1"/>
                      <a:pt x="2846" y="2"/>
                    </a:cubicBezTo>
                    <a:cubicBezTo>
                      <a:pt x="2794" y="8"/>
                      <a:pt x="2744" y="17"/>
                      <a:pt x="2688" y="30"/>
                    </a:cubicBezTo>
                    <a:cubicBezTo>
                      <a:pt x="2460" y="86"/>
                      <a:pt x="2274" y="207"/>
                      <a:pt x="2153" y="416"/>
                    </a:cubicBezTo>
                    <a:cubicBezTo>
                      <a:pt x="2111" y="482"/>
                      <a:pt x="2079" y="551"/>
                      <a:pt x="2051" y="621"/>
                    </a:cubicBezTo>
                    <a:cubicBezTo>
                      <a:pt x="2023" y="686"/>
                      <a:pt x="1995" y="755"/>
                      <a:pt x="1967" y="825"/>
                    </a:cubicBezTo>
                    <a:cubicBezTo>
                      <a:pt x="1944" y="881"/>
                      <a:pt x="1921" y="937"/>
                      <a:pt x="1897" y="993"/>
                    </a:cubicBezTo>
                    <a:cubicBezTo>
                      <a:pt x="1851" y="1128"/>
                      <a:pt x="1818" y="1267"/>
                      <a:pt x="1824" y="1411"/>
                    </a:cubicBezTo>
                    <a:lnTo>
                      <a:pt x="1824" y="1570"/>
                    </a:lnTo>
                    <a:lnTo>
                      <a:pt x="1824" y="1709"/>
                    </a:lnTo>
                    <a:cubicBezTo>
                      <a:pt x="1824" y="1769"/>
                      <a:pt x="1824" y="1825"/>
                      <a:pt x="1814" y="1881"/>
                    </a:cubicBezTo>
                    <a:cubicBezTo>
                      <a:pt x="1809" y="1927"/>
                      <a:pt x="1796" y="1969"/>
                      <a:pt x="1772" y="2006"/>
                    </a:cubicBezTo>
                    <a:cubicBezTo>
                      <a:pt x="1760" y="2031"/>
                      <a:pt x="1745" y="2043"/>
                      <a:pt x="1725" y="2043"/>
                    </a:cubicBezTo>
                    <a:cubicBezTo>
                      <a:pt x="1714" y="2043"/>
                      <a:pt x="1703" y="2040"/>
                      <a:pt x="1689" y="2034"/>
                    </a:cubicBezTo>
                    <a:cubicBezTo>
                      <a:pt x="1674" y="2029"/>
                      <a:pt x="1665" y="2020"/>
                      <a:pt x="1656" y="2016"/>
                    </a:cubicBezTo>
                    <a:cubicBezTo>
                      <a:pt x="1628" y="1997"/>
                      <a:pt x="1605" y="1978"/>
                      <a:pt x="1581" y="1954"/>
                    </a:cubicBezTo>
                    <a:cubicBezTo>
                      <a:pt x="1539" y="1904"/>
                      <a:pt x="1498" y="1853"/>
                      <a:pt x="1461" y="1797"/>
                    </a:cubicBezTo>
                    <a:cubicBezTo>
                      <a:pt x="1367" y="1662"/>
                      <a:pt x="1294" y="1518"/>
                      <a:pt x="1219" y="1369"/>
                    </a:cubicBezTo>
                    <a:cubicBezTo>
                      <a:pt x="1149" y="1235"/>
                      <a:pt x="1084" y="1095"/>
                      <a:pt x="1028" y="956"/>
                    </a:cubicBezTo>
                    <a:cubicBezTo>
                      <a:pt x="977" y="830"/>
                      <a:pt x="921" y="705"/>
                      <a:pt x="852" y="593"/>
                    </a:cubicBezTo>
                    <a:cubicBezTo>
                      <a:pt x="800" y="510"/>
                      <a:pt x="745" y="430"/>
                      <a:pt x="674" y="360"/>
                    </a:cubicBezTo>
                    <a:cubicBezTo>
                      <a:pt x="605" y="295"/>
                      <a:pt x="526" y="249"/>
                      <a:pt x="433" y="235"/>
                    </a:cubicBezTo>
                    <a:cubicBezTo>
                      <a:pt x="412" y="231"/>
                      <a:pt x="390" y="229"/>
                      <a:pt x="370" y="229"/>
                    </a:cubicBezTo>
                    <a:cubicBezTo>
                      <a:pt x="297" y="229"/>
                      <a:pt x="232" y="255"/>
                      <a:pt x="178" y="309"/>
                    </a:cubicBezTo>
                    <a:cubicBezTo>
                      <a:pt x="135" y="351"/>
                      <a:pt x="103" y="398"/>
                      <a:pt x="84" y="448"/>
                    </a:cubicBezTo>
                    <a:cubicBezTo>
                      <a:pt x="28" y="593"/>
                      <a:pt x="11" y="737"/>
                      <a:pt x="24" y="886"/>
                    </a:cubicBezTo>
                    <a:cubicBezTo>
                      <a:pt x="38" y="1053"/>
                      <a:pt x="94" y="1201"/>
                      <a:pt x="182" y="1341"/>
                    </a:cubicBezTo>
                    <a:cubicBezTo>
                      <a:pt x="279" y="1499"/>
                      <a:pt x="401" y="1639"/>
                      <a:pt x="545" y="1755"/>
                    </a:cubicBezTo>
                    <a:cubicBezTo>
                      <a:pt x="633" y="1830"/>
                      <a:pt x="730" y="1890"/>
                      <a:pt x="837" y="1937"/>
                    </a:cubicBezTo>
                    <a:cubicBezTo>
                      <a:pt x="884" y="1960"/>
                      <a:pt x="935" y="1978"/>
                      <a:pt x="981" y="2001"/>
                    </a:cubicBezTo>
                    <a:cubicBezTo>
                      <a:pt x="1019" y="2016"/>
                      <a:pt x="1051" y="2029"/>
                      <a:pt x="1084" y="2048"/>
                    </a:cubicBezTo>
                    <a:cubicBezTo>
                      <a:pt x="1107" y="2057"/>
                      <a:pt x="1126" y="2072"/>
                      <a:pt x="1144" y="2085"/>
                    </a:cubicBezTo>
                    <a:cubicBezTo>
                      <a:pt x="1176" y="2117"/>
                      <a:pt x="1191" y="2155"/>
                      <a:pt x="1176" y="2201"/>
                    </a:cubicBezTo>
                    <a:cubicBezTo>
                      <a:pt x="1163" y="2261"/>
                      <a:pt x="1131" y="2304"/>
                      <a:pt x="1088" y="2341"/>
                    </a:cubicBezTo>
                    <a:cubicBezTo>
                      <a:pt x="1033" y="2387"/>
                      <a:pt x="968" y="2420"/>
                      <a:pt x="903" y="2448"/>
                    </a:cubicBezTo>
                    <a:cubicBezTo>
                      <a:pt x="824" y="2480"/>
                      <a:pt x="740" y="2499"/>
                      <a:pt x="657" y="2522"/>
                    </a:cubicBezTo>
                    <a:cubicBezTo>
                      <a:pt x="605" y="2536"/>
                      <a:pt x="549" y="2550"/>
                      <a:pt x="498" y="2574"/>
                    </a:cubicBezTo>
                    <a:cubicBezTo>
                      <a:pt x="298" y="2657"/>
                      <a:pt x="154" y="2801"/>
                      <a:pt x="75" y="3001"/>
                    </a:cubicBezTo>
                    <a:cubicBezTo>
                      <a:pt x="0" y="3196"/>
                      <a:pt x="28" y="3383"/>
                      <a:pt x="159" y="3550"/>
                    </a:cubicBezTo>
                    <a:cubicBezTo>
                      <a:pt x="182" y="3582"/>
                      <a:pt x="215" y="3606"/>
                      <a:pt x="247" y="3628"/>
                    </a:cubicBezTo>
                    <a:cubicBezTo>
                      <a:pt x="295" y="3661"/>
                      <a:pt x="346" y="3677"/>
                      <a:pt x="399" y="3677"/>
                    </a:cubicBezTo>
                    <a:cubicBezTo>
                      <a:pt x="429" y="3677"/>
                      <a:pt x="459" y="3672"/>
                      <a:pt x="489" y="3662"/>
                    </a:cubicBezTo>
                    <a:cubicBezTo>
                      <a:pt x="549" y="3638"/>
                      <a:pt x="605" y="3606"/>
                      <a:pt x="657" y="3568"/>
                    </a:cubicBezTo>
                    <a:cubicBezTo>
                      <a:pt x="712" y="3522"/>
                      <a:pt x="768" y="3475"/>
                      <a:pt x="814" y="3428"/>
                    </a:cubicBezTo>
                    <a:lnTo>
                      <a:pt x="1065" y="3177"/>
                    </a:lnTo>
                    <a:cubicBezTo>
                      <a:pt x="1126" y="3122"/>
                      <a:pt x="1186" y="3070"/>
                      <a:pt x="1247" y="3024"/>
                    </a:cubicBezTo>
                    <a:cubicBezTo>
                      <a:pt x="1288" y="2997"/>
                      <a:pt x="1330" y="2969"/>
                      <a:pt x="1377" y="2950"/>
                    </a:cubicBezTo>
                    <a:cubicBezTo>
                      <a:pt x="1395" y="2941"/>
                      <a:pt x="1419" y="2931"/>
                      <a:pt x="1442" y="2931"/>
                    </a:cubicBezTo>
                    <a:cubicBezTo>
                      <a:pt x="1483" y="2931"/>
                      <a:pt x="1502" y="2950"/>
                      <a:pt x="1511" y="2987"/>
                    </a:cubicBezTo>
                    <a:lnTo>
                      <a:pt x="1511" y="3005"/>
                    </a:lnTo>
                    <a:cubicBezTo>
                      <a:pt x="1517" y="3042"/>
                      <a:pt x="1517" y="3080"/>
                      <a:pt x="1507" y="3113"/>
                    </a:cubicBezTo>
                    <a:cubicBezTo>
                      <a:pt x="1493" y="3201"/>
                      <a:pt x="1470" y="3284"/>
                      <a:pt x="1442" y="3364"/>
                    </a:cubicBezTo>
                    <a:cubicBezTo>
                      <a:pt x="1400" y="3503"/>
                      <a:pt x="1344" y="3638"/>
                      <a:pt x="1284" y="3773"/>
                    </a:cubicBezTo>
                    <a:cubicBezTo>
                      <a:pt x="1242" y="3851"/>
                      <a:pt x="1210" y="3935"/>
                      <a:pt x="1191" y="4024"/>
                    </a:cubicBezTo>
                    <a:cubicBezTo>
                      <a:pt x="1168" y="4108"/>
                      <a:pt x="1176" y="4196"/>
                      <a:pt x="1210" y="4275"/>
                    </a:cubicBezTo>
                    <a:cubicBezTo>
                      <a:pt x="1251" y="4372"/>
                      <a:pt x="1307" y="4460"/>
                      <a:pt x="1386" y="4531"/>
                    </a:cubicBezTo>
                    <a:cubicBezTo>
                      <a:pt x="1458" y="4595"/>
                      <a:pt x="1538" y="4627"/>
                      <a:pt x="1629" y="4627"/>
                    </a:cubicBezTo>
                    <a:cubicBezTo>
                      <a:pt x="1656" y="4627"/>
                      <a:pt x="1683" y="4624"/>
                      <a:pt x="1712" y="4619"/>
                    </a:cubicBezTo>
                    <a:cubicBezTo>
                      <a:pt x="1851" y="4595"/>
                      <a:pt x="1963" y="4521"/>
                      <a:pt x="2051" y="4419"/>
                    </a:cubicBezTo>
                    <a:cubicBezTo>
                      <a:pt x="2200" y="4252"/>
                      <a:pt x="2279" y="4056"/>
                      <a:pt x="2298" y="3838"/>
                    </a:cubicBezTo>
                    <a:cubicBezTo>
                      <a:pt x="2307" y="3707"/>
                      <a:pt x="2302" y="3572"/>
                      <a:pt x="2283" y="3443"/>
                    </a:cubicBezTo>
                    <a:cubicBezTo>
                      <a:pt x="2270" y="3355"/>
                      <a:pt x="2255" y="3261"/>
                      <a:pt x="2246" y="3168"/>
                    </a:cubicBezTo>
                    <a:cubicBezTo>
                      <a:pt x="2242" y="3136"/>
                      <a:pt x="2236" y="3098"/>
                      <a:pt x="2242" y="3061"/>
                    </a:cubicBezTo>
                    <a:cubicBezTo>
                      <a:pt x="2242" y="3033"/>
                      <a:pt x="2251" y="3005"/>
                      <a:pt x="2274" y="2982"/>
                    </a:cubicBezTo>
                    <a:cubicBezTo>
                      <a:pt x="2292" y="2962"/>
                      <a:pt x="2314" y="2951"/>
                      <a:pt x="2337" y="2951"/>
                    </a:cubicBezTo>
                    <a:cubicBezTo>
                      <a:pt x="2352" y="2951"/>
                      <a:pt x="2367" y="2955"/>
                      <a:pt x="2381" y="2964"/>
                    </a:cubicBezTo>
                    <a:cubicBezTo>
                      <a:pt x="2399" y="2973"/>
                      <a:pt x="2414" y="2987"/>
                      <a:pt x="2427" y="3001"/>
                    </a:cubicBezTo>
                    <a:cubicBezTo>
                      <a:pt x="2478" y="3048"/>
                      <a:pt x="2525" y="3104"/>
                      <a:pt x="2562" y="3168"/>
                    </a:cubicBezTo>
                    <a:cubicBezTo>
                      <a:pt x="2618" y="3257"/>
                      <a:pt x="2669" y="3345"/>
                      <a:pt x="2725" y="3433"/>
                    </a:cubicBezTo>
                    <a:cubicBezTo>
                      <a:pt x="2781" y="3527"/>
                      <a:pt x="2837" y="3619"/>
                      <a:pt x="2892" y="3712"/>
                    </a:cubicBezTo>
                    <a:cubicBezTo>
                      <a:pt x="2929" y="3773"/>
                      <a:pt x="2972" y="3823"/>
                      <a:pt x="3017" y="3875"/>
                    </a:cubicBezTo>
                    <a:cubicBezTo>
                      <a:pt x="3148" y="4001"/>
                      <a:pt x="3296" y="4089"/>
                      <a:pt x="3469" y="4145"/>
                    </a:cubicBezTo>
                    <a:cubicBezTo>
                      <a:pt x="3538" y="4168"/>
                      <a:pt x="3613" y="4177"/>
                      <a:pt x="3687" y="4181"/>
                    </a:cubicBezTo>
                    <a:cubicBezTo>
                      <a:pt x="3757" y="4181"/>
                      <a:pt x="3826" y="4172"/>
                      <a:pt x="3897" y="4158"/>
                    </a:cubicBezTo>
                    <a:cubicBezTo>
                      <a:pt x="3948" y="4149"/>
                      <a:pt x="3999" y="4136"/>
                      <a:pt x="4049" y="4112"/>
                    </a:cubicBezTo>
                    <a:cubicBezTo>
                      <a:pt x="4143" y="4065"/>
                      <a:pt x="4199" y="3986"/>
                      <a:pt x="4217" y="3889"/>
                    </a:cubicBezTo>
                    <a:cubicBezTo>
                      <a:pt x="4231" y="3801"/>
                      <a:pt x="4227" y="3717"/>
                      <a:pt x="4199" y="3638"/>
                    </a:cubicBezTo>
                    <a:cubicBezTo>
                      <a:pt x="4184" y="3582"/>
                      <a:pt x="4167" y="3531"/>
                      <a:pt x="4139" y="3484"/>
                    </a:cubicBezTo>
                    <a:cubicBezTo>
                      <a:pt x="4077" y="3364"/>
                      <a:pt x="4008" y="3248"/>
                      <a:pt x="3920" y="3145"/>
                    </a:cubicBezTo>
                    <a:cubicBezTo>
                      <a:pt x="3854" y="3066"/>
                      <a:pt x="3785" y="2987"/>
                      <a:pt x="3710" y="2917"/>
                    </a:cubicBezTo>
                    <a:cubicBezTo>
                      <a:pt x="3673" y="2885"/>
                      <a:pt x="3637" y="2853"/>
                      <a:pt x="3594" y="2829"/>
                    </a:cubicBezTo>
                    <a:cubicBezTo>
                      <a:pt x="3529" y="2787"/>
                      <a:pt x="3459" y="2769"/>
                      <a:pt x="3386" y="2750"/>
                    </a:cubicBezTo>
                    <a:cubicBezTo>
                      <a:pt x="3292" y="2727"/>
                      <a:pt x="3204" y="2708"/>
                      <a:pt x="3116" y="2685"/>
                    </a:cubicBezTo>
                    <a:cubicBezTo>
                      <a:pt x="2989" y="2647"/>
                      <a:pt x="2878" y="2592"/>
                      <a:pt x="2781" y="2508"/>
                    </a:cubicBezTo>
                    <a:cubicBezTo>
                      <a:pt x="2762" y="2494"/>
                      <a:pt x="2744" y="2476"/>
                      <a:pt x="2730" y="2462"/>
                    </a:cubicBezTo>
                    <a:cubicBezTo>
                      <a:pt x="2716" y="2448"/>
                      <a:pt x="2716" y="2439"/>
                      <a:pt x="2734" y="2424"/>
                    </a:cubicBezTo>
                    <a:cubicBezTo>
                      <a:pt x="2748" y="2411"/>
                      <a:pt x="2772" y="2406"/>
                      <a:pt x="2790" y="2396"/>
                    </a:cubicBezTo>
                    <a:cubicBezTo>
                      <a:pt x="2822" y="2392"/>
                      <a:pt x="2850" y="2387"/>
                      <a:pt x="2878" y="2387"/>
                    </a:cubicBezTo>
                    <a:cubicBezTo>
                      <a:pt x="2953" y="2387"/>
                      <a:pt x="3023" y="2387"/>
                      <a:pt x="3092" y="2392"/>
                    </a:cubicBezTo>
                    <a:cubicBezTo>
                      <a:pt x="3185" y="2396"/>
                      <a:pt x="3278" y="2406"/>
                      <a:pt x="3367" y="2406"/>
                    </a:cubicBezTo>
                    <a:lnTo>
                      <a:pt x="3441" y="2406"/>
                    </a:lnTo>
                    <a:cubicBezTo>
                      <a:pt x="3497" y="2412"/>
                      <a:pt x="3553" y="2414"/>
                      <a:pt x="3609" y="2414"/>
                    </a:cubicBezTo>
                    <a:cubicBezTo>
                      <a:pt x="3697" y="2414"/>
                      <a:pt x="3783" y="2408"/>
                      <a:pt x="3869" y="2396"/>
                    </a:cubicBezTo>
                    <a:cubicBezTo>
                      <a:pt x="3994" y="2373"/>
                      <a:pt x="4111" y="2332"/>
                      <a:pt x="4217" y="2257"/>
                    </a:cubicBezTo>
                    <a:cubicBezTo>
                      <a:pt x="4319" y="2183"/>
                      <a:pt x="4390" y="2085"/>
                      <a:pt x="4422" y="1965"/>
                    </a:cubicBezTo>
                    <a:cubicBezTo>
                      <a:pt x="4450" y="1857"/>
                      <a:pt x="4440" y="1755"/>
                      <a:pt x="4390" y="1658"/>
                    </a:cubicBezTo>
                    <a:cubicBezTo>
                      <a:pt x="4347" y="1570"/>
                      <a:pt x="4287" y="1490"/>
                      <a:pt x="4217" y="1425"/>
                    </a:cubicBezTo>
                    <a:cubicBezTo>
                      <a:pt x="4157" y="1369"/>
                      <a:pt x="4087" y="1336"/>
                      <a:pt x="4008" y="1319"/>
                    </a:cubicBezTo>
                    <a:cubicBezTo>
                      <a:pt x="3960" y="1308"/>
                      <a:pt x="3912" y="1304"/>
                      <a:pt x="3864" y="1304"/>
                    </a:cubicBezTo>
                    <a:cubicBezTo>
                      <a:pt x="3824" y="1304"/>
                      <a:pt x="3783" y="1307"/>
                      <a:pt x="3743" y="1313"/>
                    </a:cubicBezTo>
                    <a:cubicBezTo>
                      <a:pt x="3599" y="1332"/>
                      <a:pt x="3464" y="1369"/>
                      <a:pt x="3330" y="1416"/>
                    </a:cubicBezTo>
                    <a:cubicBezTo>
                      <a:pt x="3185" y="1462"/>
                      <a:pt x="3051" y="1518"/>
                      <a:pt x="2911" y="1579"/>
                    </a:cubicBezTo>
                    <a:cubicBezTo>
                      <a:pt x="2813" y="1620"/>
                      <a:pt x="2721" y="1662"/>
                      <a:pt x="2622" y="1703"/>
                    </a:cubicBezTo>
                    <a:cubicBezTo>
                      <a:pt x="2586" y="1722"/>
                      <a:pt x="2543" y="1741"/>
                      <a:pt x="2502" y="1750"/>
                    </a:cubicBezTo>
                    <a:cubicBezTo>
                      <a:pt x="2489" y="1752"/>
                      <a:pt x="2478" y="1753"/>
                      <a:pt x="2468" y="1753"/>
                    </a:cubicBezTo>
                    <a:cubicBezTo>
                      <a:pt x="2430" y="1753"/>
                      <a:pt x="2418" y="1736"/>
                      <a:pt x="2418" y="1681"/>
                    </a:cubicBezTo>
                    <a:cubicBezTo>
                      <a:pt x="2418" y="1625"/>
                      <a:pt x="2427" y="1574"/>
                      <a:pt x="2446" y="1523"/>
                    </a:cubicBezTo>
                    <a:cubicBezTo>
                      <a:pt x="2497" y="1360"/>
                      <a:pt x="2571" y="1207"/>
                      <a:pt x="2655" y="1062"/>
                    </a:cubicBezTo>
                    <a:cubicBezTo>
                      <a:pt x="2748" y="905"/>
                      <a:pt x="2841" y="751"/>
                      <a:pt x="2934" y="598"/>
                    </a:cubicBezTo>
                    <a:cubicBezTo>
                      <a:pt x="2976" y="523"/>
                      <a:pt x="3017" y="454"/>
                      <a:pt x="3051" y="375"/>
                    </a:cubicBezTo>
                    <a:cubicBezTo>
                      <a:pt x="3079" y="319"/>
                      <a:pt x="3097" y="259"/>
                      <a:pt x="3101" y="197"/>
                    </a:cubicBezTo>
                    <a:cubicBezTo>
                      <a:pt x="3107" y="109"/>
                      <a:pt x="3064" y="35"/>
                      <a:pt x="2967" y="12"/>
                    </a:cubicBezTo>
                    <a:cubicBezTo>
                      <a:pt x="2939" y="5"/>
                      <a:pt x="2909" y="0"/>
                      <a:pt x="28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" name="Google Shape;586;p15"/>
              <p:cNvSpPr/>
              <p:nvPr/>
            </p:nvSpPr>
            <p:spPr>
              <a:xfrm>
                <a:off x="1951423" y="3822437"/>
                <a:ext cx="81357" cy="95849"/>
              </a:xfrm>
              <a:custGeom>
                <a:rect b="b" l="l" r="r" t="t"/>
                <a:pathLst>
                  <a:path extrusionOk="0" h="866" w="735">
                    <a:moveTo>
                      <a:pt x="378" y="1"/>
                    </a:moveTo>
                    <a:cubicBezTo>
                      <a:pt x="340" y="1"/>
                      <a:pt x="303" y="10"/>
                      <a:pt x="271" y="20"/>
                    </a:cubicBezTo>
                    <a:cubicBezTo>
                      <a:pt x="220" y="37"/>
                      <a:pt x="168" y="61"/>
                      <a:pt x="121" y="80"/>
                    </a:cubicBezTo>
                    <a:cubicBezTo>
                      <a:pt x="112" y="84"/>
                      <a:pt x="108" y="89"/>
                      <a:pt x="103" y="93"/>
                    </a:cubicBezTo>
                    <a:cubicBezTo>
                      <a:pt x="85" y="108"/>
                      <a:pt x="71" y="126"/>
                      <a:pt x="57" y="145"/>
                    </a:cubicBezTo>
                    <a:cubicBezTo>
                      <a:pt x="33" y="177"/>
                      <a:pt x="20" y="215"/>
                      <a:pt x="15" y="252"/>
                    </a:cubicBezTo>
                    <a:cubicBezTo>
                      <a:pt x="5" y="307"/>
                      <a:pt x="1" y="368"/>
                      <a:pt x="1" y="424"/>
                    </a:cubicBezTo>
                    <a:cubicBezTo>
                      <a:pt x="1" y="451"/>
                      <a:pt x="1" y="479"/>
                      <a:pt x="5" y="507"/>
                    </a:cubicBezTo>
                    <a:cubicBezTo>
                      <a:pt x="10" y="559"/>
                      <a:pt x="20" y="610"/>
                      <a:pt x="38" y="656"/>
                    </a:cubicBezTo>
                    <a:cubicBezTo>
                      <a:pt x="80" y="758"/>
                      <a:pt x="155" y="823"/>
                      <a:pt x="261" y="851"/>
                    </a:cubicBezTo>
                    <a:cubicBezTo>
                      <a:pt x="299" y="861"/>
                      <a:pt x="340" y="865"/>
                      <a:pt x="382" y="865"/>
                    </a:cubicBezTo>
                    <a:cubicBezTo>
                      <a:pt x="406" y="861"/>
                      <a:pt x="424" y="861"/>
                      <a:pt x="447" y="851"/>
                    </a:cubicBezTo>
                    <a:cubicBezTo>
                      <a:pt x="494" y="837"/>
                      <a:pt x="535" y="810"/>
                      <a:pt x="568" y="777"/>
                    </a:cubicBezTo>
                    <a:cubicBezTo>
                      <a:pt x="606" y="739"/>
                      <a:pt x="638" y="698"/>
                      <a:pt x="657" y="651"/>
                    </a:cubicBezTo>
                    <a:cubicBezTo>
                      <a:pt x="685" y="600"/>
                      <a:pt x="703" y="544"/>
                      <a:pt x="717" y="488"/>
                    </a:cubicBezTo>
                    <a:cubicBezTo>
                      <a:pt x="735" y="405"/>
                      <a:pt x="731" y="321"/>
                      <a:pt x="703" y="237"/>
                    </a:cubicBezTo>
                    <a:cubicBezTo>
                      <a:pt x="694" y="200"/>
                      <a:pt x="679" y="172"/>
                      <a:pt x="657" y="140"/>
                    </a:cubicBezTo>
                    <a:cubicBezTo>
                      <a:pt x="619" y="98"/>
                      <a:pt x="578" y="65"/>
                      <a:pt x="526" y="37"/>
                    </a:cubicBezTo>
                    <a:cubicBezTo>
                      <a:pt x="479" y="10"/>
                      <a:pt x="428" y="1"/>
                      <a:pt x="3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0_1"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16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16"/>
          <p:cNvSpPr txBox="1"/>
          <p:nvPr>
            <p:ph type="title"/>
          </p:nvPr>
        </p:nvSpPr>
        <p:spPr>
          <a:xfrm>
            <a:off x="720000" y="475488"/>
            <a:ext cx="77040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590" name="Google Shape;590;p16"/>
          <p:cNvGrpSpPr/>
          <p:nvPr/>
        </p:nvGrpSpPr>
        <p:grpSpPr>
          <a:xfrm>
            <a:off x="-454976" y="2379018"/>
            <a:ext cx="1577632" cy="3186045"/>
            <a:chOff x="-454976" y="2379018"/>
            <a:chExt cx="1577632" cy="3186045"/>
          </a:xfrm>
        </p:grpSpPr>
        <p:grpSp>
          <p:nvGrpSpPr>
            <p:cNvPr id="591" name="Google Shape;591;p16"/>
            <p:cNvGrpSpPr/>
            <p:nvPr/>
          </p:nvGrpSpPr>
          <p:grpSpPr>
            <a:xfrm rot="-616606">
              <a:off x="-336374" y="4020696"/>
              <a:ext cx="1341681" cy="1436207"/>
              <a:chOff x="-3077497" y="288673"/>
              <a:chExt cx="1633857" cy="1748968"/>
            </a:xfrm>
          </p:grpSpPr>
          <p:sp>
            <p:nvSpPr>
              <p:cNvPr id="592" name="Google Shape;592;p16"/>
              <p:cNvSpPr/>
              <p:nvPr/>
            </p:nvSpPr>
            <p:spPr>
              <a:xfrm>
                <a:off x="-3077497" y="1058167"/>
                <a:ext cx="704009" cy="512123"/>
              </a:xfrm>
              <a:custGeom>
                <a:rect b="b" l="l" r="r" t="t"/>
                <a:pathLst>
                  <a:path extrusionOk="0" h="1857" w="2553">
                    <a:moveTo>
                      <a:pt x="2469" y="0"/>
                    </a:moveTo>
                    <a:cubicBezTo>
                      <a:pt x="2457" y="0"/>
                      <a:pt x="2444" y="3"/>
                      <a:pt x="2432" y="8"/>
                    </a:cubicBezTo>
                    <a:cubicBezTo>
                      <a:pt x="2273" y="68"/>
                      <a:pt x="2106" y="101"/>
                      <a:pt x="1939" y="133"/>
                    </a:cubicBezTo>
                    <a:cubicBezTo>
                      <a:pt x="1544" y="217"/>
                      <a:pt x="1149" y="319"/>
                      <a:pt x="754" y="384"/>
                    </a:cubicBezTo>
                    <a:cubicBezTo>
                      <a:pt x="586" y="407"/>
                      <a:pt x="424" y="444"/>
                      <a:pt x="270" y="519"/>
                    </a:cubicBezTo>
                    <a:cubicBezTo>
                      <a:pt x="190" y="561"/>
                      <a:pt x="117" y="607"/>
                      <a:pt x="65" y="682"/>
                    </a:cubicBezTo>
                    <a:cubicBezTo>
                      <a:pt x="1" y="774"/>
                      <a:pt x="10" y="890"/>
                      <a:pt x="98" y="956"/>
                    </a:cubicBezTo>
                    <a:cubicBezTo>
                      <a:pt x="190" y="1025"/>
                      <a:pt x="289" y="1086"/>
                      <a:pt x="405" y="1100"/>
                    </a:cubicBezTo>
                    <a:cubicBezTo>
                      <a:pt x="600" y="1131"/>
                      <a:pt x="800" y="1159"/>
                      <a:pt x="999" y="1159"/>
                    </a:cubicBezTo>
                    <a:cubicBezTo>
                      <a:pt x="1036" y="1159"/>
                      <a:pt x="1074" y="1158"/>
                      <a:pt x="1111" y="1156"/>
                    </a:cubicBezTo>
                    <a:cubicBezTo>
                      <a:pt x="1162" y="1152"/>
                      <a:pt x="1213" y="1147"/>
                      <a:pt x="1269" y="1142"/>
                    </a:cubicBezTo>
                    <a:lnTo>
                      <a:pt x="1269" y="1142"/>
                    </a:lnTo>
                    <a:cubicBezTo>
                      <a:pt x="1260" y="1156"/>
                      <a:pt x="1256" y="1160"/>
                      <a:pt x="1250" y="1165"/>
                    </a:cubicBezTo>
                    <a:cubicBezTo>
                      <a:pt x="1130" y="1268"/>
                      <a:pt x="1027" y="1393"/>
                      <a:pt x="934" y="1528"/>
                    </a:cubicBezTo>
                    <a:cubicBezTo>
                      <a:pt x="865" y="1626"/>
                      <a:pt x="926" y="1821"/>
                      <a:pt x="1042" y="1844"/>
                    </a:cubicBezTo>
                    <a:cubicBezTo>
                      <a:pt x="1076" y="1852"/>
                      <a:pt x="1111" y="1856"/>
                      <a:pt x="1145" y="1856"/>
                    </a:cubicBezTo>
                    <a:cubicBezTo>
                      <a:pt x="1175" y="1856"/>
                      <a:pt x="1204" y="1853"/>
                      <a:pt x="1232" y="1844"/>
                    </a:cubicBezTo>
                    <a:cubicBezTo>
                      <a:pt x="1488" y="1783"/>
                      <a:pt x="1707" y="1649"/>
                      <a:pt x="1892" y="1467"/>
                    </a:cubicBezTo>
                    <a:cubicBezTo>
                      <a:pt x="2222" y="1152"/>
                      <a:pt x="2436" y="766"/>
                      <a:pt x="2529" y="319"/>
                    </a:cubicBezTo>
                    <a:cubicBezTo>
                      <a:pt x="2548" y="240"/>
                      <a:pt x="2552" y="156"/>
                      <a:pt x="2548" y="73"/>
                    </a:cubicBezTo>
                    <a:cubicBezTo>
                      <a:pt x="2548" y="29"/>
                      <a:pt x="2512" y="0"/>
                      <a:pt x="246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" name="Google Shape;593;p16"/>
              <p:cNvSpPr/>
              <p:nvPr/>
            </p:nvSpPr>
            <p:spPr>
              <a:xfrm rot="5399969">
                <a:off x="-2887545" y="384616"/>
                <a:ext cx="704009" cy="512123"/>
              </a:xfrm>
              <a:custGeom>
                <a:rect b="b" l="l" r="r" t="t"/>
                <a:pathLst>
                  <a:path extrusionOk="0" h="1857" w="2553">
                    <a:moveTo>
                      <a:pt x="2469" y="0"/>
                    </a:moveTo>
                    <a:cubicBezTo>
                      <a:pt x="2457" y="0"/>
                      <a:pt x="2444" y="3"/>
                      <a:pt x="2432" y="8"/>
                    </a:cubicBezTo>
                    <a:cubicBezTo>
                      <a:pt x="2273" y="68"/>
                      <a:pt x="2106" y="101"/>
                      <a:pt x="1939" y="133"/>
                    </a:cubicBezTo>
                    <a:cubicBezTo>
                      <a:pt x="1544" y="217"/>
                      <a:pt x="1149" y="319"/>
                      <a:pt x="754" y="384"/>
                    </a:cubicBezTo>
                    <a:cubicBezTo>
                      <a:pt x="586" y="407"/>
                      <a:pt x="424" y="444"/>
                      <a:pt x="270" y="519"/>
                    </a:cubicBezTo>
                    <a:cubicBezTo>
                      <a:pt x="190" y="561"/>
                      <a:pt x="117" y="607"/>
                      <a:pt x="65" y="682"/>
                    </a:cubicBezTo>
                    <a:cubicBezTo>
                      <a:pt x="1" y="774"/>
                      <a:pt x="10" y="890"/>
                      <a:pt x="98" y="956"/>
                    </a:cubicBezTo>
                    <a:cubicBezTo>
                      <a:pt x="190" y="1025"/>
                      <a:pt x="289" y="1086"/>
                      <a:pt x="405" y="1100"/>
                    </a:cubicBezTo>
                    <a:cubicBezTo>
                      <a:pt x="600" y="1131"/>
                      <a:pt x="800" y="1159"/>
                      <a:pt x="999" y="1159"/>
                    </a:cubicBezTo>
                    <a:cubicBezTo>
                      <a:pt x="1036" y="1159"/>
                      <a:pt x="1074" y="1158"/>
                      <a:pt x="1111" y="1156"/>
                    </a:cubicBezTo>
                    <a:cubicBezTo>
                      <a:pt x="1162" y="1152"/>
                      <a:pt x="1213" y="1147"/>
                      <a:pt x="1269" y="1142"/>
                    </a:cubicBezTo>
                    <a:lnTo>
                      <a:pt x="1269" y="1142"/>
                    </a:lnTo>
                    <a:cubicBezTo>
                      <a:pt x="1260" y="1156"/>
                      <a:pt x="1256" y="1160"/>
                      <a:pt x="1250" y="1165"/>
                    </a:cubicBezTo>
                    <a:cubicBezTo>
                      <a:pt x="1130" y="1268"/>
                      <a:pt x="1027" y="1393"/>
                      <a:pt x="934" y="1528"/>
                    </a:cubicBezTo>
                    <a:cubicBezTo>
                      <a:pt x="865" y="1626"/>
                      <a:pt x="926" y="1821"/>
                      <a:pt x="1042" y="1844"/>
                    </a:cubicBezTo>
                    <a:cubicBezTo>
                      <a:pt x="1076" y="1852"/>
                      <a:pt x="1111" y="1856"/>
                      <a:pt x="1145" y="1856"/>
                    </a:cubicBezTo>
                    <a:cubicBezTo>
                      <a:pt x="1175" y="1856"/>
                      <a:pt x="1204" y="1853"/>
                      <a:pt x="1232" y="1844"/>
                    </a:cubicBezTo>
                    <a:cubicBezTo>
                      <a:pt x="1488" y="1783"/>
                      <a:pt x="1707" y="1649"/>
                      <a:pt x="1892" y="1467"/>
                    </a:cubicBezTo>
                    <a:cubicBezTo>
                      <a:pt x="2222" y="1152"/>
                      <a:pt x="2436" y="766"/>
                      <a:pt x="2529" y="319"/>
                    </a:cubicBezTo>
                    <a:cubicBezTo>
                      <a:pt x="2548" y="240"/>
                      <a:pt x="2552" y="156"/>
                      <a:pt x="2548" y="73"/>
                    </a:cubicBezTo>
                    <a:cubicBezTo>
                      <a:pt x="2548" y="29"/>
                      <a:pt x="2512" y="0"/>
                      <a:pt x="246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" name="Google Shape;594;p16"/>
              <p:cNvSpPr/>
              <p:nvPr/>
            </p:nvSpPr>
            <p:spPr>
              <a:xfrm rot="10219989">
                <a:off x="-2241471" y="425090"/>
                <a:ext cx="704010" cy="512124"/>
              </a:xfrm>
              <a:custGeom>
                <a:rect b="b" l="l" r="r" t="t"/>
                <a:pathLst>
                  <a:path extrusionOk="0" h="1857" w="2553">
                    <a:moveTo>
                      <a:pt x="2469" y="0"/>
                    </a:moveTo>
                    <a:cubicBezTo>
                      <a:pt x="2457" y="0"/>
                      <a:pt x="2444" y="3"/>
                      <a:pt x="2432" y="8"/>
                    </a:cubicBezTo>
                    <a:cubicBezTo>
                      <a:pt x="2273" y="68"/>
                      <a:pt x="2106" y="101"/>
                      <a:pt x="1939" y="133"/>
                    </a:cubicBezTo>
                    <a:cubicBezTo>
                      <a:pt x="1544" y="217"/>
                      <a:pt x="1149" y="319"/>
                      <a:pt x="754" y="384"/>
                    </a:cubicBezTo>
                    <a:cubicBezTo>
                      <a:pt x="586" y="407"/>
                      <a:pt x="424" y="444"/>
                      <a:pt x="270" y="519"/>
                    </a:cubicBezTo>
                    <a:cubicBezTo>
                      <a:pt x="190" y="561"/>
                      <a:pt x="117" y="607"/>
                      <a:pt x="65" y="682"/>
                    </a:cubicBezTo>
                    <a:cubicBezTo>
                      <a:pt x="1" y="774"/>
                      <a:pt x="10" y="890"/>
                      <a:pt x="98" y="956"/>
                    </a:cubicBezTo>
                    <a:cubicBezTo>
                      <a:pt x="190" y="1025"/>
                      <a:pt x="289" y="1086"/>
                      <a:pt x="405" y="1100"/>
                    </a:cubicBezTo>
                    <a:cubicBezTo>
                      <a:pt x="600" y="1131"/>
                      <a:pt x="800" y="1159"/>
                      <a:pt x="999" y="1159"/>
                    </a:cubicBezTo>
                    <a:cubicBezTo>
                      <a:pt x="1036" y="1159"/>
                      <a:pt x="1074" y="1158"/>
                      <a:pt x="1111" y="1156"/>
                    </a:cubicBezTo>
                    <a:cubicBezTo>
                      <a:pt x="1162" y="1152"/>
                      <a:pt x="1213" y="1147"/>
                      <a:pt x="1269" y="1142"/>
                    </a:cubicBezTo>
                    <a:lnTo>
                      <a:pt x="1269" y="1142"/>
                    </a:lnTo>
                    <a:cubicBezTo>
                      <a:pt x="1260" y="1156"/>
                      <a:pt x="1256" y="1160"/>
                      <a:pt x="1250" y="1165"/>
                    </a:cubicBezTo>
                    <a:cubicBezTo>
                      <a:pt x="1130" y="1268"/>
                      <a:pt x="1027" y="1393"/>
                      <a:pt x="934" y="1528"/>
                    </a:cubicBezTo>
                    <a:cubicBezTo>
                      <a:pt x="865" y="1626"/>
                      <a:pt x="926" y="1821"/>
                      <a:pt x="1042" y="1844"/>
                    </a:cubicBezTo>
                    <a:cubicBezTo>
                      <a:pt x="1076" y="1852"/>
                      <a:pt x="1111" y="1856"/>
                      <a:pt x="1145" y="1856"/>
                    </a:cubicBezTo>
                    <a:cubicBezTo>
                      <a:pt x="1175" y="1856"/>
                      <a:pt x="1204" y="1853"/>
                      <a:pt x="1232" y="1844"/>
                    </a:cubicBezTo>
                    <a:cubicBezTo>
                      <a:pt x="1488" y="1783"/>
                      <a:pt x="1707" y="1649"/>
                      <a:pt x="1892" y="1467"/>
                    </a:cubicBezTo>
                    <a:cubicBezTo>
                      <a:pt x="2222" y="1152"/>
                      <a:pt x="2436" y="766"/>
                      <a:pt x="2529" y="319"/>
                    </a:cubicBezTo>
                    <a:cubicBezTo>
                      <a:pt x="2548" y="240"/>
                      <a:pt x="2552" y="156"/>
                      <a:pt x="2548" y="73"/>
                    </a:cubicBezTo>
                    <a:cubicBezTo>
                      <a:pt x="2548" y="29"/>
                      <a:pt x="2512" y="0"/>
                      <a:pt x="246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" name="Google Shape;595;p16"/>
              <p:cNvSpPr/>
              <p:nvPr/>
            </p:nvSpPr>
            <p:spPr>
              <a:xfrm rot="-6172718">
                <a:off x="-2123720" y="1091316"/>
                <a:ext cx="704007" cy="512122"/>
              </a:xfrm>
              <a:custGeom>
                <a:rect b="b" l="l" r="r" t="t"/>
                <a:pathLst>
                  <a:path extrusionOk="0" h="1857" w="2553">
                    <a:moveTo>
                      <a:pt x="2469" y="0"/>
                    </a:moveTo>
                    <a:cubicBezTo>
                      <a:pt x="2457" y="0"/>
                      <a:pt x="2444" y="3"/>
                      <a:pt x="2432" y="8"/>
                    </a:cubicBezTo>
                    <a:cubicBezTo>
                      <a:pt x="2273" y="68"/>
                      <a:pt x="2106" y="101"/>
                      <a:pt x="1939" y="133"/>
                    </a:cubicBezTo>
                    <a:cubicBezTo>
                      <a:pt x="1544" y="217"/>
                      <a:pt x="1149" y="319"/>
                      <a:pt x="754" y="384"/>
                    </a:cubicBezTo>
                    <a:cubicBezTo>
                      <a:pt x="586" y="407"/>
                      <a:pt x="424" y="444"/>
                      <a:pt x="270" y="519"/>
                    </a:cubicBezTo>
                    <a:cubicBezTo>
                      <a:pt x="190" y="561"/>
                      <a:pt x="117" y="607"/>
                      <a:pt x="65" y="682"/>
                    </a:cubicBezTo>
                    <a:cubicBezTo>
                      <a:pt x="1" y="774"/>
                      <a:pt x="10" y="890"/>
                      <a:pt x="98" y="956"/>
                    </a:cubicBezTo>
                    <a:cubicBezTo>
                      <a:pt x="190" y="1025"/>
                      <a:pt x="289" y="1086"/>
                      <a:pt x="405" y="1100"/>
                    </a:cubicBezTo>
                    <a:cubicBezTo>
                      <a:pt x="600" y="1131"/>
                      <a:pt x="800" y="1159"/>
                      <a:pt x="999" y="1159"/>
                    </a:cubicBezTo>
                    <a:cubicBezTo>
                      <a:pt x="1036" y="1159"/>
                      <a:pt x="1074" y="1158"/>
                      <a:pt x="1111" y="1156"/>
                    </a:cubicBezTo>
                    <a:cubicBezTo>
                      <a:pt x="1162" y="1152"/>
                      <a:pt x="1213" y="1147"/>
                      <a:pt x="1269" y="1142"/>
                    </a:cubicBezTo>
                    <a:lnTo>
                      <a:pt x="1269" y="1142"/>
                    </a:lnTo>
                    <a:cubicBezTo>
                      <a:pt x="1260" y="1156"/>
                      <a:pt x="1256" y="1160"/>
                      <a:pt x="1250" y="1165"/>
                    </a:cubicBezTo>
                    <a:cubicBezTo>
                      <a:pt x="1130" y="1268"/>
                      <a:pt x="1027" y="1393"/>
                      <a:pt x="934" y="1528"/>
                    </a:cubicBezTo>
                    <a:cubicBezTo>
                      <a:pt x="865" y="1626"/>
                      <a:pt x="926" y="1821"/>
                      <a:pt x="1042" y="1844"/>
                    </a:cubicBezTo>
                    <a:cubicBezTo>
                      <a:pt x="1076" y="1852"/>
                      <a:pt x="1111" y="1856"/>
                      <a:pt x="1145" y="1856"/>
                    </a:cubicBezTo>
                    <a:cubicBezTo>
                      <a:pt x="1175" y="1856"/>
                      <a:pt x="1204" y="1853"/>
                      <a:pt x="1232" y="1844"/>
                    </a:cubicBezTo>
                    <a:cubicBezTo>
                      <a:pt x="1488" y="1783"/>
                      <a:pt x="1707" y="1649"/>
                      <a:pt x="1892" y="1467"/>
                    </a:cubicBezTo>
                    <a:cubicBezTo>
                      <a:pt x="2222" y="1152"/>
                      <a:pt x="2436" y="766"/>
                      <a:pt x="2529" y="319"/>
                    </a:cubicBezTo>
                    <a:cubicBezTo>
                      <a:pt x="2548" y="240"/>
                      <a:pt x="2552" y="156"/>
                      <a:pt x="2548" y="73"/>
                    </a:cubicBezTo>
                    <a:cubicBezTo>
                      <a:pt x="2548" y="29"/>
                      <a:pt x="2512" y="0"/>
                      <a:pt x="246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" name="Google Shape;596;p16"/>
              <p:cNvSpPr/>
              <p:nvPr/>
            </p:nvSpPr>
            <p:spPr>
              <a:xfrm rot="-2335203">
                <a:off x="-2665845" y="1361215"/>
                <a:ext cx="704006" cy="512123"/>
              </a:xfrm>
              <a:custGeom>
                <a:rect b="b" l="l" r="r" t="t"/>
                <a:pathLst>
                  <a:path extrusionOk="0" h="1857" w="2553">
                    <a:moveTo>
                      <a:pt x="2469" y="0"/>
                    </a:moveTo>
                    <a:cubicBezTo>
                      <a:pt x="2457" y="0"/>
                      <a:pt x="2444" y="3"/>
                      <a:pt x="2432" y="8"/>
                    </a:cubicBezTo>
                    <a:cubicBezTo>
                      <a:pt x="2273" y="68"/>
                      <a:pt x="2106" y="101"/>
                      <a:pt x="1939" y="133"/>
                    </a:cubicBezTo>
                    <a:cubicBezTo>
                      <a:pt x="1544" y="217"/>
                      <a:pt x="1149" y="319"/>
                      <a:pt x="754" y="384"/>
                    </a:cubicBezTo>
                    <a:cubicBezTo>
                      <a:pt x="586" y="407"/>
                      <a:pt x="424" y="444"/>
                      <a:pt x="270" y="519"/>
                    </a:cubicBezTo>
                    <a:cubicBezTo>
                      <a:pt x="190" y="561"/>
                      <a:pt x="117" y="607"/>
                      <a:pt x="65" y="682"/>
                    </a:cubicBezTo>
                    <a:cubicBezTo>
                      <a:pt x="1" y="774"/>
                      <a:pt x="10" y="890"/>
                      <a:pt x="98" y="956"/>
                    </a:cubicBezTo>
                    <a:cubicBezTo>
                      <a:pt x="190" y="1025"/>
                      <a:pt x="289" y="1086"/>
                      <a:pt x="405" y="1100"/>
                    </a:cubicBezTo>
                    <a:cubicBezTo>
                      <a:pt x="600" y="1131"/>
                      <a:pt x="800" y="1159"/>
                      <a:pt x="999" y="1159"/>
                    </a:cubicBezTo>
                    <a:cubicBezTo>
                      <a:pt x="1036" y="1159"/>
                      <a:pt x="1074" y="1158"/>
                      <a:pt x="1111" y="1156"/>
                    </a:cubicBezTo>
                    <a:cubicBezTo>
                      <a:pt x="1162" y="1152"/>
                      <a:pt x="1213" y="1147"/>
                      <a:pt x="1269" y="1142"/>
                    </a:cubicBezTo>
                    <a:lnTo>
                      <a:pt x="1269" y="1142"/>
                    </a:lnTo>
                    <a:cubicBezTo>
                      <a:pt x="1260" y="1156"/>
                      <a:pt x="1256" y="1160"/>
                      <a:pt x="1250" y="1165"/>
                    </a:cubicBezTo>
                    <a:cubicBezTo>
                      <a:pt x="1130" y="1268"/>
                      <a:pt x="1027" y="1393"/>
                      <a:pt x="934" y="1528"/>
                    </a:cubicBezTo>
                    <a:cubicBezTo>
                      <a:pt x="865" y="1626"/>
                      <a:pt x="926" y="1821"/>
                      <a:pt x="1042" y="1844"/>
                    </a:cubicBezTo>
                    <a:cubicBezTo>
                      <a:pt x="1076" y="1852"/>
                      <a:pt x="1111" y="1856"/>
                      <a:pt x="1145" y="1856"/>
                    </a:cubicBezTo>
                    <a:cubicBezTo>
                      <a:pt x="1175" y="1856"/>
                      <a:pt x="1204" y="1853"/>
                      <a:pt x="1232" y="1844"/>
                    </a:cubicBezTo>
                    <a:cubicBezTo>
                      <a:pt x="1488" y="1783"/>
                      <a:pt x="1707" y="1649"/>
                      <a:pt x="1892" y="1467"/>
                    </a:cubicBezTo>
                    <a:cubicBezTo>
                      <a:pt x="2222" y="1152"/>
                      <a:pt x="2436" y="766"/>
                      <a:pt x="2529" y="319"/>
                    </a:cubicBezTo>
                    <a:cubicBezTo>
                      <a:pt x="2548" y="240"/>
                      <a:pt x="2552" y="156"/>
                      <a:pt x="2548" y="73"/>
                    </a:cubicBezTo>
                    <a:cubicBezTo>
                      <a:pt x="2548" y="29"/>
                      <a:pt x="2512" y="0"/>
                      <a:pt x="246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7" name="Google Shape;597;p16"/>
              <p:cNvSpPr/>
              <p:nvPr/>
            </p:nvSpPr>
            <p:spPr>
              <a:xfrm>
                <a:off x="-2332236" y="1005560"/>
                <a:ext cx="191174" cy="178484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98" name="Google Shape;598;p16"/>
            <p:cNvGrpSpPr/>
            <p:nvPr/>
          </p:nvGrpSpPr>
          <p:grpSpPr>
            <a:xfrm rot="-10482957">
              <a:off x="-397028" y="2433741"/>
              <a:ext cx="1249157" cy="1316102"/>
              <a:chOff x="-3077497" y="288663"/>
              <a:chExt cx="1660014" cy="1748978"/>
            </a:xfrm>
          </p:grpSpPr>
          <p:sp>
            <p:nvSpPr>
              <p:cNvPr id="599" name="Google Shape;599;p16"/>
              <p:cNvSpPr/>
              <p:nvPr/>
            </p:nvSpPr>
            <p:spPr>
              <a:xfrm>
                <a:off x="-3077497" y="1058167"/>
                <a:ext cx="704009" cy="512123"/>
              </a:xfrm>
              <a:custGeom>
                <a:rect b="b" l="l" r="r" t="t"/>
                <a:pathLst>
                  <a:path extrusionOk="0" h="1857" w="2553">
                    <a:moveTo>
                      <a:pt x="2469" y="0"/>
                    </a:moveTo>
                    <a:cubicBezTo>
                      <a:pt x="2457" y="0"/>
                      <a:pt x="2444" y="3"/>
                      <a:pt x="2432" y="8"/>
                    </a:cubicBezTo>
                    <a:cubicBezTo>
                      <a:pt x="2273" y="68"/>
                      <a:pt x="2106" y="101"/>
                      <a:pt x="1939" y="133"/>
                    </a:cubicBezTo>
                    <a:cubicBezTo>
                      <a:pt x="1544" y="217"/>
                      <a:pt x="1149" y="319"/>
                      <a:pt x="754" y="384"/>
                    </a:cubicBezTo>
                    <a:cubicBezTo>
                      <a:pt x="586" y="407"/>
                      <a:pt x="424" y="444"/>
                      <a:pt x="270" y="519"/>
                    </a:cubicBezTo>
                    <a:cubicBezTo>
                      <a:pt x="190" y="561"/>
                      <a:pt x="117" y="607"/>
                      <a:pt x="65" y="682"/>
                    </a:cubicBezTo>
                    <a:cubicBezTo>
                      <a:pt x="1" y="774"/>
                      <a:pt x="10" y="890"/>
                      <a:pt x="98" y="956"/>
                    </a:cubicBezTo>
                    <a:cubicBezTo>
                      <a:pt x="190" y="1025"/>
                      <a:pt x="289" y="1086"/>
                      <a:pt x="405" y="1100"/>
                    </a:cubicBezTo>
                    <a:cubicBezTo>
                      <a:pt x="600" y="1131"/>
                      <a:pt x="800" y="1159"/>
                      <a:pt x="999" y="1159"/>
                    </a:cubicBezTo>
                    <a:cubicBezTo>
                      <a:pt x="1036" y="1159"/>
                      <a:pt x="1074" y="1158"/>
                      <a:pt x="1111" y="1156"/>
                    </a:cubicBezTo>
                    <a:cubicBezTo>
                      <a:pt x="1162" y="1152"/>
                      <a:pt x="1213" y="1147"/>
                      <a:pt x="1269" y="1142"/>
                    </a:cubicBezTo>
                    <a:lnTo>
                      <a:pt x="1269" y="1142"/>
                    </a:lnTo>
                    <a:cubicBezTo>
                      <a:pt x="1260" y="1156"/>
                      <a:pt x="1256" y="1160"/>
                      <a:pt x="1250" y="1165"/>
                    </a:cubicBezTo>
                    <a:cubicBezTo>
                      <a:pt x="1130" y="1268"/>
                      <a:pt x="1027" y="1393"/>
                      <a:pt x="934" y="1528"/>
                    </a:cubicBezTo>
                    <a:cubicBezTo>
                      <a:pt x="865" y="1626"/>
                      <a:pt x="926" y="1821"/>
                      <a:pt x="1042" y="1844"/>
                    </a:cubicBezTo>
                    <a:cubicBezTo>
                      <a:pt x="1076" y="1852"/>
                      <a:pt x="1111" y="1856"/>
                      <a:pt x="1145" y="1856"/>
                    </a:cubicBezTo>
                    <a:cubicBezTo>
                      <a:pt x="1175" y="1856"/>
                      <a:pt x="1204" y="1853"/>
                      <a:pt x="1232" y="1844"/>
                    </a:cubicBezTo>
                    <a:cubicBezTo>
                      <a:pt x="1488" y="1783"/>
                      <a:pt x="1707" y="1649"/>
                      <a:pt x="1892" y="1467"/>
                    </a:cubicBezTo>
                    <a:cubicBezTo>
                      <a:pt x="2222" y="1152"/>
                      <a:pt x="2436" y="766"/>
                      <a:pt x="2529" y="319"/>
                    </a:cubicBezTo>
                    <a:cubicBezTo>
                      <a:pt x="2548" y="240"/>
                      <a:pt x="2552" y="156"/>
                      <a:pt x="2548" y="73"/>
                    </a:cubicBezTo>
                    <a:cubicBezTo>
                      <a:pt x="2548" y="29"/>
                      <a:pt x="2512" y="0"/>
                      <a:pt x="246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" name="Google Shape;600;p16"/>
              <p:cNvSpPr/>
              <p:nvPr/>
            </p:nvSpPr>
            <p:spPr>
              <a:xfrm rot="5399907">
                <a:off x="-2953427" y="318724"/>
                <a:ext cx="704009" cy="643892"/>
              </a:xfrm>
              <a:custGeom>
                <a:rect b="b" l="l" r="r" t="t"/>
                <a:pathLst>
                  <a:path extrusionOk="0" h="1857" w="2553">
                    <a:moveTo>
                      <a:pt x="2469" y="0"/>
                    </a:moveTo>
                    <a:cubicBezTo>
                      <a:pt x="2457" y="0"/>
                      <a:pt x="2444" y="3"/>
                      <a:pt x="2432" y="8"/>
                    </a:cubicBezTo>
                    <a:cubicBezTo>
                      <a:pt x="2273" y="68"/>
                      <a:pt x="2106" y="101"/>
                      <a:pt x="1939" y="133"/>
                    </a:cubicBezTo>
                    <a:cubicBezTo>
                      <a:pt x="1544" y="217"/>
                      <a:pt x="1149" y="319"/>
                      <a:pt x="754" y="384"/>
                    </a:cubicBezTo>
                    <a:cubicBezTo>
                      <a:pt x="586" y="407"/>
                      <a:pt x="424" y="444"/>
                      <a:pt x="270" y="519"/>
                    </a:cubicBezTo>
                    <a:cubicBezTo>
                      <a:pt x="190" y="561"/>
                      <a:pt x="117" y="607"/>
                      <a:pt x="65" y="682"/>
                    </a:cubicBezTo>
                    <a:cubicBezTo>
                      <a:pt x="1" y="774"/>
                      <a:pt x="10" y="890"/>
                      <a:pt x="98" y="956"/>
                    </a:cubicBezTo>
                    <a:cubicBezTo>
                      <a:pt x="190" y="1025"/>
                      <a:pt x="289" y="1086"/>
                      <a:pt x="405" y="1100"/>
                    </a:cubicBezTo>
                    <a:cubicBezTo>
                      <a:pt x="600" y="1131"/>
                      <a:pt x="800" y="1159"/>
                      <a:pt x="999" y="1159"/>
                    </a:cubicBezTo>
                    <a:cubicBezTo>
                      <a:pt x="1036" y="1159"/>
                      <a:pt x="1074" y="1158"/>
                      <a:pt x="1111" y="1156"/>
                    </a:cubicBezTo>
                    <a:cubicBezTo>
                      <a:pt x="1162" y="1152"/>
                      <a:pt x="1213" y="1147"/>
                      <a:pt x="1269" y="1142"/>
                    </a:cubicBezTo>
                    <a:lnTo>
                      <a:pt x="1269" y="1142"/>
                    </a:lnTo>
                    <a:cubicBezTo>
                      <a:pt x="1260" y="1156"/>
                      <a:pt x="1256" y="1160"/>
                      <a:pt x="1250" y="1165"/>
                    </a:cubicBezTo>
                    <a:cubicBezTo>
                      <a:pt x="1130" y="1268"/>
                      <a:pt x="1027" y="1393"/>
                      <a:pt x="934" y="1528"/>
                    </a:cubicBezTo>
                    <a:cubicBezTo>
                      <a:pt x="865" y="1626"/>
                      <a:pt x="926" y="1821"/>
                      <a:pt x="1042" y="1844"/>
                    </a:cubicBezTo>
                    <a:cubicBezTo>
                      <a:pt x="1076" y="1852"/>
                      <a:pt x="1111" y="1856"/>
                      <a:pt x="1145" y="1856"/>
                    </a:cubicBezTo>
                    <a:cubicBezTo>
                      <a:pt x="1175" y="1856"/>
                      <a:pt x="1204" y="1853"/>
                      <a:pt x="1232" y="1844"/>
                    </a:cubicBezTo>
                    <a:cubicBezTo>
                      <a:pt x="1488" y="1783"/>
                      <a:pt x="1707" y="1649"/>
                      <a:pt x="1892" y="1467"/>
                    </a:cubicBezTo>
                    <a:cubicBezTo>
                      <a:pt x="2222" y="1152"/>
                      <a:pt x="2436" y="766"/>
                      <a:pt x="2529" y="319"/>
                    </a:cubicBezTo>
                    <a:cubicBezTo>
                      <a:pt x="2548" y="240"/>
                      <a:pt x="2552" y="156"/>
                      <a:pt x="2548" y="73"/>
                    </a:cubicBezTo>
                    <a:cubicBezTo>
                      <a:pt x="2548" y="29"/>
                      <a:pt x="2512" y="0"/>
                      <a:pt x="246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1" name="Google Shape;601;p16"/>
              <p:cNvSpPr/>
              <p:nvPr/>
            </p:nvSpPr>
            <p:spPr>
              <a:xfrm rot="10219989">
                <a:off x="-2241471" y="425090"/>
                <a:ext cx="704010" cy="512124"/>
              </a:xfrm>
              <a:custGeom>
                <a:rect b="b" l="l" r="r" t="t"/>
                <a:pathLst>
                  <a:path extrusionOk="0" h="1857" w="2553">
                    <a:moveTo>
                      <a:pt x="2469" y="0"/>
                    </a:moveTo>
                    <a:cubicBezTo>
                      <a:pt x="2457" y="0"/>
                      <a:pt x="2444" y="3"/>
                      <a:pt x="2432" y="8"/>
                    </a:cubicBezTo>
                    <a:cubicBezTo>
                      <a:pt x="2273" y="68"/>
                      <a:pt x="2106" y="101"/>
                      <a:pt x="1939" y="133"/>
                    </a:cubicBezTo>
                    <a:cubicBezTo>
                      <a:pt x="1544" y="217"/>
                      <a:pt x="1149" y="319"/>
                      <a:pt x="754" y="384"/>
                    </a:cubicBezTo>
                    <a:cubicBezTo>
                      <a:pt x="586" y="407"/>
                      <a:pt x="424" y="444"/>
                      <a:pt x="270" y="519"/>
                    </a:cubicBezTo>
                    <a:cubicBezTo>
                      <a:pt x="190" y="561"/>
                      <a:pt x="117" y="607"/>
                      <a:pt x="65" y="682"/>
                    </a:cubicBezTo>
                    <a:cubicBezTo>
                      <a:pt x="1" y="774"/>
                      <a:pt x="10" y="890"/>
                      <a:pt x="98" y="956"/>
                    </a:cubicBezTo>
                    <a:cubicBezTo>
                      <a:pt x="190" y="1025"/>
                      <a:pt x="289" y="1086"/>
                      <a:pt x="405" y="1100"/>
                    </a:cubicBezTo>
                    <a:cubicBezTo>
                      <a:pt x="600" y="1131"/>
                      <a:pt x="800" y="1159"/>
                      <a:pt x="999" y="1159"/>
                    </a:cubicBezTo>
                    <a:cubicBezTo>
                      <a:pt x="1036" y="1159"/>
                      <a:pt x="1074" y="1158"/>
                      <a:pt x="1111" y="1156"/>
                    </a:cubicBezTo>
                    <a:cubicBezTo>
                      <a:pt x="1162" y="1152"/>
                      <a:pt x="1213" y="1147"/>
                      <a:pt x="1269" y="1142"/>
                    </a:cubicBezTo>
                    <a:lnTo>
                      <a:pt x="1269" y="1142"/>
                    </a:lnTo>
                    <a:cubicBezTo>
                      <a:pt x="1260" y="1156"/>
                      <a:pt x="1256" y="1160"/>
                      <a:pt x="1250" y="1165"/>
                    </a:cubicBezTo>
                    <a:cubicBezTo>
                      <a:pt x="1130" y="1268"/>
                      <a:pt x="1027" y="1393"/>
                      <a:pt x="934" y="1528"/>
                    </a:cubicBezTo>
                    <a:cubicBezTo>
                      <a:pt x="865" y="1626"/>
                      <a:pt x="926" y="1821"/>
                      <a:pt x="1042" y="1844"/>
                    </a:cubicBezTo>
                    <a:cubicBezTo>
                      <a:pt x="1076" y="1852"/>
                      <a:pt x="1111" y="1856"/>
                      <a:pt x="1145" y="1856"/>
                    </a:cubicBezTo>
                    <a:cubicBezTo>
                      <a:pt x="1175" y="1856"/>
                      <a:pt x="1204" y="1853"/>
                      <a:pt x="1232" y="1844"/>
                    </a:cubicBezTo>
                    <a:cubicBezTo>
                      <a:pt x="1488" y="1783"/>
                      <a:pt x="1707" y="1649"/>
                      <a:pt x="1892" y="1467"/>
                    </a:cubicBezTo>
                    <a:cubicBezTo>
                      <a:pt x="2222" y="1152"/>
                      <a:pt x="2436" y="766"/>
                      <a:pt x="2529" y="319"/>
                    </a:cubicBezTo>
                    <a:cubicBezTo>
                      <a:pt x="2548" y="240"/>
                      <a:pt x="2552" y="156"/>
                      <a:pt x="2548" y="73"/>
                    </a:cubicBezTo>
                    <a:cubicBezTo>
                      <a:pt x="2548" y="29"/>
                      <a:pt x="2512" y="0"/>
                      <a:pt x="246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2" name="Google Shape;602;p16"/>
              <p:cNvSpPr/>
              <p:nvPr/>
            </p:nvSpPr>
            <p:spPr>
              <a:xfrm rot="-6172716">
                <a:off x="-2135774" y="1170567"/>
                <a:ext cx="765662" cy="513173"/>
              </a:xfrm>
              <a:custGeom>
                <a:rect b="b" l="l" r="r" t="t"/>
                <a:pathLst>
                  <a:path extrusionOk="0" h="1857" w="2553">
                    <a:moveTo>
                      <a:pt x="2469" y="0"/>
                    </a:moveTo>
                    <a:cubicBezTo>
                      <a:pt x="2457" y="0"/>
                      <a:pt x="2444" y="3"/>
                      <a:pt x="2432" y="8"/>
                    </a:cubicBezTo>
                    <a:cubicBezTo>
                      <a:pt x="2273" y="68"/>
                      <a:pt x="2106" y="101"/>
                      <a:pt x="1939" y="133"/>
                    </a:cubicBezTo>
                    <a:cubicBezTo>
                      <a:pt x="1544" y="217"/>
                      <a:pt x="1149" y="319"/>
                      <a:pt x="754" y="384"/>
                    </a:cubicBezTo>
                    <a:cubicBezTo>
                      <a:pt x="586" y="407"/>
                      <a:pt x="424" y="444"/>
                      <a:pt x="270" y="519"/>
                    </a:cubicBezTo>
                    <a:cubicBezTo>
                      <a:pt x="190" y="561"/>
                      <a:pt x="117" y="607"/>
                      <a:pt x="65" y="682"/>
                    </a:cubicBezTo>
                    <a:cubicBezTo>
                      <a:pt x="1" y="774"/>
                      <a:pt x="10" y="890"/>
                      <a:pt x="98" y="956"/>
                    </a:cubicBezTo>
                    <a:cubicBezTo>
                      <a:pt x="190" y="1025"/>
                      <a:pt x="289" y="1086"/>
                      <a:pt x="405" y="1100"/>
                    </a:cubicBezTo>
                    <a:cubicBezTo>
                      <a:pt x="600" y="1131"/>
                      <a:pt x="800" y="1159"/>
                      <a:pt x="999" y="1159"/>
                    </a:cubicBezTo>
                    <a:cubicBezTo>
                      <a:pt x="1036" y="1159"/>
                      <a:pt x="1074" y="1158"/>
                      <a:pt x="1111" y="1156"/>
                    </a:cubicBezTo>
                    <a:cubicBezTo>
                      <a:pt x="1162" y="1152"/>
                      <a:pt x="1213" y="1147"/>
                      <a:pt x="1269" y="1142"/>
                    </a:cubicBezTo>
                    <a:lnTo>
                      <a:pt x="1269" y="1142"/>
                    </a:lnTo>
                    <a:cubicBezTo>
                      <a:pt x="1260" y="1156"/>
                      <a:pt x="1256" y="1160"/>
                      <a:pt x="1250" y="1165"/>
                    </a:cubicBezTo>
                    <a:cubicBezTo>
                      <a:pt x="1130" y="1268"/>
                      <a:pt x="1027" y="1393"/>
                      <a:pt x="934" y="1528"/>
                    </a:cubicBezTo>
                    <a:cubicBezTo>
                      <a:pt x="865" y="1626"/>
                      <a:pt x="926" y="1821"/>
                      <a:pt x="1042" y="1844"/>
                    </a:cubicBezTo>
                    <a:cubicBezTo>
                      <a:pt x="1076" y="1852"/>
                      <a:pt x="1111" y="1856"/>
                      <a:pt x="1145" y="1856"/>
                    </a:cubicBezTo>
                    <a:cubicBezTo>
                      <a:pt x="1175" y="1856"/>
                      <a:pt x="1204" y="1853"/>
                      <a:pt x="1232" y="1844"/>
                    </a:cubicBezTo>
                    <a:cubicBezTo>
                      <a:pt x="1488" y="1783"/>
                      <a:pt x="1707" y="1649"/>
                      <a:pt x="1892" y="1467"/>
                    </a:cubicBezTo>
                    <a:cubicBezTo>
                      <a:pt x="2222" y="1152"/>
                      <a:pt x="2436" y="766"/>
                      <a:pt x="2529" y="319"/>
                    </a:cubicBezTo>
                    <a:cubicBezTo>
                      <a:pt x="2548" y="240"/>
                      <a:pt x="2552" y="156"/>
                      <a:pt x="2548" y="73"/>
                    </a:cubicBezTo>
                    <a:cubicBezTo>
                      <a:pt x="2548" y="29"/>
                      <a:pt x="2512" y="0"/>
                      <a:pt x="246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3" name="Google Shape;603;p16"/>
              <p:cNvSpPr/>
              <p:nvPr/>
            </p:nvSpPr>
            <p:spPr>
              <a:xfrm rot="-2335203">
                <a:off x="-2665845" y="1361215"/>
                <a:ext cx="704006" cy="512123"/>
              </a:xfrm>
              <a:custGeom>
                <a:rect b="b" l="l" r="r" t="t"/>
                <a:pathLst>
                  <a:path extrusionOk="0" h="1857" w="2553">
                    <a:moveTo>
                      <a:pt x="2469" y="0"/>
                    </a:moveTo>
                    <a:cubicBezTo>
                      <a:pt x="2457" y="0"/>
                      <a:pt x="2444" y="3"/>
                      <a:pt x="2432" y="8"/>
                    </a:cubicBezTo>
                    <a:cubicBezTo>
                      <a:pt x="2273" y="68"/>
                      <a:pt x="2106" y="101"/>
                      <a:pt x="1939" y="133"/>
                    </a:cubicBezTo>
                    <a:cubicBezTo>
                      <a:pt x="1544" y="217"/>
                      <a:pt x="1149" y="319"/>
                      <a:pt x="754" y="384"/>
                    </a:cubicBezTo>
                    <a:cubicBezTo>
                      <a:pt x="586" y="407"/>
                      <a:pt x="424" y="444"/>
                      <a:pt x="270" y="519"/>
                    </a:cubicBezTo>
                    <a:cubicBezTo>
                      <a:pt x="190" y="561"/>
                      <a:pt x="117" y="607"/>
                      <a:pt x="65" y="682"/>
                    </a:cubicBezTo>
                    <a:cubicBezTo>
                      <a:pt x="1" y="774"/>
                      <a:pt x="10" y="890"/>
                      <a:pt x="98" y="956"/>
                    </a:cubicBezTo>
                    <a:cubicBezTo>
                      <a:pt x="190" y="1025"/>
                      <a:pt x="289" y="1086"/>
                      <a:pt x="405" y="1100"/>
                    </a:cubicBezTo>
                    <a:cubicBezTo>
                      <a:pt x="600" y="1131"/>
                      <a:pt x="800" y="1159"/>
                      <a:pt x="999" y="1159"/>
                    </a:cubicBezTo>
                    <a:cubicBezTo>
                      <a:pt x="1036" y="1159"/>
                      <a:pt x="1074" y="1158"/>
                      <a:pt x="1111" y="1156"/>
                    </a:cubicBezTo>
                    <a:cubicBezTo>
                      <a:pt x="1162" y="1152"/>
                      <a:pt x="1213" y="1147"/>
                      <a:pt x="1269" y="1142"/>
                    </a:cubicBezTo>
                    <a:lnTo>
                      <a:pt x="1269" y="1142"/>
                    </a:lnTo>
                    <a:cubicBezTo>
                      <a:pt x="1260" y="1156"/>
                      <a:pt x="1256" y="1160"/>
                      <a:pt x="1250" y="1165"/>
                    </a:cubicBezTo>
                    <a:cubicBezTo>
                      <a:pt x="1130" y="1268"/>
                      <a:pt x="1027" y="1393"/>
                      <a:pt x="934" y="1528"/>
                    </a:cubicBezTo>
                    <a:cubicBezTo>
                      <a:pt x="865" y="1626"/>
                      <a:pt x="926" y="1821"/>
                      <a:pt x="1042" y="1844"/>
                    </a:cubicBezTo>
                    <a:cubicBezTo>
                      <a:pt x="1076" y="1852"/>
                      <a:pt x="1111" y="1856"/>
                      <a:pt x="1145" y="1856"/>
                    </a:cubicBezTo>
                    <a:cubicBezTo>
                      <a:pt x="1175" y="1856"/>
                      <a:pt x="1204" y="1853"/>
                      <a:pt x="1232" y="1844"/>
                    </a:cubicBezTo>
                    <a:cubicBezTo>
                      <a:pt x="1488" y="1783"/>
                      <a:pt x="1707" y="1649"/>
                      <a:pt x="1892" y="1467"/>
                    </a:cubicBezTo>
                    <a:cubicBezTo>
                      <a:pt x="2222" y="1152"/>
                      <a:pt x="2436" y="766"/>
                      <a:pt x="2529" y="319"/>
                    </a:cubicBezTo>
                    <a:cubicBezTo>
                      <a:pt x="2548" y="240"/>
                      <a:pt x="2552" y="156"/>
                      <a:pt x="2548" y="73"/>
                    </a:cubicBezTo>
                    <a:cubicBezTo>
                      <a:pt x="2548" y="29"/>
                      <a:pt x="2512" y="0"/>
                      <a:pt x="246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4" name="Google Shape;604;p16"/>
              <p:cNvSpPr/>
              <p:nvPr/>
            </p:nvSpPr>
            <p:spPr>
              <a:xfrm>
                <a:off x="-2332236" y="1005560"/>
                <a:ext cx="191174" cy="178484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05" name="Google Shape;605;p16"/>
          <p:cNvGrpSpPr/>
          <p:nvPr/>
        </p:nvGrpSpPr>
        <p:grpSpPr>
          <a:xfrm>
            <a:off x="76378" y="3718653"/>
            <a:ext cx="1613271" cy="1620696"/>
            <a:chOff x="76378" y="3718653"/>
            <a:chExt cx="1613271" cy="1620696"/>
          </a:xfrm>
        </p:grpSpPr>
        <p:grpSp>
          <p:nvGrpSpPr>
            <p:cNvPr id="606" name="Google Shape;606;p16"/>
            <p:cNvGrpSpPr/>
            <p:nvPr/>
          </p:nvGrpSpPr>
          <p:grpSpPr>
            <a:xfrm>
              <a:off x="1049703" y="4699183"/>
              <a:ext cx="639946" cy="640166"/>
              <a:chOff x="-81073" y="1683150"/>
              <a:chExt cx="803448" cy="803623"/>
            </a:xfrm>
          </p:grpSpPr>
          <p:sp>
            <p:nvSpPr>
              <p:cNvPr id="607" name="Google Shape;607;p16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608" name="Google Shape;608;p16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609" name="Google Shape;609;p16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0" name="Google Shape;610;p16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1" name="Google Shape;611;p16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2" name="Google Shape;612;p16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3" name="Google Shape;613;p16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4" name="Google Shape;614;p16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615" name="Google Shape;615;p16"/>
            <p:cNvGrpSpPr/>
            <p:nvPr/>
          </p:nvGrpSpPr>
          <p:grpSpPr>
            <a:xfrm>
              <a:off x="76378" y="3718653"/>
              <a:ext cx="302337" cy="302403"/>
              <a:chOff x="-81073" y="1683150"/>
              <a:chExt cx="803448" cy="803623"/>
            </a:xfrm>
          </p:grpSpPr>
          <p:sp>
            <p:nvSpPr>
              <p:cNvPr id="616" name="Google Shape;616;p16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617" name="Google Shape;617;p16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618" name="Google Shape;618;p16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19" name="Google Shape;619;p16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0" name="Google Shape;620;p16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1" name="Google Shape;621;p16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2" name="Google Shape;622;p16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3" name="Google Shape;623;p16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0_1_1"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" name="Google Shape;625;p17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17"/>
          <p:cNvSpPr txBox="1"/>
          <p:nvPr>
            <p:ph type="title"/>
          </p:nvPr>
        </p:nvSpPr>
        <p:spPr>
          <a:xfrm>
            <a:off x="720000" y="475488"/>
            <a:ext cx="77040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627" name="Google Shape;627;p17"/>
          <p:cNvGrpSpPr/>
          <p:nvPr/>
        </p:nvGrpSpPr>
        <p:grpSpPr>
          <a:xfrm>
            <a:off x="8006268" y="3862306"/>
            <a:ext cx="912635" cy="1018008"/>
            <a:chOff x="8006268" y="3862306"/>
            <a:chExt cx="912635" cy="1018008"/>
          </a:xfrm>
        </p:grpSpPr>
        <p:grpSp>
          <p:nvGrpSpPr>
            <p:cNvPr id="628" name="Google Shape;628;p17"/>
            <p:cNvGrpSpPr/>
            <p:nvPr/>
          </p:nvGrpSpPr>
          <p:grpSpPr>
            <a:xfrm>
              <a:off x="8006268" y="4605372"/>
              <a:ext cx="290031" cy="274942"/>
              <a:chOff x="5212426" y="1489091"/>
              <a:chExt cx="247024" cy="234192"/>
            </a:xfrm>
          </p:grpSpPr>
          <p:sp>
            <p:nvSpPr>
              <p:cNvPr id="629" name="Google Shape;629;p17"/>
              <p:cNvSpPr/>
              <p:nvPr/>
            </p:nvSpPr>
            <p:spPr>
              <a:xfrm>
                <a:off x="5212426" y="1489091"/>
                <a:ext cx="247024" cy="234192"/>
              </a:xfrm>
              <a:custGeom>
                <a:rect b="b" l="l" r="r" t="t"/>
                <a:pathLst>
                  <a:path extrusionOk="0" h="1191" w="1256">
                    <a:moveTo>
                      <a:pt x="636" y="1"/>
                    </a:moveTo>
                    <a:cubicBezTo>
                      <a:pt x="608" y="1"/>
                      <a:pt x="580" y="5"/>
                      <a:pt x="552" y="5"/>
                    </a:cubicBezTo>
                    <a:cubicBezTo>
                      <a:pt x="474" y="18"/>
                      <a:pt x="395" y="33"/>
                      <a:pt x="329" y="84"/>
                    </a:cubicBezTo>
                    <a:cubicBezTo>
                      <a:pt x="297" y="106"/>
                      <a:pt x="284" y="144"/>
                      <a:pt x="297" y="186"/>
                    </a:cubicBezTo>
                    <a:cubicBezTo>
                      <a:pt x="307" y="228"/>
                      <a:pt x="329" y="269"/>
                      <a:pt x="348" y="307"/>
                    </a:cubicBezTo>
                    <a:cubicBezTo>
                      <a:pt x="363" y="335"/>
                      <a:pt x="381" y="358"/>
                      <a:pt x="400" y="391"/>
                    </a:cubicBezTo>
                    <a:cubicBezTo>
                      <a:pt x="385" y="385"/>
                      <a:pt x="381" y="385"/>
                      <a:pt x="376" y="381"/>
                    </a:cubicBezTo>
                    <a:cubicBezTo>
                      <a:pt x="307" y="355"/>
                      <a:pt x="238" y="329"/>
                      <a:pt x="162" y="329"/>
                    </a:cubicBezTo>
                    <a:cubicBezTo>
                      <a:pt x="156" y="329"/>
                      <a:pt x="150" y="329"/>
                      <a:pt x="144" y="330"/>
                    </a:cubicBezTo>
                    <a:cubicBezTo>
                      <a:pt x="84" y="330"/>
                      <a:pt x="50" y="353"/>
                      <a:pt x="32" y="413"/>
                    </a:cubicBezTo>
                    <a:cubicBezTo>
                      <a:pt x="9" y="516"/>
                      <a:pt x="0" y="619"/>
                      <a:pt x="32" y="726"/>
                    </a:cubicBezTo>
                    <a:cubicBezTo>
                      <a:pt x="45" y="772"/>
                      <a:pt x="82" y="804"/>
                      <a:pt x="132" y="804"/>
                    </a:cubicBezTo>
                    <a:cubicBezTo>
                      <a:pt x="136" y="804"/>
                      <a:pt x="140" y="804"/>
                      <a:pt x="144" y="804"/>
                    </a:cubicBezTo>
                    <a:cubicBezTo>
                      <a:pt x="195" y="795"/>
                      <a:pt x="251" y="781"/>
                      <a:pt x="307" y="767"/>
                    </a:cubicBezTo>
                    <a:cubicBezTo>
                      <a:pt x="335" y="758"/>
                      <a:pt x="367" y="744"/>
                      <a:pt x="395" y="730"/>
                    </a:cubicBezTo>
                    <a:lnTo>
                      <a:pt x="395" y="730"/>
                    </a:lnTo>
                    <a:cubicBezTo>
                      <a:pt x="395" y="739"/>
                      <a:pt x="385" y="748"/>
                      <a:pt x="381" y="754"/>
                    </a:cubicBezTo>
                    <a:cubicBezTo>
                      <a:pt x="339" y="809"/>
                      <a:pt x="288" y="860"/>
                      <a:pt x="251" y="915"/>
                    </a:cubicBezTo>
                    <a:cubicBezTo>
                      <a:pt x="209" y="967"/>
                      <a:pt x="209" y="1027"/>
                      <a:pt x="269" y="1074"/>
                    </a:cubicBezTo>
                    <a:cubicBezTo>
                      <a:pt x="357" y="1144"/>
                      <a:pt x="460" y="1181"/>
                      <a:pt x="571" y="1190"/>
                    </a:cubicBezTo>
                    <a:cubicBezTo>
                      <a:pt x="576" y="1190"/>
                      <a:pt x="580" y="1191"/>
                      <a:pt x="584" y="1191"/>
                    </a:cubicBezTo>
                    <a:cubicBezTo>
                      <a:pt x="621" y="1191"/>
                      <a:pt x="652" y="1172"/>
                      <a:pt x="664" y="1134"/>
                    </a:cubicBezTo>
                    <a:cubicBezTo>
                      <a:pt x="683" y="1093"/>
                      <a:pt x="692" y="1050"/>
                      <a:pt x="702" y="1009"/>
                    </a:cubicBezTo>
                    <a:cubicBezTo>
                      <a:pt x="711" y="977"/>
                      <a:pt x="711" y="949"/>
                      <a:pt x="715" y="915"/>
                    </a:cubicBezTo>
                    <a:lnTo>
                      <a:pt x="720" y="915"/>
                    </a:lnTo>
                    <a:cubicBezTo>
                      <a:pt x="725" y="925"/>
                      <a:pt x="730" y="930"/>
                      <a:pt x="734" y="939"/>
                    </a:cubicBezTo>
                    <a:cubicBezTo>
                      <a:pt x="762" y="995"/>
                      <a:pt x="790" y="1055"/>
                      <a:pt x="841" y="1102"/>
                    </a:cubicBezTo>
                    <a:cubicBezTo>
                      <a:pt x="861" y="1119"/>
                      <a:pt x="882" y="1127"/>
                      <a:pt x="904" y="1127"/>
                    </a:cubicBezTo>
                    <a:cubicBezTo>
                      <a:pt x="919" y="1127"/>
                      <a:pt x="933" y="1123"/>
                      <a:pt x="948" y="1116"/>
                    </a:cubicBezTo>
                    <a:cubicBezTo>
                      <a:pt x="1060" y="1060"/>
                      <a:pt x="1134" y="971"/>
                      <a:pt x="1185" y="865"/>
                    </a:cubicBezTo>
                    <a:cubicBezTo>
                      <a:pt x="1204" y="823"/>
                      <a:pt x="1194" y="786"/>
                      <a:pt x="1162" y="758"/>
                    </a:cubicBezTo>
                    <a:cubicBezTo>
                      <a:pt x="1134" y="726"/>
                      <a:pt x="1097" y="702"/>
                      <a:pt x="1060" y="679"/>
                    </a:cubicBezTo>
                    <a:cubicBezTo>
                      <a:pt x="1032" y="660"/>
                      <a:pt x="999" y="646"/>
                      <a:pt x="966" y="628"/>
                    </a:cubicBezTo>
                    <a:cubicBezTo>
                      <a:pt x="990" y="623"/>
                      <a:pt x="1009" y="619"/>
                      <a:pt x="1032" y="614"/>
                    </a:cubicBezTo>
                    <a:cubicBezTo>
                      <a:pt x="1088" y="600"/>
                      <a:pt x="1144" y="591"/>
                      <a:pt x="1194" y="572"/>
                    </a:cubicBezTo>
                    <a:cubicBezTo>
                      <a:pt x="1236" y="558"/>
                      <a:pt x="1255" y="516"/>
                      <a:pt x="1250" y="475"/>
                    </a:cubicBezTo>
                    <a:cubicBezTo>
                      <a:pt x="1241" y="372"/>
                      <a:pt x="1189" y="288"/>
                      <a:pt x="1129" y="205"/>
                    </a:cubicBezTo>
                    <a:cubicBezTo>
                      <a:pt x="1125" y="200"/>
                      <a:pt x="1101" y="177"/>
                      <a:pt x="1092" y="172"/>
                    </a:cubicBezTo>
                    <a:cubicBezTo>
                      <a:pt x="1072" y="152"/>
                      <a:pt x="1049" y="139"/>
                      <a:pt x="1022" y="139"/>
                    </a:cubicBezTo>
                    <a:cubicBezTo>
                      <a:pt x="1012" y="139"/>
                      <a:pt x="1001" y="141"/>
                      <a:pt x="990" y="144"/>
                    </a:cubicBezTo>
                    <a:cubicBezTo>
                      <a:pt x="938" y="162"/>
                      <a:pt x="897" y="200"/>
                      <a:pt x="855" y="237"/>
                    </a:cubicBezTo>
                    <a:cubicBezTo>
                      <a:pt x="822" y="269"/>
                      <a:pt x="795" y="302"/>
                      <a:pt x="758" y="344"/>
                    </a:cubicBezTo>
                    <a:cubicBezTo>
                      <a:pt x="758" y="325"/>
                      <a:pt x="758" y="316"/>
                      <a:pt x="762" y="302"/>
                    </a:cubicBezTo>
                    <a:cubicBezTo>
                      <a:pt x="762" y="246"/>
                      <a:pt x="771" y="186"/>
                      <a:pt x="767" y="130"/>
                    </a:cubicBezTo>
                    <a:cubicBezTo>
                      <a:pt x="762" y="42"/>
                      <a:pt x="720" y="1"/>
                      <a:pt x="6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0" name="Google Shape;630;p17"/>
              <p:cNvSpPr/>
              <p:nvPr/>
            </p:nvSpPr>
            <p:spPr>
              <a:xfrm>
                <a:off x="5344986" y="1546509"/>
                <a:ext cx="41105" cy="45816"/>
              </a:xfrm>
              <a:custGeom>
                <a:rect b="b" l="l" r="r" t="t"/>
                <a:pathLst>
                  <a:path extrusionOk="0" h="233" w="209">
                    <a:moveTo>
                      <a:pt x="172" y="1"/>
                    </a:moveTo>
                    <a:cubicBezTo>
                      <a:pt x="153" y="1"/>
                      <a:pt x="144" y="20"/>
                      <a:pt x="148" y="33"/>
                    </a:cubicBezTo>
                    <a:lnTo>
                      <a:pt x="129" y="52"/>
                    </a:lnTo>
                    <a:cubicBezTo>
                      <a:pt x="79" y="112"/>
                      <a:pt x="37" y="168"/>
                      <a:pt x="0" y="219"/>
                    </a:cubicBezTo>
                    <a:lnTo>
                      <a:pt x="18" y="233"/>
                    </a:lnTo>
                    <a:cubicBezTo>
                      <a:pt x="56" y="183"/>
                      <a:pt x="97" y="127"/>
                      <a:pt x="148" y="66"/>
                    </a:cubicBezTo>
                    <a:lnTo>
                      <a:pt x="157" y="52"/>
                    </a:lnTo>
                    <a:cubicBezTo>
                      <a:pt x="163" y="57"/>
                      <a:pt x="167" y="57"/>
                      <a:pt x="172" y="57"/>
                    </a:cubicBezTo>
                    <a:cubicBezTo>
                      <a:pt x="209" y="57"/>
                      <a:pt x="209" y="1"/>
                      <a:pt x="1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1" name="Google Shape;631;p17"/>
              <p:cNvSpPr/>
              <p:nvPr/>
            </p:nvSpPr>
            <p:spPr>
              <a:xfrm>
                <a:off x="5298963" y="1623394"/>
                <a:ext cx="29698" cy="47782"/>
              </a:xfrm>
              <a:custGeom>
                <a:rect b="b" l="l" r="r" t="t"/>
                <a:pathLst>
                  <a:path extrusionOk="0" h="243" w="151">
                    <a:moveTo>
                      <a:pt x="131" y="0"/>
                    </a:moveTo>
                    <a:cubicBezTo>
                      <a:pt x="103" y="65"/>
                      <a:pt x="76" y="126"/>
                      <a:pt x="43" y="182"/>
                    </a:cubicBezTo>
                    <a:lnTo>
                      <a:pt x="39" y="182"/>
                    </a:lnTo>
                    <a:cubicBezTo>
                      <a:pt x="1" y="182"/>
                      <a:pt x="1" y="242"/>
                      <a:pt x="39" y="242"/>
                    </a:cubicBezTo>
                    <a:cubicBezTo>
                      <a:pt x="67" y="242"/>
                      <a:pt x="71" y="215"/>
                      <a:pt x="67" y="196"/>
                    </a:cubicBezTo>
                    <a:cubicBezTo>
                      <a:pt x="95" y="135"/>
                      <a:pt x="127" y="75"/>
                      <a:pt x="150" y="9"/>
                    </a:cubicBezTo>
                    <a:lnTo>
                      <a:pt x="1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2" name="Google Shape;632;p17"/>
              <p:cNvSpPr/>
              <p:nvPr/>
            </p:nvSpPr>
            <p:spPr>
              <a:xfrm>
                <a:off x="5275362" y="1614152"/>
                <a:ext cx="44055" cy="36771"/>
              </a:xfrm>
              <a:custGeom>
                <a:rect b="b" l="l" r="r" t="t"/>
                <a:pathLst>
                  <a:path extrusionOk="0" h="187" w="224">
                    <a:moveTo>
                      <a:pt x="210" y="0"/>
                    </a:moveTo>
                    <a:lnTo>
                      <a:pt x="52" y="135"/>
                    </a:lnTo>
                    <a:cubicBezTo>
                      <a:pt x="47" y="131"/>
                      <a:pt x="43" y="131"/>
                      <a:pt x="37" y="131"/>
                    </a:cubicBezTo>
                    <a:cubicBezTo>
                      <a:pt x="0" y="131"/>
                      <a:pt x="0" y="187"/>
                      <a:pt x="37" y="187"/>
                    </a:cubicBezTo>
                    <a:cubicBezTo>
                      <a:pt x="56" y="187"/>
                      <a:pt x="65" y="168"/>
                      <a:pt x="61" y="154"/>
                    </a:cubicBezTo>
                    <a:lnTo>
                      <a:pt x="223" y="19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3" name="Google Shape;633;p17"/>
              <p:cNvSpPr/>
              <p:nvPr/>
            </p:nvSpPr>
            <p:spPr>
              <a:xfrm>
                <a:off x="5262578" y="1599601"/>
                <a:ext cx="51332" cy="14748"/>
              </a:xfrm>
              <a:custGeom>
                <a:rect b="b" l="l" r="r" t="t"/>
                <a:pathLst>
                  <a:path extrusionOk="0" h="75" w="261">
                    <a:moveTo>
                      <a:pt x="256" y="1"/>
                    </a:moveTo>
                    <a:lnTo>
                      <a:pt x="61" y="24"/>
                    </a:lnTo>
                    <a:cubicBezTo>
                      <a:pt x="56" y="19"/>
                      <a:pt x="46" y="14"/>
                      <a:pt x="37" y="14"/>
                    </a:cubicBezTo>
                    <a:cubicBezTo>
                      <a:pt x="1" y="14"/>
                      <a:pt x="1" y="74"/>
                      <a:pt x="37" y="74"/>
                    </a:cubicBezTo>
                    <a:cubicBezTo>
                      <a:pt x="56" y="74"/>
                      <a:pt x="65" y="61"/>
                      <a:pt x="65" y="47"/>
                    </a:cubicBezTo>
                    <a:lnTo>
                      <a:pt x="261" y="24"/>
                    </a:lnTo>
                    <a:lnTo>
                      <a:pt x="25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4" name="Google Shape;634;p17"/>
              <p:cNvSpPr/>
              <p:nvPr/>
            </p:nvSpPr>
            <p:spPr>
              <a:xfrm>
                <a:off x="5319221" y="1532941"/>
                <a:ext cx="17504" cy="56041"/>
              </a:xfrm>
              <a:custGeom>
                <a:rect b="b" l="l" r="r" t="t"/>
                <a:pathLst>
                  <a:path extrusionOk="0" h="285" w="89">
                    <a:moveTo>
                      <a:pt x="19" y="1"/>
                    </a:moveTo>
                    <a:cubicBezTo>
                      <a:pt x="15" y="1"/>
                      <a:pt x="15" y="5"/>
                      <a:pt x="9" y="5"/>
                    </a:cubicBezTo>
                    <a:cubicBezTo>
                      <a:pt x="5" y="10"/>
                      <a:pt x="5" y="14"/>
                      <a:pt x="5" y="14"/>
                    </a:cubicBezTo>
                    <a:cubicBezTo>
                      <a:pt x="0" y="18"/>
                      <a:pt x="0" y="23"/>
                      <a:pt x="0" y="29"/>
                    </a:cubicBezTo>
                    <a:cubicBezTo>
                      <a:pt x="0" y="29"/>
                      <a:pt x="0" y="33"/>
                      <a:pt x="5" y="33"/>
                    </a:cubicBezTo>
                    <a:cubicBezTo>
                      <a:pt x="5" y="37"/>
                      <a:pt x="5" y="42"/>
                      <a:pt x="9" y="46"/>
                    </a:cubicBezTo>
                    <a:cubicBezTo>
                      <a:pt x="15" y="46"/>
                      <a:pt x="15" y="51"/>
                      <a:pt x="15" y="51"/>
                    </a:cubicBezTo>
                    <a:cubicBezTo>
                      <a:pt x="19" y="51"/>
                      <a:pt x="19" y="56"/>
                      <a:pt x="24" y="56"/>
                    </a:cubicBezTo>
                    <a:cubicBezTo>
                      <a:pt x="33" y="84"/>
                      <a:pt x="37" y="117"/>
                      <a:pt x="43" y="153"/>
                    </a:cubicBezTo>
                    <a:cubicBezTo>
                      <a:pt x="52" y="196"/>
                      <a:pt x="61" y="237"/>
                      <a:pt x="71" y="284"/>
                    </a:cubicBezTo>
                    <a:lnTo>
                      <a:pt x="89" y="280"/>
                    </a:lnTo>
                    <a:cubicBezTo>
                      <a:pt x="80" y="233"/>
                      <a:pt x="71" y="190"/>
                      <a:pt x="65" y="149"/>
                    </a:cubicBezTo>
                    <a:cubicBezTo>
                      <a:pt x="61" y="117"/>
                      <a:pt x="52" y="84"/>
                      <a:pt x="47" y="51"/>
                    </a:cubicBezTo>
                    <a:cubicBezTo>
                      <a:pt x="47" y="51"/>
                      <a:pt x="52" y="51"/>
                      <a:pt x="56" y="46"/>
                    </a:cubicBezTo>
                    <a:cubicBezTo>
                      <a:pt x="56" y="46"/>
                      <a:pt x="61" y="42"/>
                      <a:pt x="61" y="37"/>
                    </a:cubicBezTo>
                    <a:lnTo>
                      <a:pt x="61" y="29"/>
                    </a:lnTo>
                    <a:lnTo>
                      <a:pt x="61" y="18"/>
                    </a:lnTo>
                    <a:cubicBezTo>
                      <a:pt x="61" y="14"/>
                      <a:pt x="56" y="10"/>
                      <a:pt x="56" y="5"/>
                    </a:cubicBezTo>
                    <a:cubicBezTo>
                      <a:pt x="52" y="5"/>
                      <a:pt x="52" y="5"/>
                      <a:pt x="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17"/>
              <p:cNvSpPr/>
              <p:nvPr/>
            </p:nvSpPr>
            <p:spPr>
              <a:xfrm>
                <a:off x="5349509" y="1574038"/>
                <a:ext cx="52119" cy="25759"/>
              </a:xfrm>
              <a:custGeom>
                <a:rect b="b" l="l" r="r" t="t"/>
                <a:pathLst>
                  <a:path extrusionOk="0" h="131" w="265">
                    <a:moveTo>
                      <a:pt x="228" y="0"/>
                    </a:moveTo>
                    <a:cubicBezTo>
                      <a:pt x="214" y="0"/>
                      <a:pt x="205" y="15"/>
                      <a:pt x="205" y="28"/>
                    </a:cubicBezTo>
                    <a:cubicBezTo>
                      <a:pt x="172" y="37"/>
                      <a:pt x="144" y="52"/>
                      <a:pt x="116" y="61"/>
                    </a:cubicBezTo>
                    <a:cubicBezTo>
                      <a:pt x="84" y="75"/>
                      <a:pt x="46" y="88"/>
                      <a:pt x="0" y="107"/>
                    </a:cubicBezTo>
                    <a:lnTo>
                      <a:pt x="9" y="131"/>
                    </a:lnTo>
                    <a:cubicBezTo>
                      <a:pt x="56" y="112"/>
                      <a:pt x="93" y="98"/>
                      <a:pt x="125" y="84"/>
                    </a:cubicBezTo>
                    <a:cubicBezTo>
                      <a:pt x="153" y="71"/>
                      <a:pt x="181" y="61"/>
                      <a:pt x="209" y="47"/>
                    </a:cubicBezTo>
                    <a:cubicBezTo>
                      <a:pt x="214" y="52"/>
                      <a:pt x="224" y="56"/>
                      <a:pt x="228" y="56"/>
                    </a:cubicBezTo>
                    <a:cubicBezTo>
                      <a:pt x="265" y="56"/>
                      <a:pt x="265" y="0"/>
                      <a:pt x="2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17"/>
              <p:cNvSpPr/>
              <p:nvPr/>
            </p:nvSpPr>
            <p:spPr>
              <a:xfrm>
                <a:off x="5338495" y="1534711"/>
                <a:ext cx="21044" cy="53288"/>
              </a:xfrm>
              <a:custGeom>
                <a:rect b="b" l="l" r="r" t="t"/>
                <a:pathLst>
                  <a:path extrusionOk="0" h="271" w="107">
                    <a:moveTo>
                      <a:pt x="74" y="1"/>
                    </a:moveTo>
                    <a:cubicBezTo>
                      <a:pt x="42" y="1"/>
                      <a:pt x="37" y="33"/>
                      <a:pt x="51" y="52"/>
                    </a:cubicBezTo>
                    <a:cubicBezTo>
                      <a:pt x="37" y="121"/>
                      <a:pt x="19" y="196"/>
                      <a:pt x="1" y="265"/>
                    </a:cubicBezTo>
                    <a:lnTo>
                      <a:pt x="23" y="271"/>
                    </a:lnTo>
                    <a:cubicBezTo>
                      <a:pt x="42" y="200"/>
                      <a:pt x="61" y="131"/>
                      <a:pt x="74" y="56"/>
                    </a:cubicBezTo>
                    <a:cubicBezTo>
                      <a:pt x="107" y="56"/>
                      <a:pt x="107" y="1"/>
                      <a:pt x="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7" name="Google Shape;637;p17"/>
              <p:cNvSpPr/>
              <p:nvPr/>
            </p:nvSpPr>
            <p:spPr>
              <a:xfrm>
                <a:off x="5268085" y="1570302"/>
                <a:ext cx="46809" cy="23203"/>
              </a:xfrm>
              <a:custGeom>
                <a:rect b="b" l="l" r="r" t="t"/>
                <a:pathLst>
                  <a:path extrusionOk="0" h="118" w="238">
                    <a:moveTo>
                      <a:pt x="37" y="0"/>
                    </a:moveTo>
                    <a:cubicBezTo>
                      <a:pt x="1" y="0"/>
                      <a:pt x="1" y="56"/>
                      <a:pt x="37" y="56"/>
                    </a:cubicBezTo>
                    <a:cubicBezTo>
                      <a:pt x="46" y="56"/>
                      <a:pt x="56" y="52"/>
                      <a:pt x="61" y="47"/>
                    </a:cubicBezTo>
                    <a:cubicBezTo>
                      <a:pt x="117" y="66"/>
                      <a:pt x="172" y="90"/>
                      <a:pt x="228" y="117"/>
                    </a:cubicBezTo>
                    <a:lnTo>
                      <a:pt x="237" y="94"/>
                    </a:lnTo>
                    <a:cubicBezTo>
                      <a:pt x="181" y="66"/>
                      <a:pt x="125" y="43"/>
                      <a:pt x="65" y="24"/>
                    </a:cubicBezTo>
                    <a:cubicBezTo>
                      <a:pt x="65" y="10"/>
                      <a:pt x="56" y="0"/>
                      <a:pt x="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8" name="Google Shape;638;p17"/>
              <p:cNvSpPr/>
              <p:nvPr/>
            </p:nvSpPr>
            <p:spPr>
              <a:xfrm>
                <a:off x="5289130" y="1544739"/>
                <a:ext cx="39532" cy="49552"/>
              </a:xfrm>
              <a:custGeom>
                <a:rect b="b" l="l" r="r" t="t"/>
                <a:pathLst>
                  <a:path extrusionOk="0" h="252" w="201">
                    <a:moveTo>
                      <a:pt x="37" y="1"/>
                    </a:moveTo>
                    <a:cubicBezTo>
                      <a:pt x="1" y="1"/>
                      <a:pt x="1" y="57"/>
                      <a:pt x="37" y="57"/>
                    </a:cubicBezTo>
                    <a:lnTo>
                      <a:pt x="42" y="57"/>
                    </a:lnTo>
                    <a:cubicBezTo>
                      <a:pt x="93" y="117"/>
                      <a:pt x="140" y="182"/>
                      <a:pt x="181" y="252"/>
                    </a:cubicBezTo>
                    <a:lnTo>
                      <a:pt x="200" y="237"/>
                    </a:lnTo>
                    <a:cubicBezTo>
                      <a:pt x="158" y="168"/>
                      <a:pt x="112" y="102"/>
                      <a:pt x="61" y="42"/>
                    </a:cubicBezTo>
                    <a:cubicBezTo>
                      <a:pt x="70" y="24"/>
                      <a:pt x="61" y="1"/>
                      <a:pt x="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9" name="Google Shape;639;p17"/>
              <p:cNvSpPr/>
              <p:nvPr/>
            </p:nvSpPr>
            <p:spPr>
              <a:xfrm>
                <a:off x="5357573" y="1600584"/>
                <a:ext cx="47005" cy="24776"/>
              </a:xfrm>
              <a:custGeom>
                <a:rect b="b" l="l" r="r" t="t"/>
                <a:pathLst>
                  <a:path extrusionOk="0" h="126" w="239">
                    <a:moveTo>
                      <a:pt x="10" y="0"/>
                    </a:moveTo>
                    <a:lnTo>
                      <a:pt x="1" y="19"/>
                    </a:lnTo>
                    <a:cubicBezTo>
                      <a:pt x="61" y="47"/>
                      <a:pt x="121" y="69"/>
                      <a:pt x="183" y="97"/>
                    </a:cubicBezTo>
                    <a:lnTo>
                      <a:pt x="183" y="112"/>
                    </a:lnTo>
                    <a:lnTo>
                      <a:pt x="187" y="116"/>
                    </a:lnTo>
                    <a:cubicBezTo>
                      <a:pt x="192" y="121"/>
                      <a:pt x="196" y="125"/>
                      <a:pt x="196" y="125"/>
                    </a:cubicBezTo>
                    <a:lnTo>
                      <a:pt x="215" y="125"/>
                    </a:lnTo>
                    <a:cubicBezTo>
                      <a:pt x="219" y="125"/>
                      <a:pt x="224" y="121"/>
                      <a:pt x="228" y="116"/>
                    </a:cubicBezTo>
                    <a:cubicBezTo>
                      <a:pt x="228" y="116"/>
                      <a:pt x="233" y="116"/>
                      <a:pt x="233" y="112"/>
                    </a:cubicBezTo>
                    <a:cubicBezTo>
                      <a:pt x="238" y="107"/>
                      <a:pt x="238" y="103"/>
                      <a:pt x="238" y="97"/>
                    </a:cubicBezTo>
                    <a:lnTo>
                      <a:pt x="238" y="93"/>
                    </a:lnTo>
                    <a:cubicBezTo>
                      <a:pt x="238" y="88"/>
                      <a:pt x="238" y="88"/>
                      <a:pt x="233" y="84"/>
                    </a:cubicBezTo>
                    <a:cubicBezTo>
                      <a:pt x="233" y="79"/>
                      <a:pt x="233" y="79"/>
                      <a:pt x="228" y="75"/>
                    </a:cubicBezTo>
                    <a:cubicBezTo>
                      <a:pt x="224" y="69"/>
                      <a:pt x="224" y="69"/>
                      <a:pt x="219" y="69"/>
                    </a:cubicBezTo>
                    <a:cubicBezTo>
                      <a:pt x="215" y="65"/>
                      <a:pt x="215" y="65"/>
                      <a:pt x="210" y="65"/>
                    </a:cubicBezTo>
                    <a:lnTo>
                      <a:pt x="200" y="65"/>
                    </a:lnTo>
                    <a:cubicBezTo>
                      <a:pt x="196" y="69"/>
                      <a:pt x="192" y="69"/>
                      <a:pt x="187" y="75"/>
                    </a:cubicBezTo>
                    <a:lnTo>
                      <a:pt x="187" y="79"/>
                    </a:lnTo>
                    <a:cubicBezTo>
                      <a:pt x="127" y="52"/>
                      <a:pt x="71" y="24"/>
                      <a:pt x="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0" name="Google Shape;640;p17"/>
              <p:cNvSpPr/>
              <p:nvPr/>
            </p:nvSpPr>
            <p:spPr>
              <a:xfrm>
                <a:off x="5353049" y="1620641"/>
                <a:ext cx="33041" cy="43063"/>
              </a:xfrm>
              <a:custGeom>
                <a:rect b="b" l="l" r="r" t="t"/>
                <a:pathLst>
                  <a:path extrusionOk="0" h="219" w="168">
                    <a:moveTo>
                      <a:pt x="19" y="1"/>
                    </a:moveTo>
                    <a:lnTo>
                      <a:pt x="0" y="10"/>
                    </a:lnTo>
                    <a:lnTo>
                      <a:pt x="107" y="173"/>
                    </a:lnTo>
                    <a:cubicBezTo>
                      <a:pt x="98" y="191"/>
                      <a:pt x="103" y="218"/>
                      <a:pt x="131" y="218"/>
                    </a:cubicBezTo>
                    <a:cubicBezTo>
                      <a:pt x="168" y="218"/>
                      <a:pt x="168" y="163"/>
                      <a:pt x="131" y="163"/>
                    </a:cubicBezTo>
                    <a:lnTo>
                      <a:pt x="126" y="163"/>
                    </a:lnTo>
                    <a:lnTo>
                      <a:pt x="1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1" name="Google Shape;641;p17"/>
              <p:cNvSpPr/>
              <p:nvPr/>
            </p:nvSpPr>
            <p:spPr>
              <a:xfrm>
                <a:off x="5334758" y="1627130"/>
                <a:ext cx="14947" cy="48569"/>
              </a:xfrm>
              <a:custGeom>
                <a:rect b="b" l="l" r="r" t="t"/>
                <a:pathLst>
                  <a:path extrusionOk="0" h="247" w="76">
                    <a:moveTo>
                      <a:pt x="24" y="0"/>
                    </a:moveTo>
                    <a:lnTo>
                      <a:pt x="24" y="196"/>
                    </a:lnTo>
                    <a:cubicBezTo>
                      <a:pt x="1" y="204"/>
                      <a:pt x="5" y="247"/>
                      <a:pt x="38" y="247"/>
                    </a:cubicBezTo>
                    <a:cubicBezTo>
                      <a:pt x="70" y="247"/>
                      <a:pt x="75" y="200"/>
                      <a:pt x="48" y="196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2" name="Google Shape;642;p17"/>
              <p:cNvSpPr/>
              <p:nvPr/>
            </p:nvSpPr>
            <p:spPr>
              <a:xfrm>
                <a:off x="5300143" y="1569319"/>
                <a:ext cx="69426" cy="69805"/>
              </a:xfrm>
              <a:custGeom>
                <a:rect b="b" l="l" r="r" t="t"/>
                <a:pathLst>
                  <a:path extrusionOk="0" h="355" w="353">
                    <a:moveTo>
                      <a:pt x="177" y="1"/>
                    </a:moveTo>
                    <a:cubicBezTo>
                      <a:pt x="79" y="1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4" y="355"/>
                      <a:pt x="353" y="275"/>
                      <a:pt x="353" y="178"/>
                    </a:cubicBezTo>
                    <a:cubicBezTo>
                      <a:pt x="353" y="80"/>
                      <a:pt x="274" y="1"/>
                      <a:pt x="1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43" name="Google Shape;643;p17"/>
            <p:cNvGrpSpPr/>
            <p:nvPr/>
          </p:nvGrpSpPr>
          <p:grpSpPr>
            <a:xfrm>
              <a:off x="8430933" y="3862306"/>
              <a:ext cx="487971" cy="462600"/>
              <a:chOff x="5212426" y="1489091"/>
              <a:chExt cx="247024" cy="234192"/>
            </a:xfrm>
          </p:grpSpPr>
          <p:sp>
            <p:nvSpPr>
              <p:cNvPr id="644" name="Google Shape;644;p17"/>
              <p:cNvSpPr/>
              <p:nvPr/>
            </p:nvSpPr>
            <p:spPr>
              <a:xfrm>
                <a:off x="5212426" y="1489091"/>
                <a:ext cx="247024" cy="234192"/>
              </a:xfrm>
              <a:custGeom>
                <a:rect b="b" l="l" r="r" t="t"/>
                <a:pathLst>
                  <a:path extrusionOk="0" h="1191" w="1256">
                    <a:moveTo>
                      <a:pt x="636" y="1"/>
                    </a:moveTo>
                    <a:cubicBezTo>
                      <a:pt x="608" y="1"/>
                      <a:pt x="580" y="5"/>
                      <a:pt x="552" y="5"/>
                    </a:cubicBezTo>
                    <a:cubicBezTo>
                      <a:pt x="474" y="18"/>
                      <a:pt x="395" y="33"/>
                      <a:pt x="329" y="84"/>
                    </a:cubicBezTo>
                    <a:cubicBezTo>
                      <a:pt x="297" y="106"/>
                      <a:pt x="284" y="144"/>
                      <a:pt x="297" y="186"/>
                    </a:cubicBezTo>
                    <a:cubicBezTo>
                      <a:pt x="307" y="228"/>
                      <a:pt x="329" y="269"/>
                      <a:pt x="348" y="307"/>
                    </a:cubicBezTo>
                    <a:cubicBezTo>
                      <a:pt x="363" y="335"/>
                      <a:pt x="381" y="358"/>
                      <a:pt x="400" y="391"/>
                    </a:cubicBezTo>
                    <a:cubicBezTo>
                      <a:pt x="385" y="385"/>
                      <a:pt x="381" y="385"/>
                      <a:pt x="376" y="381"/>
                    </a:cubicBezTo>
                    <a:cubicBezTo>
                      <a:pt x="307" y="355"/>
                      <a:pt x="238" y="329"/>
                      <a:pt x="162" y="329"/>
                    </a:cubicBezTo>
                    <a:cubicBezTo>
                      <a:pt x="156" y="329"/>
                      <a:pt x="150" y="329"/>
                      <a:pt x="144" y="330"/>
                    </a:cubicBezTo>
                    <a:cubicBezTo>
                      <a:pt x="84" y="330"/>
                      <a:pt x="50" y="353"/>
                      <a:pt x="32" y="413"/>
                    </a:cubicBezTo>
                    <a:cubicBezTo>
                      <a:pt x="9" y="516"/>
                      <a:pt x="0" y="619"/>
                      <a:pt x="32" y="726"/>
                    </a:cubicBezTo>
                    <a:cubicBezTo>
                      <a:pt x="45" y="772"/>
                      <a:pt x="82" y="804"/>
                      <a:pt x="132" y="804"/>
                    </a:cubicBezTo>
                    <a:cubicBezTo>
                      <a:pt x="136" y="804"/>
                      <a:pt x="140" y="804"/>
                      <a:pt x="144" y="804"/>
                    </a:cubicBezTo>
                    <a:cubicBezTo>
                      <a:pt x="195" y="795"/>
                      <a:pt x="251" y="781"/>
                      <a:pt x="307" y="767"/>
                    </a:cubicBezTo>
                    <a:cubicBezTo>
                      <a:pt x="335" y="758"/>
                      <a:pt x="367" y="744"/>
                      <a:pt x="395" y="730"/>
                    </a:cubicBezTo>
                    <a:lnTo>
                      <a:pt x="395" y="730"/>
                    </a:lnTo>
                    <a:cubicBezTo>
                      <a:pt x="395" y="739"/>
                      <a:pt x="385" y="748"/>
                      <a:pt x="381" y="754"/>
                    </a:cubicBezTo>
                    <a:cubicBezTo>
                      <a:pt x="339" y="809"/>
                      <a:pt x="288" y="860"/>
                      <a:pt x="251" y="915"/>
                    </a:cubicBezTo>
                    <a:cubicBezTo>
                      <a:pt x="209" y="967"/>
                      <a:pt x="209" y="1027"/>
                      <a:pt x="269" y="1074"/>
                    </a:cubicBezTo>
                    <a:cubicBezTo>
                      <a:pt x="357" y="1144"/>
                      <a:pt x="460" y="1181"/>
                      <a:pt x="571" y="1190"/>
                    </a:cubicBezTo>
                    <a:cubicBezTo>
                      <a:pt x="576" y="1190"/>
                      <a:pt x="580" y="1191"/>
                      <a:pt x="584" y="1191"/>
                    </a:cubicBezTo>
                    <a:cubicBezTo>
                      <a:pt x="621" y="1191"/>
                      <a:pt x="652" y="1172"/>
                      <a:pt x="664" y="1134"/>
                    </a:cubicBezTo>
                    <a:cubicBezTo>
                      <a:pt x="683" y="1093"/>
                      <a:pt x="692" y="1050"/>
                      <a:pt x="702" y="1009"/>
                    </a:cubicBezTo>
                    <a:cubicBezTo>
                      <a:pt x="711" y="977"/>
                      <a:pt x="711" y="949"/>
                      <a:pt x="715" y="915"/>
                    </a:cubicBezTo>
                    <a:lnTo>
                      <a:pt x="720" y="915"/>
                    </a:lnTo>
                    <a:cubicBezTo>
                      <a:pt x="725" y="925"/>
                      <a:pt x="730" y="930"/>
                      <a:pt x="734" y="939"/>
                    </a:cubicBezTo>
                    <a:cubicBezTo>
                      <a:pt x="762" y="995"/>
                      <a:pt x="790" y="1055"/>
                      <a:pt x="841" y="1102"/>
                    </a:cubicBezTo>
                    <a:cubicBezTo>
                      <a:pt x="861" y="1119"/>
                      <a:pt x="882" y="1127"/>
                      <a:pt x="904" y="1127"/>
                    </a:cubicBezTo>
                    <a:cubicBezTo>
                      <a:pt x="919" y="1127"/>
                      <a:pt x="933" y="1123"/>
                      <a:pt x="948" y="1116"/>
                    </a:cubicBezTo>
                    <a:cubicBezTo>
                      <a:pt x="1060" y="1060"/>
                      <a:pt x="1134" y="971"/>
                      <a:pt x="1185" y="865"/>
                    </a:cubicBezTo>
                    <a:cubicBezTo>
                      <a:pt x="1204" y="823"/>
                      <a:pt x="1194" y="786"/>
                      <a:pt x="1162" y="758"/>
                    </a:cubicBezTo>
                    <a:cubicBezTo>
                      <a:pt x="1134" y="726"/>
                      <a:pt x="1097" y="702"/>
                      <a:pt x="1060" y="679"/>
                    </a:cubicBezTo>
                    <a:cubicBezTo>
                      <a:pt x="1032" y="660"/>
                      <a:pt x="999" y="646"/>
                      <a:pt x="966" y="628"/>
                    </a:cubicBezTo>
                    <a:cubicBezTo>
                      <a:pt x="990" y="623"/>
                      <a:pt x="1009" y="619"/>
                      <a:pt x="1032" y="614"/>
                    </a:cubicBezTo>
                    <a:cubicBezTo>
                      <a:pt x="1088" y="600"/>
                      <a:pt x="1144" y="591"/>
                      <a:pt x="1194" y="572"/>
                    </a:cubicBezTo>
                    <a:cubicBezTo>
                      <a:pt x="1236" y="558"/>
                      <a:pt x="1255" y="516"/>
                      <a:pt x="1250" y="475"/>
                    </a:cubicBezTo>
                    <a:cubicBezTo>
                      <a:pt x="1241" y="372"/>
                      <a:pt x="1189" y="288"/>
                      <a:pt x="1129" y="205"/>
                    </a:cubicBezTo>
                    <a:cubicBezTo>
                      <a:pt x="1125" y="200"/>
                      <a:pt x="1101" y="177"/>
                      <a:pt x="1092" y="172"/>
                    </a:cubicBezTo>
                    <a:cubicBezTo>
                      <a:pt x="1072" y="152"/>
                      <a:pt x="1049" y="139"/>
                      <a:pt x="1022" y="139"/>
                    </a:cubicBezTo>
                    <a:cubicBezTo>
                      <a:pt x="1012" y="139"/>
                      <a:pt x="1001" y="141"/>
                      <a:pt x="990" y="144"/>
                    </a:cubicBezTo>
                    <a:cubicBezTo>
                      <a:pt x="938" y="162"/>
                      <a:pt x="897" y="200"/>
                      <a:pt x="855" y="237"/>
                    </a:cubicBezTo>
                    <a:cubicBezTo>
                      <a:pt x="822" y="269"/>
                      <a:pt x="795" y="302"/>
                      <a:pt x="758" y="344"/>
                    </a:cubicBezTo>
                    <a:cubicBezTo>
                      <a:pt x="758" y="325"/>
                      <a:pt x="758" y="316"/>
                      <a:pt x="762" y="302"/>
                    </a:cubicBezTo>
                    <a:cubicBezTo>
                      <a:pt x="762" y="246"/>
                      <a:pt x="771" y="186"/>
                      <a:pt x="767" y="130"/>
                    </a:cubicBezTo>
                    <a:cubicBezTo>
                      <a:pt x="762" y="42"/>
                      <a:pt x="720" y="1"/>
                      <a:pt x="6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5" name="Google Shape;645;p17"/>
              <p:cNvSpPr/>
              <p:nvPr/>
            </p:nvSpPr>
            <p:spPr>
              <a:xfrm>
                <a:off x="5344986" y="1546509"/>
                <a:ext cx="41105" cy="45816"/>
              </a:xfrm>
              <a:custGeom>
                <a:rect b="b" l="l" r="r" t="t"/>
                <a:pathLst>
                  <a:path extrusionOk="0" h="233" w="209">
                    <a:moveTo>
                      <a:pt x="172" y="1"/>
                    </a:moveTo>
                    <a:cubicBezTo>
                      <a:pt x="153" y="1"/>
                      <a:pt x="144" y="20"/>
                      <a:pt x="148" y="33"/>
                    </a:cubicBezTo>
                    <a:lnTo>
                      <a:pt x="129" y="52"/>
                    </a:lnTo>
                    <a:cubicBezTo>
                      <a:pt x="79" y="112"/>
                      <a:pt x="37" y="168"/>
                      <a:pt x="0" y="219"/>
                    </a:cubicBezTo>
                    <a:lnTo>
                      <a:pt x="18" y="233"/>
                    </a:lnTo>
                    <a:cubicBezTo>
                      <a:pt x="56" y="183"/>
                      <a:pt x="97" y="127"/>
                      <a:pt x="148" y="66"/>
                    </a:cubicBezTo>
                    <a:lnTo>
                      <a:pt x="157" y="52"/>
                    </a:lnTo>
                    <a:cubicBezTo>
                      <a:pt x="163" y="57"/>
                      <a:pt x="167" y="57"/>
                      <a:pt x="172" y="57"/>
                    </a:cubicBezTo>
                    <a:cubicBezTo>
                      <a:pt x="209" y="57"/>
                      <a:pt x="209" y="1"/>
                      <a:pt x="1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6" name="Google Shape;646;p17"/>
              <p:cNvSpPr/>
              <p:nvPr/>
            </p:nvSpPr>
            <p:spPr>
              <a:xfrm>
                <a:off x="5298963" y="1623394"/>
                <a:ext cx="29698" cy="47782"/>
              </a:xfrm>
              <a:custGeom>
                <a:rect b="b" l="l" r="r" t="t"/>
                <a:pathLst>
                  <a:path extrusionOk="0" h="243" w="151">
                    <a:moveTo>
                      <a:pt x="131" y="0"/>
                    </a:moveTo>
                    <a:cubicBezTo>
                      <a:pt x="103" y="65"/>
                      <a:pt x="76" y="126"/>
                      <a:pt x="43" y="182"/>
                    </a:cubicBezTo>
                    <a:lnTo>
                      <a:pt x="39" y="182"/>
                    </a:lnTo>
                    <a:cubicBezTo>
                      <a:pt x="1" y="182"/>
                      <a:pt x="1" y="242"/>
                      <a:pt x="39" y="242"/>
                    </a:cubicBezTo>
                    <a:cubicBezTo>
                      <a:pt x="67" y="242"/>
                      <a:pt x="71" y="215"/>
                      <a:pt x="67" y="196"/>
                    </a:cubicBezTo>
                    <a:cubicBezTo>
                      <a:pt x="95" y="135"/>
                      <a:pt x="127" y="75"/>
                      <a:pt x="150" y="9"/>
                    </a:cubicBezTo>
                    <a:lnTo>
                      <a:pt x="1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7" name="Google Shape;647;p17"/>
              <p:cNvSpPr/>
              <p:nvPr/>
            </p:nvSpPr>
            <p:spPr>
              <a:xfrm>
                <a:off x="5275362" y="1614152"/>
                <a:ext cx="44055" cy="36771"/>
              </a:xfrm>
              <a:custGeom>
                <a:rect b="b" l="l" r="r" t="t"/>
                <a:pathLst>
                  <a:path extrusionOk="0" h="187" w="224">
                    <a:moveTo>
                      <a:pt x="210" y="0"/>
                    </a:moveTo>
                    <a:lnTo>
                      <a:pt x="52" y="135"/>
                    </a:lnTo>
                    <a:cubicBezTo>
                      <a:pt x="47" y="131"/>
                      <a:pt x="43" y="131"/>
                      <a:pt x="37" y="131"/>
                    </a:cubicBezTo>
                    <a:cubicBezTo>
                      <a:pt x="0" y="131"/>
                      <a:pt x="0" y="187"/>
                      <a:pt x="37" y="187"/>
                    </a:cubicBezTo>
                    <a:cubicBezTo>
                      <a:pt x="56" y="187"/>
                      <a:pt x="65" y="168"/>
                      <a:pt x="61" y="154"/>
                    </a:cubicBezTo>
                    <a:lnTo>
                      <a:pt x="223" y="19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8" name="Google Shape;648;p17"/>
              <p:cNvSpPr/>
              <p:nvPr/>
            </p:nvSpPr>
            <p:spPr>
              <a:xfrm>
                <a:off x="5262578" y="1599601"/>
                <a:ext cx="51332" cy="14748"/>
              </a:xfrm>
              <a:custGeom>
                <a:rect b="b" l="l" r="r" t="t"/>
                <a:pathLst>
                  <a:path extrusionOk="0" h="75" w="261">
                    <a:moveTo>
                      <a:pt x="256" y="1"/>
                    </a:moveTo>
                    <a:lnTo>
                      <a:pt x="61" y="24"/>
                    </a:lnTo>
                    <a:cubicBezTo>
                      <a:pt x="56" y="19"/>
                      <a:pt x="46" y="14"/>
                      <a:pt x="37" y="14"/>
                    </a:cubicBezTo>
                    <a:cubicBezTo>
                      <a:pt x="1" y="14"/>
                      <a:pt x="1" y="74"/>
                      <a:pt x="37" y="74"/>
                    </a:cubicBezTo>
                    <a:cubicBezTo>
                      <a:pt x="56" y="74"/>
                      <a:pt x="65" y="61"/>
                      <a:pt x="65" y="47"/>
                    </a:cubicBezTo>
                    <a:lnTo>
                      <a:pt x="261" y="24"/>
                    </a:lnTo>
                    <a:lnTo>
                      <a:pt x="25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9" name="Google Shape;649;p17"/>
              <p:cNvSpPr/>
              <p:nvPr/>
            </p:nvSpPr>
            <p:spPr>
              <a:xfrm>
                <a:off x="5319221" y="1532941"/>
                <a:ext cx="17504" cy="56041"/>
              </a:xfrm>
              <a:custGeom>
                <a:rect b="b" l="l" r="r" t="t"/>
                <a:pathLst>
                  <a:path extrusionOk="0" h="285" w="89">
                    <a:moveTo>
                      <a:pt x="19" y="1"/>
                    </a:moveTo>
                    <a:cubicBezTo>
                      <a:pt x="15" y="1"/>
                      <a:pt x="15" y="5"/>
                      <a:pt x="9" y="5"/>
                    </a:cubicBezTo>
                    <a:cubicBezTo>
                      <a:pt x="5" y="10"/>
                      <a:pt x="5" y="14"/>
                      <a:pt x="5" y="14"/>
                    </a:cubicBezTo>
                    <a:cubicBezTo>
                      <a:pt x="0" y="18"/>
                      <a:pt x="0" y="23"/>
                      <a:pt x="0" y="29"/>
                    </a:cubicBezTo>
                    <a:cubicBezTo>
                      <a:pt x="0" y="29"/>
                      <a:pt x="0" y="33"/>
                      <a:pt x="5" y="33"/>
                    </a:cubicBezTo>
                    <a:cubicBezTo>
                      <a:pt x="5" y="37"/>
                      <a:pt x="5" y="42"/>
                      <a:pt x="9" y="46"/>
                    </a:cubicBezTo>
                    <a:cubicBezTo>
                      <a:pt x="15" y="46"/>
                      <a:pt x="15" y="51"/>
                      <a:pt x="15" y="51"/>
                    </a:cubicBezTo>
                    <a:cubicBezTo>
                      <a:pt x="19" y="51"/>
                      <a:pt x="19" y="56"/>
                      <a:pt x="24" y="56"/>
                    </a:cubicBezTo>
                    <a:cubicBezTo>
                      <a:pt x="33" y="84"/>
                      <a:pt x="37" y="117"/>
                      <a:pt x="43" y="153"/>
                    </a:cubicBezTo>
                    <a:cubicBezTo>
                      <a:pt x="52" y="196"/>
                      <a:pt x="61" y="237"/>
                      <a:pt x="71" y="284"/>
                    </a:cubicBezTo>
                    <a:lnTo>
                      <a:pt x="89" y="280"/>
                    </a:lnTo>
                    <a:cubicBezTo>
                      <a:pt x="80" y="233"/>
                      <a:pt x="71" y="190"/>
                      <a:pt x="65" y="149"/>
                    </a:cubicBezTo>
                    <a:cubicBezTo>
                      <a:pt x="61" y="117"/>
                      <a:pt x="52" y="84"/>
                      <a:pt x="47" y="51"/>
                    </a:cubicBezTo>
                    <a:cubicBezTo>
                      <a:pt x="47" y="51"/>
                      <a:pt x="52" y="51"/>
                      <a:pt x="56" y="46"/>
                    </a:cubicBezTo>
                    <a:cubicBezTo>
                      <a:pt x="56" y="46"/>
                      <a:pt x="61" y="42"/>
                      <a:pt x="61" y="37"/>
                    </a:cubicBezTo>
                    <a:lnTo>
                      <a:pt x="61" y="29"/>
                    </a:lnTo>
                    <a:lnTo>
                      <a:pt x="61" y="18"/>
                    </a:lnTo>
                    <a:cubicBezTo>
                      <a:pt x="61" y="14"/>
                      <a:pt x="56" y="10"/>
                      <a:pt x="56" y="5"/>
                    </a:cubicBezTo>
                    <a:cubicBezTo>
                      <a:pt x="52" y="5"/>
                      <a:pt x="52" y="5"/>
                      <a:pt x="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0" name="Google Shape;650;p17"/>
              <p:cNvSpPr/>
              <p:nvPr/>
            </p:nvSpPr>
            <p:spPr>
              <a:xfrm>
                <a:off x="5349509" y="1574038"/>
                <a:ext cx="52119" cy="25759"/>
              </a:xfrm>
              <a:custGeom>
                <a:rect b="b" l="l" r="r" t="t"/>
                <a:pathLst>
                  <a:path extrusionOk="0" h="131" w="265">
                    <a:moveTo>
                      <a:pt x="228" y="0"/>
                    </a:moveTo>
                    <a:cubicBezTo>
                      <a:pt x="214" y="0"/>
                      <a:pt x="205" y="15"/>
                      <a:pt x="205" y="28"/>
                    </a:cubicBezTo>
                    <a:cubicBezTo>
                      <a:pt x="172" y="37"/>
                      <a:pt x="144" y="52"/>
                      <a:pt x="116" y="61"/>
                    </a:cubicBezTo>
                    <a:cubicBezTo>
                      <a:pt x="84" y="75"/>
                      <a:pt x="46" y="88"/>
                      <a:pt x="0" y="107"/>
                    </a:cubicBezTo>
                    <a:lnTo>
                      <a:pt x="9" y="131"/>
                    </a:lnTo>
                    <a:cubicBezTo>
                      <a:pt x="56" y="112"/>
                      <a:pt x="93" y="98"/>
                      <a:pt x="125" y="84"/>
                    </a:cubicBezTo>
                    <a:cubicBezTo>
                      <a:pt x="153" y="71"/>
                      <a:pt x="181" y="61"/>
                      <a:pt x="209" y="47"/>
                    </a:cubicBezTo>
                    <a:cubicBezTo>
                      <a:pt x="214" y="52"/>
                      <a:pt x="224" y="56"/>
                      <a:pt x="228" y="56"/>
                    </a:cubicBezTo>
                    <a:cubicBezTo>
                      <a:pt x="265" y="56"/>
                      <a:pt x="265" y="0"/>
                      <a:pt x="2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1" name="Google Shape;651;p17"/>
              <p:cNvSpPr/>
              <p:nvPr/>
            </p:nvSpPr>
            <p:spPr>
              <a:xfrm>
                <a:off x="5338495" y="1534711"/>
                <a:ext cx="21044" cy="53288"/>
              </a:xfrm>
              <a:custGeom>
                <a:rect b="b" l="l" r="r" t="t"/>
                <a:pathLst>
                  <a:path extrusionOk="0" h="271" w="107">
                    <a:moveTo>
                      <a:pt x="74" y="1"/>
                    </a:moveTo>
                    <a:cubicBezTo>
                      <a:pt x="42" y="1"/>
                      <a:pt x="37" y="33"/>
                      <a:pt x="51" y="52"/>
                    </a:cubicBezTo>
                    <a:cubicBezTo>
                      <a:pt x="37" y="121"/>
                      <a:pt x="19" y="196"/>
                      <a:pt x="1" y="265"/>
                    </a:cubicBezTo>
                    <a:lnTo>
                      <a:pt x="23" y="271"/>
                    </a:lnTo>
                    <a:cubicBezTo>
                      <a:pt x="42" y="200"/>
                      <a:pt x="61" y="131"/>
                      <a:pt x="74" y="56"/>
                    </a:cubicBezTo>
                    <a:cubicBezTo>
                      <a:pt x="107" y="56"/>
                      <a:pt x="107" y="1"/>
                      <a:pt x="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2" name="Google Shape;652;p17"/>
              <p:cNvSpPr/>
              <p:nvPr/>
            </p:nvSpPr>
            <p:spPr>
              <a:xfrm>
                <a:off x="5268085" y="1570302"/>
                <a:ext cx="46809" cy="23203"/>
              </a:xfrm>
              <a:custGeom>
                <a:rect b="b" l="l" r="r" t="t"/>
                <a:pathLst>
                  <a:path extrusionOk="0" h="118" w="238">
                    <a:moveTo>
                      <a:pt x="37" y="0"/>
                    </a:moveTo>
                    <a:cubicBezTo>
                      <a:pt x="1" y="0"/>
                      <a:pt x="1" y="56"/>
                      <a:pt x="37" y="56"/>
                    </a:cubicBezTo>
                    <a:cubicBezTo>
                      <a:pt x="46" y="56"/>
                      <a:pt x="56" y="52"/>
                      <a:pt x="61" y="47"/>
                    </a:cubicBezTo>
                    <a:cubicBezTo>
                      <a:pt x="117" y="66"/>
                      <a:pt x="172" y="90"/>
                      <a:pt x="228" y="117"/>
                    </a:cubicBezTo>
                    <a:lnTo>
                      <a:pt x="237" y="94"/>
                    </a:lnTo>
                    <a:cubicBezTo>
                      <a:pt x="181" y="66"/>
                      <a:pt x="125" y="43"/>
                      <a:pt x="65" y="24"/>
                    </a:cubicBezTo>
                    <a:cubicBezTo>
                      <a:pt x="65" y="10"/>
                      <a:pt x="56" y="0"/>
                      <a:pt x="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3" name="Google Shape;653;p17"/>
              <p:cNvSpPr/>
              <p:nvPr/>
            </p:nvSpPr>
            <p:spPr>
              <a:xfrm>
                <a:off x="5289130" y="1544739"/>
                <a:ext cx="39532" cy="49552"/>
              </a:xfrm>
              <a:custGeom>
                <a:rect b="b" l="l" r="r" t="t"/>
                <a:pathLst>
                  <a:path extrusionOk="0" h="252" w="201">
                    <a:moveTo>
                      <a:pt x="37" y="1"/>
                    </a:moveTo>
                    <a:cubicBezTo>
                      <a:pt x="1" y="1"/>
                      <a:pt x="1" y="57"/>
                      <a:pt x="37" y="57"/>
                    </a:cubicBezTo>
                    <a:lnTo>
                      <a:pt x="42" y="57"/>
                    </a:lnTo>
                    <a:cubicBezTo>
                      <a:pt x="93" y="117"/>
                      <a:pt x="140" y="182"/>
                      <a:pt x="181" y="252"/>
                    </a:cubicBezTo>
                    <a:lnTo>
                      <a:pt x="200" y="237"/>
                    </a:lnTo>
                    <a:cubicBezTo>
                      <a:pt x="158" y="168"/>
                      <a:pt x="112" y="102"/>
                      <a:pt x="61" y="42"/>
                    </a:cubicBezTo>
                    <a:cubicBezTo>
                      <a:pt x="70" y="24"/>
                      <a:pt x="61" y="1"/>
                      <a:pt x="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4" name="Google Shape;654;p17"/>
              <p:cNvSpPr/>
              <p:nvPr/>
            </p:nvSpPr>
            <p:spPr>
              <a:xfrm>
                <a:off x="5357573" y="1600584"/>
                <a:ext cx="47005" cy="24776"/>
              </a:xfrm>
              <a:custGeom>
                <a:rect b="b" l="l" r="r" t="t"/>
                <a:pathLst>
                  <a:path extrusionOk="0" h="126" w="239">
                    <a:moveTo>
                      <a:pt x="10" y="0"/>
                    </a:moveTo>
                    <a:lnTo>
                      <a:pt x="1" y="19"/>
                    </a:lnTo>
                    <a:cubicBezTo>
                      <a:pt x="61" y="47"/>
                      <a:pt x="121" y="69"/>
                      <a:pt x="183" y="97"/>
                    </a:cubicBezTo>
                    <a:lnTo>
                      <a:pt x="183" y="112"/>
                    </a:lnTo>
                    <a:lnTo>
                      <a:pt x="187" y="116"/>
                    </a:lnTo>
                    <a:cubicBezTo>
                      <a:pt x="192" y="121"/>
                      <a:pt x="196" y="125"/>
                      <a:pt x="196" y="125"/>
                    </a:cubicBezTo>
                    <a:lnTo>
                      <a:pt x="215" y="125"/>
                    </a:lnTo>
                    <a:cubicBezTo>
                      <a:pt x="219" y="125"/>
                      <a:pt x="224" y="121"/>
                      <a:pt x="228" y="116"/>
                    </a:cubicBezTo>
                    <a:cubicBezTo>
                      <a:pt x="228" y="116"/>
                      <a:pt x="233" y="116"/>
                      <a:pt x="233" y="112"/>
                    </a:cubicBezTo>
                    <a:cubicBezTo>
                      <a:pt x="238" y="107"/>
                      <a:pt x="238" y="103"/>
                      <a:pt x="238" y="97"/>
                    </a:cubicBezTo>
                    <a:lnTo>
                      <a:pt x="238" y="93"/>
                    </a:lnTo>
                    <a:cubicBezTo>
                      <a:pt x="238" y="88"/>
                      <a:pt x="238" y="88"/>
                      <a:pt x="233" y="84"/>
                    </a:cubicBezTo>
                    <a:cubicBezTo>
                      <a:pt x="233" y="79"/>
                      <a:pt x="233" y="79"/>
                      <a:pt x="228" y="75"/>
                    </a:cubicBezTo>
                    <a:cubicBezTo>
                      <a:pt x="224" y="69"/>
                      <a:pt x="224" y="69"/>
                      <a:pt x="219" y="69"/>
                    </a:cubicBezTo>
                    <a:cubicBezTo>
                      <a:pt x="215" y="65"/>
                      <a:pt x="215" y="65"/>
                      <a:pt x="210" y="65"/>
                    </a:cubicBezTo>
                    <a:lnTo>
                      <a:pt x="200" y="65"/>
                    </a:lnTo>
                    <a:cubicBezTo>
                      <a:pt x="196" y="69"/>
                      <a:pt x="192" y="69"/>
                      <a:pt x="187" y="75"/>
                    </a:cubicBezTo>
                    <a:lnTo>
                      <a:pt x="187" y="79"/>
                    </a:lnTo>
                    <a:cubicBezTo>
                      <a:pt x="127" y="52"/>
                      <a:pt x="71" y="24"/>
                      <a:pt x="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5" name="Google Shape;655;p17"/>
              <p:cNvSpPr/>
              <p:nvPr/>
            </p:nvSpPr>
            <p:spPr>
              <a:xfrm>
                <a:off x="5353049" y="1620641"/>
                <a:ext cx="33041" cy="43063"/>
              </a:xfrm>
              <a:custGeom>
                <a:rect b="b" l="l" r="r" t="t"/>
                <a:pathLst>
                  <a:path extrusionOk="0" h="219" w="168">
                    <a:moveTo>
                      <a:pt x="19" y="1"/>
                    </a:moveTo>
                    <a:lnTo>
                      <a:pt x="0" y="10"/>
                    </a:lnTo>
                    <a:lnTo>
                      <a:pt x="107" y="173"/>
                    </a:lnTo>
                    <a:cubicBezTo>
                      <a:pt x="98" y="191"/>
                      <a:pt x="103" y="218"/>
                      <a:pt x="131" y="218"/>
                    </a:cubicBezTo>
                    <a:cubicBezTo>
                      <a:pt x="168" y="218"/>
                      <a:pt x="168" y="163"/>
                      <a:pt x="131" y="163"/>
                    </a:cubicBezTo>
                    <a:lnTo>
                      <a:pt x="126" y="163"/>
                    </a:lnTo>
                    <a:lnTo>
                      <a:pt x="1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6" name="Google Shape;656;p17"/>
              <p:cNvSpPr/>
              <p:nvPr/>
            </p:nvSpPr>
            <p:spPr>
              <a:xfrm>
                <a:off x="5334758" y="1627130"/>
                <a:ext cx="14947" cy="48569"/>
              </a:xfrm>
              <a:custGeom>
                <a:rect b="b" l="l" r="r" t="t"/>
                <a:pathLst>
                  <a:path extrusionOk="0" h="247" w="76">
                    <a:moveTo>
                      <a:pt x="24" y="0"/>
                    </a:moveTo>
                    <a:lnTo>
                      <a:pt x="24" y="196"/>
                    </a:lnTo>
                    <a:cubicBezTo>
                      <a:pt x="1" y="204"/>
                      <a:pt x="5" y="247"/>
                      <a:pt x="38" y="247"/>
                    </a:cubicBezTo>
                    <a:cubicBezTo>
                      <a:pt x="70" y="247"/>
                      <a:pt x="75" y="200"/>
                      <a:pt x="48" y="196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7" name="Google Shape;657;p17"/>
              <p:cNvSpPr/>
              <p:nvPr/>
            </p:nvSpPr>
            <p:spPr>
              <a:xfrm>
                <a:off x="5300143" y="1569319"/>
                <a:ext cx="69426" cy="69805"/>
              </a:xfrm>
              <a:custGeom>
                <a:rect b="b" l="l" r="r" t="t"/>
                <a:pathLst>
                  <a:path extrusionOk="0" h="355" w="353">
                    <a:moveTo>
                      <a:pt x="177" y="1"/>
                    </a:moveTo>
                    <a:cubicBezTo>
                      <a:pt x="79" y="1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4" y="355"/>
                      <a:pt x="353" y="275"/>
                      <a:pt x="353" y="178"/>
                    </a:cubicBezTo>
                    <a:cubicBezTo>
                      <a:pt x="353" y="80"/>
                      <a:pt x="274" y="1"/>
                      <a:pt x="1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58" name="Google Shape;658;p17"/>
          <p:cNvGrpSpPr/>
          <p:nvPr/>
        </p:nvGrpSpPr>
        <p:grpSpPr>
          <a:xfrm>
            <a:off x="7344414" y="2809763"/>
            <a:ext cx="2361076" cy="2887350"/>
            <a:chOff x="7344414" y="2809763"/>
            <a:chExt cx="2361076" cy="2887350"/>
          </a:xfrm>
        </p:grpSpPr>
        <p:grpSp>
          <p:nvGrpSpPr>
            <p:cNvPr id="659" name="Google Shape;659;p17"/>
            <p:cNvGrpSpPr/>
            <p:nvPr/>
          </p:nvGrpSpPr>
          <p:grpSpPr>
            <a:xfrm>
              <a:off x="7344414" y="4822180"/>
              <a:ext cx="820268" cy="798373"/>
              <a:chOff x="-2590563" y="2339367"/>
              <a:chExt cx="1185702" cy="1154051"/>
            </a:xfrm>
          </p:grpSpPr>
          <p:grpSp>
            <p:nvGrpSpPr>
              <p:cNvPr id="660" name="Google Shape;660;p17"/>
              <p:cNvGrpSpPr/>
              <p:nvPr/>
            </p:nvGrpSpPr>
            <p:grpSpPr>
              <a:xfrm flipH="1" rot="10349919">
                <a:off x="-2529631" y="2456587"/>
                <a:ext cx="686701" cy="978485"/>
                <a:chOff x="8414609" y="1754425"/>
                <a:chExt cx="813507" cy="1159172"/>
              </a:xfrm>
            </p:grpSpPr>
            <p:sp>
              <p:nvSpPr>
                <p:cNvPr id="661" name="Google Shape;661;p17"/>
                <p:cNvSpPr/>
                <p:nvPr/>
              </p:nvSpPr>
              <p:spPr>
                <a:xfrm rot="3203863">
                  <a:off x="8777556" y="2369511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2" name="Google Shape;662;p17"/>
                <p:cNvSpPr/>
                <p:nvPr/>
              </p:nvSpPr>
              <p:spPr>
                <a:xfrm rot="3203863">
                  <a:off x="8605281" y="2130573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3" name="Google Shape;663;p17"/>
                <p:cNvSpPr/>
                <p:nvPr/>
              </p:nvSpPr>
              <p:spPr>
                <a:xfrm rot="3203863">
                  <a:off x="8503120" y="1994579"/>
                  <a:ext cx="450755" cy="447202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4" name="Google Shape;664;p17"/>
                <p:cNvSpPr/>
                <p:nvPr/>
              </p:nvSpPr>
              <p:spPr>
                <a:xfrm rot="3203863">
                  <a:off x="8564629" y="1929322"/>
                  <a:ext cx="555177" cy="237522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65" name="Google Shape;665;p17"/>
              <p:cNvGrpSpPr/>
              <p:nvPr/>
            </p:nvGrpSpPr>
            <p:grpSpPr>
              <a:xfrm rot="10800000">
                <a:off x="-2225105" y="2339367"/>
                <a:ext cx="820244" cy="1154051"/>
                <a:chOff x="8414609" y="1662587"/>
                <a:chExt cx="971737" cy="1367198"/>
              </a:xfrm>
            </p:grpSpPr>
            <p:sp>
              <p:nvSpPr>
                <p:cNvPr id="666" name="Google Shape;666;p17"/>
                <p:cNvSpPr/>
                <p:nvPr/>
              </p:nvSpPr>
              <p:spPr>
                <a:xfrm rot="9523030">
                  <a:off x="8974595" y="1693780"/>
                  <a:ext cx="275848" cy="553348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7" name="Google Shape;667;p17"/>
                <p:cNvSpPr/>
                <p:nvPr/>
              </p:nvSpPr>
              <p:spPr>
                <a:xfrm rot="3203863">
                  <a:off x="8777556" y="2369511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8" name="Google Shape;668;p17"/>
                <p:cNvSpPr/>
                <p:nvPr/>
              </p:nvSpPr>
              <p:spPr>
                <a:xfrm rot="3203863">
                  <a:off x="8605281" y="2130573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9" name="Google Shape;669;p17"/>
                <p:cNvSpPr/>
                <p:nvPr/>
              </p:nvSpPr>
              <p:spPr>
                <a:xfrm rot="3203863">
                  <a:off x="8503120" y="1994579"/>
                  <a:ext cx="450755" cy="447202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0" name="Google Shape;670;p17"/>
                <p:cNvSpPr/>
                <p:nvPr/>
              </p:nvSpPr>
              <p:spPr>
                <a:xfrm rot="3203863">
                  <a:off x="8564629" y="1929322"/>
                  <a:ext cx="555177" cy="237522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1" name="Google Shape;671;p17"/>
                <p:cNvSpPr/>
                <p:nvPr/>
              </p:nvSpPr>
              <p:spPr>
                <a:xfrm rot="3203863">
                  <a:off x="8833933" y="2497765"/>
                  <a:ext cx="477730" cy="426321"/>
                </a:xfrm>
                <a:custGeom>
                  <a:rect b="b" l="l" r="r" t="t"/>
                  <a:pathLst>
                    <a:path extrusionOk="0" h="490" w="549">
                      <a:moveTo>
                        <a:pt x="1" y="0"/>
                      </a:moveTo>
                      <a:cubicBezTo>
                        <a:pt x="1" y="43"/>
                        <a:pt x="65" y="93"/>
                        <a:pt x="89" y="127"/>
                      </a:cubicBezTo>
                      <a:cubicBezTo>
                        <a:pt x="126" y="177"/>
                        <a:pt x="163" y="228"/>
                        <a:pt x="196" y="284"/>
                      </a:cubicBezTo>
                      <a:cubicBezTo>
                        <a:pt x="233" y="350"/>
                        <a:pt x="270" y="414"/>
                        <a:pt x="325" y="470"/>
                      </a:cubicBezTo>
                      <a:cubicBezTo>
                        <a:pt x="335" y="475"/>
                        <a:pt x="344" y="484"/>
                        <a:pt x="353" y="489"/>
                      </a:cubicBezTo>
                      <a:cubicBezTo>
                        <a:pt x="368" y="489"/>
                        <a:pt x="381" y="484"/>
                        <a:pt x="396" y="479"/>
                      </a:cubicBezTo>
                      <a:cubicBezTo>
                        <a:pt x="441" y="451"/>
                        <a:pt x="488" y="419"/>
                        <a:pt x="521" y="372"/>
                      </a:cubicBezTo>
                      <a:cubicBezTo>
                        <a:pt x="531" y="363"/>
                        <a:pt x="535" y="354"/>
                        <a:pt x="540" y="344"/>
                      </a:cubicBezTo>
                      <a:cubicBezTo>
                        <a:pt x="549" y="312"/>
                        <a:pt x="525" y="284"/>
                        <a:pt x="503" y="260"/>
                      </a:cubicBezTo>
                      <a:cubicBezTo>
                        <a:pt x="433" y="191"/>
                        <a:pt x="349" y="140"/>
                        <a:pt x="261" y="99"/>
                      </a:cubicBezTo>
                      <a:cubicBezTo>
                        <a:pt x="218" y="80"/>
                        <a:pt x="173" y="61"/>
                        <a:pt x="126" y="43"/>
                      </a:cubicBezTo>
                      <a:cubicBezTo>
                        <a:pt x="89" y="28"/>
                        <a:pt x="38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2" name="Google Shape;672;p17"/>
                <p:cNvSpPr/>
                <p:nvPr/>
              </p:nvSpPr>
              <p:spPr>
                <a:xfrm rot="4994081">
                  <a:off x="8946007" y="2175364"/>
                  <a:ext cx="271290" cy="243829"/>
                </a:xfrm>
                <a:custGeom>
                  <a:rect b="b" l="l" r="r" t="t"/>
                  <a:pathLst>
                    <a:path extrusionOk="0" h="225" w="304">
                      <a:moveTo>
                        <a:pt x="142" y="1"/>
                      </a:moveTo>
                      <a:cubicBezTo>
                        <a:pt x="126" y="1"/>
                        <a:pt x="110" y="3"/>
                        <a:pt x="93" y="8"/>
                      </a:cubicBezTo>
                      <a:cubicBezTo>
                        <a:pt x="76" y="12"/>
                        <a:pt x="38" y="17"/>
                        <a:pt x="29" y="36"/>
                      </a:cubicBezTo>
                      <a:cubicBezTo>
                        <a:pt x="1" y="83"/>
                        <a:pt x="61" y="143"/>
                        <a:pt x="89" y="166"/>
                      </a:cubicBezTo>
                      <a:cubicBezTo>
                        <a:pt x="121" y="194"/>
                        <a:pt x="159" y="212"/>
                        <a:pt x="196" y="218"/>
                      </a:cubicBezTo>
                      <a:cubicBezTo>
                        <a:pt x="209" y="221"/>
                        <a:pt x="222" y="224"/>
                        <a:pt x="235" y="224"/>
                      </a:cubicBezTo>
                      <a:cubicBezTo>
                        <a:pt x="241" y="224"/>
                        <a:pt x="246" y="224"/>
                        <a:pt x="252" y="222"/>
                      </a:cubicBezTo>
                      <a:cubicBezTo>
                        <a:pt x="271" y="218"/>
                        <a:pt x="289" y="203"/>
                        <a:pt x="299" y="184"/>
                      </a:cubicBezTo>
                      <a:cubicBezTo>
                        <a:pt x="303" y="175"/>
                        <a:pt x="303" y="156"/>
                        <a:pt x="303" y="143"/>
                      </a:cubicBezTo>
                      <a:cubicBezTo>
                        <a:pt x="293" y="78"/>
                        <a:pt x="243" y="17"/>
                        <a:pt x="177" y="4"/>
                      </a:cubicBezTo>
                      <a:cubicBezTo>
                        <a:pt x="165" y="2"/>
                        <a:pt x="154" y="1"/>
                        <a:pt x="1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673" name="Google Shape;673;p17"/>
            <p:cNvGrpSpPr/>
            <p:nvPr/>
          </p:nvGrpSpPr>
          <p:grpSpPr>
            <a:xfrm>
              <a:off x="8211625" y="4243008"/>
              <a:ext cx="1493865" cy="1454105"/>
              <a:chOff x="-2590563" y="2339367"/>
              <a:chExt cx="1185702" cy="1154051"/>
            </a:xfrm>
          </p:grpSpPr>
          <p:grpSp>
            <p:nvGrpSpPr>
              <p:cNvPr id="674" name="Google Shape;674;p17"/>
              <p:cNvGrpSpPr/>
              <p:nvPr/>
            </p:nvGrpSpPr>
            <p:grpSpPr>
              <a:xfrm flipH="1" rot="10349919">
                <a:off x="-2529631" y="2456587"/>
                <a:ext cx="686701" cy="978485"/>
                <a:chOff x="8414609" y="1754425"/>
                <a:chExt cx="813507" cy="1159172"/>
              </a:xfrm>
            </p:grpSpPr>
            <p:sp>
              <p:nvSpPr>
                <p:cNvPr id="675" name="Google Shape;675;p17"/>
                <p:cNvSpPr/>
                <p:nvPr/>
              </p:nvSpPr>
              <p:spPr>
                <a:xfrm rot="3203863">
                  <a:off x="8777556" y="2369511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6" name="Google Shape;676;p17"/>
                <p:cNvSpPr/>
                <p:nvPr/>
              </p:nvSpPr>
              <p:spPr>
                <a:xfrm rot="3203863">
                  <a:off x="8605281" y="2130573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7" name="Google Shape;677;p17"/>
                <p:cNvSpPr/>
                <p:nvPr/>
              </p:nvSpPr>
              <p:spPr>
                <a:xfrm rot="3203863">
                  <a:off x="8503120" y="1994579"/>
                  <a:ext cx="450755" cy="447202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8" name="Google Shape;678;p17"/>
                <p:cNvSpPr/>
                <p:nvPr/>
              </p:nvSpPr>
              <p:spPr>
                <a:xfrm rot="3203863">
                  <a:off x="8564629" y="1929322"/>
                  <a:ext cx="555177" cy="237522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79" name="Google Shape;679;p17"/>
              <p:cNvGrpSpPr/>
              <p:nvPr/>
            </p:nvGrpSpPr>
            <p:grpSpPr>
              <a:xfrm rot="10800000">
                <a:off x="-2225105" y="2339367"/>
                <a:ext cx="820244" cy="1154051"/>
                <a:chOff x="8414609" y="1662587"/>
                <a:chExt cx="971737" cy="1367198"/>
              </a:xfrm>
            </p:grpSpPr>
            <p:sp>
              <p:nvSpPr>
                <p:cNvPr id="680" name="Google Shape;680;p17"/>
                <p:cNvSpPr/>
                <p:nvPr/>
              </p:nvSpPr>
              <p:spPr>
                <a:xfrm rot="9523030">
                  <a:off x="8974595" y="1693780"/>
                  <a:ext cx="275848" cy="553348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1" name="Google Shape;681;p17"/>
                <p:cNvSpPr/>
                <p:nvPr/>
              </p:nvSpPr>
              <p:spPr>
                <a:xfrm rot="3203863">
                  <a:off x="8777556" y="2369511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2" name="Google Shape;682;p17"/>
                <p:cNvSpPr/>
                <p:nvPr/>
              </p:nvSpPr>
              <p:spPr>
                <a:xfrm rot="3203863">
                  <a:off x="8605281" y="2130573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3" name="Google Shape;683;p17"/>
                <p:cNvSpPr/>
                <p:nvPr/>
              </p:nvSpPr>
              <p:spPr>
                <a:xfrm rot="3203863">
                  <a:off x="8503120" y="1994579"/>
                  <a:ext cx="450755" cy="447202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4" name="Google Shape;684;p17"/>
                <p:cNvSpPr/>
                <p:nvPr/>
              </p:nvSpPr>
              <p:spPr>
                <a:xfrm rot="3203863">
                  <a:off x="8564629" y="1929322"/>
                  <a:ext cx="555177" cy="237522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5" name="Google Shape;685;p17"/>
                <p:cNvSpPr/>
                <p:nvPr/>
              </p:nvSpPr>
              <p:spPr>
                <a:xfrm rot="3203863">
                  <a:off x="8833933" y="2497765"/>
                  <a:ext cx="477730" cy="426321"/>
                </a:xfrm>
                <a:custGeom>
                  <a:rect b="b" l="l" r="r" t="t"/>
                  <a:pathLst>
                    <a:path extrusionOk="0" h="490" w="549">
                      <a:moveTo>
                        <a:pt x="1" y="0"/>
                      </a:moveTo>
                      <a:cubicBezTo>
                        <a:pt x="1" y="43"/>
                        <a:pt x="65" y="93"/>
                        <a:pt x="89" y="127"/>
                      </a:cubicBezTo>
                      <a:cubicBezTo>
                        <a:pt x="126" y="177"/>
                        <a:pt x="163" y="228"/>
                        <a:pt x="196" y="284"/>
                      </a:cubicBezTo>
                      <a:cubicBezTo>
                        <a:pt x="233" y="350"/>
                        <a:pt x="270" y="414"/>
                        <a:pt x="325" y="470"/>
                      </a:cubicBezTo>
                      <a:cubicBezTo>
                        <a:pt x="335" y="475"/>
                        <a:pt x="344" y="484"/>
                        <a:pt x="353" y="489"/>
                      </a:cubicBezTo>
                      <a:cubicBezTo>
                        <a:pt x="368" y="489"/>
                        <a:pt x="381" y="484"/>
                        <a:pt x="396" y="479"/>
                      </a:cubicBezTo>
                      <a:cubicBezTo>
                        <a:pt x="441" y="451"/>
                        <a:pt x="488" y="419"/>
                        <a:pt x="521" y="372"/>
                      </a:cubicBezTo>
                      <a:cubicBezTo>
                        <a:pt x="531" y="363"/>
                        <a:pt x="535" y="354"/>
                        <a:pt x="540" y="344"/>
                      </a:cubicBezTo>
                      <a:cubicBezTo>
                        <a:pt x="549" y="312"/>
                        <a:pt x="525" y="284"/>
                        <a:pt x="503" y="260"/>
                      </a:cubicBezTo>
                      <a:cubicBezTo>
                        <a:pt x="433" y="191"/>
                        <a:pt x="349" y="140"/>
                        <a:pt x="261" y="99"/>
                      </a:cubicBezTo>
                      <a:cubicBezTo>
                        <a:pt x="218" y="80"/>
                        <a:pt x="173" y="61"/>
                        <a:pt x="126" y="43"/>
                      </a:cubicBezTo>
                      <a:cubicBezTo>
                        <a:pt x="89" y="28"/>
                        <a:pt x="38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6" name="Google Shape;686;p17"/>
                <p:cNvSpPr/>
                <p:nvPr/>
              </p:nvSpPr>
              <p:spPr>
                <a:xfrm rot="4994081">
                  <a:off x="8946007" y="2175364"/>
                  <a:ext cx="271290" cy="243829"/>
                </a:xfrm>
                <a:custGeom>
                  <a:rect b="b" l="l" r="r" t="t"/>
                  <a:pathLst>
                    <a:path extrusionOk="0" h="225" w="304">
                      <a:moveTo>
                        <a:pt x="142" y="1"/>
                      </a:moveTo>
                      <a:cubicBezTo>
                        <a:pt x="126" y="1"/>
                        <a:pt x="110" y="3"/>
                        <a:pt x="93" y="8"/>
                      </a:cubicBezTo>
                      <a:cubicBezTo>
                        <a:pt x="76" y="12"/>
                        <a:pt x="38" y="17"/>
                        <a:pt x="29" y="36"/>
                      </a:cubicBezTo>
                      <a:cubicBezTo>
                        <a:pt x="1" y="83"/>
                        <a:pt x="61" y="143"/>
                        <a:pt x="89" y="166"/>
                      </a:cubicBezTo>
                      <a:cubicBezTo>
                        <a:pt x="121" y="194"/>
                        <a:pt x="159" y="212"/>
                        <a:pt x="196" y="218"/>
                      </a:cubicBezTo>
                      <a:cubicBezTo>
                        <a:pt x="209" y="221"/>
                        <a:pt x="222" y="224"/>
                        <a:pt x="235" y="224"/>
                      </a:cubicBezTo>
                      <a:cubicBezTo>
                        <a:pt x="241" y="224"/>
                        <a:pt x="246" y="224"/>
                        <a:pt x="252" y="222"/>
                      </a:cubicBezTo>
                      <a:cubicBezTo>
                        <a:pt x="271" y="218"/>
                        <a:pt x="289" y="203"/>
                        <a:pt x="299" y="184"/>
                      </a:cubicBezTo>
                      <a:cubicBezTo>
                        <a:pt x="303" y="175"/>
                        <a:pt x="303" y="156"/>
                        <a:pt x="303" y="143"/>
                      </a:cubicBezTo>
                      <a:cubicBezTo>
                        <a:pt x="293" y="78"/>
                        <a:pt x="243" y="17"/>
                        <a:pt x="177" y="4"/>
                      </a:cubicBezTo>
                      <a:cubicBezTo>
                        <a:pt x="165" y="2"/>
                        <a:pt x="154" y="1"/>
                        <a:pt x="1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687" name="Google Shape;687;p17"/>
            <p:cNvGrpSpPr/>
            <p:nvPr/>
          </p:nvGrpSpPr>
          <p:grpSpPr>
            <a:xfrm>
              <a:off x="8476832" y="2809763"/>
              <a:ext cx="1179299" cy="1147820"/>
              <a:chOff x="-2590563" y="2339367"/>
              <a:chExt cx="1185702" cy="1154051"/>
            </a:xfrm>
          </p:grpSpPr>
          <p:grpSp>
            <p:nvGrpSpPr>
              <p:cNvPr id="688" name="Google Shape;688;p17"/>
              <p:cNvGrpSpPr/>
              <p:nvPr/>
            </p:nvGrpSpPr>
            <p:grpSpPr>
              <a:xfrm flipH="1" rot="10349919">
                <a:off x="-2529631" y="2456587"/>
                <a:ext cx="686701" cy="978485"/>
                <a:chOff x="8414609" y="1754425"/>
                <a:chExt cx="813507" cy="1159172"/>
              </a:xfrm>
            </p:grpSpPr>
            <p:sp>
              <p:nvSpPr>
                <p:cNvPr id="689" name="Google Shape;689;p17"/>
                <p:cNvSpPr/>
                <p:nvPr/>
              </p:nvSpPr>
              <p:spPr>
                <a:xfrm rot="3203863">
                  <a:off x="8777556" y="2369511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0" name="Google Shape;690;p17"/>
                <p:cNvSpPr/>
                <p:nvPr/>
              </p:nvSpPr>
              <p:spPr>
                <a:xfrm rot="3203863">
                  <a:off x="8605281" y="2130573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1" name="Google Shape;691;p17"/>
                <p:cNvSpPr/>
                <p:nvPr/>
              </p:nvSpPr>
              <p:spPr>
                <a:xfrm rot="3203863">
                  <a:off x="8503120" y="1994579"/>
                  <a:ext cx="450755" cy="447202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2" name="Google Shape;692;p17"/>
                <p:cNvSpPr/>
                <p:nvPr/>
              </p:nvSpPr>
              <p:spPr>
                <a:xfrm rot="3203863">
                  <a:off x="8564629" y="1929322"/>
                  <a:ext cx="555177" cy="237522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93" name="Google Shape;693;p17"/>
              <p:cNvGrpSpPr/>
              <p:nvPr/>
            </p:nvGrpSpPr>
            <p:grpSpPr>
              <a:xfrm rot="10800000">
                <a:off x="-2225105" y="2339367"/>
                <a:ext cx="820244" cy="1154051"/>
                <a:chOff x="8414609" y="1662587"/>
                <a:chExt cx="971737" cy="1367198"/>
              </a:xfrm>
            </p:grpSpPr>
            <p:sp>
              <p:nvSpPr>
                <p:cNvPr id="694" name="Google Shape;694;p17"/>
                <p:cNvSpPr/>
                <p:nvPr/>
              </p:nvSpPr>
              <p:spPr>
                <a:xfrm rot="9523030">
                  <a:off x="8974595" y="1693780"/>
                  <a:ext cx="275848" cy="553348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5" name="Google Shape;695;p17"/>
                <p:cNvSpPr/>
                <p:nvPr/>
              </p:nvSpPr>
              <p:spPr>
                <a:xfrm rot="3203863">
                  <a:off x="8777556" y="2369511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6" name="Google Shape;696;p17"/>
                <p:cNvSpPr/>
                <p:nvPr/>
              </p:nvSpPr>
              <p:spPr>
                <a:xfrm rot="3203863">
                  <a:off x="8605281" y="2130573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7" name="Google Shape;697;p17"/>
                <p:cNvSpPr/>
                <p:nvPr/>
              </p:nvSpPr>
              <p:spPr>
                <a:xfrm rot="3203863">
                  <a:off x="8503120" y="1994579"/>
                  <a:ext cx="450755" cy="447202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8" name="Google Shape;698;p17"/>
                <p:cNvSpPr/>
                <p:nvPr/>
              </p:nvSpPr>
              <p:spPr>
                <a:xfrm rot="3203863">
                  <a:off x="8564629" y="1929322"/>
                  <a:ext cx="555177" cy="237522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9" name="Google Shape;699;p17"/>
                <p:cNvSpPr/>
                <p:nvPr/>
              </p:nvSpPr>
              <p:spPr>
                <a:xfrm rot="3203863">
                  <a:off x="8833933" y="2497765"/>
                  <a:ext cx="477730" cy="426321"/>
                </a:xfrm>
                <a:custGeom>
                  <a:rect b="b" l="l" r="r" t="t"/>
                  <a:pathLst>
                    <a:path extrusionOk="0" h="490" w="549">
                      <a:moveTo>
                        <a:pt x="1" y="0"/>
                      </a:moveTo>
                      <a:cubicBezTo>
                        <a:pt x="1" y="43"/>
                        <a:pt x="65" y="93"/>
                        <a:pt x="89" y="127"/>
                      </a:cubicBezTo>
                      <a:cubicBezTo>
                        <a:pt x="126" y="177"/>
                        <a:pt x="163" y="228"/>
                        <a:pt x="196" y="284"/>
                      </a:cubicBezTo>
                      <a:cubicBezTo>
                        <a:pt x="233" y="350"/>
                        <a:pt x="270" y="414"/>
                        <a:pt x="325" y="470"/>
                      </a:cubicBezTo>
                      <a:cubicBezTo>
                        <a:pt x="335" y="475"/>
                        <a:pt x="344" y="484"/>
                        <a:pt x="353" y="489"/>
                      </a:cubicBezTo>
                      <a:cubicBezTo>
                        <a:pt x="368" y="489"/>
                        <a:pt x="381" y="484"/>
                        <a:pt x="396" y="479"/>
                      </a:cubicBezTo>
                      <a:cubicBezTo>
                        <a:pt x="441" y="451"/>
                        <a:pt x="488" y="419"/>
                        <a:pt x="521" y="372"/>
                      </a:cubicBezTo>
                      <a:cubicBezTo>
                        <a:pt x="531" y="363"/>
                        <a:pt x="535" y="354"/>
                        <a:pt x="540" y="344"/>
                      </a:cubicBezTo>
                      <a:cubicBezTo>
                        <a:pt x="549" y="312"/>
                        <a:pt x="525" y="284"/>
                        <a:pt x="503" y="260"/>
                      </a:cubicBezTo>
                      <a:cubicBezTo>
                        <a:pt x="433" y="191"/>
                        <a:pt x="349" y="140"/>
                        <a:pt x="261" y="99"/>
                      </a:cubicBezTo>
                      <a:cubicBezTo>
                        <a:pt x="218" y="80"/>
                        <a:pt x="173" y="61"/>
                        <a:pt x="126" y="43"/>
                      </a:cubicBezTo>
                      <a:cubicBezTo>
                        <a:pt x="89" y="28"/>
                        <a:pt x="38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0" name="Google Shape;700;p17"/>
                <p:cNvSpPr/>
                <p:nvPr/>
              </p:nvSpPr>
              <p:spPr>
                <a:xfrm rot="4994081">
                  <a:off x="8946007" y="2175364"/>
                  <a:ext cx="271290" cy="243829"/>
                </a:xfrm>
                <a:custGeom>
                  <a:rect b="b" l="l" r="r" t="t"/>
                  <a:pathLst>
                    <a:path extrusionOk="0" h="225" w="304">
                      <a:moveTo>
                        <a:pt x="142" y="1"/>
                      </a:moveTo>
                      <a:cubicBezTo>
                        <a:pt x="126" y="1"/>
                        <a:pt x="110" y="3"/>
                        <a:pt x="93" y="8"/>
                      </a:cubicBezTo>
                      <a:cubicBezTo>
                        <a:pt x="76" y="12"/>
                        <a:pt x="38" y="17"/>
                        <a:pt x="29" y="36"/>
                      </a:cubicBezTo>
                      <a:cubicBezTo>
                        <a:pt x="1" y="83"/>
                        <a:pt x="61" y="143"/>
                        <a:pt x="89" y="166"/>
                      </a:cubicBezTo>
                      <a:cubicBezTo>
                        <a:pt x="121" y="194"/>
                        <a:pt x="159" y="212"/>
                        <a:pt x="196" y="218"/>
                      </a:cubicBezTo>
                      <a:cubicBezTo>
                        <a:pt x="209" y="221"/>
                        <a:pt x="222" y="224"/>
                        <a:pt x="235" y="224"/>
                      </a:cubicBezTo>
                      <a:cubicBezTo>
                        <a:pt x="241" y="224"/>
                        <a:pt x="246" y="224"/>
                        <a:pt x="252" y="222"/>
                      </a:cubicBezTo>
                      <a:cubicBezTo>
                        <a:pt x="271" y="218"/>
                        <a:pt x="289" y="203"/>
                        <a:pt x="299" y="184"/>
                      </a:cubicBezTo>
                      <a:cubicBezTo>
                        <a:pt x="303" y="175"/>
                        <a:pt x="303" y="156"/>
                        <a:pt x="303" y="143"/>
                      </a:cubicBezTo>
                      <a:cubicBezTo>
                        <a:pt x="293" y="78"/>
                        <a:pt x="243" y="17"/>
                        <a:pt x="177" y="4"/>
                      </a:cubicBezTo>
                      <a:cubicBezTo>
                        <a:pt x="165" y="2"/>
                        <a:pt x="154" y="1"/>
                        <a:pt x="1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10_1_1_1"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Google Shape;702;p18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3" name="Google Shape;703;p18"/>
          <p:cNvGrpSpPr/>
          <p:nvPr/>
        </p:nvGrpSpPr>
        <p:grpSpPr>
          <a:xfrm>
            <a:off x="-34032" y="-11959"/>
            <a:ext cx="9466551" cy="5406161"/>
            <a:chOff x="-34032" y="-11959"/>
            <a:chExt cx="9466551" cy="5406161"/>
          </a:xfrm>
        </p:grpSpPr>
        <p:grpSp>
          <p:nvGrpSpPr>
            <p:cNvPr id="704" name="Google Shape;704;p18"/>
            <p:cNvGrpSpPr/>
            <p:nvPr/>
          </p:nvGrpSpPr>
          <p:grpSpPr>
            <a:xfrm rot="-3059983">
              <a:off x="59169" y="81113"/>
              <a:ext cx="458202" cy="458364"/>
              <a:chOff x="-81073" y="1683150"/>
              <a:chExt cx="803448" cy="803623"/>
            </a:xfrm>
          </p:grpSpPr>
          <p:sp>
            <p:nvSpPr>
              <p:cNvPr id="705" name="Google Shape;705;p18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06" name="Google Shape;706;p18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707" name="Google Shape;707;p18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8" name="Google Shape;708;p18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9" name="Google Shape;709;p18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0" name="Google Shape;710;p18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1" name="Google Shape;711;p18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2" name="Google Shape;712;p18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713" name="Google Shape;713;p18"/>
            <p:cNvGrpSpPr/>
            <p:nvPr/>
          </p:nvGrpSpPr>
          <p:grpSpPr>
            <a:xfrm rot="2338256">
              <a:off x="1614994" y="165821"/>
              <a:ext cx="288841" cy="288966"/>
              <a:chOff x="-81073" y="1683150"/>
              <a:chExt cx="803448" cy="803623"/>
            </a:xfrm>
          </p:grpSpPr>
          <p:sp>
            <p:nvSpPr>
              <p:cNvPr id="714" name="Google Shape;714;p18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15" name="Google Shape;715;p18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716" name="Google Shape;716;p18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7" name="Google Shape;717;p18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8" name="Google Shape;718;p18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9" name="Google Shape;719;p18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0" name="Google Shape;720;p18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1" name="Google Shape;721;p18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722" name="Google Shape;722;p18"/>
            <p:cNvGrpSpPr/>
            <p:nvPr/>
          </p:nvGrpSpPr>
          <p:grpSpPr>
            <a:xfrm rot="-3059951">
              <a:off x="8701843" y="4663478"/>
              <a:ext cx="607184" cy="607379"/>
              <a:chOff x="-81073" y="1683150"/>
              <a:chExt cx="803448" cy="803623"/>
            </a:xfrm>
          </p:grpSpPr>
          <p:sp>
            <p:nvSpPr>
              <p:cNvPr id="723" name="Google Shape;723;p18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24" name="Google Shape;724;p18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725" name="Google Shape;725;p18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6" name="Google Shape;726;p18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7" name="Google Shape;727;p18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8" name="Google Shape;728;p18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9" name="Google Shape;729;p18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0" name="Google Shape;730;p18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731" name="Google Shape;731;p18"/>
          <p:cNvGrpSpPr/>
          <p:nvPr/>
        </p:nvGrpSpPr>
        <p:grpSpPr>
          <a:xfrm>
            <a:off x="-405659" y="-491971"/>
            <a:ext cx="10003774" cy="6364938"/>
            <a:chOff x="-405659" y="-491971"/>
            <a:chExt cx="10003774" cy="6364938"/>
          </a:xfrm>
        </p:grpSpPr>
        <p:grpSp>
          <p:nvGrpSpPr>
            <p:cNvPr id="732" name="Google Shape;732;p18"/>
            <p:cNvGrpSpPr/>
            <p:nvPr/>
          </p:nvGrpSpPr>
          <p:grpSpPr>
            <a:xfrm>
              <a:off x="-405659" y="597285"/>
              <a:ext cx="1018204" cy="1168994"/>
              <a:chOff x="-617309" y="3680810"/>
              <a:chExt cx="1018204" cy="1168994"/>
            </a:xfrm>
          </p:grpSpPr>
          <p:sp>
            <p:nvSpPr>
              <p:cNvPr id="733" name="Google Shape;733;p18"/>
              <p:cNvSpPr/>
              <p:nvPr/>
            </p:nvSpPr>
            <p:spPr>
              <a:xfrm>
                <a:off x="-462860" y="3680810"/>
                <a:ext cx="863754" cy="680701"/>
              </a:xfrm>
              <a:custGeom>
                <a:rect b="b" l="l" r="r" t="t"/>
                <a:pathLst>
                  <a:path extrusionOk="0" h="2181" w="2768">
                    <a:moveTo>
                      <a:pt x="1684" y="1"/>
                    </a:moveTo>
                    <a:cubicBezTo>
                      <a:pt x="1661" y="1"/>
                      <a:pt x="1633" y="5"/>
                      <a:pt x="1609" y="15"/>
                    </a:cubicBezTo>
                    <a:cubicBezTo>
                      <a:pt x="1573" y="28"/>
                      <a:pt x="1540" y="56"/>
                      <a:pt x="1512" y="89"/>
                    </a:cubicBezTo>
                    <a:cubicBezTo>
                      <a:pt x="1470" y="136"/>
                      <a:pt x="1438" y="191"/>
                      <a:pt x="1410" y="247"/>
                    </a:cubicBezTo>
                    <a:cubicBezTo>
                      <a:pt x="1339" y="387"/>
                      <a:pt x="1284" y="531"/>
                      <a:pt x="1242" y="680"/>
                    </a:cubicBezTo>
                    <a:cubicBezTo>
                      <a:pt x="1223" y="736"/>
                      <a:pt x="1206" y="796"/>
                      <a:pt x="1187" y="852"/>
                    </a:cubicBezTo>
                    <a:cubicBezTo>
                      <a:pt x="1187" y="856"/>
                      <a:pt x="1187" y="865"/>
                      <a:pt x="1178" y="865"/>
                    </a:cubicBezTo>
                    <a:cubicBezTo>
                      <a:pt x="1172" y="856"/>
                      <a:pt x="1168" y="847"/>
                      <a:pt x="1168" y="837"/>
                    </a:cubicBezTo>
                    <a:cubicBezTo>
                      <a:pt x="1126" y="702"/>
                      <a:pt x="1080" y="568"/>
                      <a:pt x="1033" y="433"/>
                    </a:cubicBezTo>
                    <a:cubicBezTo>
                      <a:pt x="1010" y="373"/>
                      <a:pt x="982" y="307"/>
                      <a:pt x="949" y="247"/>
                    </a:cubicBezTo>
                    <a:cubicBezTo>
                      <a:pt x="912" y="178"/>
                      <a:pt x="865" y="117"/>
                      <a:pt x="805" y="61"/>
                    </a:cubicBezTo>
                    <a:cubicBezTo>
                      <a:pt x="787" y="43"/>
                      <a:pt x="764" y="28"/>
                      <a:pt x="736" y="20"/>
                    </a:cubicBezTo>
                    <a:cubicBezTo>
                      <a:pt x="717" y="11"/>
                      <a:pt x="700" y="7"/>
                      <a:pt x="682" y="7"/>
                    </a:cubicBezTo>
                    <a:cubicBezTo>
                      <a:pt x="652" y="7"/>
                      <a:pt x="624" y="20"/>
                      <a:pt x="601" y="47"/>
                    </a:cubicBezTo>
                    <a:cubicBezTo>
                      <a:pt x="592" y="56"/>
                      <a:pt x="582" y="71"/>
                      <a:pt x="577" y="80"/>
                    </a:cubicBezTo>
                    <a:cubicBezTo>
                      <a:pt x="564" y="103"/>
                      <a:pt x="559" y="127"/>
                      <a:pt x="554" y="150"/>
                    </a:cubicBezTo>
                    <a:cubicBezTo>
                      <a:pt x="541" y="210"/>
                      <a:pt x="531" y="271"/>
                      <a:pt x="531" y="331"/>
                    </a:cubicBezTo>
                    <a:cubicBezTo>
                      <a:pt x="531" y="350"/>
                      <a:pt x="526" y="363"/>
                      <a:pt x="526" y="382"/>
                    </a:cubicBezTo>
                    <a:lnTo>
                      <a:pt x="526" y="406"/>
                    </a:lnTo>
                    <a:cubicBezTo>
                      <a:pt x="526" y="423"/>
                      <a:pt x="531" y="438"/>
                      <a:pt x="531" y="451"/>
                    </a:cubicBezTo>
                    <a:cubicBezTo>
                      <a:pt x="531" y="489"/>
                      <a:pt x="536" y="522"/>
                      <a:pt x="541" y="554"/>
                    </a:cubicBezTo>
                    <a:cubicBezTo>
                      <a:pt x="550" y="629"/>
                      <a:pt x="569" y="702"/>
                      <a:pt x="592" y="777"/>
                    </a:cubicBezTo>
                    <a:cubicBezTo>
                      <a:pt x="610" y="856"/>
                      <a:pt x="633" y="936"/>
                      <a:pt x="642" y="1015"/>
                    </a:cubicBezTo>
                    <a:cubicBezTo>
                      <a:pt x="642" y="1019"/>
                      <a:pt x="648" y="1024"/>
                      <a:pt x="642" y="1028"/>
                    </a:cubicBezTo>
                    <a:cubicBezTo>
                      <a:pt x="638" y="1028"/>
                      <a:pt x="633" y="1024"/>
                      <a:pt x="633" y="1024"/>
                    </a:cubicBezTo>
                    <a:cubicBezTo>
                      <a:pt x="577" y="963"/>
                      <a:pt x="517" y="912"/>
                      <a:pt x="453" y="861"/>
                    </a:cubicBezTo>
                    <a:cubicBezTo>
                      <a:pt x="406" y="824"/>
                      <a:pt x="359" y="786"/>
                      <a:pt x="303" y="749"/>
                    </a:cubicBezTo>
                    <a:cubicBezTo>
                      <a:pt x="266" y="726"/>
                      <a:pt x="224" y="708"/>
                      <a:pt x="178" y="698"/>
                    </a:cubicBezTo>
                    <a:cubicBezTo>
                      <a:pt x="167" y="696"/>
                      <a:pt x="156" y="694"/>
                      <a:pt x="146" y="694"/>
                    </a:cubicBezTo>
                    <a:cubicBezTo>
                      <a:pt x="118" y="694"/>
                      <a:pt x="95" y="703"/>
                      <a:pt x="71" y="717"/>
                    </a:cubicBezTo>
                    <a:cubicBezTo>
                      <a:pt x="39" y="740"/>
                      <a:pt x="24" y="768"/>
                      <a:pt x="15" y="801"/>
                    </a:cubicBezTo>
                    <a:cubicBezTo>
                      <a:pt x="1" y="842"/>
                      <a:pt x="6" y="880"/>
                      <a:pt x="11" y="921"/>
                    </a:cubicBezTo>
                    <a:cubicBezTo>
                      <a:pt x="20" y="968"/>
                      <a:pt x="29" y="1015"/>
                      <a:pt x="43" y="1056"/>
                    </a:cubicBezTo>
                    <a:cubicBezTo>
                      <a:pt x="66" y="1149"/>
                      <a:pt x="99" y="1238"/>
                      <a:pt x="140" y="1326"/>
                    </a:cubicBezTo>
                    <a:cubicBezTo>
                      <a:pt x="183" y="1423"/>
                      <a:pt x="243" y="1511"/>
                      <a:pt x="318" y="1595"/>
                    </a:cubicBezTo>
                    <a:cubicBezTo>
                      <a:pt x="331" y="1614"/>
                      <a:pt x="350" y="1633"/>
                      <a:pt x="363" y="1651"/>
                    </a:cubicBezTo>
                    <a:cubicBezTo>
                      <a:pt x="382" y="1679"/>
                      <a:pt x="401" y="1698"/>
                      <a:pt x="419" y="1721"/>
                    </a:cubicBezTo>
                    <a:cubicBezTo>
                      <a:pt x="466" y="1768"/>
                      <a:pt x="522" y="1809"/>
                      <a:pt x="573" y="1852"/>
                    </a:cubicBezTo>
                    <a:cubicBezTo>
                      <a:pt x="629" y="1897"/>
                      <a:pt x="689" y="1940"/>
                      <a:pt x="745" y="1981"/>
                    </a:cubicBezTo>
                    <a:cubicBezTo>
                      <a:pt x="796" y="2028"/>
                      <a:pt x="856" y="2056"/>
                      <a:pt x="921" y="2079"/>
                    </a:cubicBezTo>
                    <a:cubicBezTo>
                      <a:pt x="968" y="2093"/>
                      <a:pt x="1010" y="2107"/>
                      <a:pt x="1056" y="2120"/>
                    </a:cubicBezTo>
                    <a:cubicBezTo>
                      <a:pt x="1103" y="2135"/>
                      <a:pt x="1144" y="2148"/>
                      <a:pt x="1191" y="2163"/>
                    </a:cubicBezTo>
                    <a:cubicBezTo>
                      <a:pt x="1234" y="2172"/>
                      <a:pt x="1275" y="2176"/>
                      <a:pt x="1317" y="2181"/>
                    </a:cubicBezTo>
                    <a:cubicBezTo>
                      <a:pt x="1377" y="2181"/>
                      <a:pt x="1438" y="2181"/>
                      <a:pt x="1498" y="2172"/>
                    </a:cubicBezTo>
                    <a:cubicBezTo>
                      <a:pt x="1568" y="2167"/>
                      <a:pt x="1642" y="2153"/>
                      <a:pt x="1717" y="2139"/>
                    </a:cubicBezTo>
                    <a:cubicBezTo>
                      <a:pt x="1763" y="2125"/>
                      <a:pt x="1809" y="2120"/>
                      <a:pt x="1856" y="2111"/>
                    </a:cubicBezTo>
                    <a:cubicBezTo>
                      <a:pt x="1912" y="2103"/>
                      <a:pt x="1968" y="2093"/>
                      <a:pt x="2019" y="2079"/>
                    </a:cubicBezTo>
                    <a:cubicBezTo>
                      <a:pt x="2107" y="2056"/>
                      <a:pt x="2191" y="2032"/>
                      <a:pt x="2274" y="2000"/>
                    </a:cubicBezTo>
                    <a:cubicBezTo>
                      <a:pt x="2335" y="1972"/>
                      <a:pt x="2399" y="1949"/>
                      <a:pt x="2465" y="1916"/>
                    </a:cubicBezTo>
                    <a:cubicBezTo>
                      <a:pt x="2511" y="1888"/>
                      <a:pt x="2558" y="1856"/>
                      <a:pt x="2600" y="1814"/>
                    </a:cubicBezTo>
                    <a:cubicBezTo>
                      <a:pt x="2650" y="1753"/>
                      <a:pt x="2688" y="1693"/>
                      <a:pt x="2712" y="1618"/>
                    </a:cubicBezTo>
                    <a:cubicBezTo>
                      <a:pt x="2744" y="1535"/>
                      <a:pt x="2753" y="1451"/>
                      <a:pt x="2740" y="1363"/>
                    </a:cubicBezTo>
                    <a:cubicBezTo>
                      <a:pt x="2734" y="1330"/>
                      <a:pt x="2721" y="1303"/>
                      <a:pt x="2702" y="1270"/>
                    </a:cubicBezTo>
                    <a:cubicBezTo>
                      <a:pt x="2678" y="1228"/>
                      <a:pt x="2642" y="1200"/>
                      <a:pt x="2590" y="1191"/>
                    </a:cubicBezTo>
                    <a:cubicBezTo>
                      <a:pt x="2567" y="1189"/>
                      <a:pt x="2545" y="1188"/>
                      <a:pt x="2523" y="1188"/>
                    </a:cubicBezTo>
                    <a:cubicBezTo>
                      <a:pt x="2501" y="1188"/>
                      <a:pt x="2479" y="1189"/>
                      <a:pt x="2455" y="1191"/>
                    </a:cubicBezTo>
                    <a:cubicBezTo>
                      <a:pt x="2409" y="1195"/>
                      <a:pt x="2367" y="1204"/>
                      <a:pt x="2321" y="1214"/>
                    </a:cubicBezTo>
                    <a:cubicBezTo>
                      <a:pt x="2311" y="1214"/>
                      <a:pt x="2302" y="1219"/>
                      <a:pt x="2293" y="1219"/>
                    </a:cubicBezTo>
                    <a:cubicBezTo>
                      <a:pt x="2293" y="1210"/>
                      <a:pt x="2298" y="1210"/>
                      <a:pt x="2302" y="1204"/>
                    </a:cubicBezTo>
                    <a:cubicBezTo>
                      <a:pt x="2321" y="1187"/>
                      <a:pt x="2339" y="1172"/>
                      <a:pt x="2358" y="1159"/>
                    </a:cubicBezTo>
                    <a:cubicBezTo>
                      <a:pt x="2418" y="1103"/>
                      <a:pt x="2479" y="1047"/>
                      <a:pt x="2539" y="991"/>
                    </a:cubicBezTo>
                    <a:cubicBezTo>
                      <a:pt x="2586" y="949"/>
                      <a:pt x="2633" y="908"/>
                      <a:pt x="2674" y="861"/>
                    </a:cubicBezTo>
                    <a:cubicBezTo>
                      <a:pt x="2734" y="796"/>
                      <a:pt x="2768" y="717"/>
                      <a:pt x="2762" y="629"/>
                    </a:cubicBezTo>
                    <a:cubicBezTo>
                      <a:pt x="2762" y="601"/>
                      <a:pt x="2758" y="568"/>
                      <a:pt x="2753" y="541"/>
                    </a:cubicBezTo>
                    <a:cubicBezTo>
                      <a:pt x="2749" y="494"/>
                      <a:pt x="2734" y="447"/>
                      <a:pt x="2706" y="406"/>
                    </a:cubicBezTo>
                    <a:cubicBezTo>
                      <a:pt x="2656" y="331"/>
                      <a:pt x="2586" y="284"/>
                      <a:pt x="2502" y="262"/>
                    </a:cubicBezTo>
                    <a:cubicBezTo>
                      <a:pt x="2478" y="252"/>
                      <a:pt x="2454" y="249"/>
                      <a:pt x="2430" y="249"/>
                    </a:cubicBezTo>
                    <a:cubicBezTo>
                      <a:pt x="2417" y="249"/>
                      <a:pt x="2404" y="250"/>
                      <a:pt x="2390" y="252"/>
                    </a:cubicBezTo>
                    <a:cubicBezTo>
                      <a:pt x="2344" y="262"/>
                      <a:pt x="2302" y="275"/>
                      <a:pt x="2260" y="303"/>
                    </a:cubicBezTo>
                    <a:cubicBezTo>
                      <a:pt x="2186" y="345"/>
                      <a:pt x="2116" y="406"/>
                      <a:pt x="2051" y="466"/>
                    </a:cubicBezTo>
                    <a:cubicBezTo>
                      <a:pt x="1949" y="558"/>
                      <a:pt x="1856" y="670"/>
                      <a:pt x="1777" y="786"/>
                    </a:cubicBezTo>
                    <a:cubicBezTo>
                      <a:pt x="1772" y="792"/>
                      <a:pt x="1772" y="801"/>
                      <a:pt x="1763" y="805"/>
                    </a:cubicBezTo>
                    <a:cubicBezTo>
                      <a:pt x="1763" y="796"/>
                      <a:pt x="1763" y="792"/>
                      <a:pt x="1768" y="786"/>
                    </a:cubicBezTo>
                    <a:cubicBezTo>
                      <a:pt x="1796" y="674"/>
                      <a:pt x="1819" y="558"/>
                      <a:pt x="1833" y="442"/>
                    </a:cubicBezTo>
                    <a:cubicBezTo>
                      <a:pt x="1842" y="387"/>
                      <a:pt x="1847" y="326"/>
                      <a:pt x="1842" y="266"/>
                    </a:cubicBezTo>
                    <a:cubicBezTo>
                      <a:pt x="1837" y="224"/>
                      <a:pt x="1833" y="182"/>
                      <a:pt x="1819" y="145"/>
                    </a:cubicBezTo>
                    <a:cubicBezTo>
                      <a:pt x="1805" y="108"/>
                      <a:pt x="1791" y="75"/>
                      <a:pt x="1763" y="47"/>
                    </a:cubicBezTo>
                    <a:cubicBezTo>
                      <a:pt x="1745" y="20"/>
                      <a:pt x="1717" y="5"/>
                      <a:pt x="168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18"/>
              <p:cNvSpPr/>
              <p:nvPr/>
            </p:nvSpPr>
            <p:spPr>
              <a:xfrm rot="-9899995">
                <a:off x="-543937" y="4068922"/>
                <a:ext cx="863756" cy="680700"/>
              </a:xfrm>
              <a:custGeom>
                <a:rect b="b" l="l" r="r" t="t"/>
                <a:pathLst>
                  <a:path extrusionOk="0" h="2181" w="2768">
                    <a:moveTo>
                      <a:pt x="1684" y="1"/>
                    </a:moveTo>
                    <a:cubicBezTo>
                      <a:pt x="1661" y="1"/>
                      <a:pt x="1633" y="5"/>
                      <a:pt x="1609" y="15"/>
                    </a:cubicBezTo>
                    <a:cubicBezTo>
                      <a:pt x="1573" y="28"/>
                      <a:pt x="1540" y="56"/>
                      <a:pt x="1512" y="89"/>
                    </a:cubicBezTo>
                    <a:cubicBezTo>
                      <a:pt x="1470" y="136"/>
                      <a:pt x="1438" y="191"/>
                      <a:pt x="1410" y="247"/>
                    </a:cubicBezTo>
                    <a:cubicBezTo>
                      <a:pt x="1339" y="387"/>
                      <a:pt x="1284" y="531"/>
                      <a:pt x="1242" y="680"/>
                    </a:cubicBezTo>
                    <a:cubicBezTo>
                      <a:pt x="1223" y="736"/>
                      <a:pt x="1206" y="796"/>
                      <a:pt x="1187" y="852"/>
                    </a:cubicBezTo>
                    <a:cubicBezTo>
                      <a:pt x="1187" y="856"/>
                      <a:pt x="1187" y="865"/>
                      <a:pt x="1178" y="865"/>
                    </a:cubicBezTo>
                    <a:cubicBezTo>
                      <a:pt x="1172" y="856"/>
                      <a:pt x="1168" y="847"/>
                      <a:pt x="1168" y="837"/>
                    </a:cubicBezTo>
                    <a:cubicBezTo>
                      <a:pt x="1126" y="702"/>
                      <a:pt x="1080" y="568"/>
                      <a:pt x="1033" y="433"/>
                    </a:cubicBezTo>
                    <a:cubicBezTo>
                      <a:pt x="1010" y="373"/>
                      <a:pt x="982" y="307"/>
                      <a:pt x="949" y="247"/>
                    </a:cubicBezTo>
                    <a:cubicBezTo>
                      <a:pt x="912" y="178"/>
                      <a:pt x="865" y="117"/>
                      <a:pt x="805" y="61"/>
                    </a:cubicBezTo>
                    <a:cubicBezTo>
                      <a:pt x="787" y="43"/>
                      <a:pt x="764" y="28"/>
                      <a:pt x="736" y="20"/>
                    </a:cubicBezTo>
                    <a:cubicBezTo>
                      <a:pt x="717" y="11"/>
                      <a:pt x="700" y="7"/>
                      <a:pt x="682" y="7"/>
                    </a:cubicBezTo>
                    <a:cubicBezTo>
                      <a:pt x="652" y="7"/>
                      <a:pt x="624" y="20"/>
                      <a:pt x="601" y="47"/>
                    </a:cubicBezTo>
                    <a:cubicBezTo>
                      <a:pt x="592" y="56"/>
                      <a:pt x="582" y="71"/>
                      <a:pt x="577" y="80"/>
                    </a:cubicBezTo>
                    <a:cubicBezTo>
                      <a:pt x="564" y="103"/>
                      <a:pt x="559" y="127"/>
                      <a:pt x="554" y="150"/>
                    </a:cubicBezTo>
                    <a:cubicBezTo>
                      <a:pt x="541" y="210"/>
                      <a:pt x="531" y="271"/>
                      <a:pt x="531" y="331"/>
                    </a:cubicBezTo>
                    <a:cubicBezTo>
                      <a:pt x="531" y="350"/>
                      <a:pt x="526" y="363"/>
                      <a:pt x="526" y="382"/>
                    </a:cubicBezTo>
                    <a:lnTo>
                      <a:pt x="526" y="406"/>
                    </a:lnTo>
                    <a:cubicBezTo>
                      <a:pt x="526" y="423"/>
                      <a:pt x="531" y="438"/>
                      <a:pt x="531" y="451"/>
                    </a:cubicBezTo>
                    <a:cubicBezTo>
                      <a:pt x="531" y="489"/>
                      <a:pt x="536" y="522"/>
                      <a:pt x="541" y="554"/>
                    </a:cubicBezTo>
                    <a:cubicBezTo>
                      <a:pt x="550" y="629"/>
                      <a:pt x="569" y="702"/>
                      <a:pt x="592" y="777"/>
                    </a:cubicBezTo>
                    <a:cubicBezTo>
                      <a:pt x="610" y="856"/>
                      <a:pt x="633" y="936"/>
                      <a:pt x="642" y="1015"/>
                    </a:cubicBezTo>
                    <a:cubicBezTo>
                      <a:pt x="642" y="1019"/>
                      <a:pt x="648" y="1024"/>
                      <a:pt x="642" y="1028"/>
                    </a:cubicBezTo>
                    <a:cubicBezTo>
                      <a:pt x="638" y="1028"/>
                      <a:pt x="633" y="1024"/>
                      <a:pt x="633" y="1024"/>
                    </a:cubicBezTo>
                    <a:cubicBezTo>
                      <a:pt x="577" y="963"/>
                      <a:pt x="517" y="912"/>
                      <a:pt x="453" y="861"/>
                    </a:cubicBezTo>
                    <a:cubicBezTo>
                      <a:pt x="406" y="824"/>
                      <a:pt x="359" y="786"/>
                      <a:pt x="303" y="749"/>
                    </a:cubicBezTo>
                    <a:cubicBezTo>
                      <a:pt x="266" y="726"/>
                      <a:pt x="224" y="708"/>
                      <a:pt x="178" y="698"/>
                    </a:cubicBezTo>
                    <a:cubicBezTo>
                      <a:pt x="167" y="696"/>
                      <a:pt x="156" y="694"/>
                      <a:pt x="146" y="694"/>
                    </a:cubicBezTo>
                    <a:cubicBezTo>
                      <a:pt x="118" y="694"/>
                      <a:pt x="95" y="703"/>
                      <a:pt x="71" y="717"/>
                    </a:cubicBezTo>
                    <a:cubicBezTo>
                      <a:pt x="39" y="740"/>
                      <a:pt x="24" y="768"/>
                      <a:pt x="15" y="801"/>
                    </a:cubicBezTo>
                    <a:cubicBezTo>
                      <a:pt x="1" y="842"/>
                      <a:pt x="6" y="880"/>
                      <a:pt x="11" y="921"/>
                    </a:cubicBezTo>
                    <a:cubicBezTo>
                      <a:pt x="20" y="968"/>
                      <a:pt x="29" y="1015"/>
                      <a:pt x="43" y="1056"/>
                    </a:cubicBezTo>
                    <a:cubicBezTo>
                      <a:pt x="66" y="1149"/>
                      <a:pt x="99" y="1238"/>
                      <a:pt x="140" y="1326"/>
                    </a:cubicBezTo>
                    <a:cubicBezTo>
                      <a:pt x="183" y="1423"/>
                      <a:pt x="243" y="1511"/>
                      <a:pt x="318" y="1595"/>
                    </a:cubicBezTo>
                    <a:cubicBezTo>
                      <a:pt x="331" y="1614"/>
                      <a:pt x="350" y="1633"/>
                      <a:pt x="363" y="1651"/>
                    </a:cubicBezTo>
                    <a:cubicBezTo>
                      <a:pt x="382" y="1679"/>
                      <a:pt x="401" y="1698"/>
                      <a:pt x="419" y="1721"/>
                    </a:cubicBezTo>
                    <a:cubicBezTo>
                      <a:pt x="466" y="1768"/>
                      <a:pt x="522" y="1809"/>
                      <a:pt x="573" y="1852"/>
                    </a:cubicBezTo>
                    <a:cubicBezTo>
                      <a:pt x="629" y="1897"/>
                      <a:pt x="689" y="1940"/>
                      <a:pt x="745" y="1981"/>
                    </a:cubicBezTo>
                    <a:cubicBezTo>
                      <a:pt x="796" y="2028"/>
                      <a:pt x="856" y="2056"/>
                      <a:pt x="921" y="2079"/>
                    </a:cubicBezTo>
                    <a:cubicBezTo>
                      <a:pt x="968" y="2093"/>
                      <a:pt x="1010" y="2107"/>
                      <a:pt x="1056" y="2120"/>
                    </a:cubicBezTo>
                    <a:cubicBezTo>
                      <a:pt x="1103" y="2135"/>
                      <a:pt x="1144" y="2148"/>
                      <a:pt x="1191" y="2163"/>
                    </a:cubicBezTo>
                    <a:cubicBezTo>
                      <a:pt x="1234" y="2172"/>
                      <a:pt x="1275" y="2176"/>
                      <a:pt x="1317" y="2181"/>
                    </a:cubicBezTo>
                    <a:cubicBezTo>
                      <a:pt x="1377" y="2181"/>
                      <a:pt x="1438" y="2181"/>
                      <a:pt x="1498" y="2172"/>
                    </a:cubicBezTo>
                    <a:cubicBezTo>
                      <a:pt x="1568" y="2167"/>
                      <a:pt x="1642" y="2153"/>
                      <a:pt x="1717" y="2139"/>
                    </a:cubicBezTo>
                    <a:cubicBezTo>
                      <a:pt x="1763" y="2125"/>
                      <a:pt x="1809" y="2120"/>
                      <a:pt x="1856" y="2111"/>
                    </a:cubicBezTo>
                    <a:cubicBezTo>
                      <a:pt x="1912" y="2103"/>
                      <a:pt x="1968" y="2093"/>
                      <a:pt x="2019" y="2079"/>
                    </a:cubicBezTo>
                    <a:cubicBezTo>
                      <a:pt x="2107" y="2056"/>
                      <a:pt x="2191" y="2032"/>
                      <a:pt x="2274" y="2000"/>
                    </a:cubicBezTo>
                    <a:cubicBezTo>
                      <a:pt x="2335" y="1972"/>
                      <a:pt x="2399" y="1949"/>
                      <a:pt x="2465" y="1916"/>
                    </a:cubicBezTo>
                    <a:cubicBezTo>
                      <a:pt x="2511" y="1888"/>
                      <a:pt x="2558" y="1856"/>
                      <a:pt x="2600" y="1814"/>
                    </a:cubicBezTo>
                    <a:cubicBezTo>
                      <a:pt x="2650" y="1753"/>
                      <a:pt x="2688" y="1693"/>
                      <a:pt x="2712" y="1618"/>
                    </a:cubicBezTo>
                    <a:cubicBezTo>
                      <a:pt x="2744" y="1535"/>
                      <a:pt x="2753" y="1451"/>
                      <a:pt x="2740" y="1363"/>
                    </a:cubicBezTo>
                    <a:cubicBezTo>
                      <a:pt x="2734" y="1330"/>
                      <a:pt x="2721" y="1303"/>
                      <a:pt x="2702" y="1270"/>
                    </a:cubicBezTo>
                    <a:cubicBezTo>
                      <a:pt x="2678" y="1228"/>
                      <a:pt x="2642" y="1200"/>
                      <a:pt x="2590" y="1191"/>
                    </a:cubicBezTo>
                    <a:cubicBezTo>
                      <a:pt x="2567" y="1189"/>
                      <a:pt x="2545" y="1188"/>
                      <a:pt x="2523" y="1188"/>
                    </a:cubicBezTo>
                    <a:cubicBezTo>
                      <a:pt x="2501" y="1188"/>
                      <a:pt x="2479" y="1189"/>
                      <a:pt x="2455" y="1191"/>
                    </a:cubicBezTo>
                    <a:cubicBezTo>
                      <a:pt x="2409" y="1195"/>
                      <a:pt x="2367" y="1204"/>
                      <a:pt x="2321" y="1214"/>
                    </a:cubicBezTo>
                    <a:cubicBezTo>
                      <a:pt x="2311" y="1214"/>
                      <a:pt x="2302" y="1219"/>
                      <a:pt x="2293" y="1219"/>
                    </a:cubicBezTo>
                    <a:cubicBezTo>
                      <a:pt x="2293" y="1210"/>
                      <a:pt x="2298" y="1210"/>
                      <a:pt x="2302" y="1204"/>
                    </a:cubicBezTo>
                    <a:cubicBezTo>
                      <a:pt x="2321" y="1187"/>
                      <a:pt x="2339" y="1172"/>
                      <a:pt x="2358" y="1159"/>
                    </a:cubicBezTo>
                    <a:cubicBezTo>
                      <a:pt x="2418" y="1103"/>
                      <a:pt x="2479" y="1047"/>
                      <a:pt x="2539" y="991"/>
                    </a:cubicBezTo>
                    <a:cubicBezTo>
                      <a:pt x="2586" y="949"/>
                      <a:pt x="2633" y="908"/>
                      <a:pt x="2674" y="861"/>
                    </a:cubicBezTo>
                    <a:cubicBezTo>
                      <a:pt x="2734" y="796"/>
                      <a:pt x="2768" y="717"/>
                      <a:pt x="2762" y="629"/>
                    </a:cubicBezTo>
                    <a:cubicBezTo>
                      <a:pt x="2762" y="601"/>
                      <a:pt x="2758" y="568"/>
                      <a:pt x="2753" y="541"/>
                    </a:cubicBezTo>
                    <a:cubicBezTo>
                      <a:pt x="2749" y="494"/>
                      <a:pt x="2734" y="447"/>
                      <a:pt x="2706" y="406"/>
                    </a:cubicBezTo>
                    <a:cubicBezTo>
                      <a:pt x="2656" y="331"/>
                      <a:pt x="2586" y="284"/>
                      <a:pt x="2502" y="262"/>
                    </a:cubicBezTo>
                    <a:cubicBezTo>
                      <a:pt x="2478" y="252"/>
                      <a:pt x="2454" y="249"/>
                      <a:pt x="2430" y="249"/>
                    </a:cubicBezTo>
                    <a:cubicBezTo>
                      <a:pt x="2417" y="249"/>
                      <a:pt x="2404" y="250"/>
                      <a:pt x="2390" y="252"/>
                    </a:cubicBezTo>
                    <a:cubicBezTo>
                      <a:pt x="2344" y="262"/>
                      <a:pt x="2302" y="275"/>
                      <a:pt x="2260" y="303"/>
                    </a:cubicBezTo>
                    <a:cubicBezTo>
                      <a:pt x="2186" y="345"/>
                      <a:pt x="2116" y="406"/>
                      <a:pt x="2051" y="466"/>
                    </a:cubicBezTo>
                    <a:cubicBezTo>
                      <a:pt x="1949" y="558"/>
                      <a:pt x="1856" y="670"/>
                      <a:pt x="1777" y="786"/>
                    </a:cubicBezTo>
                    <a:cubicBezTo>
                      <a:pt x="1772" y="792"/>
                      <a:pt x="1772" y="801"/>
                      <a:pt x="1763" y="805"/>
                    </a:cubicBezTo>
                    <a:cubicBezTo>
                      <a:pt x="1763" y="796"/>
                      <a:pt x="1763" y="792"/>
                      <a:pt x="1768" y="786"/>
                    </a:cubicBezTo>
                    <a:cubicBezTo>
                      <a:pt x="1796" y="674"/>
                      <a:pt x="1819" y="558"/>
                      <a:pt x="1833" y="442"/>
                    </a:cubicBezTo>
                    <a:cubicBezTo>
                      <a:pt x="1842" y="387"/>
                      <a:pt x="1847" y="326"/>
                      <a:pt x="1842" y="266"/>
                    </a:cubicBezTo>
                    <a:cubicBezTo>
                      <a:pt x="1837" y="224"/>
                      <a:pt x="1833" y="182"/>
                      <a:pt x="1819" y="145"/>
                    </a:cubicBezTo>
                    <a:cubicBezTo>
                      <a:pt x="1805" y="108"/>
                      <a:pt x="1791" y="75"/>
                      <a:pt x="1763" y="47"/>
                    </a:cubicBezTo>
                    <a:cubicBezTo>
                      <a:pt x="1745" y="20"/>
                      <a:pt x="1717" y="5"/>
                      <a:pt x="168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18"/>
              <p:cNvSpPr/>
              <p:nvPr/>
            </p:nvSpPr>
            <p:spPr>
              <a:xfrm>
                <a:off x="-110404" y="4091724"/>
                <a:ext cx="254124" cy="237252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36" name="Google Shape;736;p18"/>
            <p:cNvGrpSpPr/>
            <p:nvPr/>
          </p:nvGrpSpPr>
          <p:grpSpPr>
            <a:xfrm rot="3240603">
              <a:off x="567878" y="-363105"/>
              <a:ext cx="767755" cy="881456"/>
              <a:chOff x="-617309" y="3680810"/>
              <a:chExt cx="1018204" cy="1168994"/>
            </a:xfrm>
          </p:grpSpPr>
          <p:sp>
            <p:nvSpPr>
              <p:cNvPr id="737" name="Google Shape;737;p18"/>
              <p:cNvSpPr/>
              <p:nvPr/>
            </p:nvSpPr>
            <p:spPr>
              <a:xfrm>
                <a:off x="-462860" y="3680810"/>
                <a:ext cx="863754" cy="680701"/>
              </a:xfrm>
              <a:custGeom>
                <a:rect b="b" l="l" r="r" t="t"/>
                <a:pathLst>
                  <a:path extrusionOk="0" h="2181" w="2768">
                    <a:moveTo>
                      <a:pt x="1684" y="1"/>
                    </a:moveTo>
                    <a:cubicBezTo>
                      <a:pt x="1661" y="1"/>
                      <a:pt x="1633" y="5"/>
                      <a:pt x="1609" y="15"/>
                    </a:cubicBezTo>
                    <a:cubicBezTo>
                      <a:pt x="1573" y="28"/>
                      <a:pt x="1540" y="56"/>
                      <a:pt x="1512" y="89"/>
                    </a:cubicBezTo>
                    <a:cubicBezTo>
                      <a:pt x="1470" y="136"/>
                      <a:pt x="1438" y="191"/>
                      <a:pt x="1410" y="247"/>
                    </a:cubicBezTo>
                    <a:cubicBezTo>
                      <a:pt x="1339" y="387"/>
                      <a:pt x="1284" y="531"/>
                      <a:pt x="1242" y="680"/>
                    </a:cubicBezTo>
                    <a:cubicBezTo>
                      <a:pt x="1223" y="736"/>
                      <a:pt x="1206" y="796"/>
                      <a:pt x="1187" y="852"/>
                    </a:cubicBezTo>
                    <a:cubicBezTo>
                      <a:pt x="1187" y="856"/>
                      <a:pt x="1187" y="865"/>
                      <a:pt x="1178" y="865"/>
                    </a:cubicBezTo>
                    <a:cubicBezTo>
                      <a:pt x="1172" y="856"/>
                      <a:pt x="1168" y="847"/>
                      <a:pt x="1168" y="837"/>
                    </a:cubicBezTo>
                    <a:cubicBezTo>
                      <a:pt x="1126" y="702"/>
                      <a:pt x="1080" y="568"/>
                      <a:pt x="1033" y="433"/>
                    </a:cubicBezTo>
                    <a:cubicBezTo>
                      <a:pt x="1010" y="373"/>
                      <a:pt x="982" y="307"/>
                      <a:pt x="949" y="247"/>
                    </a:cubicBezTo>
                    <a:cubicBezTo>
                      <a:pt x="912" y="178"/>
                      <a:pt x="865" y="117"/>
                      <a:pt x="805" y="61"/>
                    </a:cubicBezTo>
                    <a:cubicBezTo>
                      <a:pt x="787" y="43"/>
                      <a:pt x="764" y="28"/>
                      <a:pt x="736" y="20"/>
                    </a:cubicBezTo>
                    <a:cubicBezTo>
                      <a:pt x="717" y="11"/>
                      <a:pt x="700" y="7"/>
                      <a:pt x="682" y="7"/>
                    </a:cubicBezTo>
                    <a:cubicBezTo>
                      <a:pt x="652" y="7"/>
                      <a:pt x="624" y="20"/>
                      <a:pt x="601" y="47"/>
                    </a:cubicBezTo>
                    <a:cubicBezTo>
                      <a:pt x="592" y="56"/>
                      <a:pt x="582" y="71"/>
                      <a:pt x="577" y="80"/>
                    </a:cubicBezTo>
                    <a:cubicBezTo>
                      <a:pt x="564" y="103"/>
                      <a:pt x="559" y="127"/>
                      <a:pt x="554" y="150"/>
                    </a:cubicBezTo>
                    <a:cubicBezTo>
                      <a:pt x="541" y="210"/>
                      <a:pt x="531" y="271"/>
                      <a:pt x="531" y="331"/>
                    </a:cubicBezTo>
                    <a:cubicBezTo>
                      <a:pt x="531" y="350"/>
                      <a:pt x="526" y="363"/>
                      <a:pt x="526" y="382"/>
                    </a:cubicBezTo>
                    <a:lnTo>
                      <a:pt x="526" y="406"/>
                    </a:lnTo>
                    <a:cubicBezTo>
                      <a:pt x="526" y="423"/>
                      <a:pt x="531" y="438"/>
                      <a:pt x="531" y="451"/>
                    </a:cubicBezTo>
                    <a:cubicBezTo>
                      <a:pt x="531" y="489"/>
                      <a:pt x="536" y="522"/>
                      <a:pt x="541" y="554"/>
                    </a:cubicBezTo>
                    <a:cubicBezTo>
                      <a:pt x="550" y="629"/>
                      <a:pt x="569" y="702"/>
                      <a:pt x="592" y="777"/>
                    </a:cubicBezTo>
                    <a:cubicBezTo>
                      <a:pt x="610" y="856"/>
                      <a:pt x="633" y="936"/>
                      <a:pt x="642" y="1015"/>
                    </a:cubicBezTo>
                    <a:cubicBezTo>
                      <a:pt x="642" y="1019"/>
                      <a:pt x="648" y="1024"/>
                      <a:pt x="642" y="1028"/>
                    </a:cubicBezTo>
                    <a:cubicBezTo>
                      <a:pt x="638" y="1028"/>
                      <a:pt x="633" y="1024"/>
                      <a:pt x="633" y="1024"/>
                    </a:cubicBezTo>
                    <a:cubicBezTo>
                      <a:pt x="577" y="963"/>
                      <a:pt x="517" y="912"/>
                      <a:pt x="453" y="861"/>
                    </a:cubicBezTo>
                    <a:cubicBezTo>
                      <a:pt x="406" y="824"/>
                      <a:pt x="359" y="786"/>
                      <a:pt x="303" y="749"/>
                    </a:cubicBezTo>
                    <a:cubicBezTo>
                      <a:pt x="266" y="726"/>
                      <a:pt x="224" y="708"/>
                      <a:pt x="178" y="698"/>
                    </a:cubicBezTo>
                    <a:cubicBezTo>
                      <a:pt x="167" y="696"/>
                      <a:pt x="156" y="694"/>
                      <a:pt x="146" y="694"/>
                    </a:cubicBezTo>
                    <a:cubicBezTo>
                      <a:pt x="118" y="694"/>
                      <a:pt x="95" y="703"/>
                      <a:pt x="71" y="717"/>
                    </a:cubicBezTo>
                    <a:cubicBezTo>
                      <a:pt x="39" y="740"/>
                      <a:pt x="24" y="768"/>
                      <a:pt x="15" y="801"/>
                    </a:cubicBezTo>
                    <a:cubicBezTo>
                      <a:pt x="1" y="842"/>
                      <a:pt x="6" y="880"/>
                      <a:pt x="11" y="921"/>
                    </a:cubicBezTo>
                    <a:cubicBezTo>
                      <a:pt x="20" y="968"/>
                      <a:pt x="29" y="1015"/>
                      <a:pt x="43" y="1056"/>
                    </a:cubicBezTo>
                    <a:cubicBezTo>
                      <a:pt x="66" y="1149"/>
                      <a:pt x="99" y="1238"/>
                      <a:pt x="140" y="1326"/>
                    </a:cubicBezTo>
                    <a:cubicBezTo>
                      <a:pt x="183" y="1423"/>
                      <a:pt x="243" y="1511"/>
                      <a:pt x="318" y="1595"/>
                    </a:cubicBezTo>
                    <a:cubicBezTo>
                      <a:pt x="331" y="1614"/>
                      <a:pt x="350" y="1633"/>
                      <a:pt x="363" y="1651"/>
                    </a:cubicBezTo>
                    <a:cubicBezTo>
                      <a:pt x="382" y="1679"/>
                      <a:pt x="401" y="1698"/>
                      <a:pt x="419" y="1721"/>
                    </a:cubicBezTo>
                    <a:cubicBezTo>
                      <a:pt x="466" y="1768"/>
                      <a:pt x="522" y="1809"/>
                      <a:pt x="573" y="1852"/>
                    </a:cubicBezTo>
                    <a:cubicBezTo>
                      <a:pt x="629" y="1897"/>
                      <a:pt x="689" y="1940"/>
                      <a:pt x="745" y="1981"/>
                    </a:cubicBezTo>
                    <a:cubicBezTo>
                      <a:pt x="796" y="2028"/>
                      <a:pt x="856" y="2056"/>
                      <a:pt x="921" y="2079"/>
                    </a:cubicBezTo>
                    <a:cubicBezTo>
                      <a:pt x="968" y="2093"/>
                      <a:pt x="1010" y="2107"/>
                      <a:pt x="1056" y="2120"/>
                    </a:cubicBezTo>
                    <a:cubicBezTo>
                      <a:pt x="1103" y="2135"/>
                      <a:pt x="1144" y="2148"/>
                      <a:pt x="1191" y="2163"/>
                    </a:cubicBezTo>
                    <a:cubicBezTo>
                      <a:pt x="1234" y="2172"/>
                      <a:pt x="1275" y="2176"/>
                      <a:pt x="1317" y="2181"/>
                    </a:cubicBezTo>
                    <a:cubicBezTo>
                      <a:pt x="1377" y="2181"/>
                      <a:pt x="1438" y="2181"/>
                      <a:pt x="1498" y="2172"/>
                    </a:cubicBezTo>
                    <a:cubicBezTo>
                      <a:pt x="1568" y="2167"/>
                      <a:pt x="1642" y="2153"/>
                      <a:pt x="1717" y="2139"/>
                    </a:cubicBezTo>
                    <a:cubicBezTo>
                      <a:pt x="1763" y="2125"/>
                      <a:pt x="1809" y="2120"/>
                      <a:pt x="1856" y="2111"/>
                    </a:cubicBezTo>
                    <a:cubicBezTo>
                      <a:pt x="1912" y="2103"/>
                      <a:pt x="1968" y="2093"/>
                      <a:pt x="2019" y="2079"/>
                    </a:cubicBezTo>
                    <a:cubicBezTo>
                      <a:pt x="2107" y="2056"/>
                      <a:pt x="2191" y="2032"/>
                      <a:pt x="2274" y="2000"/>
                    </a:cubicBezTo>
                    <a:cubicBezTo>
                      <a:pt x="2335" y="1972"/>
                      <a:pt x="2399" y="1949"/>
                      <a:pt x="2465" y="1916"/>
                    </a:cubicBezTo>
                    <a:cubicBezTo>
                      <a:pt x="2511" y="1888"/>
                      <a:pt x="2558" y="1856"/>
                      <a:pt x="2600" y="1814"/>
                    </a:cubicBezTo>
                    <a:cubicBezTo>
                      <a:pt x="2650" y="1753"/>
                      <a:pt x="2688" y="1693"/>
                      <a:pt x="2712" y="1618"/>
                    </a:cubicBezTo>
                    <a:cubicBezTo>
                      <a:pt x="2744" y="1535"/>
                      <a:pt x="2753" y="1451"/>
                      <a:pt x="2740" y="1363"/>
                    </a:cubicBezTo>
                    <a:cubicBezTo>
                      <a:pt x="2734" y="1330"/>
                      <a:pt x="2721" y="1303"/>
                      <a:pt x="2702" y="1270"/>
                    </a:cubicBezTo>
                    <a:cubicBezTo>
                      <a:pt x="2678" y="1228"/>
                      <a:pt x="2642" y="1200"/>
                      <a:pt x="2590" y="1191"/>
                    </a:cubicBezTo>
                    <a:cubicBezTo>
                      <a:pt x="2567" y="1189"/>
                      <a:pt x="2545" y="1188"/>
                      <a:pt x="2523" y="1188"/>
                    </a:cubicBezTo>
                    <a:cubicBezTo>
                      <a:pt x="2501" y="1188"/>
                      <a:pt x="2479" y="1189"/>
                      <a:pt x="2455" y="1191"/>
                    </a:cubicBezTo>
                    <a:cubicBezTo>
                      <a:pt x="2409" y="1195"/>
                      <a:pt x="2367" y="1204"/>
                      <a:pt x="2321" y="1214"/>
                    </a:cubicBezTo>
                    <a:cubicBezTo>
                      <a:pt x="2311" y="1214"/>
                      <a:pt x="2302" y="1219"/>
                      <a:pt x="2293" y="1219"/>
                    </a:cubicBezTo>
                    <a:cubicBezTo>
                      <a:pt x="2293" y="1210"/>
                      <a:pt x="2298" y="1210"/>
                      <a:pt x="2302" y="1204"/>
                    </a:cubicBezTo>
                    <a:cubicBezTo>
                      <a:pt x="2321" y="1187"/>
                      <a:pt x="2339" y="1172"/>
                      <a:pt x="2358" y="1159"/>
                    </a:cubicBezTo>
                    <a:cubicBezTo>
                      <a:pt x="2418" y="1103"/>
                      <a:pt x="2479" y="1047"/>
                      <a:pt x="2539" y="991"/>
                    </a:cubicBezTo>
                    <a:cubicBezTo>
                      <a:pt x="2586" y="949"/>
                      <a:pt x="2633" y="908"/>
                      <a:pt x="2674" y="861"/>
                    </a:cubicBezTo>
                    <a:cubicBezTo>
                      <a:pt x="2734" y="796"/>
                      <a:pt x="2768" y="717"/>
                      <a:pt x="2762" y="629"/>
                    </a:cubicBezTo>
                    <a:cubicBezTo>
                      <a:pt x="2762" y="601"/>
                      <a:pt x="2758" y="568"/>
                      <a:pt x="2753" y="541"/>
                    </a:cubicBezTo>
                    <a:cubicBezTo>
                      <a:pt x="2749" y="494"/>
                      <a:pt x="2734" y="447"/>
                      <a:pt x="2706" y="406"/>
                    </a:cubicBezTo>
                    <a:cubicBezTo>
                      <a:pt x="2656" y="331"/>
                      <a:pt x="2586" y="284"/>
                      <a:pt x="2502" y="262"/>
                    </a:cubicBezTo>
                    <a:cubicBezTo>
                      <a:pt x="2478" y="252"/>
                      <a:pt x="2454" y="249"/>
                      <a:pt x="2430" y="249"/>
                    </a:cubicBezTo>
                    <a:cubicBezTo>
                      <a:pt x="2417" y="249"/>
                      <a:pt x="2404" y="250"/>
                      <a:pt x="2390" y="252"/>
                    </a:cubicBezTo>
                    <a:cubicBezTo>
                      <a:pt x="2344" y="262"/>
                      <a:pt x="2302" y="275"/>
                      <a:pt x="2260" y="303"/>
                    </a:cubicBezTo>
                    <a:cubicBezTo>
                      <a:pt x="2186" y="345"/>
                      <a:pt x="2116" y="406"/>
                      <a:pt x="2051" y="466"/>
                    </a:cubicBezTo>
                    <a:cubicBezTo>
                      <a:pt x="1949" y="558"/>
                      <a:pt x="1856" y="670"/>
                      <a:pt x="1777" y="786"/>
                    </a:cubicBezTo>
                    <a:cubicBezTo>
                      <a:pt x="1772" y="792"/>
                      <a:pt x="1772" y="801"/>
                      <a:pt x="1763" y="805"/>
                    </a:cubicBezTo>
                    <a:cubicBezTo>
                      <a:pt x="1763" y="796"/>
                      <a:pt x="1763" y="792"/>
                      <a:pt x="1768" y="786"/>
                    </a:cubicBezTo>
                    <a:cubicBezTo>
                      <a:pt x="1796" y="674"/>
                      <a:pt x="1819" y="558"/>
                      <a:pt x="1833" y="442"/>
                    </a:cubicBezTo>
                    <a:cubicBezTo>
                      <a:pt x="1842" y="387"/>
                      <a:pt x="1847" y="326"/>
                      <a:pt x="1842" y="266"/>
                    </a:cubicBezTo>
                    <a:cubicBezTo>
                      <a:pt x="1837" y="224"/>
                      <a:pt x="1833" y="182"/>
                      <a:pt x="1819" y="145"/>
                    </a:cubicBezTo>
                    <a:cubicBezTo>
                      <a:pt x="1805" y="108"/>
                      <a:pt x="1791" y="75"/>
                      <a:pt x="1763" y="47"/>
                    </a:cubicBezTo>
                    <a:cubicBezTo>
                      <a:pt x="1745" y="20"/>
                      <a:pt x="1717" y="5"/>
                      <a:pt x="168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8" name="Google Shape;738;p18"/>
              <p:cNvSpPr/>
              <p:nvPr/>
            </p:nvSpPr>
            <p:spPr>
              <a:xfrm rot="-9899995">
                <a:off x="-543937" y="4068922"/>
                <a:ext cx="863756" cy="680700"/>
              </a:xfrm>
              <a:custGeom>
                <a:rect b="b" l="l" r="r" t="t"/>
                <a:pathLst>
                  <a:path extrusionOk="0" h="2181" w="2768">
                    <a:moveTo>
                      <a:pt x="1684" y="1"/>
                    </a:moveTo>
                    <a:cubicBezTo>
                      <a:pt x="1661" y="1"/>
                      <a:pt x="1633" y="5"/>
                      <a:pt x="1609" y="15"/>
                    </a:cubicBezTo>
                    <a:cubicBezTo>
                      <a:pt x="1573" y="28"/>
                      <a:pt x="1540" y="56"/>
                      <a:pt x="1512" y="89"/>
                    </a:cubicBezTo>
                    <a:cubicBezTo>
                      <a:pt x="1470" y="136"/>
                      <a:pt x="1438" y="191"/>
                      <a:pt x="1410" y="247"/>
                    </a:cubicBezTo>
                    <a:cubicBezTo>
                      <a:pt x="1339" y="387"/>
                      <a:pt x="1284" y="531"/>
                      <a:pt x="1242" y="680"/>
                    </a:cubicBezTo>
                    <a:cubicBezTo>
                      <a:pt x="1223" y="736"/>
                      <a:pt x="1206" y="796"/>
                      <a:pt x="1187" y="852"/>
                    </a:cubicBezTo>
                    <a:cubicBezTo>
                      <a:pt x="1187" y="856"/>
                      <a:pt x="1187" y="865"/>
                      <a:pt x="1178" y="865"/>
                    </a:cubicBezTo>
                    <a:cubicBezTo>
                      <a:pt x="1172" y="856"/>
                      <a:pt x="1168" y="847"/>
                      <a:pt x="1168" y="837"/>
                    </a:cubicBezTo>
                    <a:cubicBezTo>
                      <a:pt x="1126" y="702"/>
                      <a:pt x="1080" y="568"/>
                      <a:pt x="1033" y="433"/>
                    </a:cubicBezTo>
                    <a:cubicBezTo>
                      <a:pt x="1010" y="373"/>
                      <a:pt x="982" y="307"/>
                      <a:pt x="949" y="247"/>
                    </a:cubicBezTo>
                    <a:cubicBezTo>
                      <a:pt x="912" y="178"/>
                      <a:pt x="865" y="117"/>
                      <a:pt x="805" y="61"/>
                    </a:cubicBezTo>
                    <a:cubicBezTo>
                      <a:pt x="787" y="43"/>
                      <a:pt x="764" y="28"/>
                      <a:pt x="736" y="20"/>
                    </a:cubicBezTo>
                    <a:cubicBezTo>
                      <a:pt x="717" y="11"/>
                      <a:pt x="700" y="7"/>
                      <a:pt x="682" y="7"/>
                    </a:cubicBezTo>
                    <a:cubicBezTo>
                      <a:pt x="652" y="7"/>
                      <a:pt x="624" y="20"/>
                      <a:pt x="601" y="47"/>
                    </a:cubicBezTo>
                    <a:cubicBezTo>
                      <a:pt x="592" y="56"/>
                      <a:pt x="582" y="71"/>
                      <a:pt x="577" y="80"/>
                    </a:cubicBezTo>
                    <a:cubicBezTo>
                      <a:pt x="564" y="103"/>
                      <a:pt x="559" y="127"/>
                      <a:pt x="554" y="150"/>
                    </a:cubicBezTo>
                    <a:cubicBezTo>
                      <a:pt x="541" y="210"/>
                      <a:pt x="531" y="271"/>
                      <a:pt x="531" y="331"/>
                    </a:cubicBezTo>
                    <a:cubicBezTo>
                      <a:pt x="531" y="350"/>
                      <a:pt x="526" y="363"/>
                      <a:pt x="526" y="382"/>
                    </a:cubicBezTo>
                    <a:lnTo>
                      <a:pt x="526" y="406"/>
                    </a:lnTo>
                    <a:cubicBezTo>
                      <a:pt x="526" y="423"/>
                      <a:pt x="531" y="438"/>
                      <a:pt x="531" y="451"/>
                    </a:cubicBezTo>
                    <a:cubicBezTo>
                      <a:pt x="531" y="489"/>
                      <a:pt x="536" y="522"/>
                      <a:pt x="541" y="554"/>
                    </a:cubicBezTo>
                    <a:cubicBezTo>
                      <a:pt x="550" y="629"/>
                      <a:pt x="569" y="702"/>
                      <a:pt x="592" y="777"/>
                    </a:cubicBezTo>
                    <a:cubicBezTo>
                      <a:pt x="610" y="856"/>
                      <a:pt x="633" y="936"/>
                      <a:pt x="642" y="1015"/>
                    </a:cubicBezTo>
                    <a:cubicBezTo>
                      <a:pt x="642" y="1019"/>
                      <a:pt x="648" y="1024"/>
                      <a:pt x="642" y="1028"/>
                    </a:cubicBezTo>
                    <a:cubicBezTo>
                      <a:pt x="638" y="1028"/>
                      <a:pt x="633" y="1024"/>
                      <a:pt x="633" y="1024"/>
                    </a:cubicBezTo>
                    <a:cubicBezTo>
                      <a:pt x="577" y="963"/>
                      <a:pt x="517" y="912"/>
                      <a:pt x="453" y="861"/>
                    </a:cubicBezTo>
                    <a:cubicBezTo>
                      <a:pt x="406" y="824"/>
                      <a:pt x="359" y="786"/>
                      <a:pt x="303" y="749"/>
                    </a:cubicBezTo>
                    <a:cubicBezTo>
                      <a:pt x="266" y="726"/>
                      <a:pt x="224" y="708"/>
                      <a:pt x="178" y="698"/>
                    </a:cubicBezTo>
                    <a:cubicBezTo>
                      <a:pt x="167" y="696"/>
                      <a:pt x="156" y="694"/>
                      <a:pt x="146" y="694"/>
                    </a:cubicBezTo>
                    <a:cubicBezTo>
                      <a:pt x="118" y="694"/>
                      <a:pt x="95" y="703"/>
                      <a:pt x="71" y="717"/>
                    </a:cubicBezTo>
                    <a:cubicBezTo>
                      <a:pt x="39" y="740"/>
                      <a:pt x="24" y="768"/>
                      <a:pt x="15" y="801"/>
                    </a:cubicBezTo>
                    <a:cubicBezTo>
                      <a:pt x="1" y="842"/>
                      <a:pt x="6" y="880"/>
                      <a:pt x="11" y="921"/>
                    </a:cubicBezTo>
                    <a:cubicBezTo>
                      <a:pt x="20" y="968"/>
                      <a:pt x="29" y="1015"/>
                      <a:pt x="43" y="1056"/>
                    </a:cubicBezTo>
                    <a:cubicBezTo>
                      <a:pt x="66" y="1149"/>
                      <a:pt x="99" y="1238"/>
                      <a:pt x="140" y="1326"/>
                    </a:cubicBezTo>
                    <a:cubicBezTo>
                      <a:pt x="183" y="1423"/>
                      <a:pt x="243" y="1511"/>
                      <a:pt x="318" y="1595"/>
                    </a:cubicBezTo>
                    <a:cubicBezTo>
                      <a:pt x="331" y="1614"/>
                      <a:pt x="350" y="1633"/>
                      <a:pt x="363" y="1651"/>
                    </a:cubicBezTo>
                    <a:cubicBezTo>
                      <a:pt x="382" y="1679"/>
                      <a:pt x="401" y="1698"/>
                      <a:pt x="419" y="1721"/>
                    </a:cubicBezTo>
                    <a:cubicBezTo>
                      <a:pt x="466" y="1768"/>
                      <a:pt x="522" y="1809"/>
                      <a:pt x="573" y="1852"/>
                    </a:cubicBezTo>
                    <a:cubicBezTo>
                      <a:pt x="629" y="1897"/>
                      <a:pt x="689" y="1940"/>
                      <a:pt x="745" y="1981"/>
                    </a:cubicBezTo>
                    <a:cubicBezTo>
                      <a:pt x="796" y="2028"/>
                      <a:pt x="856" y="2056"/>
                      <a:pt x="921" y="2079"/>
                    </a:cubicBezTo>
                    <a:cubicBezTo>
                      <a:pt x="968" y="2093"/>
                      <a:pt x="1010" y="2107"/>
                      <a:pt x="1056" y="2120"/>
                    </a:cubicBezTo>
                    <a:cubicBezTo>
                      <a:pt x="1103" y="2135"/>
                      <a:pt x="1144" y="2148"/>
                      <a:pt x="1191" y="2163"/>
                    </a:cubicBezTo>
                    <a:cubicBezTo>
                      <a:pt x="1234" y="2172"/>
                      <a:pt x="1275" y="2176"/>
                      <a:pt x="1317" y="2181"/>
                    </a:cubicBezTo>
                    <a:cubicBezTo>
                      <a:pt x="1377" y="2181"/>
                      <a:pt x="1438" y="2181"/>
                      <a:pt x="1498" y="2172"/>
                    </a:cubicBezTo>
                    <a:cubicBezTo>
                      <a:pt x="1568" y="2167"/>
                      <a:pt x="1642" y="2153"/>
                      <a:pt x="1717" y="2139"/>
                    </a:cubicBezTo>
                    <a:cubicBezTo>
                      <a:pt x="1763" y="2125"/>
                      <a:pt x="1809" y="2120"/>
                      <a:pt x="1856" y="2111"/>
                    </a:cubicBezTo>
                    <a:cubicBezTo>
                      <a:pt x="1912" y="2103"/>
                      <a:pt x="1968" y="2093"/>
                      <a:pt x="2019" y="2079"/>
                    </a:cubicBezTo>
                    <a:cubicBezTo>
                      <a:pt x="2107" y="2056"/>
                      <a:pt x="2191" y="2032"/>
                      <a:pt x="2274" y="2000"/>
                    </a:cubicBezTo>
                    <a:cubicBezTo>
                      <a:pt x="2335" y="1972"/>
                      <a:pt x="2399" y="1949"/>
                      <a:pt x="2465" y="1916"/>
                    </a:cubicBezTo>
                    <a:cubicBezTo>
                      <a:pt x="2511" y="1888"/>
                      <a:pt x="2558" y="1856"/>
                      <a:pt x="2600" y="1814"/>
                    </a:cubicBezTo>
                    <a:cubicBezTo>
                      <a:pt x="2650" y="1753"/>
                      <a:pt x="2688" y="1693"/>
                      <a:pt x="2712" y="1618"/>
                    </a:cubicBezTo>
                    <a:cubicBezTo>
                      <a:pt x="2744" y="1535"/>
                      <a:pt x="2753" y="1451"/>
                      <a:pt x="2740" y="1363"/>
                    </a:cubicBezTo>
                    <a:cubicBezTo>
                      <a:pt x="2734" y="1330"/>
                      <a:pt x="2721" y="1303"/>
                      <a:pt x="2702" y="1270"/>
                    </a:cubicBezTo>
                    <a:cubicBezTo>
                      <a:pt x="2678" y="1228"/>
                      <a:pt x="2642" y="1200"/>
                      <a:pt x="2590" y="1191"/>
                    </a:cubicBezTo>
                    <a:cubicBezTo>
                      <a:pt x="2567" y="1189"/>
                      <a:pt x="2545" y="1188"/>
                      <a:pt x="2523" y="1188"/>
                    </a:cubicBezTo>
                    <a:cubicBezTo>
                      <a:pt x="2501" y="1188"/>
                      <a:pt x="2479" y="1189"/>
                      <a:pt x="2455" y="1191"/>
                    </a:cubicBezTo>
                    <a:cubicBezTo>
                      <a:pt x="2409" y="1195"/>
                      <a:pt x="2367" y="1204"/>
                      <a:pt x="2321" y="1214"/>
                    </a:cubicBezTo>
                    <a:cubicBezTo>
                      <a:pt x="2311" y="1214"/>
                      <a:pt x="2302" y="1219"/>
                      <a:pt x="2293" y="1219"/>
                    </a:cubicBezTo>
                    <a:cubicBezTo>
                      <a:pt x="2293" y="1210"/>
                      <a:pt x="2298" y="1210"/>
                      <a:pt x="2302" y="1204"/>
                    </a:cubicBezTo>
                    <a:cubicBezTo>
                      <a:pt x="2321" y="1187"/>
                      <a:pt x="2339" y="1172"/>
                      <a:pt x="2358" y="1159"/>
                    </a:cubicBezTo>
                    <a:cubicBezTo>
                      <a:pt x="2418" y="1103"/>
                      <a:pt x="2479" y="1047"/>
                      <a:pt x="2539" y="991"/>
                    </a:cubicBezTo>
                    <a:cubicBezTo>
                      <a:pt x="2586" y="949"/>
                      <a:pt x="2633" y="908"/>
                      <a:pt x="2674" y="861"/>
                    </a:cubicBezTo>
                    <a:cubicBezTo>
                      <a:pt x="2734" y="796"/>
                      <a:pt x="2768" y="717"/>
                      <a:pt x="2762" y="629"/>
                    </a:cubicBezTo>
                    <a:cubicBezTo>
                      <a:pt x="2762" y="601"/>
                      <a:pt x="2758" y="568"/>
                      <a:pt x="2753" y="541"/>
                    </a:cubicBezTo>
                    <a:cubicBezTo>
                      <a:pt x="2749" y="494"/>
                      <a:pt x="2734" y="447"/>
                      <a:pt x="2706" y="406"/>
                    </a:cubicBezTo>
                    <a:cubicBezTo>
                      <a:pt x="2656" y="331"/>
                      <a:pt x="2586" y="284"/>
                      <a:pt x="2502" y="262"/>
                    </a:cubicBezTo>
                    <a:cubicBezTo>
                      <a:pt x="2478" y="252"/>
                      <a:pt x="2454" y="249"/>
                      <a:pt x="2430" y="249"/>
                    </a:cubicBezTo>
                    <a:cubicBezTo>
                      <a:pt x="2417" y="249"/>
                      <a:pt x="2404" y="250"/>
                      <a:pt x="2390" y="252"/>
                    </a:cubicBezTo>
                    <a:cubicBezTo>
                      <a:pt x="2344" y="262"/>
                      <a:pt x="2302" y="275"/>
                      <a:pt x="2260" y="303"/>
                    </a:cubicBezTo>
                    <a:cubicBezTo>
                      <a:pt x="2186" y="345"/>
                      <a:pt x="2116" y="406"/>
                      <a:pt x="2051" y="466"/>
                    </a:cubicBezTo>
                    <a:cubicBezTo>
                      <a:pt x="1949" y="558"/>
                      <a:pt x="1856" y="670"/>
                      <a:pt x="1777" y="786"/>
                    </a:cubicBezTo>
                    <a:cubicBezTo>
                      <a:pt x="1772" y="792"/>
                      <a:pt x="1772" y="801"/>
                      <a:pt x="1763" y="805"/>
                    </a:cubicBezTo>
                    <a:cubicBezTo>
                      <a:pt x="1763" y="796"/>
                      <a:pt x="1763" y="792"/>
                      <a:pt x="1768" y="786"/>
                    </a:cubicBezTo>
                    <a:cubicBezTo>
                      <a:pt x="1796" y="674"/>
                      <a:pt x="1819" y="558"/>
                      <a:pt x="1833" y="442"/>
                    </a:cubicBezTo>
                    <a:cubicBezTo>
                      <a:pt x="1842" y="387"/>
                      <a:pt x="1847" y="326"/>
                      <a:pt x="1842" y="266"/>
                    </a:cubicBezTo>
                    <a:cubicBezTo>
                      <a:pt x="1837" y="224"/>
                      <a:pt x="1833" y="182"/>
                      <a:pt x="1819" y="145"/>
                    </a:cubicBezTo>
                    <a:cubicBezTo>
                      <a:pt x="1805" y="108"/>
                      <a:pt x="1791" y="75"/>
                      <a:pt x="1763" y="47"/>
                    </a:cubicBezTo>
                    <a:cubicBezTo>
                      <a:pt x="1745" y="20"/>
                      <a:pt x="1717" y="5"/>
                      <a:pt x="168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9" name="Google Shape;739;p18"/>
              <p:cNvSpPr/>
              <p:nvPr/>
            </p:nvSpPr>
            <p:spPr>
              <a:xfrm>
                <a:off x="-110404" y="4091724"/>
                <a:ext cx="254124" cy="237252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0" name="Google Shape;740;p18"/>
            <p:cNvGrpSpPr/>
            <p:nvPr/>
          </p:nvGrpSpPr>
          <p:grpSpPr>
            <a:xfrm rot="2897160">
              <a:off x="7712322" y="4632421"/>
              <a:ext cx="933259" cy="1071470"/>
              <a:chOff x="-617309" y="3680810"/>
              <a:chExt cx="1018204" cy="1168994"/>
            </a:xfrm>
          </p:grpSpPr>
          <p:sp>
            <p:nvSpPr>
              <p:cNvPr id="741" name="Google Shape;741;p18"/>
              <p:cNvSpPr/>
              <p:nvPr/>
            </p:nvSpPr>
            <p:spPr>
              <a:xfrm>
                <a:off x="-462860" y="3680810"/>
                <a:ext cx="863754" cy="680701"/>
              </a:xfrm>
              <a:custGeom>
                <a:rect b="b" l="l" r="r" t="t"/>
                <a:pathLst>
                  <a:path extrusionOk="0" h="2181" w="2768">
                    <a:moveTo>
                      <a:pt x="1684" y="1"/>
                    </a:moveTo>
                    <a:cubicBezTo>
                      <a:pt x="1661" y="1"/>
                      <a:pt x="1633" y="5"/>
                      <a:pt x="1609" y="15"/>
                    </a:cubicBezTo>
                    <a:cubicBezTo>
                      <a:pt x="1573" y="28"/>
                      <a:pt x="1540" y="56"/>
                      <a:pt x="1512" y="89"/>
                    </a:cubicBezTo>
                    <a:cubicBezTo>
                      <a:pt x="1470" y="136"/>
                      <a:pt x="1438" y="191"/>
                      <a:pt x="1410" y="247"/>
                    </a:cubicBezTo>
                    <a:cubicBezTo>
                      <a:pt x="1339" y="387"/>
                      <a:pt x="1284" y="531"/>
                      <a:pt x="1242" y="680"/>
                    </a:cubicBezTo>
                    <a:cubicBezTo>
                      <a:pt x="1223" y="736"/>
                      <a:pt x="1206" y="796"/>
                      <a:pt x="1187" y="852"/>
                    </a:cubicBezTo>
                    <a:cubicBezTo>
                      <a:pt x="1187" y="856"/>
                      <a:pt x="1187" y="865"/>
                      <a:pt x="1178" y="865"/>
                    </a:cubicBezTo>
                    <a:cubicBezTo>
                      <a:pt x="1172" y="856"/>
                      <a:pt x="1168" y="847"/>
                      <a:pt x="1168" y="837"/>
                    </a:cubicBezTo>
                    <a:cubicBezTo>
                      <a:pt x="1126" y="702"/>
                      <a:pt x="1080" y="568"/>
                      <a:pt x="1033" y="433"/>
                    </a:cubicBezTo>
                    <a:cubicBezTo>
                      <a:pt x="1010" y="373"/>
                      <a:pt x="982" y="307"/>
                      <a:pt x="949" y="247"/>
                    </a:cubicBezTo>
                    <a:cubicBezTo>
                      <a:pt x="912" y="178"/>
                      <a:pt x="865" y="117"/>
                      <a:pt x="805" y="61"/>
                    </a:cubicBezTo>
                    <a:cubicBezTo>
                      <a:pt x="787" y="43"/>
                      <a:pt x="764" y="28"/>
                      <a:pt x="736" y="20"/>
                    </a:cubicBezTo>
                    <a:cubicBezTo>
                      <a:pt x="717" y="11"/>
                      <a:pt x="700" y="7"/>
                      <a:pt x="682" y="7"/>
                    </a:cubicBezTo>
                    <a:cubicBezTo>
                      <a:pt x="652" y="7"/>
                      <a:pt x="624" y="20"/>
                      <a:pt x="601" y="47"/>
                    </a:cubicBezTo>
                    <a:cubicBezTo>
                      <a:pt x="592" y="56"/>
                      <a:pt x="582" y="71"/>
                      <a:pt x="577" y="80"/>
                    </a:cubicBezTo>
                    <a:cubicBezTo>
                      <a:pt x="564" y="103"/>
                      <a:pt x="559" y="127"/>
                      <a:pt x="554" y="150"/>
                    </a:cubicBezTo>
                    <a:cubicBezTo>
                      <a:pt x="541" y="210"/>
                      <a:pt x="531" y="271"/>
                      <a:pt x="531" y="331"/>
                    </a:cubicBezTo>
                    <a:cubicBezTo>
                      <a:pt x="531" y="350"/>
                      <a:pt x="526" y="363"/>
                      <a:pt x="526" y="382"/>
                    </a:cubicBezTo>
                    <a:lnTo>
                      <a:pt x="526" y="406"/>
                    </a:lnTo>
                    <a:cubicBezTo>
                      <a:pt x="526" y="423"/>
                      <a:pt x="531" y="438"/>
                      <a:pt x="531" y="451"/>
                    </a:cubicBezTo>
                    <a:cubicBezTo>
                      <a:pt x="531" y="489"/>
                      <a:pt x="536" y="522"/>
                      <a:pt x="541" y="554"/>
                    </a:cubicBezTo>
                    <a:cubicBezTo>
                      <a:pt x="550" y="629"/>
                      <a:pt x="569" y="702"/>
                      <a:pt x="592" y="777"/>
                    </a:cubicBezTo>
                    <a:cubicBezTo>
                      <a:pt x="610" y="856"/>
                      <a:pt x="633" y="936"/>
                      <a:pt x="642" y="1015"/>
                    </a:cubicBezTo>
                    <a:cubicBezTo>
                      <a:pt x="642" y="1019"/>
                      <a:pt x="648" y="1024"/>
                      <a:pt x="642" y="1028"/>
                    </a:cubicBezTo>
                    <a:cubicBezTo>
                      <a:pt x="638" y="1028"/>
                      <a:pt x="633" y="1024"/>
                      <a:pt x="633" y="1024"/>
                    </a:cubicBezTo>
                    <a:cubicBezTo>
                      <a:pt x="577" y="963"/>
                      <a:pt x="517" y="912"/>
                      <a:pt x="453" y="861"/>
                    </a:cubicBezTo>
                    <a:cubicBezTo>
                      <a:pt x="406" y="824"/>
                      <a:pt x="359" y="786"/>
                      <a:pt x="303" y="749"/>
                    </a:cubicBezTo>
                    <a:cubicBezTo>
                      <a:pt x="266" y="726"/>
                      <a:pt x="224" y="708"/>
                      <a:pt x="178" y="698"/>
                    </a:cubicBezTo>
                    <a:cubicBezTo>
                      <a:pt x="167" y="696"/>
                      <a:pt x="156" y="694"/>
                      <a:pt x="146" y="694"/>
                    </a:cubicBezTo>
                    <a:cubicBezTo>
                      <a:pt x="118" y="694"/>
                      <a:pt x="95" y="703"/>
                      <a:pt x="71" y="717"/>
                    </a:cubicBezTo>
                    <a:cubicBezTo>
                      <a:pt x="39" y="740"/>
                      <a:pt x="24" y="768"/>
                      <a:pt x="15" y="801"/>
                    </a:cubicBezTo>
                    <a:cubicBezTo>
                      <a:pt x="1" y="842"/>
                      <a:pt x="6" y="880"/>
                      <a:pt x="11" y="921"/>
                    </a:cubicBezTo>
                    <a:cubicBezTo>
                      <a:pt x="20" y="968"/>
                      <a:pt x="29" y="1015"/>
                      <a:pt x="43" y="1056"/>
                    </a:cubicBezTo>
                    <a:cubicBezTo>
                      <a:pt x="66" y="1149"/>
                      <a:pt x="99" y="1238"/>
                      <a:pt x="140" y="1326"/>
                    </a:cubicBezTo>
                    <a:cubicBezTo>
                      <a:pt x="183" y="1423"/>
                      <a:pt x="243" y="1511"/>
                      <a:pt x="318" y="1595"/>
                    </a:cubicBezTo>
                    <a:cubicBezTo>
                      <a:pt x="331" y="1614"/>
                      <a:pt x="350" y="1633"/>
                      <a:pt x="363" y="1651"/>
                    </a:cubicBezTo>
                    <a:cubicBezTo>
                      <a:pt x="382" y="1679"/>
                      <a:pt x="401" y="1698"/>
                      <a:pt x="419" y="1721"/>
                    </a:cubicBezTo>
                    <a:cubicBezTo>
                      <a:pt x="466" y="1768"/>
                      <a:pt x="522" y="1809"/>
                      <a:pt x="573" y="1852"/>
                    </a:cubicBezTo>
                    <a:cubicBezTo>
                      <a:pt x="629" y="1897"/>
                      <a:pt x="689" y="1940"/>
                      <a:pt x="745" y="1981"/>
                    </a:cubicBezTo>
                    <a:cubicBezTo>
                      <a:pt x="796" y="2028"/>
                      <a:pt x="856" y="2056"/>
                      <a:pt x="921" y="2079"/>
                    </a:cubicBezTo>
                    <a:cubicBezTo>
                      <a:pt x="968" y="2093"/>
                      <a:pt x="1010" y="2107"/>
                      <a:pt x="1056" y="2120"/>
                    </a:cubicBezTo>
                    <a:cubicBezTo>
                      <a:pt x="1103" y="2135"/>
                      <a:pt x="1144" y="2148"/>
                      <a:pt x="1191" y="2163"/>
                    </a:cubicBezTo>
                    <a:cubicBezTo>
                      <a:pt x="1234" y="2172"/>
                      <a:pt x="1275" y="2176"/>
                      <a:pt x="1317" y="2181"/>
                    </a:cubicBezTo>
                    <a:cubicBezTo>
                      <a:pt x="1377" y="2181"/>
                      <a:pt x="1438" y="2181"/>
                      <a:pt x="1498" y="2172"/>
                    </a:cubicBezTo>
                    <a:cubicBezTo>
                      <a:pt x="1568" y="2167"/>
                      <a:pt x="1642" y="2153"/>
                      <a:pt x="1717" y="2139"/>
                    </a:cubicBezTo>
                    <a:cubicBezTo>
                      <a:pt x="1763" y="2125"/>
                      <a:pt x="1809" y="2120"/>
                      <a:pt x="1856" y="2111"/>
                    </a:cubicBezTo>
                    <a:cubicBezTo>
                      <a:pt x="1912" y="2103"/>
                      <a:pt x="1968" y="2093"/>
                      <a:pt x="2019" y="2079"/>
                    </a:cubicBezTo>
                    <a:cubicBezTo>
                      <a:pt x="2107" y="2056"/>
                      <a:pt x="2191" y="2032"/>
                      <a:pt x="2274" y="2000"/>
                    </a:cubicBezTo>
                    <a:cubicBezTo>
                      <a:pt x="2335" y="1972"/>
                      <a:pt x="2399" y="1949"/>
                      <a:pt x="2465" y="1916"/>
                    </a:cubicBezTo>
                    <a:cubicBezTo>
                      <a:pt x="2511" y="1888"/>
                      <a:pt x="2558" y="1856"/>
                      <a:pt x="2600" y="1814"/>
                    </a:cubicBezTo>
                    <a:cubicBezTo>
                      <a:pt x="2650" y="1753"/>
                      <a:pt x="2688" y="1693"/>
                      <a:pt x="2712" y="1618"/>
                    </a:cubicBezTo>
                    <a:cubicBezTo>
                      <a:pt x="2744" y="1535"/>
                      <a:pt x="2753" y="1451"/>
                      <a:pt x="2740" y="1363"/>
                    </a:cubicBezTo>
                    <a:cubicBezTo>
                      <a:pt x="2734" y="1330"/>
                      <a:pt x="2721" y="1303"/>
                      <a:pt x="2702" y="1270"/>
                    </a:cubicBezTo>
                    <a:cubicBezTo>
                      <a:pt x="2678" y="1228"/>
                      <a:pt x="2642" y="1200"/>
                      <a:pt x="2590" y="1191"/>
                    </a:cubicBezTo>
                    <a:cubicBezTo>
                      <a:pt x="2567" y="1189"/>
                      <a:pt x="2545" y="1188"/>
                      <a:pt x="2523" y="1188"/>
                    </a:cubicBezTo>
                    <a:cubicBezTo>
                      <a:pt x="2501" y="1188"/>
                      <a:pt x="2479" y="1189"/>
                      <a:pt x="2455" y="1191"/>
                    </a:cubicBezTo>
                    <a:cubicBezTo>
                      <a:pt x="2409" y="1195"/>
                      <a:pt x="2367" y="1204"/>
                      <a:pt x="2321" y="1214"/>
                    </a:cubicBezTo>
                    <a:cubicBezTo>
                      <a:pt x="2311" y="1214"/>
                      <a:pt x="2302" y="1219"/>
                      <a:pt x="2293" y="1219"/>
                    </a:cubicBezTo>
                    <a:cubicBezTo>
                      <a:pt x="2293" y="1210"/>
                      <a:pt x="2298" y="1210"/>
                      <a:pt x="2302" y="1204"/>
                    </a:cubicBezTo>
                    <a:cubicBezTo>
                      <a:pt x="2321" y="1187"/>
                      <a:pt x="2339" y="1172"/>
                      <a:pt x="2358" y="1159"/>
                    </a:cubicBezTo>
                    <a:cubicBezTo>
                      <a:pt x="2418" y="1103"/>
                      <a:pt x="2479" y="1047"/>
                      <a:pt x="2539" y="991"/>
                    </a:cubicBezTo>
                    <a:cubicBezTo>
                      <a:pt x="2586" y="949"/>
                      <a:pt x="2633" y="908"/>
                      <a:pt x="2674" y="861"/>
                    </a:cubicBezTo>
                    <a:cubicBezTo>
                      <a:pt x="2734" y="796"/>
                      <a:pt x="2768" y="717"/>
                      <a:pt x="2762" y="629"/>
                    </a:cubicBezTo>
                    <a:cubicBezTo>
                      <a:pt x="2762" y="601"/>
                      <a:pt x="2758" y="568"/>
                      <a:pt x="2753" y="541"/>
                    </a:cubicBezTo>
                    <a:cubicBezTo>
                      <a:pt x="2749" y="494"/>
                      <a:pt x="2734" y="447"/>
                      <a:pt x="2706" y="406"/>
                    </a:cubicBezTo>
                    <a:cubicBezTo>
                      <a:pt x="2656" y="331"/>
                      <a:pt x="2586" y="284"/>
                      <a:pt x="2502" y="262"/>
                    </a:cubicBezTo>
                    <a:cubicBezTo>
                      <a:pt x="2478" y="252"/>
                      <a:pt x="2454" y="249"/>
                      <a:pt x="2430" y="249"/>
                    </a:cubicBezTo>
                    <a:cubicBezTo>
                      <a:pt x="2417" y="249"/>
                      <a:pt x="2404" y="250"/>
                      <a:pt x="2390" y="252"/>
                    </a:cubicBezTo>
                    <a:cubicBezTo>
                      <a:pt x="2344" y="262"/>
                      <a:pt x="2302" y="275"/>
                      <a:pt x="2260" y="303"/>
                    </a:cubicBezTo>
                    <a:cubicBezTo>
                      <a:pt x="2186" y="345"/>
                      <a:pt x="2116" y="406"/>
                      <a:pt x="2051" y="466"/>
                    </a:cubicBezTo>
                    <a:cubicBezTo>
                      <a:pt x="1949" y="558"/>
                      <a:pt x="1856" y="670"/>
                      <a:pt x="1777" y="786"/>
                    </a:cubicBezTo>
                    <a:cubicBezTo>
                      <a:pt x="1772" y="792"/>
                      <a:pt x="1772" y="801"/>
                      <a:pt x="1763" y="805"/>
                    </a:cubicBezTo>
                    <a:cubicBezTo>
                      <a:pt x="1763" y="796"/>
                      <a:pt x="1763" y="792"/>
                      <a:pt x="1768" y="786"/>
                    </a:cubicBezTo>
                    <a:cubicBezTo>
                      <a:pt x="1796" y="674"/>
                      <a:pt x="1819" y="558"/>
                      <a:pt x="1833" y="442"/>
                    </a:cubicBezTo>
                    <a:cubicBezTo>
                      <a:pt x="1842" y="387"/>
                      <a:pt x="1847" y="326"/>
                      <a:pt x="1842" y="266"/>
                    </a:cubicBezTo>
                    <a:cubicBezTo>
                      <a:pt x="1837" y="224"/>
                      <a:pt x="1833" y="182"/>
                      <a:pt x="1819" y="145"/>
                    </a:cubicBezTo>
                    <a:cubicBezTo>
                      <a:pt x="1805" y="108"/>
                      <a:pt x="1791" y="75"/>
                      <a:pt x="1763" y="47"/>
                    </a:cubicBezTo>
                    <a:cubicBezTo>
                      <a:pt x="1745" y="20"/>
                      <a:pt x="1717" y="5"/>
                      <a:pt x="168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2" name="Google Shape;742;p18"/>
              <p:cNvSpPr/>
              <p:nvPr/>
            </p:nvSpPr>
            <p:spPr>
              <a:xfrm rot="-9899995">
                <a:off x="-543937" y="4068922"/>
                <a:ext cx="863756" cy="680700"/>
              </a:xfrm>
              <a:custGeom>
                <a:rect b="b" l="l" r="r" t="t"/>
                <a:pathLst>
                  <a:path extrusionOk="0" h="2181" w="2768">
                    <a:moveTo>
                      <a:pt x="1684" y="1"/>
                    </a:moveTo>
                    <a:cubicBezTo>
                      <a:pt x="1661" y="1"/>
                      <a:pt x="1633" y="5"/>
                      <a:pt x="1609" y="15"/>
                    </a:cubicBezTo>
                    <a:cubicBezTo>
                      <a:pt x="1573" y="28"/>
                      <a:pt x="1540" y="56"/>
                      <a:pt x="1512" y="89"/>
                    </a:cubicBezTo>
                    <a:cubicBezTo>
                      <a:pt x="1470" y="136"/>
                      <a:pt x="1438" y="191"/>
                      <a:pt x="1410" y="247"/>
                    </a:cubicBezTo>
                    <a:cubicBezTo>
                      <a:pt x="1339" y="387"/>
                      <a:pt x="1284" y="531"/>
                      <a:pt x="1242" y="680"/>
                    </a:cubicBezTo>
                    <a:cubicBezTo>
                      <a:pt x="1223" y="736"/>
                      <a:pt x="1206" y="796"/>
                      <a:pt x="1187" y="852"/>
                    </a:cubicBezTo>
                    <a:cubicBezTo>
                      <a:pt x="1187" y="856"/>
                      <a:pt x="1187" y="865"/>
                      <a:pt x="1178" y="865"/>
                    </a:cubicBezTo>
                    <a:cubicBezTo>
                      <a:pt x="1172" y="856"/>
                      <a:pt x="1168" y="847"/>
                      <a:pt x="1168" y="837"/>
                    </a:cubicBezTo>
                    <a:cubicBezTo>
                      <a:pt x="1126" y="702"/>
                      <a:pt x="1080" y="568"/>
                      <a:pt x="1033" y="433"/>
                    </a:cubicBezTo>
                    <a:cubicBezTo>
                      <a:pt x="1010" y="373"/>
                      <a:pt x="982" y="307"/>
                      <a:pt x="949" y="247"/>
                    </a:cubicBezTo>
                    <a:cubicBezTo>
                      <a:pt x="912" y="178"/>
                      <a:pt x="865" y="117"/>
                      <a:pt x="805" y="61"/>
                    </a:cubicBezTo>
                    <a:cubicBezTo>
                      <a:pt x="787" y="43"/>
                      <a:pt x="764" y="28"/>
                      <a:pt x="736" y="20"/>
                    </a:cubicBezTo>
                    <a:cubicBezTo>
                      <a:pt x="717" y="11"/>
                      <a:pt x="700" y="7"/>
                      <a:pt x="682" y="7"/>
                    </a:cubicBezTo>
                    <a:cubicBezTo>
                      <a:pt x="652" y="7"/>
                      <a:pt x="624" y="20"/>
                      <a:pt x="601" y="47"/>
                    </a:cubicBezTo>
                    <a:cubicBezTo>
                      <a:pt x="592" y="56"/>
                      <a:pt x="582" y="71"/>
                      <a:pt x="577" y="80"/>
                    </a:cubicBezTo>
                    <a:cubicBezTo>
                      <a:pt x="564" y="103"/>
                      <a:pt x="559" y="127"/>
                      <a:pt x="554" y="150"/>
                    </a:cubicBezTo>
                    <a:cubicBezTo>
                      <a:pt x="541" y="210"/>
                      <a:pt x="531" y="271"/>
                      <a:pt x="531" y="331"/>
                    </a:cubicBezTo>
                    <a:cubicBezTo>
                      <a:pt x="531" y="350"/>
                      <a:pt x="526" y="363"/>
                      <a:pt x="526" y="382"/>
                    </a:cubicBezTo>
                    <a:lnTo>
                      <a:pt x="526" y="406"/>
                    </a:lnTo>
                    <a:cubicBezTo>
                      <a:pt x="526" y="423"/>
                      <a:pt x="531" y="438"/>
                      <a:pt x="531" y="451"/>
                    </a:cubicBezTo>
                    <a:cubicBezTo>
                      <a:pt x="531" y="489"/>
                      <a:pt x="536" y="522"/>
                      <a:pt x="541" y="554"/>
                    </a:cubicBezTo>
                    <a:cubicBezTo>
                      <a:pt x="550" y="629"/>
                      <a:pt x="569" y="702"/>
                      <a:pt x="592" y="777"/>
                    </a:cubicBezTo>
                    <a:cubicBezTo>
                      <a:pt x="610" y="856"/>
                      <a:pt x="633" y="936"/>
                      <a:pt x="642" y="1015"/>
                    </a:cubicBezTo>
                    <a:cubicBezTo>
                      <a:pt x="642" y="1019"/>
                      <a:pt x="648" y="1024"/>
                      <a:pt x="642" y="1028"/>
                    </a:cubicBezTo>
                    <a:cubicBezTo>
                      <a:pt x="638" y="1028"/>
                      <a:pt x="633" y="1024"/>
                      <a:pt x="633" y="1024"/>
                    </a:cubicBezTo>
                    <a:cubicBezTo>
                      <a:pt x="577" y="963"/>
                      <a:pt x="517" y="912"/>
                      <a:pt x="453" y="861"/>
                    </a:cubicBezTo>
                    <a:cubicBezTo>
                      <a:pt x="406" y="824"/>
                      <a:pt x="359" y="786"/>
                      <a:pt x="303" y="749"/>
                    </a:cubicBezTo>
                    <a:cubicBezTo>
                      <a:pt x="266" y="726"/>
                      <a:pt x="224" y="708"/>
                      <a:pt x="178" y="698"/>
                    </a:cubicBezTo>
                    <a:cubicBezTo>
                      <a:pt x="167" y="696"/>
                      <a:pt x="156" y="694"/>
                      <a:pt x="146" y="694"/>
                    </a:cubicBezTo>
                    <a:cubicBezTo>
                      <a:pt x="118" y="694"/>
                      <a:pt x="95" y="703"/>
                      <a:pt x="71" y="717"/>
                    </a:cubicBezTo>
                    <a:cubicBezTo>
                      <a:pt x="39" y="740"/>
                      <a:pt x="24" y="768"/>
                      <a:pt x="15" y="801"/>
                    </a:cubicBezTo>
                    <a:cubicBezTo>
                      <a:pt x="1" y="842"/>
                      <a:pt x="6" y="880"/>
                      <a:pt x="11" y="921"/>
                    </a:cubicBezTo>
                    <a:cubicBezTo>
                      <a:pt x="20" y="968"/>
                      <a:pt x="29" y="1015"/>
                      <a:pt x="43" y="1056"/>
                    </a:cubicBezTo>
                    <a:cubicBezTo>
                      <a:pt x="66" y="1149"/>
                      <a:pt x="99" y="1238"/>
                      <a:pt x="140" y="1326"/>
                    </a:cubicBezTo>
                    <a:cubicBezTo>
                      <a:pt x="183" y="1423"/>
                      <a:pt x="243" y="1511"/>
                      <a:pt x="318" y="1595"/>
                    </a:cubicBezTo>
                    <a:cubicBezTo>
                      <a:pt x="331" y="1614"/>
                      <a:pt x="350" y="1633"/>
                      <a:pt x="363" y="1651"/>
                    </a:cubicBezTo>
                    <a:cubicBezTo>
                      <a:pt x="382" y="1679"/>
                      <a:pt x="401" y="1698"/>
                      <a:pt x="419" y="1721"/>
                    </a:cubicBezTo>
                    <a:cubicBezTo>
                      <a:pt x="466" y="1768"/>
                      <a:pt x="522" y="1809"/>
                      <a:pt x="573" y="1852"/>
                    </a:cubicBezTo>
                    <a:cubicBezTo>
                      <a:pt x="629" y="1897"/>
                      <a:pt x="689" y="1940"/>
                      <a:pt x="745" y="1981"/>
                    </a:cubicBezTo>
                    <a:cubicBezTo>
                      <a:pt x="796" y="2028"/>
                      <a:pt x="856" y="2056"/>
                      <a:pt x="921" y="2079"/>
                    </a:cubicBezTo>
                    <a:cubicBezTo>
                      <a:pt x="968" y="2093"/>
                      <a:pt x="1010" y="2107"/>
                      <a:pt x="1056" y="2120"/>
                    </a:cubicBezTo>
                    <a:cubicBezTo>
                      <a:pt x="1103" y="2135"/>
                      <a:pt x="1144" y="2148"/>
                      <a:pt x="1191" y="2163"/>
                    </a:cubicBezTo>
                    <a:cubicBezTo>
                      <a:pt x="1234" y="2172"/>
                      <a:pt x="1275" y="2176"/>
                      <a:pt x="1317" y="2181"/>
                    </a:cubicBezTo>
                    <a:cubicBezTo>
                      <a:pt x="1377" y="2181"/>
                      <a:pt x="1438" y="2181"/>
                      <a:pt x="1498" y="2172"/>
                    </a:cubicBezTo>
                    <a:cubicBezTo>
                      <a:pt x="1568" y="2167"/>
                      <a:pt x="1642" y="2153"/>
                      <a:pt x="1717" y="2139"/>
                    </a:cubicBezTo>
                    <a:cubicBezTo>
                      <a:pt x="1763" y="2125"/>
                      <a:pt x="1809" y="2120"/>
                      <a:pt x="1856" y="2111"/>
                    </a:cubicBezTo>
                    <a:cubicBezTo>
                      <a:pt x="1912" y="2103"/>
                      <a:pt x="1968" y="2093"/>
                      <a:pt x="2019" y="2079"/>
                    </a:cubicBezTo>
                    <a:cubicBezTo>
                      <a:pt x="2107" y="2056"/>
                      <a:pt x="2191" y="2032"/>
                      <a:pt x="2274" y="2000"/>
                    </a:cubicBezTo>
                    <a:cubicBezTo>
                      <a:pt x="2335" y="1972"/>
                      <a:pt x="2399" y="1949"/>
                      <a:pt x="2465" y="1916"/>
                    </a:cubicBezTo>
                    <a:cubicBezTo>
                      <a:pt x="2511" y="1888"/>
                      <a:pt x="2558" y="1856"/>
                      <a:pt x="2600" y="1814"/>
                    </a:cubicBezTo>
                    <a:cubicBezTo>
                      <a:pt x="2650" y="1753"/>
                      <a:pt x="2688" y="1693"/>
                      <a:pt x="2712" y="1618"/>
                    </a:cubicBezTo>
                    <a:cubicBezTo>
                      <a:pt x="2744" y="1535"/>
                      <a:pt x="2753" y="1451"/>
                      <a:pt x="2740" y="1363"/>
                    </a:cubicBezTo>
                    <a:cubicBezTo>
                      <a:pt x="2734" y="1330"/>
                      <a:pt x="2721" y="1303"/>
                      <a:pt x="2702" y="1270"/>
                    </a:cubicBezTo>
                    <a:cubicBezTo>
                      <a:pt x="2678" y="1228"/>
                      <a:pt x="2642" y="1200"/>
                      <a:pt x="2590" y="1191"/>
                    </a:cubicBezTo>
                    <a:cubicBezTo>
                      <a:pt x="2567" y="1189"/>
                      <a:pt x="2545" y="1188"/>
                      <a:pt x="2523" y="1188"/>
                    </a:cubicBezTo>
                    <a:cubicBezTo>
                      <a:pt x="2501" y="1188"/>
                      <a:pt x="2479" y="1189"/>
                      <a:pt x="2455" y="1191"/>
                    </a:cubicBezTo>
                    <a:cubicBezTo>
                      <a:pt x="2409" y="1195"/>
                      <a:pt x="2367" y="1204"/>
                      <a:pt x="2321" y="1214"/>
                    </a:cubicBezTo>
                    <a:cubicBezTo>
                      <a:pt x="2311" y="1214"/>
                      <a:pt x="2302" y="1219"/>
                      <a:pt x="2293" y="1219"/>
                    </a:cubicBezTo>
                    <a:cubicBezTo>
                      <a:pt x="2293" y="1210"/>
                      <a:pt x="2298" y="1210"/>
                      <a:pt x="2302" y="1204"/>
                    </a:cubicBezTo>
                    <a:cubicBezTo>
                      <a:pt x="2321" y="1187"/>
                      <a:pt x="2339" y="1172"/>
                      <a:pt x="2358" y="1159"/>
                    </a:cubicBezTo>
                    <a:cubicBezTo>
                      <a:pt x="2418" y="1103"/>
                      <a:pt x="2479" y="1047"/>
                      <a:pt x="2539" y="991"/>
                    </a:cubicBezTo>
                    <a:cubicBezTo>
                      <a:pt x="2586" y="949"/>
                      <a:pt x="2633" y="908"/>
                      <a:pt x="2674" y="861"/>
                    </a:cubicBezTo>
                    <a:cubicBezTo>
                      <a:pt x="2734" y="796"/>
                      <a:pt x="2768" y="717"/>
                      <a:pt x="2762" y="629"/>
                    </a:cubicBezTo>
                    <a:cubicBezTo>
                      <a:pt x="2762" y="601"/>
                      <a:pt x="2758" y="568"/>
                      <a:pt x="2753" y="541"/>
                    </a:cubicBezTo>
                    <a:cubicBezTo>
                      <a:pt x="2749" y="494"/>
                      <a:pt x="2734" y="447"/>
                      <a:pt x="2706" y="406"/>
                    </a:cubicBezTo>
                    <a:cubicBezTo>
                      <a:pt x="2656" y="331"/>
                      <a:pt x="2586" y="284"/>
                      <a:pt x="2502" y="262"/>
                    </a:cubicBezTo>
                    <a:cubicBezTo>
                      <a:pt x="2478" y="252"/>
                      <a:pt x="2454" y="249"/>
                      <a:pt x="2430" y="249"/>
                    </a:cubicBezTo>
                    <a:cubicBezTo>
                      <a:pt x="2417" y="249"/>
                      <a:pt x="2404" y="250"/>
                      <a:pt x="2390" y="252"/>
                    </a:cubicBezTo>
                    <a:cubicBezTo>
                      <a:pt x="2344" y="262"/>
                      <a:pt x="2302" y="275"/>
                      <a:pt x="2260" y="303"/>
                    </a:cubicBezTo>
                    <a:cubicBezTo>
                      <a:pt x="2186" y="345"/>
                      <a:pt x="2116" y="406"/>
                      <a:pt x="2051" y="466"/>
                    </a:cubicBezTo>
                    <a:cubicBezTo>
                      <a:pt x="1949" y="558"/>
                      <a:pt x="1856" y="670"/>
                      <a:pt x="1777" y="786"/>
                    </a:cubicBezTo>
                    <a:cubicBezTo>
                      <a:pt x="1772" y="792"/>
                      <a:pt x="1772" y="801"/>
                      <a:pt x="1763" y="805"/>
                    </a:cubicBezTo>
                    <a:cubicBezTo>
                      <a:pt x="1763" y="796"/>
                      <a:pt x="1763" y="792"/>
                      <a:pt x="1768" y="786"/>
                    </a:cubicBezTo>
                    <a:cubicBezTo>
                      <a:pt x="1796" y="674"/>
                      <a:pt x="1819" y="558"/>
                      <a:pt x="1833" y="442"/>
                    </a:cubicBezTo>
                    <a:cubicBezTo>
                      <a:pt x="1842" y="387"/>
                      <a:pt x="1847" y="326"/>
                      <a:pt x="1842" y="266"/>
                    </a:cubicBezTo>
                    <a:cubicBezTo>
                      <a:pt x="1837" y="224"/>
                      <a:pt x="1833" y="182"/>
                      <a:pt x="1819" y="145"/>
                    </a:cubicBezTo>
                    <a:cubicBezTo>
                      <a:pt x="1805" y="108"/>
                      <a:pt x="1791" y="75"/>
                      <a:pt x="1763" y="47"/>
                    </a:cubicBezTo>
                    <a:cubicBezTo>
                      <a:pt x="1745" y="20"/>
                      <a:pt x="1717" y="5"/>
                      <a:pt x="168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3" name="Google Shape;743;p18"/>
              <p:cNvSpPr/>
              <p:nvPr/>
            </p:nvSpPr>
            <p:spPr>
              <a:xfrm>
                <a:off x="-110404" y="4091724"/>
                <a:ext cx="254124" cy="237252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4" name="Google Shape;744;p18"/>
            <p:cNvGrpSpPr/>
            <p:nvPr/>
          </p:nvGrpSpPr>
          <p:grpSpPr>
            <a:xfrm rot="-9888071">
              <a:off x="8537633" y="3498740"/>
              <a:ext cx="935988" cy="1074602"/>
              <a:chOff x="-573845" y="3840797"/>
              <a:chExt cx="1018204" cy="1168994"/>
            </a:xfrm>
          </p:grpSpPr>
          <p:sp>
            <p:nvSpPr>
              <p:cNvPr id="745" name="Google Shape;745;p18"/>
              <p:cNvSpPr/>
              <p:nvPr/>
            </p:nvSpPr>
            <p:spPr>
              <a:xfrm>
                <a:off x="-419396" y="3840797"/>
                <a:ext cx="863754" cy="680701"/>
              </a:xfrm>
              <a:custGeom>
                <a:rect b="b" l="l" r="r" t="t"/>
                <a:pathLst>
                  <a:path extrusionOk="0" h="2181" w="2768">
                    <a:moveTo>
                      <a:pt x="1684" y="1"/>
                    </a:moveTo>
                    <a:cubicBezTo>
                      <a:pt x="1661" y="1"/>
                      <a:pt x="1633" y="5"/>
                      <a:pt x="1609" y="15"/>
                    </a:cubicBezTo>
                    <a:cubicBezTo>
                      <a:pt x="1573" y="28"/>
                      <a:pt x="1540" y="56"/>
                      <a:pt x="1512" y="89"/>
                    </a:cubicBezTo>
                    <a:cubicBezTo>
                      <a:pt x="1470" y="136"/>
                      <a:pt x="1438" y="191"/>
                      <a:pt x="1410" y="247"/>
                    </a:cubicBezTo>
                    <a:cubicBezTo>
                      <a:pt x="1339" y="387"/>
                      <a:pt x="1284" y="531"/>
                      <a:pt x="1242" y="680"/>
                    </a:cubicBezTo>
                    <a:cubicBezTo>
                      <a:pt x="1223" y="736"/>
                      <a:pt x="1206" y="796"/>
                      <a:pt x="1187" y="852"/>
                    </a:cubicBezTo>
                    <a:cubicBezTo>
                      <a:pt x="1187" y="856"/>
                      <a:pt x="1187" y="865"/>
                      <a:pt x="1178" y="865"/>
                    </a:cubicBezTo>
                    <a:cubicBezTo>
                      <a:pt x="1172" y="856"/>
                      <a:pt x="1168" y="847"/>
                      <a:pt x="1168" y="837"/>
                    </a:cubicBezTo>
                    <a:cubicBezTo>
                      <a:pt x="1126" y="702"/>
                      <a:pt x="1080" y="568"/>
                      <a:pt x="1033" y="433"/>
                    </a:cubicBezTo>
                    <a:cubicBezTo>
                      <a:pt x="1010" y="373"/>
                      <a:pt x="982" y="307"/>
                      <a:pt x="949" y="247"/>
                    </a:cubicBezTo>
                    <a:cubicBezTo>
                      <a:pt x="912" y="178"/>
                      <a:pt x="865" y="117"/>
                      <a:pt x="805" y="61"/>
                    </a:cubicBezTo>
                    <a:cubicBezTo>
                      <a:pt x="787" y="43"/>
                      <a:pt x="764" y="28"/>
                      <a:pt x="736" y="20"/>
                    </a:cubicBezTo>
                    <a:cubicBezTo>
                      <a:pt x="717" y="11"/>
                      <a:pt x="700" y="7"/>
                      <a:pt x="682" y="7"/>
                    </a:cubicBezTo>
                    <a:cubicBezTo>
                      <a:pt x="652" y="7"/>
                      <a:pt x="624" y="20"/>
                      <a:pt x="601" y="47"/>
                    </a:cubicBezTo>
                    <a:cubicBezTo>
                      <a:pt x="592" y="56"/>
                      <a:pt x="582" y="71"/>
                      <a:pt x="577" y="80"/>
                    </a:cubicBezTo>
                    <a:cubicBezTo>
                      <a:pt x="564" y="103"/>
                      <a:pt x="559" y="127"/>
                      <a:pt x="554" y="150"/>
                    </a:cubicBezTo>
                    <a:cubicBezTo>
                      <a:pt x="541" y="210"/>
                      <a:pt x="531" y="271"/>
                      <a:pt x="531" y="331"/>
                    </a:cubicBezTo>
                    <a:cubicBezTo>
                      <a:pt x="531" y="350"/>
                      <a:pt x="526" y="363"/>
                      <a:pt x="526" y="382"/>
                    </a:cubicBezTo>
                    <a:lnTo>
                      <a:pt x="526" y="406"/>
                    </a:lnTo>
                    <a:cubicBezTo>
                      <a:pt x="526" y="423"/>
                      <a:pt x="531" y="438"/>
                      <a:pt x="531" y="451"/>
                    </a:cubicBezTo>
                    <a:cubicBezTo>
                      <a:pt x="531" y="489"/>
                      <a:pt x="536" y="522"/>
                      <a:pt x="541" y="554"/>
                    </a:cubicBezTo>
                    <a:cubicBezTo>
                      <a:pt x="550" y="629"/>
                      <a:pt x="569" y="702"/>
                      <a:pt x="592" y="777"/>
                    </a:cubicBezTo>
                    <a:cubicBezTo>
                      <a:pt x="610" y="856"/>
                      <a:pt x="633" y="936"/>
                      <a:pt x="642" y="1015"/>
                    </a:cubicBezTo>
                    <a:cubicBezTo>
                      <a:pt x="642" y="1019"/>
                      <a:pt x="648" y="1024"/>
                      <a:pt x="642" y="1028"/>
                    </a:cubicBezTo>
                    <a:cubicBezTo>
                      <a:pt x="638" y="1028"/>
                      <a:pt x="633" y="1024"/>
                      <a:pt x="633" y="1024"/>
                    </a:cubicBezTo>
                    <a:cubicBezTo>
                      <a:pt x="577" y="963"/>
                      <a:pt x="517" y="912"/>
                      <a:pt x="453" y="861"/>
                    </a:cubicBezTo>
                    <a:cubicBezTo>
                      <a:pt x="406" y="824"/>
                      <a:pt x="359" y="786"/>
                      <a:pt x="303" y="749"/>
                    </a:cubicBezTo>
                    <a:cubicBezTo>
                      <a:pt x="266" y="726"/>
                      <a:pt x="224" y="708"/>
                      <a:pt x="178" y="698"/>
                    </a:cubicBezTo>
                    <a:cubicBezTo>
                      <a:pt x="167" y="696"/>
                      <a:pt x="156" y="694"/>
                      <a:pt x="146" y="694"/>
                    </a:cubicBezTo>
                    <a:cubicBezTo>
                      <a:pt x="118" y="694"/>
                      <a:pt x="95" y="703"/>
                      <a:pt x="71" y="717"/>
                    </a:cubicBezTo>
                    <a:cubicBezTo>
                      <a:pt x="39" y="740"/>
                      <a:pt x="24" y="768"/>
                      <a:pt x="15" y="801"/>
                    </a:cubicBezTo>
                    <a:cubicBezTo>
                      <a:pt x="1" y="842"/>
                      <a:pt x="6" y="880"/>
                      <a:pt x="11" y="921"/>
                    </a:cubicBezTo>
                    <a:cubicBezTo>
                      <a:pt x="20" y="968"/>
                      <a:pt x="29" y="1015"/>
                      <a:pt x="43" y="1056"/>
                    </a:cubicBezTo>
                    <a:cubicBezTo>
                      <a:pt x="66" y="1149"/>
                      <a:pt x="99" y="1238"/>
                      <a:pt x="140" y="1326"/>
                    </a:cubicBezTo>
                    <a:cubicBezTo>
                      <a:pt x="183" y="1423"/>
                      <a:pt x="243" y="1511"/>
                      <a:pt x="318" y="1595"/>
                    </a:cubicBezTo>
                    <a:cubicBezTo>
                      <a:pt x="331" y="1614"/>
                      <a:pt x="350" y="1633"/>
                      <a:pt x="363" y="1651"/>
                    </a:cubicBezTo>
                    <a:cubicBezTo>
                      <a:pt x="382" y="1679"/>
                      <a:pt x="401" y="1698"/>
                      <a:pt x="419" y="1721"/>
                    </a:cubicBezTo>
                    <a:cubicBezTo>
                      <a:pt x="466" y="1768"/>
                      <a:pt x="522" y="1809"/>
                      <a:pt x="573" y="1852"/>
                    </a:cubicBezTo>
                    <a:cubicBezTo>
                      <a:pt x="629" y="1897"/>
                      <a:pt x="689" y="1940"/>
                      <a:pt x="745" y="1981"/>
                    </a:cubicBezTo>
                    <a:cubicBezTo>
                      <a:pt x="796" y="2028"/>
                      <a:pt x="856" y="2056"/>
                      <a:pt x="921" y="2079"/>
                    </a:cubicBezTo>
                    <a:cubicBezTo>
                      <a:pt x="968" y="2093"/>
                      <a:pt x="1010" y="2107"/>
                      <a:pt x="1056" y="2120"/>
                    </a:cubicBezTo>
                    <a:cubicBezTo>
                      <a:pt x="1103" y="2135"/>
                      <a:pt x="1144" y="2148"/>
                      <a:pt x="1191" y="2163"/>
                    </a:cubicBezTo>
                    <a:cubicBezTo>
                      <a:pt x="1234" y="2172"/>
                      <a:pt x="1275" y="2176"/>
                      <a:pt x="1317" y="2181"/>
                    </a:cubicBezTo>
                    <a:cubicBezTo>
                      <a:pt x="1377" y="2181"/>
                      <a:pt x="1438" y="2181"/>
                      <a:pt x="1498" y="2172"/>
                    </a:cubicBezTo>
                    <a:cubicBezTo>
                      <a:pt x="1568" y="2167"/>
                      <a:pt x="1642" y="2153"/>
                      <a:pt x="1717" y="2139"/>
                    </a:cubicBezTo>
                    <a:cubicBezTo>
                      <a:pt x="1763" y="2125"/>
                      <a:pt x="1809" y="2120"/>
                      <a:pt x="1856" y="2111"/>
                    </a:cubicBezTo>
                    <a:cubicBezTo>
                      <a:pt x="1912" y="2103"/>
                      <a:pt x="1968" y="2093"/>
                      <a:pt x="2019" y="2079"/>
                    </a:cubicBezTo>
                    <a:cubicBezTo>
                      <a:pt x="2107" y="2056"/>
                      <a:pt x="2191" y="2032"/>
                      <a:pt x="2274" y="2000"/>
                    </a:cubicBezTo>
                    <a:cubicBezTo>
                      <a:pt x="2335" y="1972"/>
                      <a:pt x="2399" y="1949"/>
                      <a:pt x="2465" y="1916"/>
                    </a:cubicBezTo>
                    <a:cubicBezTo>
                      <a:pt x="2511" y="1888"/>
                      <a:pt x="2558" y="1856"/>
                      <a:pt x="2600" y="1814"/>
                    </a:cubicBezTo>
                    <a:cubicBezTo>
                      <a:pt x="2650" y="1753"/>
                      <a:pt x="2688" y="1693"/>
                      <a:pt x="2712" y="1618"/>
                    </a:cubicBezTo>
                    <a:cubicBezTo>
                      <a:pt x="2744" y="1535"/>
                      <a:pt x="2753" y="1451"/>
                      <a:pt x="2740" y="1363"/>
                    </a:cubicBezTo>
                    <a:cubicBezTo>
                      <a:pt x="2734" y="1330"/>
                      <a:pt x="2721" y="1303"/>
                      <a:pt x="2702" y="1270"/>
                    </a:cubicBezTo>
                    <a:cubicBezTo>
                      <a:pt x="2678" y="1228"/>
                      <a:pt x="2642" y="1200"/>
                      <a:pt x="2590" y="1191"/>
                    </a:cubicBezTo>
                    <a:cubicBezTo>
                      <a:pt x="2567" y="1189"/>
                      <a:pt x="2545" y="1188"/>
                      <a:pt x="2523" y="1188"/>
                    </a:cubicBezTo>
                    <a:cubicBezTo>
                      <a:pt x="2501" y="1188"/>
                      <a:pt x="2479" y="1189"/>
                      <a:pt x="2455" y="1191"/>
                    </a:cubicBezTo>
                    <a:cubicBezTo>
                      <a:pt x="2409" y="1195"/>
                      <a:pt x="2367" y="1204"/>
                      <a:pt x="2321" y="1214"/>
                    </a:cubicBezTo>
                    <a:cubicBezTo>
                      <a:pt x="2311" y="1214"/>
                      <a:pt x="2302" y="1219"/>
                      <a:pt x="2293" y="1219"/>
                    </a:cubicBezTo>
                    <a:cubicBezTo>
                      <a:pt x="2293" y="1210"/>
                      <a:pt x="2298" y="1210"/>
                      <a:pt x="2302" y="1204"/>
                    </a:cubicBezTo>
                    <a:cubicBezTo>
                      <a:pt x="2321" y="1187"/>
                      <a:pt x="2339" y="1172"/>
                      <a:pt x="2358" y="1159"/>
                    </a:cubicBezTo>
                    <a:cubicBezTo>
                      <a:pt x="2418" y="1103"/>
                      <a:pt x="2479" y="1047"/>
                      <a:pt x="2539" y="991"/>
                    </a:cubicBezTo>
                    <a:cubicBezTo>
                      <a:pt x="2586" y="949"/>
                      <a:pt x="2633" y="908"/>
                      <a:pt x="2674" y="861"/>
                    </a:cubicBezTo>
                    <a:cubicBezTo>
                      <a:pt x="2734" y="796"/>
                      <a:pt x="2768" y="717"/>
                      <a:pt x="2762" y="629"/>
                    </a:cubicBezTo>
                    <a:cubicBezTo>
                      <a:pt x="2762" y="601"/>
                      <a:pt x="2758" y="568"/>
                      <a:pt x="2753" y="541"/>
                    </a:cubicBezTo>
                    <a:cubicBezTo>
                      <a:pt x="2749" y="494"/>
                      <a:pt x="2734" y="447"/>
                      <a:pt x="2706" y="406"/>
                    </a:cubicBezTo>
                    <a:cubicBezTo>
                      <a:pt x="2656" y="331"/>
                      <a:pt x="2586" y="284"/>
                      <a:pt x="2502" y="262"/>
                    </a:cubicBezTo>
                    <a:cubicBezTo>
                      <a:pt x="2478" y="252"/>
                      <a:pt x="2454" y="249"/>
                      <a:pt x="2430" y="249"/>
                    </a:cubicBezTo>
                    <a:cubicBezTo>
                      <a:pt x="2417" y="249"/>
                      <a:pt x="2404" y="250"/>
                      <a:pt x="2390" y="252"/>
                    </a:cubicBezTo>
                    <a:cubicBezTo>
                      <a:pt x="2344" y="262"/>
                      <a:pt x="2302" y="275"/>
                      <a:pt x="2260" y="303"/>
                    </a:cubicBezTo>
                    <a:cubicBezTo>
                      <a:pt x="2186" y="345"/>
                      <a:pt x="2116" y="406"/>
                      <a:pt x="2051" y="466"/>
                    </a:cubicBezTo>
                    <a:cubicBezTo>
                      <a:pt x="1949" y="558"/>
                      <a:pt x="1856" y="670"/>
                      <a:pt x="1777" y="786"/>
                    </a:cubicBezTo>
                    <a:cubicBezTo>
                      <a:pt x="1772" y="792"/>
                      <a:pt x="1772" y="801"/>
                      <a:pt x="1763" y="805"/>
                    </a:cubicBezTo>
                    <a:cubicBezTo>
                      <a:pt x="1763" y="796"/>
                      <a:pt x="1763" y="792"/>
                      <a:pt x="1768" y="786"/>
                    </a:cubicBezTo>
                    <a:cubicBezTo>
                      <a:pt x="1796" y="674"/>
                      <a:pt x="1819" y="558"/>
                      <a:pt x="1833" y="442"/>
                    </a:cubicBezTo>
                    <a:cubicBezTo>
                      <a:pt x="1842" y="387"/>
                      <a:pt x="1847" y="326"/>
                      <a:pt x="1842" y="266"/>
                    </a:cubicBezTo>
                    <a:cubicBezTo>
                      <a:pt x="1837" y="224"/>
                      <a:pt x="1833" y="182"/>
                      <a:pt x="1819" y="145"/>
                    </a:cubicBezTo>
                    <a:cubicBezTo>
                      <a:pt x="1805" y="108"/>
                      <a:pt x="1791" y="75"/>
                      <a:pt x="1763" y="47"/>
                    </a:cubicBezTo>
                    <a:cubicBezTo>
                      <a:pt x="1745" y="20"/>
                      <a:pt x="1717" y="5"/>
                      <a:pt x="168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6" name="Google Shape;746;p18"/>
              <p:cNvSpPr/>
              <p:nvPr/>
            </p:nvSpPr>
            <p:spPr>
              <a:xfrm rot="-9899995">
                <a:off x="-500473" y="4228910"/>
                <a:ext cx="863756" cy="680700"/>
              </a:xfrm>
              <a:custGeom>
                <a:rect b="b" l="l" r="r" t="t"/>
                <a:pathLst>
                  <a:path extrusionOk="0" h="2181" w="2768">
                    <a:moveTo>
                      <a:pt x="1684" y="1"/>
                    </a:moveTo>
                    <a:cubicBezTo>
                      <a:pt x="1661" y="1"/>
                      <a:pt x="1633" y="5"/>
                      <a:pt x="1609" y="15"/>
                    </a:cubicBezTo>
                    <a:cubicBezTo>
                      <a:pt x="1573" y="28"/>
                      <a:pt x="1540" y="56"/>
                      <a:pt x="1512" y="89"/>
                    </a:cubicBezTo>
                    <a:cubicBezTo>
                      <a:pt x="1470" y="136"/>
                      <a:pt x="1438" y="191"/>
                      <a:pt x="1410" y="247"/>
                    </a:cubicBezTo>
                    <a:cubicBezTo>
                      <a:pt x="1339" y="387"/>
                      <a:pt x="1284" y="531"/>
                      <a:pt x="1242" y="680"/>
                    </a:cubicBezTo>
                    <a:cubicBezTo>
                      <a:pt x="1223" y="736"/>
                      <a:pt x="1206" y="796"/>
                      <a:pt x="1187" y="852"/>
                    </a:cubicBezTo>
                    <a:cubicBezTo>
                      <a:pt x="1187" y="856"/>
                      <a:pt x="1187" y="865"/>
                      <a:pt x="1178" y="865"/>
                    </a:cubicBezTo>
                    <a:cubicBezTo>
                      <a:pt x="1172" y="856"/>
                      <a:pt x="1168" y="847"/>
                      <a:pt x="1168" y="837"/>
                    </a:cubicBezTo>
                    <a:cubicBezTo>
                      <a:pt x="1126" y="702"/>
                      <a:pt x="1080" y="568"/>
                      <a:pt x="1033" y="433"/>
                    </a:cubicBezTo>
                    <a:cubicBezTo>
                      <a:pt x="1010" y="373"/>
                      <a:pt x="982" y="307"/>
                      <a:pt x="949" y="247"/>
                    </a:cubicBezTo>
                    <a:cubicBezTo>
                      <a:pt x="912" y="178"/>
                      <a:pt x="865" y="117"/>
                      <a:pt x="805" y="61"/>
                    </a:cubicBezTo>
                    <a:cubicBezTo>
                      <a:pt x="787" y="43"/>
                      <a:pt x="764" y="28"/>
                      <a:pt x="736" y="20"/>
                    </a:cubicBezTo>
                    <a:cubicBezTo>
                      <a:pt x="717" y="11"/>
                      <a:pt x="700" y="7"/>
                      <a:pt x="682" y="7"/>
                    </a:cubicBezTo>
                    <a:cubicBezTo>
                      <a:pt x="652" y="7"/>
                      <a:pt x="624" y="20"/>
                      <a:pt x="601" y="47"/>
                    </a:cubicBezTo>
                    <a:cubicBezTo>
                      <a:pt x="592" y="56"/>
                      <a:pt x="582" y="71"/>
                      <a:pt x="577" y="80"/>
                    </a:cubicBezTo>
                    <a:cubicBezTo>
                      <a:pt x="564" y="103"/>
                      <a:pt x="559" y="127"/>
                      <a:pt x="554" y="150"/>
                    </a:cubicBezTo>
                    <a:cubicBezTo>
                      <a:pt x="541" y="210"/>
                      <a:pt x="531" y="271"/>
                      <a:pt x="531" y="331"/>
                    </a:cubicBezTo>
                    <a:cubicBezTo>
                      <a:pt x="531" y="350"/>
                      <a:pt x="526" y="363"/>
                      <a:pt x="526" y="382"/>
                    </a:cubicBezTo>
                    <a:lnTo>
                      <a:pt x="526" y="406"/>
                    </a:lnTo>
                    <a:cubicBezTo>
                      <a:pt x="526" y="423"/>
                      <a:pt x="531" y="438"/>
                      <a:pt x="531" y="451"/>
                    </a:cubicBezTo>
                    <a:cubicBezTo>
                      <a:pt x="531" y="489"/>
                      <a:pt x="536" y="522"/>
                      <a:pt x="541" y="554"/>
                    </a:cubicBezTo>
                    <a:cubicBezTo>
                      <a:pt x="550" y="629"/>
                      <a:pt x="569" y="702"/>
                      <a:pt x="592" y="777"/>
                    </a:cubicBezTo>
                    <a:cubicBezTo>
                      <a:pt x="610" y="856"/>
                      <a:pt x="633" y="936"/>
                      <a:pt x="642" y="1015"/>
                    </a:cubicBezTo>
                    <a:cubicBezTo>
                      <a:pt x="642" y="1019"/>
                      <a:pt x="648" y="1024"/>
                      <a:pt x="642" y="1028"/>
                    </a:cubicBezTo>
                    <a:cubicBezTo>
                      <a:pt x="638" y="1028"/>
                      <a:pt x="633" y="1024"/>
                      <a:pt x="633" y="1024"/>
                    </a:cubicBezTo>
                    <a:cubicBezTo>
                      <a:pt x="577" y="963"/>
                      <a:pt x="517" y="912"/>
                      <a:pt x="453" y="861"/>
                    </a:cubicBezTo>
                    <a:cubicBezTo>
                      <a:pt x="406" y="824"/>
                      <a:pt x="359" y="786"/>
                      <a:pt x="303" y="749"/>
                    </a:cubicBezTo>
                    <a:cubicBezTo>
                      <a:pt x="266" y="726"/>
                      <a:pt x="224" y="708"/>
                      <a:pt x="178" y="698"/>
                    </a:cubicBezTo>
                    <a:cubicBezTo>
                      <a:pt x="167" y="696"/>
                      <a:pt x="156" y="694"/>
                      <a:pt x="146" y="694"/>
                    </a:cubicBezTo>
                    <a:cubicBezTo>
                      <a:pt x="118" y="694"/>
                      <a:pt x="95" y="703"/>
                      <a:pt x="71" y="717"/>
                    </a:cubicBezTo>
                    <a:cubicBezTo>
                      <a:pt x="39" y="740"/>
                      <a:pt x="24" y="768"/>
                      <a:pt x="15" y="801"/>
                    </a:cubicBezTo>
                    <a:cubicBezTo>
                      <a:pt x="1" y="842"/>
                      <a:pt x="6" y="880"/>
                      <a:pt x="11" y="921"/>
                    </a:cubicBezTo>
                    <a:cubicBezTo>
                      <a:pt x="20" y="968"/>
                      <a:pt x="29" y="1015"/>
                      <a:pt x="43" y="1056"/>
                    </a:cubicBezTo>
                    <a:cubicBezTo>
                      <a:pt x="66" y="1149"/>
                      <a:pt x="99" y="1238"/>
                      <a:pt x="140" y="1326"/>
                    </a:cubicBezTo>
                    <a:cubicBezTo>
                      <a:pt x="183" y="1423"/>
                      <a:pt x="243" y="1511"/>
                      <a:pt x="318" y="1595"/>
                    </a:cubicBezTo>
                    <a:cubicBezTo>
                      <a:pt x="331" y="1614"/>
                      <a:pt x="350" y="1633"/>
                      <a:pt x="363" y="1651"/>
                    </a:cubicBezTo>
                    <a:cubicBezTo>
                      <a:pt x="382" y="1679"/>
                      <a:pt x="401" y="1698"/>
                      <a:pt x="419" y="1721"/>
                    </a:cubicBezTo>
                    <a:cubicBezTo>
                      <a:pt x="466" y="1768"/>
                      <a:pt x="522" y="1809"/>
                      <a:pt x="573" y="1852"/>
                    </a:cubicBezTo>
                    <a:cubicBezTo>
                      <a:pt x="629" y="1897"/>
                      <a:pt x="689" y="1940"/>
                      <a:pt x="745" y="1981"/>
                    </a:cubicBezTo>
                    <a:cubicBezTo>
                      <a:pt x="796" y="2028"/>
                      <a:pt x="856" y="2056"/>
                      <a:pt x="921" y="2079"/>
                    </a:cubicBezTo>
                    <a:cubicBezTo>
                      <a:pt x="968" y="2093"/>
                      <a:pt x="1010" y="2107"/>
                      <a:pt x="1056" y="2120"/>
                    </a:cubicBezTo>
                    <a:cubicBezTo>
                      <a:pt x="1103" y="2135"/>
                      <a:pt x="1144" y="2148"/>
                      <a:pt x="1191" y="2163"/>
                    </a:cubicBezTo>
                    <a:cubicBezTo>
                      <a:pt x="1234" y="2172"/>
                      <a:pt x="1275" y="2176"/>
                      <a:pt x="1317" y="2181"/>
                    </a:cubicBezTo>
                    <a:cubicBezTo>
                      <a:pt x="1377" y="2181"/>
                      <a:pt x="1438" y="2181"/>
                      <a:pt x="1498" y="2172"/>
                    </a:cubicBezTo>
                    <a:cubicBezTo>
                      <a:pt x="1568" y="2167"/>
                      <a:pt x="1642" y="2153"/>
                      <a:pt x="1717" y="2139"/>
                    </a:cubicBezTo>
                    <a:cubicBezTo>
                      <a:pt x="1763" y="2125"/>
                      <a:pt x="1809" y="2120"/>
                      <a:pt x="1856" y="2111"/>
                    </a:cubicBezTo>
                    <a:cubicBezTo>
                      <a:pt x="1912" y="2103"/>
                      <a:pt x="1968" y="2093"/>
                      <a:pt x="2019" y="2079"/>
                    </a:cubicBezTo>
                    <a:cubicBezTo>
                      <a:pt x="2107" y="2056"/>
                      <a:pt x="2191" y="2032"/>
                      <a:pt x="2274" y="2000"/>
                    </a:cubicBezTo>
                    <a:cubicBezTo>
                      <a:pt x="2335" y="1972"/>
                      <a:pt x="2399" y="1949"/>
                      <a:pt x="2465" y="1916"/>
                    </a:cubicBezTo>
                    <a:cubicBezTo>
                      <a:pt x="2511" y="1888"/>
                      <a:pt x="2558" y="1856"/>
                      <a:pt x="2600" y="1814"/>
                    </a:cubicBezTo>
                    <a:cubicBezTo>
                      <a:pt x="2650" y="1753"/>
                      <a:pt x="2688" y="1693"/>
                      <a:pt x="2712" y="1618"/>
                    </a:cubicBezTo>
                    <a:cubicBezTo>
                      <a:pt x="2744" y="1535"/>
                      <a:pt x="2753" y="1451"/>
                      <a:pt x="2740" y="1363"/>
                    </a:cubicBezTo>
                    <a:cubicBezTo>
                      <a:pt x="2734" y="1330"/>
                      <a:pt x="2721" y="1303"/>
                      <a:pt x="2702" y="1270"/>
                    </a:cubicBezTo>
                    <a:cubicBezTo>
                      <a:pt x="2678" y="1228"/>
                      <a:pt x="2642" y="1200"/>
                      <a:pt x="2590" y="1191"/>
                    </a:cubicBezTo>
                    <a:cubicBezTo>
                      <a:pt x="2567" y="1189"/>
                      <a:pt x="2545" y="1188"/>
                      <a:pt x="2523" y="1188"/>
                    </a:cubicBezTo>
                    <a:cubicBezTo>
                      <a:pt x="2501" y="1188"/>
                      <a:pt x="2479" y="1189"/>
                      <a:pt x="2455" y="1191"/>
                    </a:cubicBezTo>
                    <a:cubicBezTo>
                      <a:pt x="2409" y="1195"/>
                      <a:pt x="2367" y="1204"/>
                      <a:pt x="2321" y="1214"/>
                    </a:cubicBezTo>
                    <a:cubicBezTo>
                      <a:pt x="2311" y="1214"/>
                      <a:pt x="2302" y="1219"/>
                      <a:pt x="2293" y="1219"/>
                    </a:cubicBezTo>
                    <a:cubicBezTo>
                      <a:pt x="2293" y="1210"/>
                      <a:pt x="2298" y="1210"/>
                      <a:pt x="2302" y="1204"/>
                    </a:cubicBezTo>
                    <a:cubicBezTo>
                      <a:pt x="2321" y="1187"/>
                      <a:pt x="2339" y="1172"/>
                      <a:pt x="2358" y="1159"/>
                    </a:cubicBezTo>
                    <a:cubicBezTo>
                      <a:pt x="2418" y="1103"/>
                      <a:pt x="2479" y="1047"/>
                      <a:pt x="2539" y="991"/>
                    </a:cubicBezTo>
                    <a:cubicBezTo>
                      <a:pt x="2586" y="949"/>
                      <a:pt x="2633" y="908"/>
                      <a:pt x="2674" y="861"/>
                    </a:cubicBezTo>
                    <a:cubicBezTo>
                      <a:pt x="2734" y="796"/>
                      <a:pt x="2768" y="717"/>
                      <a:pt x="2762" y="629"/>
                    </a:cubicBezTo>
                    <a:cubicBezTo>
                      <a:pt x="2762" y="601"/>
                      <a:pt x="2758" y="568"/>
                      <a:pt x="2753" y="541"/>
                    </a:cubicBezTo>
                    <a:cubicBezTo>
                      <a:pt x="2749" y="494"/>
                      <a:pt x="2734" y="447"/>
                      <a:pt x="2706" y="406"/>
                    </a:cubicBezTo>
                    <a:cubicBezTo>
                      <a:pt x="2656" y="331"/>
                      <a:pt x="2586" y="284"/>
                      <a:pt x="2502" y="262"/>
                    </a:cubicBezTo>
                    <a:cubicBezTo>
                      <a:pt x="2478" y="252"/>
                      <a:pt x="2454" y="249"/>
                      <a:pt x="2430" y="249"/>
                    </a:cubicBezTo>
                    <a:cubicBezTo>
                      <a:pt x="2417" y="249"/>
                      <a:pt x="2404" y="250"/>
                      <a:pt x="2390" y="252"/>
                    </a:cubicBezTo>
                    <a:cubicBezTo>
                      <a:pt x="2344" y="262"/>
                      <a:pt x="2302" y="275"/>
                      <a:pt x="2260" y="303"/>
                    </a:cubicBezTo>
                    <a:cubicBezTo>
                      <a:pt x="2186" y="345"/>
                      <a:pt x="2116" y="406"/>
                      <a:pt x="2051" y="466"/>
                    </a:cubicBezTo>
                    <a:cubicBezTo>
                      <a:pt x="1949" y="558"/>
                      <a:pt x="1856" y="670"/>
                      <a:pt x="1777" y="786"/>
                    </a:cubicBezTo>
                    <a:cubicBezTo>
                      <a:pt x="1772" y="792"/>
                      <a:pt x="1772" y="801"/>
                      <a:pt x="1763" y="805"/>
                    </a:cubicBezTo>
                    <a:cubicBezTo>
                      <a:pt x="1763" y="796"/>
                      <a:pt x="1763" y="792"/>
                      <a:pt x="1768" y="786"/>
                    </a:cubicBezTo>
                    <a:cubicBezTo>
                      <a:pt x="1796" y="674"/>
                      <a:pt x="1819" y="558"/>
                      <a:pt x="1833" y="442"/>
                    </a:cubicBezTo>
                    <a:cubicBezTo>
                      <a:pt x="1842" y="387"/>
                      <a:pt x="1847" y="326"/>
                      <a:pt x="1842" y="266"/>
                    </a:cubicBezTo>
                    <a:cubicBezTo>
                      <a:pt x="1837" y="224"/>
                      <a:pt x="1833" y="182"/>
                      <a:pt x="1819" y="145"/>
                    </a:cubicBezTo>
                    <a:cubicBezTo>
                      <a:pt x="1805" y="108"/>
                      <a:pt x="1791" y="75"/>
                      <a:pt x="1763" y="47"/>
                    </a:cubicBezTo>
                    <a:cubicBezTo>
                      <a:pt x="1745" y="20"/>
                      <a:pt x="1717" y="5"/>
                      <a:pt x="168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7" name="Google Shape;747;p18"/>
              <p:cNvSpPr/>
              <p:nvPr/>
            </p:nvSpPr>
            <p:spPr>
              <a:xfrm>
                <a:off x="-66940" y="4251712"/>
                <a:ext cx="254124" cy="237252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48" name="Google Shape;748;p18"/>
          <p:cNvSpPr txBox="1"/>
          <p:nvPr>
            <p:ph type="title"/>
          </p:nvPr>
        </p:nvSpPr>
        <p:spPr>
          <a:xfrm>
            <a:off x="720000" y="475488"/>
            <a:ext cx="77040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0" name="Google Shape;750;p19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19"/>
          <p:cNvSpPr txBox="1"/>
          <p:nvPr>
            <p:ph type="title"/>
          </p:nvPr>
        </p:nvSpPr>
        <p:spPr>
          <a:xfrm>
            <a:off x="720000" y="1307706"/>
            <a:ext cx="3594000" cy="163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52" name="Google Shape;752;p19"/>
          <p:cNvSpPr txBox="1"/>
          <p:nvPr>
            <p:ph idx="1" type="subTitle"/>
          </p:nvPr>
        </p:nvSpPr>
        <p:spPr>
          <a:xfrm>
            <a:off x="720000" y="2939694"/>
            <a:ext cx="3594000" cy="8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53" name="Google Shape;753;p19"/>
          <p:cNvSpPr/>
          <p:nvPr>
            <p:ph idx="2" type="pic"/>
          </p:nvPr>
        </p:nvSpPr>
        <p:spPr>
          <a:xfrm>
            <a:off x="4637625" y="690300"/>
            <a:ext cx="3793200" cy="37629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754" name="Google Shape;754;p19"/>
          <p:cNvGrpSpPr/>
          <p:nvPr/>
        </p:nvGrpSpPr>
        <p:grpSpPr>
          <a:xfrm>
            <a:off x="3213364" y="-7166"/>
            <a:ext cx="5836376" cy="5193276"/>
            <a:chOff x="3213364" y="-7166"/>
            <a:chExt cx="5836376" cy="5193276"/>
          </a:xfrm>
        </p:grpSpPr>
        <p:grpSp>
          <p:nvGrpSpPr>
            <p:cNvPr id="755" name="Google Shape;755;p19"/>
            <p:cNvGrpSpPr/>
            <p:nvPr/>
          </p:nvGrpSpPr>
          <p:grpSpPr>
            <a:xfrm rot="-3061462">
              <a:off x="6094383" y="4530623"/>
              <a:ext cx="523366" cy="456766"/>
              <a:chOff x="8328424" y="3707326"/>
              <a:chExt cx="492581" cy="429898"/>
            </a:xfrm>
          </p:grpSpPr>
          <p:sp>
            <p:nvSpPr>
              <p:cNvPr id="756" name="Google Shape;756;p19"/>
              <p:cNvSpPr/>
              <p:nvPr/>
            </p:nvSpPr>
            <p:spPr>
              <a:xfrm>
                <a:off x="8328424" y="3707326"/>
                <a:ext cx="492581" cy="429898"/>
              </a:xfrm>
              <a:custGeom>
                <a:rect b="b" l="l" r="r" t="t"/>
                <a:pathLst>
                  <a:path extrusionOk="0" h="3759" w="4307">
                    <a:moveTo>
                      <a:pt x="1280" y="0"/>
                    </a:moveTo>
                    <a:cubicBezTo>
                      <a:pt x="1207" y="0"/>
                      <a:pt x="1134" y="14"/>
                      <a:pt x="1061" y="47"/>
                    </a:cubicBezTo>
                    <a:cubicBezTo>
                      <a:pt x="996" y="80"/>
                      <a:pt x="940" y="131"/>
                      <a:pt x="889" y="187"/>
                    </a:cubicBezTo>
                    <a:cubicBezTo>
                      <a:pt x="843" y="234"/>
                      <a:pt x="810" y="289"/>
                      <a:pt x="777" y="345"/>
                    </a:cubicBezTo>
                    <a:cubicBezTo>
                      <a:pt x="736" y="414"/>
                      <a:pt x="717" y="494"/>
                      <a:pt x="721" y="573"/>
                    </a:cubicBezTo>
                    <a:cubicBezTo>
                      <a:pt x="721" y="610"/>
                      <a:pt x="726" y="646"/>
                      <a:pt x="731" y="680"/>
                    </a:cubicBezTo>
                    <a:cubicBezTo>
                      <a:pt x="754" y="809"/>
                      <a:pt x="792" y="940"/>
                      <a:pt x="829" y="1065"/>
                    </a:cubicBezTo>
                    <a:cubicBezTo>
                      <a:pt x="861" y="1182"/>
                      <a:pt x="893" y="1298"/>
                      <a:pt x="927" y="1414"/>
                    </a:cubicBezTo>
                    <a:cubicBezTo>
                      <a:pt x="931" y="1427"/>
                      <a:pt x="940" y="1442"/>
                      <a:pt x="936" y="1461"/>
                    </a:cubicBezTo>
                    <a:cubicBezTo>
                      <a:pt x="921" y="1451"/>
                      <a:pt x="908" y="1437"/>
                      <a:pt x="899" y="1427"/>
                    </a:cubicBezTo>
                    <a:cubicBezTo>
                      <a:pt x="847" y="1377"/>
                      <a:pt x="792" y="1326"/>
                      <a:pt x="736" y="1279"/>
                    </a:cubicBezTo>
                    <a:cubicBezTo>
                      <a:pt x="689" y="1242"/>
                      <a:pt x="633" y="1210"/>
                      <a:pt x="577" y="1182"/>
                    </a:cubicBezTo>
                    <a:cubicBezTo>
                      <a:pt x="539" y="1165"/>
                      <a:pt x="502" y="1157"/>
                      <a:pt x="466" y="1157"/>
                    </a:cubicBezTo>
                    <a:cubicBezTo>
                      <a:pt x="411" y="1157"/>
                      <a:pt x="358" y="1176"/>
                      <a:pt x="307" y="1210"/>
                    </a:cubicBezTo>
                    <a:cubicBezTo>
                      <a:pt x="262" y="1242"/>
                      <a:pt x="219" y="1283"/>
                      <a:pt x="187" y="1330"/>
                    </a:cubicBezTo>
                    <a:cubicBezTo>
                      <a:pt x="48" y="1526"/>
                      <a:pt x="1" y="1744"/>
                      <a:pt x="39" y="1976"/>
                    </a:cubicBezTo>
                    <a:cubicBezTo>
                      <a:pt x="52" y="2064"/>
                      <a:pt x="84" y="2148"/>
                      <a:pt x="131" y="2223"/>
                    </a:cubicBezTo>
                    <a:cubicBezTo>
                      <a:pt x="159" y="2279"/>
                      <a:pt x="191" y="2330"/>
                      <a:pt x="224" y="2381"/>
                    </a:cubicBezTo>
                    <a:cubicBezTo>
                      <a:pt x="285" y="2465"/>
                      <a:pt x="345" y="2549"/>
                      <a:pt x="410" y="2627"/>
                    </a:cubicBezTo>
                    <a:cubicBezTo>
                      <a:pt x="494" y="2729"/>
                      <a:pt x="582" y="2828"/>
                      <a:pt x="680" y="2916"/>
                    </a:cubicBezTo>
                    <a:cubicBezTo>
                      <a:pt x="745" y="2971"/>
                      <a:pt x="810" y="3032"/>
                      <a:pt x="871" y="3087"/>
                    </a:cubicBezTo>
                    <a:cubicBezTo>
                      <a:pt x="921" y="3139"/>
                      <a:pt x="977" y="3190"/>
                      <a:pt x="1028" y="3240"/>
                    </a:cubicBezTo>
                    <a:cubicBezTo>
                      <a:pt x="1103" y="3306"/>
                      <a:pt x="1172" y="3371"/>
                      <a:pt x="1256" y="3427"/>
                    </a:cubicBezTo>
                    <a:cubicBezTo>
                      <a:pt x="1279" y="3441"/>
                      <a:pt x="1298" y="3459"/>
                      <a:pt x="1322" y="3474"/>
                    </a:cubicBezTo>
                    <a:cubicBezTo>
                      <a:pt x="1438" y="3557"/>
                      <a:pt x="1573" y="3613"/>
                      <a:pt x="1712" y="3645"/>
                    </a:cubicBezTo>
                    <a:cubicBezTo>
                      <a:pt x="1809" y="3673"/>
                      <a:pt x="1907" y="3697"/>
                      <a:pt x="2004" y="3725"/>
                    </a:cubicBezTo>
                    <a:cubicBezTo>
                      <a:pt x="2083" y="3747"/>
                      <a:pt x="2163" y="3758"/>
                      <a:pt x="2243" y="3758"/>
                    </a:cubicBezTo>
                    <a:cubicBezTo>
                      <a:pt x="2277" y="3758"/>
                      <a:pt x="2310" y="3756"/>
                      <a:pt x="2344" y="3752"/>
                    </a:cubicBezTo>
                    <a:cubicBezTo>
                      <a:pt x="2442" y="3738"/>
                      <a:pt x="2539" y="3733"/>
                      <a:pt x="2637" y="3725"/>
                    </a:cubicBezTo>
                    <a:cubicBezTo>
                      <a:pt x="2753" y="3715"/>
                      <a:pt x="2869" y="3701"/>
                      <a:pt x="2985" y="3673"/>
                    </a:cubicBezTo>
                    <a:cubicBezTo>
                      <a:pt x="3028" y="3664"/>
                      <a:pt x="3074" y="3650"/>
                      <a:pt x="3116" y="3626"/>
                    </a:cubicBezTo>
                    <a:cubicBezTo>
                      <a:pt x="3139" y="3622"/>
                      <a:pt x="3158" y="3613"/>
                      <a:pt x="3176" y="3609"/>
                    </a:cubicBezTo>
                    <a:cubicBezTo>
                      <a:pt x="3418" y="3543"/>
                      <a:pt x="3632" y="3436"/>
                      <a:pt x="3828" y="3283"/>
                    </a:cubicBezTo>
                    <a:cubicBezTo>
                      <a:pt x="3944" y="3195"/>
                      <a:pt x="4055" y="3101"/>
                      <a:pt x="4157" y="2995"/>
                    </a:cubicBezTo>
                    <a:cubicBezTo>
                      <a:pt x="4190" y="2957"/>
                      <a:pt x="4222" y="2920"/>
                      <a:pt x="4246" y="2878"/>
                    </a:cubicBezTo>
                    <a:cubicBezTo>
                      <a:pt x="4264" y="2850"/>
                      <a:pt x="4278" y="2818"/>
                      <a:pt x="4283" y="2785"/>
                    </a:cubicBezTo>
                    <a:cubicBezTo>
                      <a:pt x="4306" y="2674"/>
                      <a:pt x="4255" y="2577"/>
                      <a:pt x="4152" y="2534"/>
                    </a:cubicBezTo>
                    <a:cubicBezTo>
                      <a:pt x="4115" y="2521"/>
                      <a:pt x="4079" y="2511"/>
                      <a:pt x="4036" y="2506"/>
                    </a:cubicBezTo>
                    <a:cubicBezTo>
                      <a:pt x="3992" y="2501"/>
                      <a:pt x="3951" y="2499"/>
                      <a:pt x="3909" y="2499"/>
                    </a:cubicBezTo>
                    <a:cubicBezTo>
                      <a:pt x="3880" y="2499"/>
                      <a:pt x="3851" y="2500"/>
                      <a:pt x="3822" y="2502"/>
                    </a:cubicBezTo>
                    <a:cubicBezTo>
                      <a:pt x="3646" y="2515"/>
                      <a:pt x="3469" y="2539"/>
                      <a:pt x="3298" y="2577"/>
                    </a:cubicBezTo>
                    <a:cubicBezTo>
                      <a:pt x="3290" y="2580"/>
                      <a:pt x="3282" y="2583"/>
                      <a:pt x="3272" y="2583"/>
                    </a:cubicBezTo>
                    <a:cubicBezTo>
                      <a:pt x="3268" y="2583"/>
                      <a:pt x="3264" y="2582"/>
                      <a:pt x="3260" y="2581"/>
                    </a:cubicBezTo>
                    <a:cubicBezTo>
                      <a:pt x="3292" y="2543"/>
                      <a:pt x="3320" y="2506"/>
                      <a:pt x="3353" y="2474"/>
                    </a:cubicBezTo>
                    <a:cubicBezTo>
                      <a:pt x="3414" y="2404"/>
                      <a:pt x="3483" y="2348"/>
                      <a:pt x="3549" y="2288"/>
                    </a:cubicBezTo>
                    <a:cubicBezTo>
                      <a:pt x="3637" y="2208"/>
                      <a:pt x="3725" y="2125"/>
                      <a:pt x="3800" y="2037"/>
                    </a:cubicBezTo>
                    <a:cubicBezTo>
                      <a:pt x="3836" y="1995"/>
                      <a:pt x="3869" y="1948"/>
                      <a:pt x="3901" y="1907"/>
                    </a:cubicBezTo>
                    <a:cubicBezTo>
                      <a:pt x="3976" y="1790"/>
                      <a:pt x="4041" y="1674"/>
                      <a:pt x="4092" y="1549"/>
                    </a:cubicBezTo>
                    <a:cubicBezTo>
                      <a:pt x="4111" y="1507"/>
                      <a:pt x="4124" y="1461"/>
                      <a:pt x="4134" y="1414"/>
                    </a:cubicBezTo>
                    <a:cubicBezTo>
                      <a:pt x="4139" y="1377"/>
                      <a:pt x="4139" y="1344"/>
                      <a:pt x="4129" y="1311"/>
                    </a:cubicBezTo>
                    <a:cubicBezTo>
                      <a:pt x="4111" y="1247"/>
                      <a:pt x="4073" y="1200"/>
                      <a:pt x="4008" y="1182"/>
                    </a:cubicBezTo>
                    <a:cubicBezTo>
                      <a:pt x="3978" y="1173"/>
                      <a:pt x="3948" y="1169"/>
                      <a:pt x="3917" y="1169"/>
                    </a:cubicBezTo>
                    <a:cubicBezTo>
                      <a:pt x="3900" y="1169"/>
                      <a:pt x="3883" y="1170"/>
                      <a:pt x="3864" y="1172"/>
                    </a:cubicBezTo>
                    <a:cubicBezTo>
                      <a:pt x="3748" y="1191"/>
                      <a:pt x="3641" y="1228"/>
                      <a:pt x="3534" y="1283"/>
                    </a:cubicBezTo>
                    <a:cubicBezTo>
                      <a:pt x="3427" y="1339"/>
                      <a:pt x="3330" y="1409"/>
                      <a:pt x="3232" y="1483"/>
                    </a:cubicBezTo>
                    <a:cubicBezTo>
                      <a:pt x="3064" y="1614"/>
                      <a:pt x="2901" y="1749"/>
                      <a:pt x="2740" y="1888"/>
                    </a:cubicBezTo>
                    <a:cubicBezTo>
                      <a:pt x="2725" y="1897"/>
                      <a:pt x="2706" y="1912"/>
                      <a:pt x="2693" y="1925"/>
                    </a:cubicBezTo>
                    <a:cubicBezTo>
                      <a:pt x="2684" y="1912"/>
                      <a:pt x="2688" y="1902"/>
                      <a:pt x="2693" y="1893"/>
                    </a:cubicBezTo>
                    <a:cubicBezTo>
                      <a:pt x="2721" y="1785"/>
                      <a:pt x="2753" y="1678"/>
                      <a:pt x="2781" y="1572"/>
                    </a:cubicBezTo>
                    <a:cubicBezTo>
                      <a:pt x="2828" y="1399"/>
                      <a:pt x="2865" y="1223"/>
                      <a:pt x="2888" y="1047"/>
                    </a:cubicBezTo>
                    <a:cubicBezTo>
                      <a:pt x="2901" y="963"/>
                      <a:pt x="2912" y="880"/>
                      <a:pt x="2912" y="791"/>
                    </a:cubicBezTo>
                    <a:cubicBezTo>
                      <a:pt x="2912" y="726"/>
                      <a:pt x="2907" y="661"/>
                      <a:pt x="2897" y="596"/>
                    </a:cubicBezTo>
                    <a:cubicBezTo>
                      <a:pt x="2884" y="526"/>
                      <a:pt x="2856" y="461"/>
                      <a:pt x="2804" y="405"/>
                    </a:cubicBezTo>
                    <a:cubicBezTo>
                      <a:pt x="2764" y="369"/>
                      <a:pt x="2722" y="349"/>
                      <a:pt x="2672" y="349"/>
                    </a:cubicBezTo>
                    <a:cubicBezTo>
                      <a:pt x="2658" y="349"/>
                      <a:pt x="2643" y="351"/>
                      <a:pt x="2628" y="354"/>
                    </a:cubicBezTo>
                    <a:cubicBezTo>
                      <a:pt x="2586" y="359"/>
                      <a:pt x="2553" y="373"/>
                      <a:pt x="2517" y="395"/>
                    </a:cubicBezTo>
                    <a:cubicBezTo>
                      <a:pt x="2451" y="433"/>
                      <a:pt x="2399" y="485"/>
                      <a:pt x="2349" y="540"/>
                    </a:cubicBezTo>
                    <a:cubicBezTo>
                      <a:pt x="2283" y="614"/>
                      <a:pt x="2242" y="698"/>
                      <a:pt x="2200" y="786"/>
                    </a:cubicBezTo>
                    <a:cubicBezTo>
                      <a:pt x="2116" y="963"/>
                      <a:pt x="2047" y="1139"/>
                      <a:pt x="1987" y="1326"/>
                    </a:cubicBezTo>
                    <a:cubicBezTo>
                      <a:pt x="1987" y="1330"/>
                      <a:pt x="1987" y="1339"/>
                      <a:pt x="1977" y="1344"/>
                    </a:cubicBezTo>
                    <a:cubicBezTo>
                      <a:pt x="1968" y="1335"/>
                      <a:pt x="1972" y="1321"/>
                      <a:pt x="1972" y="1311"/>
                    </a:cubicBezTo>
                    <a:cubicBezTo>
                      <a:pt x="1968" y="1204"/>
                      <a:pt x="1959" y="1093"/>
                      <a:pt x="1944" y="987"/>
                    </a:cubicBezTo>
                    <a:cubicBezTo>
                      <a:pt x="1925" y="865"/>
                      <a:pt x="1903" y="749"/>
                      <a:pt x="1869" y="633"/>
                    </a:cubicBezTo>
                    <a:cubicBezTo>
                      <a:pt x="1842" y="526"/>
                      <a:pt x="1809" y="423"/>
                      <a:pt x="1763" y="326"/>
                    </a:cubicBezTo>
                    <a:cubicBezTo>
                      <a:pt x="1740" y="279"/>
                      <a:pt x="1717" y="234"/>
                      <a:pt x="1684" y="191"/>
                    </a:cubicBezTo>
                    <a:cubicBezTo>
                      <a:pt x="1614" y="94"/>
                      <a:pt x="1521" y="28"/>
                      <a:pt x="1395" y="10"/>
                    </a:cubicBezTo>
                    <a:cubicBezTo>
                      <a:pt x="1357" y="4"/>
                      <a:pt x="1318" y="0"/>
                      <a:pt x="12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57" name="Google Shape;757;p19"/>
              <p:cNvGrpSpPr/>
              <p:nvPr/>
            </p:nvGrpSpPr>
            <p:grpSpPr>
              <a:xfrm>
                <a:off x="8425079" y="3970016"/>
                <a:ext cx="214876" cy="112756"/>
                <a:chOff x="6668766" y="3821628"/>
                <a:chExt cx="70994" cy="37254"/>
              </a:xfrm>
            </p:grpSpPr>
            <p:sp>
              <p:nvSpPr>
                <p:cNvPr id="758" name="Google Shape;758;p19"/>
                <p:cNvSpPr/>
                <p:nvPr/>
              </p:nvSpPr>
              <p:spPr>
                <a:xfrm>
                  <a:off x="6707418" y="3831300"/>
                  <a:ext cx="20932" cy="21309"/>
                </a:xfrm>
                <a:custGeom>
                  <a:rect b="b" l="l" r="r" t="t"/>
                  <a:pathLst>
                    <a:path extrusionOk="0" h="564" w="554">
                      <a:moveTo>
                        <a:pt x="498" y="1"/>
                      </a:moveTo>
                      <a:cubicBezTo>
                        <a:pt x="489" y="1"/>
                        <a:pt x="481" y="2"/>
                        <a:pt x="475" y="4"/>
                      </a:cubicBezTo>
                      <a:cubicBezTo>
                        <a:pt x="456" y="8"/>
                        <a:pt x="442" y="19"/>
                        <a:pt x="423" y="32"/>
                      </a:cubicBezTo>
                      <a:cubicBezTo>
                        <a:pt x="400" y="46"/>
                        <a:pt x="377" y="64"/>
                        <a:pt x="353" y="83"/>
                      </a:cubicBezTo>
                      <a:cubicBezTo>
                        <a:pt x="275" y="158"/>
                        <a:pt x="191" y="227"/>
                        <a:pt x="117" y="306"/>
                      </a:cubicBezTo>
                      <a:cubicBezTo>
                        <a:pt x="89" y="339"/>
                        <a:pt x="61" y="367"/>
                        <a:pt x="37" y="403"/>
                      </a:cubicBezTo>
                      <a:cubicBezTo>
                        <a:pt x="24" y="418"/>
                        <a:pt x="14" y="437"/>
                        <a:pt x="9" y="455"/>
                      </a:cubicBezTo>
                      <a:cubicBezTo>
                        <a:pt x="1" y="474"/>
                        <a:pt x="1" y="493"/>
                        <a:pt x="5" y="511"/>
                      </a:cubicBezTo>
                      <a:cubicBezTo>
                        <a:pt x="9" y="534"/>
                        <a:pt x="28" y="557"/>
                        <a:pt x="52" y="562"/>
                      </a:cubicBezTo>
                      <a:cubicBezTo>
                        <a:pt x="56" y="563"/>
                        <a:pt x="61" y="564"/>
                        <a:pt x="66" y="564"/>
                      </a:cubicBezTo>
                      <a:cubicBezTo>
                        <a:pt x="81" y="564"/>
                        <a:pt x="98" y="559"/>
                        <a:pt x="112" y="548"/>
                      </a:cubicBezTo>
                      <a:cubicBezTo>
                        <a:pt x="125" y="538"/>
                        <a:pt x="144" y="529"/>
                        <a:pt x="158" y="515"/>
                      </a:cubicBezTo>
                      <a:cubicBezTo>
                        <a:pt x="260" y="431"/>
                        <a:pt x="359" y="343"/>
                        <a:pt x="447" y="246"/>
                      </a:cubicBezTo>
                      <a:cubicBezTo>
                        <a:pt x="465" y="218"/>
                        <a:pt x="488" y="190"/>
                        <a:pt x="507" y="162"/>
                      </a:cubicBezTo>
                      <a:cubicBezTo>
                        <a:pt x="526" y="139"/>
                        <a:pt x="539" y="111"/>
                        <a:pt x="548" y="83"/>
                      </a:cubicBezTo>
                      <a:cubicBezTo>
                        <a:pt x="554" y="69"/>
                        <a:pt x="554" y="60"/>
                        <a:pt x="554" y="46"/>
                      </a:cubicBezTo>
                      <a:cubicBezTo>
                        <a:pt x="548" y="23"/>
                        <a:pt x="539" y="8"/>
                        <a:pt x="520" y="4"/>
                      </a:cubicBezTo>
                      <a:cubicBezTo>
                        <a:pt x="514" y="2"/>
                        <a:pt x="506" y="1"/>
                        <a:pt x="4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9" name="Google Shape;759;p19"/>
                <p:cNvSpPr/>
                <p:nvPr/>
              </p:nvSpPr>
              <p:spPr>
                <a:xfrm>
                  <a:off x="6692494" y="3821628"/>
                  <a:ext cx="11788" cy="27128"/>
                </a:xfrm>
                <a:custGeom>
                  <a:rect b="b" l="l" r="r" t="t"/>
                  <a:pathLst>
                    <a:path extrusionOk="0" h="718" w="312">
                      <a:moveTo>
                        <a:pt x="80" y="0"/>
                      </a:moveTo>
                      <a:cubicBezTo>
                        <a:pt x="63" y="0"/>
                        <a:pt x="47" y="9"/>
                        <a:pt x="33" y="23"/>
                      </a:cubicBezTo>
                      <a:cubicBezTo>
                        <a:pt x="28" y="28"/>
                        <a:pt x="28" y="32"/>
                        <a:pt x="23" y="37"/>
                      </a:cubicBezTo>
                      <a:cubicBezTo>
                        <a:pt x="18" y="46"/>
                        <a:pt x="14" y="56"/>
                        <a:pt x="9" y="65"/>
                      </a:cubicBezTo>
                      <a:cubicBezTo>
                        <a:pt x="1" y="97"/>
                        <a:pt x="1" y="125"/>
                        <a:pt x="5" y="153"/>
                      </a:cubicBezTo>
                      <a:cubicBezTo>
                        <a:pt x="9" y="223"/>
                        <a:pt x="23" y="288"/>
                        <a:pt x="46" y="353"/>
                      </a:cubicBezTo>
                      <a:cubicBezTo>
                        <a:pt x="70" y="414"/>
                        <a:pt x="93" y="479"/>
                        <a:pt x="126" y="534"/>
                      </a:cubicBezTo>
                      <a:cubicBezTo>
                        <a:pt x="140" y="567"/>
                        <a:pt x="153" y="595"/>
                        <a:pt x="168" y="627"/>
                      </a:cubicBezTo>
                      <a:cubicBezTo>
                        <a:pt x="172" y="642"/>
                        <a:pt x="177" y="650"/>
                        <a:pt x="186" y="659"/>
                      </a:cubicBezTo>
                      <a:cubicBezTo>
                        <a:pt x="196" y="683"/>
                        <a:pt x="214" y="702"/>
                        <a:pt x="233" y="711"/>
                      </a:cubicBezTo>
                      <a:cubicBezTo>
                        <a:pt x="242" y="715"/>
                        <a:pt x="251" y="717"/>
                        <a:pt x="260" y="717"/>
                      </a:cubicBezTo>
                      <a:cubicBezTo>
                        <a:pt x="282" y="717"/>
                        <a:pt x="300" y="704"/>
                        <a:pt x="307" y="678"/>
                      </a:cubicBezTo>
                      <a:cubicBezTo>
                        <a:pt x="312" y="659"/>
                        <a:pt x="312" y="642"/>
                        <a:pt x="312" y="623"/>
                      </a:cubicBezTo>
                      <a:cubicBezTo>
                        <a:pt x="312" y="604"/>
                        <a:pt x="307" y="586"/>
                        <a:pt x="302" y="562"/>
                      </a:cubicBezTo>
                      <a:cubicBezTo>
                        <a:pt x="274" y="455"/>
                        <a:pt x="242" y="344"/>
                        <a:pt x="214" y="232"/>
                      </a:cubicBezTo>
                      <a:cubicBezTo>
                        <a:pt x="205" y="204"/>
                        <a:pt x="196" y="176"/>
                        <a:pt x="186" y="144"/>
                      </a:cubicBezTo>
                      <a:cubicBezTo>
                        <a:pt x="172" y="116"/>
                        <a:pt x="162" y="88"/>
                        <a:pt x="149" y="60"/>
                      </a:cubicBezTo>
                      <a:cubicBezTo>
                        <a:pt x="140" y="46"/>
                        <a:pt x="134" y="32"/>
                        <a:pt x="126" y="23"/>
                      </a:cubicBezTo>
                      <a:cubicBezTo>
                        <a:pt x="110" y="7"/>
                        <a:pt x="95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0" name="Google Shape;760;p19"/>
                <p:cNvSpPr/>
                <p:nvPr/>
              </p:nvSpPr>
              <p:spPr>
                <a:xfrm>
                  <a:off x="6668766" y="3831753"/>
                  <a:ext cx="24596" cy="18173"/>
                </a:xfrm>
                <a:custGeom>
                  <a:rect b="b" l="l" r="r" t="t"/>
                  <a:pathLst>
                    <a:path extrusionOk="0" h="481" w="651">
                      <a:moveTo>
                        <a:pt x="52" y="1"/>
                      </a:moveTo>
                      <a:cubicBezTo>
                        <a:pt x="28" y="1"/>
                        <a:pt x="5" y="24"/>
                        <a:pt x="0" y="48"/>
                      </a:cubicBezTo>
                      <a:lnTo>
                        <a:pt x="0" y="67"/>
                      </a:lnTo>
                      <a:cubicBezTo>
                        <a:pt x="5" y="76"/>
                        <a:pt x="9" y="85"/>
                        <a:pt x="15" y="90"/>
                      </a:cubicBezTo>
                      <a:cubicBezTo>
                        <a:pt x="19" y="99"/>
                        <a:pt x="24" y="108"/>
                        <a:pt x="33" y="113"/>
                      </a:cubicBezTo>
                      <a:cubicBezTo>
                        <a:pt x="75" y="159"/>
                        <a:pt x="121" y="196"/>
                        <a:pt x="168" y="234"/>
                      </a:cubicBezTo>
                      <a:cubicBezTo>
                        <a:pt x="260" y="299"/>
                        <a:pt x="354" y="364"/>
                        <a:pt x="447" y="419"/>
                      </a:cubicBezTo>
                      <a:cubicBezTo>
                        <a:pt x="479" y="434"/>
                        <a:pt x="507" y="453"/>
                        <a:pt x="539" y="462"/>
                      </a:cubicBezTo>
                      <a:cubicBezTo>
                        <a:pt x="549" y="466"/>
                        <a:pt x="554" y="471"/>
                        <a:pt x="563" y="475"/>
                      </a:cubicBezTo>
                      <a:cubicBezTo>
                        <a:pt x="577" y="481"/>
                        <a:pt x="591" y="481"/>
                        <a:pt x="601" y="481"/>
                      </a:cubicBezTo>
                      <a:cubicBezTo>
                        <a:pt x="633" y="475"/>
                        <a:pt x="651" y="447"/>
                        <a:pt x="633" y="419"/>
                      </a:cubicBezTo>
                      <a:cubicBezTo>
                        <a:pt x="633" y="415"/>
                        <a:pt x="629" y="415"/>
                        <a:pt x="623" y="410"/>
                      </a:cubicBezTo>
                      <a:cubicBezTo>
                        <a:pt x="619" y="401"/>
                        <a:pt x="614" y="397"/>
                        <a:pt x="610" y="391"/>
                      </a:cubicBezTo>
                      <a:cubicBezTo>
                        <a:pt x="586" y="369"/>
                        <a:pt x="567" y="350"/>
                        <a:pt x="545" y="331"/>
                      </a:cubicBezTo>
                      <a:cubicBezTo>
                        <a:pt x="484" y="280"/>
                        <a:pt x="423" y="224"/>
                        <a:pt x="359" y="178"/>
                      </a:cubicBezTo>
                      <a:cubicBezTo>
                        <a:pt x="294" y="131"/>
                        <a:pt x="228" y="85"/>
                        <a:pt x="159" y="43"/>
                      </a:cubicBezTo>
                      <a:cubicBezTo>
                        <a:pt x="135" y="29"/>
                        <a:pt x="112" y="15"/>
                        <a:pt x="84" y="7"/>
                      </a:cubicBezTo>
                      <a:cubicBezTo>
                        <a:pt x="75" y="7"/>
                        <a:pt x="65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1" name="Google Shape;761;p19"/>
                <p:cNvSpPr/>
                <p:nvPr/>
              </p:nvSpPr>
              <p:spPr>
                <a:xfrm>
                  <a:off x="6713350" y="3851665"/>
                  <a:ext cx="26410" cy="7216"/>
                </a:xfrm>
                <a:custGeom>
                  <a:rect b="b" l="l" r="r" t="t"/>
                  <a:pathLst>
                    <a:path extrusionOk="0" h="191" w="699">
                      <a:moveTo>
                        <a:pt x="510" y="1"/>
                      </a:moveTo>
                      <a:cubicBezTo>
                        <a:pt x="495" y="1"/>
                        <a:pt x="480" y="2"/>
                        <a:pt x="466" y="4"/>
                      </a:cubicBezTo>
                      <a:cubicBezTo>
                        <a:pt x="363" y="4"/>
                        <a:pt x="271" y="9"/>
                        <a:pt x="174" y="32"/>
                      </a:cubicBezTo>
                      <a:cubicBezTo>
                        <a:pt x="146" y="37"/>
                        <a:pt x="118" y="46"/>
                        <a:pt x="90" y="55"/>
                      </a:cubicBezTo>
                      <a:cubicBezTo>
                        <a:pt x="71" y="60"/>
                        <a:pt x="52" y="70"/>
                        <a:pt x="39" y="83"/>
                      </a:cubicBezTo>
                      <a:cubicBezTo>
                        <a:pt x="1" y="111"/>
                        <a:pt x="6" y="162"/>
                        <a:pt x="48" y="181"/>
                      </a:cubicBezTo>
                      <a:cubicBezTo>
                        <a:pt x="57" y="186"/>
                        <a:pt x="67" y="190"/>
                        <a:pt x="76" y="190"/>
                      </a:cubicBezTo>
                      <a:lnTo>
                        <a:pt x="211" y="190"/>
                      </a:lnTo>
                      <a:cubicBezTo>
                        <a:pt x="266" y="190"/>
                        <a:pt x="322" y="190"/>
                        <a:pt x="378" y="186"/>
                      </a:cubicBezTo>
                      <a:cubicBezTo>
                        <a:pt x="434" y="177"/>
                        <a:pt x="490" y="162"/>
                        <a:pt x="541" y="153"/>
                      </a:cubicBezTo>
                      <a:cubicBezTo>
                        <a:pt x="573" y="143"/>
                        <a:pt x="601" y="134"/>
                        <a:pt x="629" y="125"/>
                      </a:cubicBezTo>
                      <a:cubicBezTo>
                        <a:pt x="642" y="121"/>
                        <a:pt x="652" y="115"/>
                        <a:pt x="661" y="111"/>
                      </a:cubicBezTo>
                      <a:cubicBezTo>
                        <a:pt x="670" y="107"/>
                        <a:pt x="680" y="102"/>
                        <a:pt x="689" y="88"/>
                      </a:cubicBezTo>
                      <a:cubicBezTo>
                        <a:pt x="698" y="74"/>
                        <a:pt x="698" y="60"/>
                        <a:pt x="689" y="46"/>
                      </a:cubicBezTo>
                      <a:cubicBezTo>
                        <a:pt x="685" y="37"/>
                        <a:pt x="676" y="27"/>
                        <a:pt x="666" y="23"/>
                      </a:cubicBezTo>
                      <a:cubicBezTo>
                        <a:pt x="652" y="14"/>
                        <a:pt x="638" y="14"/>
                        <a:pt x="620" y="9"/>
                      </a:cubicBezTo>
                      <a:cubicBezTo>
                        <a:pt x="601" y="4"/>
                        <a:pt x="578" y="4"/>
                        <a:pt x="554" y="4"/>
                      </a:cubicBezTo>
                      <a:cubicBezTo>
                        <a:pt x="540" y="2"/>
                        <a:pt x="525" y="1"/>
                        <a:pt x="5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762" name="Google Shape;762;p19"/>
            <p:cNvGrpSpPr/>
            <p:nvPr/>
          </p:nvGrpSpPr>
          <p:grpSpPr>
            <a:xfrm>
              <a:off x="3213364" y="4838495"/>
              <a:ext cx="398301" cy="347616"/>
              <a:chOff x="8328424" y="3707326"/>
              <a:chExt cx="492581" cy="429898"/>
            </a:xfrm>
          </p:grpSpPr>
          <p:sp>
            <p:nvSpPr>
              <p:cNvPr id="763" name="Google Shape;763;p19"/>
              <p:cNvSpPr/>
              <p:nvPr/>
            </p:nvSpPr>
            <p:spPr>
              <a:xfrm>
                <a:off x="8328424" y="3707326"/>
                <a:ext cx="492581" cy="429898"/>
              </a:xfrm>
              <a:custGeom>
                <a:rect b="b" l="l" r="r" t="t"/>
                <a:pathLst>
                  <a:path extrusionOk="0" h="3759" w="4307">
                    <a:moveTo>
                      <a:pt x="1280" y="0"/>
                    </a:moveTo>
                    <a:cubicBezTo>
                      <a:pt x="1207" y="0"/>
                      <a:pt x="1134" y="14"/>
                      <a:pt x="1061" y="47"/>
                    </a:cubicBezTo>
                    <a:cubicBezTo>
                      <a:pt x="996" y="80"/>
                      <a:pt x="940" y="131"/>
                      <a:pt x="889" y="187"/>
                    </a:cubicBezTo>
                    <a:cubicBezTo>
                      <a:pt x="843" y="234"/>
                      <a:pt x="810" y="289"/>
                      <a:pt x="777" y="345"/>
                    </a:cubicBezTo>
                    <a:cubicBezTo>
                      <a:pt x="736" y="414"/>
                      <a:pt x="717" y="494"/>
                      <a:pt x="721" y="573"/>
                    </a:cubicBezTo>
                    <a:cubicBezTo>
                      <a:pt x="721" y="610"/>
                      <a:pt x="726" y="646"/>
                      <a:pt x="731" y="680"/>
                    </a:cubicBezTo>
                    <a:cubicBezTo>
                      <a:pt x="754" y="809"/>
                      <a:pt x="792" y="940"/>
                      <a:pt x="829" y="1065"/>
                    </a:cubicBezTo>
                    <a:cubicBezTo>
                      <a:pt x="861" y="1182"/>
                      <a:pt x="893" y="1298"/>
                      <a:pt x="927" y="1414"/>
                    </a:cubicBezTo>
                    <a:cubicBezTo>
                      <a:pt x="931" y="1427"/>
                      <a:pt x="940" y="1442"/>
                      <a:pt x="936" y="1461"/>
                    </a:cubicBezTo>
                    <a:cubicBezTo>
                      <a:pt x="921" y="1451"/>
                      <a:pt x="908" y="1437"/>
                      <a:pt x="899" y="1427"/>
                    </a:cubicBezTo>
                    <a:cubicBezTo>
                      <a:pt x="847" y="1377"/>
                      <a:pt x="792" y="1326"/>
                      <a:pt x="736" y="1279"/>
                    </a:cubicBezTo>
                    <a:cubicBezTo>
                      <a:pt x="689" y="1242"/>
                      <a:pt x="633" y="1210"/>
                      <a:pt x="577" y="1182"/>
                    </a:cubicBezTo>
                    <a:cubicBezTo>
                      <a:pt x="539" y="1165"/>
                      <a:pt x="502" y="1157"/>
                      <a:pt x="466" y="1157"/>
                    </a:cubicBezTo>
                    <a:cubicBezTo>
                      <a:pt x="411" y="1157"/>
                      <a:pt x="358" y="1176"/>
                      <a:pt x="307" y="1210"/>
                    </a:cubicBezTo>
                    <a:cubicBezTo>
                      <a:pt x="262" y="1242"/>
                      <a:pt x="219" y="1283"/>
                      <a:pt x="187" y="1330"/>
                    </a:cubicBezTo>
                    <a:cubicBezTo>
                      <a:pt x="48" y="1526"/>
                      <a:pt x="1" y="1744"/>
                      <a:pt x="39" y="1976"/>
                    </a:cubicBezTo>
                    <a:cubicBezTo>
                      <a:pt x="52" y="2064"/>
                      <a:pt x="84" y="2148"/>
                      <a:pt x="131" y="2223"/>
                    </a:cubicBezTo>
                    <a:cubicBezTo>
                      <a:pt x="159" y="2279"/>
                      <a:pt x="191" y="2330"/>
                      <a:pt x="224" y="2381"/>
                    </a:cubicBezTo>
                    <a:cubicBezTo>
                      <a:pt x="285" y="2465"/>
                      <a:pt x="345" y="2549"/>
                      <a:pt x="410" y="2627"/>
                    </a:cubicBezTo>
                    <a:cubicBezTo>
                      <a:pt x="494" y="2729"/>
                      <a:pt x="582" y="2828"/>
                      <a:pt x="680" y="2916"/>
                    </a:cubicBezTo>
                    <a:cubicBezTo>
                      <a:pt x="745" y="2971"/>
                      <a:pt x="810" y="3032"/>
                      <a:pt x="871" y="3087"/>
                    </a:cubicBezTo>
                    <a:cubicBezTo>
                      <a:pt x="921" y="3139"/>
                      <a:pt x="977" y="3190"/>
                      <a:pt x="1028" y="3240"/>
                    </a:cubicBezTo>
                    <a:cubicBezTo>
                      <a:pt x="1103" y="3306"/>
                      <a:pt x="1172" y="3371"/>
                      <a:pt x="1256" y="3427"/>
                    </a:cubicBezTo>
                    <a:cubicBezTo>
                      <a:pt x="1279" y="3441"/>
                      <a:pt x="1298" y="3459"/>
                      <a:pt x="1322" y="3474"/>
                    </a:cubicBezTo>
                    <a:cubicBezTo>
                      <a:pt x="1438" y="3557"/>
                      <a:pt x="1573" y="3613"/>
                      <a:pt x="1712" y="3645"/>
                    </a:cubicBezTo>
                    <a:cubicBezTo>
                      <a:pt x="1809" y="3673"/>
                      <a:pt x="1907" y="3697"/>
                      <a:pt x="2004" y="3725"/>
                    </a:cubicBezTo>
                    <a:cubicBezTo>
                      <a:pt x="2083" y="3747"/>
                      <a:pt x="2163" y="3758"/>
                      <a:pt x="2243" y="3758"/>
                    </a:cubicBezTo>
                    <a:cubicBezTo>
                      <a:pt x="2277" y="3758"/>
                      <a:pt x="2310" y="3756"/>
                      <a:pt x="2344" y="3752"/>
                    </a:cubicBezTo>
                    <a:cubicBezTo>
                      <a:pt x="2442" y="3738"/>
                      <a:pt x="2539" y="3733"/>
                      <a:pt x="2637" y="3725"/>
                    </a:cubicBezTo>
                    <a:cubicBezTo>
                      <a:pt x="2753" y="3715"/>
                      <a:pt x="2869" y="3701"/>
                      <a:pt x="2985" y="3673"/>
                    </a:cubicBezTo>
                    <a:cubicBezTo>
                      <a:pt x="3028" y="3664"/>
                      <a:pt x="3074" y="3650"/>
                      <a:pt x="3116" y="3626"/>
                    </a:cubicBezTo>
                    <a:cubicBezTo>
                      <a:pt x="3139" y="3622"/>
                      <a:pt x="3158" y="3613"/>
                      <a:pt x="3176" y="3609"/>
                    </a:cubicBezTo>
                    <a:cubicBezTo>
                      <a:pt x="3418" y="3543"/>
                      <a:pt x="3632" y="3436"/>
                      <a:pt x="3828" y="3283"/>
                    </a:cubicBezTo>
                    <a:cubicBezTo>
                      <a:pt x="3944" y="3195"/>
                      <a:pt x="4055" y="3101"/>
                      <a:pt x="4157" y="2995"/>
                    </a:cubicBezTo>
                    <a:cubicBezTo>
                      <a:pt x="4190" y="2957"/>
                      <a:pt x="4222" y="2920"/>
                      <a:pt x="4246" y="2878"/>
                    </a:cubicBezTo>
                    <a:cubicBezTo>
                      <a:pt x="4264" y="2850"/>
                      <a:pt x="4278" y="2818"/>
                      <a:pt x="4283" y="2785"/>
                    </a:cubicBezTo>
                    <a:cubicBezTo>
                      <a:pt x="4306" y="2674"/>
                      <a:pt x="4255" y="2577"/>
                      <a:pt x="4152" y="2534"/>
                    </a:cubicBezTo>
                    <a:cubicBezTo>
                      <a:pt x="4115" y="2521"/>
                      <a:pt x="4079" y="2511"/>
                      <a:pt x="4036" y="2506"/>
                    </a:cubicBezTo>
                    <a:cubicBezTo>
                      <a:pt x="3992" y="2501"/>
                      <a:pt x="3951" y="2499"/>
                      <a:pt x="3909" y="2499"/>
                    </a:cubicBezTo>
                    <a:cubicBezTo>
                      <a:pt x="3880" y="2499"/>
                      <a:pt x="3851" y="2500"/>
                      <a:pt x="3822" y="2502"/>
                    </a:cubicBezTo>
                    <a:cubicBezTo>
                      <a:pt x="3646" y="2515"/>
                      <a:pt x="3469" y="2539"/>
                      <a:pt x="3298" y="2577"/>
                    </a:cubicBezTo>
                    <a:cubicBezTo>
                      <a:pt x="3290" y="2580"/>
                      <a:pt x="3282" y="2583"/>
                      <a:pt x="3272" y="2583"/>
                    </a:cubicBezTo>
                    <a:cubicBezTo>
                      <a:pt x="3268" y="2583"/>
                      <a:pt x="3264" y="2582"/>
                      <a:pt x="3260" y="2581"/>
                    </a:cubicBezTo>
                    <a:cubicBezTo>
                      <a:pt x="3292" y="2543"/>
                      <a:pt x="3320" y="2506"/>
                      <a:pt x="3353" y="2474"/>
                    </a:cubicBezTo>
                    <a:cubicBezTo>
                      <a:pt x="3414" y="2404"/>
                      <a:pt x="3483" y="2348"/>
                      <a:pt x="3549" y="2288"/>
                    </a:cubicBezTo>
                    <a:cubicBezTo>
                      <a:pt x="3637" y="2208"/>
                      <a:pt x="3725" y="2125"/>
                      <a:pt x="3800" y="2037"/>
                    </a:cubicBezTo>
                    <a:cubicBezTo>
                      <a:pt x="3836" y="1995"/>
                      <a:pt x="3869" y="1948"/>
                      <a:pt x="3901" y="1907"/>
                    </a:cubicBezTo>
                    <a:cubicBezTo>
                      <a:pt x="3976" y="1790"/>
                      <a:pt x="4041" y="1674"/>
                      <a:pt x="4092" y="1549"/>
                    </a:cubicBezTo>
                    <a:cubicBezTo>
                      <a:pt x="4111" y="1507"/>
                      <a:pt x="4124" y="1461"/>
                      <a:pt x="4134" y="1414"/>
                    </a:cubicBezTo>
                    <a:cubicBezTo>
                      <a:pt x="4139" y="1377"/>
                      <a:pt x="4139" y="1344"/>
                      <a:pt x="4129" y="1311"/>
                    </a:cubicBezTo>
                    <a:cubicBezTo>
                      <a:pt x="4111" y="1247"/>
                      <a:pt x="4073" y="1200"/>
                      <a:pt x="4008" y="1182"/>
                    </a:cubicBezTo>
                    <a:cubicBezTo>
                      <a:pt x="3978" y="1173"/>
                      <a:pt x="3948" y="1169"/>
                      <a:pt x="3917" y="1169"/>
                    </a:cubicBezTo>
                    <a:cubicBezTo>
                      <a:pt x="3900" y="1169"/>
                      <a:pt x="3883" y="1170"/>
                      <a:pt x="3864" y="1172"/>
                    </a:cubicBezTo>
                    <a:cubicBezTo>
                      <a:pt x="3748" y="1191"/>
                      <a:pt x="3641" y="1228"/>
                      <a:pt x="3534" y="1283"/>
                    </a:cubicBezTo>
                    <a:cubicBezTo>
                      <a:pt x="3427" y="1339"/>
                      <a:pt x="3330" y="1409"/>
                      <a:pt x="3232" y="1483"/>
                    </a:cubicBezTo>
                    <a:cubicBezTo>
                      <a:pt x="3064" y="1614"/>
                      <a:pt x="2901" y="1749"/>
                      <a:pt x="2740" y="1888"/>
                    </a:cubicBezTo>
                    <a:cubicBezTo>
                      <a:pt x="2725" y="1897"/>
                      <a:pt x="2706" y="1912"/>
                      <a:pt x="2693" y="1925"/>
                    </a:cubicBezTo>
                    <a:cubicBezTo>
                      <a:pt x="2684" y="1912"/>
                      <a:pt x="2688" y="1902"/>
                      <a:pt x="2693" y="1893"/>
                    </a:cubicBezTo>
                    <a:cubicBezTo>
                      <a:pt x="2721" y="1785"/>
                      <a:pt x="2753" y="1678"/>
                      <a:pt x="2781" y="1572"/>
                    </a:cubicBezTo>
                    <a:cubicBezTo>
                      <a:pt x="2828" y="1399"/>
                      <a:pt x="2865" y="1223"/>
                      <a:pt x="2888" y="1047"/>
                    </a:cubicBezTo>
                    <a:cubicBezTo>
                      <a:pt x="2901" y="963"/>
                      <a:pt x="2912" y="880"/>
                      <a:pt x="2912" y="791"/>
                    </a:cubicBezTo>
                    <a:cubicBezTo>
                      <a:pt x="2912" y="726"/>
                      <a:pt x="2907" y="661"/>
                      <a:pt x="2897" y="596"/>
                    </a:cubicBezTo>
                    <a:cubicBezTo>
                      <a:pt x="2884" y="526"/>
                      <a:pt x="2856" y="461"/>
                      <a:pt x="2804" y="405"/>
                    </a:cubicBezTo>
                    <a:cubicBezTo>
                      <a:pt x="2764" y="369"/>
                      <a:pt x="2722" y="349"/>
                      <a:pt x="2672" y="349"/>
                    </a:cubicBezTo>
                    <a:cubicBezTo>
                      <a:pt x="2658" y="349"/>
                      <a:pt x="2643" y="351"/>
                      <a:pt x="2628" y="354"/>
                    </a:cubicBezTo>
                    <a:cubicBezTo>
                      <a:pt x="2586" y="359"/>
                      <a:pt x="2553" y="373"/>
                      <a:pt x="2517" y="395"/>
                    </a:cubicBezTo>
                    <a:cubicBezTo>
                      <a:pt x="2451" y="433"/>
                      <a:pt x="2399" y="485"/>
                      <a:pt x="2349" y="540"/>
                    </a:cubicBezTo>
                    <a:cubicBezTo>
                      <a:pt x="2283" y="614"/>
                      <a:pt x="2242" y="698"/>
                      <a:pt x="2200" y="786"/>
                    </a:cubicBezTo>
                    <a:cubicBezTo>
                      <a:pt x="2116" y="963"/>
                      <a:pt x="2047" y="1139"/>
                      <a:pt x="1987" y="1326"/>
                    </a:cubicBezTo>
                    <a:cubicBezTo>
                      <a:pt x="1987" y="1330"/>
                      <a:pt x="1987" y="1339"/>
                      <a:pt x="1977" y="1344"/>
                    </a:cubicBezTo>
                    <a:cubicBezTo>
                      <a:pt x="1968" y="1335"/>
                      <a:pt x="1972" y="1321"/>
                      <a:pt x="1972" y="1311"/>
                    </a:cubicBezTo>
                    <a:cubicBezTo>
                      <a:pt x="1968" y="1204"/>
                      <a:pt x="1959" y="1093"/>
                      <a:pt x="1944" y="987"/>
                    </a:cubicBezTo>
                    <a:cubicBezTo>
                      <a:pt x="1925" y="865"/>
                      <a:pt x="1903" y="749"/>
                      <a:pt x="1869" y="633"/>
                    </a:cubicBezTo>
                    <a:cubicBezTo>
                      <a:pt x="1842" y="526"/>
                      <a:pt x="1809" y="423"/>
                      <a:pt x="1763" y="326"/>
                    </a:cubicBezTo>
                    <a:cubicBezTo>
                      <a:pt x="1740" y="279"/>
                      <a:pt x="1717" y="234"/>
                      <a:pt x="1684" y="191"/>
                    </a:cubicBezTo>
                    <a:cubicBezTo>
                      <a:pt x="1614" y="94"/>
                      <a:pt x="1521" y="28"/>
                      <a:pt x="1395" y="10"/>
                    </a:cubicBezTo>
                    <a:cubicBezTo>
                      <a:pt x="1357" y="4"/>
                      <a:pt x="1318" y="0"/>
                      <a:pt x="12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64" name="Google Shape;764;p19"/>
              <p:cNvGrpSpPr/>
              <p:nvPr/>
            </p:nvGrpSpPr>
            <p:grpSpPr>
              <a:xfrm>
                <a:off x="8425079" y="3970016"/>
                <a:ext cx="214876" cy="112756"/>
                <a:chOff x="6668766" y="3821628"/>
                <a:chExt cx="70994" cy="37254"/>
              </a:xfrm>
            </p:grpSpPr>
            <p:sp>
              <p:nvSpPr>
                <p:cNvPr id="765" name="Google Shape;765;p19"/>
                <p:cNvSpPr/>
                <p:nvPr/>
              </p:nvSpPr>
              <p:spPr>
                <a:xfrm>
                  <a:off x="6707418" y="3831300"/>
                  <a:ext cx="20932" cy="21309"/>
                </a:xfrm>
                <a:custGeom>
                  <a:rect b="b" l="l" r="r" t="t"/>
                  <a:pathLst>
                    <a:path extrusionOk="0" h="564" w="554">
                      <a:moveTo>
                        <a:pt x="498" y="1"/>
                      </a:moveTo>
                      <a:cubicBezTo>
                        <a:pt x="489" y="1"/>
                        <a:pt x="481" y="2"/>
                        <a:pt x="475" y="4"/>
                      </a:cubicBezTo>
                      <a:cubicBezTo>
                        <a:pt x="456" y="8"/>
                        <a:pt x="442" y="19"/>
                        <a:pt x="423" y="32"/>
                      </a:cubicBezTo>
                      <a:cubicBezTo>
                        <a:pt x="400" y="46"/>
                        <a:pt x="377" y="64"/>
                        <a:pt x="353" y="83"/>
                      </a:cubicBezTo>
                      <a:cubicBezTo>
                        <a:pt x="275" y="158"/>
                        <a:pt x="191" y="227"/>
                        <a:pt x="117" y="306"/>
                      </a:cubicBezTo>
                      <a:cubicBezTo>
                        <a:pt x="89" y="339"/>
                        <a:pt x="61" y="367"/>
                        <a:pt x="37" y="403"/>
                      </a:cubicBezTo>
                      <a:cubicBezTo>
                        <a:pt x="24" y="418"/>
                        <a:pt x="14" y="437"/>
                        <a:pt x="9" y="455"/>
                      </a:cubicBezTo>
                      <a:cubicBezTo>
                        <a:pt x="1" y="474"/>
                        <a:pt x="1" y="493"/>
                        <a:pt x="5" y="511"/>
                      </a:cubicBezTo>
                      <a:cubicBezTo>
                        <a:pt x="9" y="534"/>
                        <a:pt x="28" y="557"/>
                        <a:pt x="52" y="562"/>
                      </a:cubicBezTo>
                      <a:cubicBezTo>
                        <a:pt x="56" y="563"/>
                        <a:pt x="61" y="564"/>
                        <a:pt x="66" y="564"/>
                      </a:cubicBezTo>
                      <a:cubicBezTo>
                        <a:pt x="81" y="564"/>
                        <a:pt x="98" y="559"/>
                        <a:pt x="112" y="548"/>
                      </a:cubicBezTo>
                      <a:cubicBezTo>
                        <a:pt x="125" y="538"/>
                        <a:pt x="144" y="529"/>
                        <a:pt x="158" y="515"/>
                      </a:cubicBezTo>
                      <a:cubicBezTo>
                        <a:pt x="260" y="431"/>
                        <a:pt x="359" y="343"/>
                        <a:pt x="447" y="246"/>
                      </a:cubicBezTo>
                      <a:cubicBezTo>
                        <a:pt x="465" y="218"/>
                        <a:pt x="488" y="190"/>
                        <a:pt x="507" y="162"/>
                      </a:cubicBezTo>
                      <a:cubicBezTo>
                        <a:pt x="526" y="139"/>
                        <a:pt x="539" y="111"/>
                        <a:pt x="548" y="83"/>
                      </a:cubicBezTo>
                      <a:cubicBezTo>
                        <a:pt x="554" y="69"/>
                        <a:pt x="554" y="60"/>
                        <a:pt x="554" y="46"/>
                      </a:cubicBezTo>
                      <a:cubicBezTo>
                        <a:pt x="548" y="23"/>
                        <a:pt x="539" y="8"/>
                        <a:pt x="520" y="4"/>
                      </a:cubicBezTo>
                      <a:cubicBezTo>
                        <a:pt x="514" y="2"/>
                        <a:pt x="506" y="1"/>
                        <a:pt x="4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6" name="Google Shape;766;p19"/>
                <p:cNvSpPr/>
                <p:nvPr/>
              </p:nvSpPr>
              <p:spPr>
                <a:xfrm>
                  <a:off x="6692494" y="3821628"/>
                  <a:ext cx="11788" cy="27128"/>
                </a:xfrm>
                <a:custGeom>
                  <a:rect b="b" l="l" r="r" t="t"/>
                  <a:pathLst>
                    <a:path extrusionOk="0" h="718" w="312">
                      <a:moveTo>
                        <a:pt x="80" y="0"/>
                      </a:moveTo>
                      <a:cubicBezTo>
                        <a:pt x="63" y="0"/>
                        <a:pt x="47" y="9"/>
                        <a:pt x="33" y="23"/>
                      </a:cubicBezTo>
                      <a:cubicBezTo>
                        <a:pt x="28" y="28"/>
                        <a:pt x="28" y="32"/>
                        <a:pt x="23" y="37"/>
                      </a:cubicBezTo>
                      <a:cubicBezTo>
                        <a:pt x="18" y="46"/>
                        <a:pt x="14" y="56"/>
                        <a:pt x="9" y="65"/>
                      </a:cubicBezTo>
                      <a:cubicBezTo>
                        <a:pt x="1" y="97"/>
                        <a:pt x="1" y="125"/>
                        <a:pt x="5" y="153"/>
                      </a:cubicBezTo>
                      <a:cubicBezTo>
                        <a:pt x="9" y="223"/>
                        <a:pt x="23" y="288"/>
                        <a:pt x="46" y="353"/>
                      </a:cubicBezTo>
                      <a:cubicBezTo>
                        <a:pt x="70" y="414"/>
                        <a:pt x="93" y="479"/>
                        <a:pt x="126" y="534"/>
                      </a:cubicBezTo>
                      <a:cubicBezTo>
                        <a:pt x="140" y="567"/>
                        <a:pt x="153" y="595"/>
                        <a:pt x="168" y="627"/>
                      </a:cubicBezTo>
                      <a:cubicBezTo>
                        <a:pt x="172" y="642"/>
                        <a:pt x="177" y="650"/>
                        <a:pt x="186" y="659"/>
                      </a:cubicBezTo>
                      <a:cubicBezTo>
                        <a:pt x="196" y="683"/>
                        <a:pt x="214" y="702"/>
                        <a:pt x="233" y="711"/>
                      </a:cubicBezTo>
                      <a:cubicBezTo>
                        <a:pt x="242" y="715"/>
                        <a:pt x="251" y="717"/>
                        <a:pt x="260" y="717"/>
                      </a:cubicBezTo>
                      <a:cubicBezTo>
                        <a:pt x="282" y="717"/>
                        <a:pt x="300" y="704"/>
                        <a:pt x="307" y="678"/>
                      </a:cubicBezTo>
                      <a:cubicBezTo>
                        <a:pt x="312" y="659"/>
                        <a:pt x="312" y="642"/>
                        <a:pt x="312" y="623"/>
                      </a:cubicBezTo>
                      <a:cubicBezTo>
                        <a:pt x="312" y="604"/>
                        <a:pt x="307" y="586"/>
                        <a:pt x="302" y="562"/>
                      </a:cubicBezTo>
                      <a:cubicBezTo>
                        <a:pt x="274" y="455"/>
                        <a:pt x="242" y="344"/>
                        <a:pt x="214" y="232"/>
                      </a:cubicBezTo>
                      <a:cubicBezTo>
                        <a:pt x="205" y="204"/>
                        <a:pt x="196" y="176"/>
                        <a:pt x="186" y="144"/>
                      </a:cubicBezTo>
                      <a:cubicBezTo>
                        <a:pt x="172" y="116"/>
                        <a:pt x="162" y="88"/>
                        <a:pt x="149" y="60"/>
                      </a:cubicBezTo>
                      <a:cubicBezTo>
                        <a:pt x="140" y="46"/>
                        <a:pt x="134" y="32"/>
                        <a:pt x="126" y="23"/>
                      </a:cubicBezTo>
                      <a:cubicBezTo>
                        <a:pt x="110" y="7"/>
                        <a:pt x="95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7" name="Google Shape;767;p19"/>
                <p:cNvSpPr/>
                <p:nvPr/>
              </p:nvSpPr>
              <p:spPr>
                <a:xfrm>
                  <a:off x="6668766" y="3831753"/>
                  <a:ext cx="24596" cy="18173"/>
                </a:xfrm>
                <a:custGeom>
                  <a:rect b="b" l="l" r="r" t="t"/>
                  <a:pathLst>
                    <a:path extrusionOk="0" h="481" w="651">
                      <a:moveTo>
                        <a:pt x="52" y="1"/>
                      </a:moveTo>
                      <a:cubicBezTo>
                        <a:pt x="28" y="1"/>
                        <a:pt x="5" y="24"/>
                        <a:pt x="0" y="48"/>
                      </a:cubicBezTo>
                      <a:lnTo>
                        <a:pt x="0" y="67"/>
                      </a:lnTo>
                      <a:cubicBezTo>
                        <a:pt x="5" y="76"/>
                        <a:pt x="9" y="85"/>
                        <a:pt x="15" y="90"/>
                      </a:cubicBezTo>
                      <a:cubicBezTo>
                        <a:pt x="19" y="99"/>
                        <a:pt x="24" y="108"/>
                        <a:pt x="33" y="113"/>
                      </a:cubicBezTo>
                      <a:cubicBezTo>
                        <a:pt x="75" y="159"/>
                        <a:pt x="121" y="196"/>
                        <a:pt x="168" y="234"/>
                      </a:cubicBezTo>
                      <a:cubicBezTo>
                        <a:pt x="260" y="299"/>
                        <a:pt x="354" y="364"/>
                        <a:pt x="447" y="419"/>
                      </a:cubicBezTo>
                      <a:cubicBezTo>
                        <a:pt x="479" y="434"/>
                        <a:pt x="507" y="453"/>
                        <a:pt x="539" y="462"/>
                      </a:cubicBezTo>
                      <a:cubicBezTo>
                        <a:pt x="549" y="466"/>
                        <a:pt x="554" y="471"/>
                        <a:pt x="563" y="475"/>
                      </a:cubicBezTo>
                      <a:cubicBezTo>
                        <a:pt x="577" y="481"/>
                        <a:pt x="591" y="481"/>
                        <a:pt x="601" y="481"/>
                      </a:cubicBezTo>
                      <a:cubicBezTo>
                        <a:pt x="633" y="475"/>
                        <a:pt x="651" y="447"/>
                        <a:pt x="633" y="419"/>
                      </a:cubicBezTo>
                      <a:cubicBezTo>
                        <a:pt x="633" y="415"/>
                        <a:pt x="629" y="415"/>
                        <a:pt x="623" y="410"/>
                      </a:cubicBezTo>
                      <a:cubicBezTo>
                        <a:pt x="619" y="401"/>
                        <a:pt x="614" y="397"/>
                        <a:pt x="610" y="391"/>
                      </a:cubicBezTo>
                      <a:cubicBezTo>
                        <a:pt x="586" y="369"/>
                        <a:pt x="567" y="350"/>
                        <a:pt x="545" y="331"/>
                      </a:cubicBezTo>
                      <a:cubicBezTo>
                        <a:pt x="484" y="280"/>
                        <a:pt x="423" y="224"/>
                        <a:pt x="359" y="178"/>
                      </a:cubicBezTo>
                      <a:cubicBezTo>
                        <a:pt x="294" y="131"/>
                        <a:pt x="228" y="85"/>
                        <a:pt x="159" y="43"/>
                      </a:cubicBezTo>
                      <a:cubicBezTo>
                        <a:pt x="135" y="29"/>
                        <a:pt x="112" y="15"/>
                        <a:pt x="84" y="7"/>
                      </a:cubicBezTo>
                      <a:cubicBezTo>
                        <a:pt x="75" y="7"/>
                        <a:pt x="65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8" name="Google Shape;768;p19"/>
                <p:cNvSpPr/>
                <p:nvPr/>
              </p:nvSpPr>
              <p:spPr>
                <a:xfrm>
                  <a:off x="6713350" y="3851665"/>
                  <a:ext cx="26410" cy="7216"/>
                </a:xfrm>
                <a:custGeom>
                  <a:rect b="b" l="l" r="r" t="t"/>
                  <a:pathLst>
                    <a:path extrusionOk="0" h="191" w="699">
                      <a:moveTo>
                        <a:pt x="510" y="1"/>
                      </a:moveTo>
                      <a:cubicBezTo>
                        <a:pt x="495" y="1"/>
                        <a:pt x="480" y="2"/>
                        <a:pt x="466" y="4"/>
                      </a:cubicBezTo>
                      <a:cubicBezTo>
                        <a:pt x="363" y="4"/>
                        <a:pt x="271" y="9"/>
                        <a:pt x="174" y="32"/>
                      </a:cubicBezTo>
                      <a:cubicBezTo>
                        <a:pt x="146" y="37"/>
                        <a:pt x="118" y="46"/>
                        <a:pt x="90" y="55"/>
                      </a:cubicBezTo>
                      <a:cubicBezTo>
                        <a:pt x="71" y="60"/>
                        <a:pt x="52" y="70"/>
                        <a:pt x="39" y="83"/>
                      </a:cubicBezTo>
                      <a:cubicBezTo>
                        <a:pt x="1" y="111"/>
                        <a:pt x="6" y="162"/>
                        <a:pt x="48" y="181"/>
                      </a:cubicBezTo>
                      <a:cubicBezTo>
                        <a:pt x="57" y="186"/>
                        <a:pt x="67" y="190"/>
                        <a:pt x="76" y="190"/>
                      </a:cubicBezTo>
                      <a:lnTo>
                        <a:pt x="211" y="190"/>
                      </a:lnTo>
                      <a:cubicBezTo>
                        <a:pt x="266" y="190"/>
                        <a:pt x="322" y="190"/>
                        <a:pt x="378" y="186"/>
                      </a:cubicBezTo>
                      <a:cubicBezTo>
                        <a:pt x="434" y="177"/>
                        <a:pt x="490" y="162"/>
                        <a:pt x="541" y="153"/>
                      </a:cubicBezTo>
                      <a:cubicBezTo>
                        <a:pt x="573" y="143"/>
                        <a:pt x="601" y="134"/>
                        <a:pt x="629" y="125"/>
                      </a:cubicBezTo>
                      <a:cubicBezTo>
                        <a:pt x="642" y="121"/>
                        <a:pt x="652" y="115"/>
                        <a:pt x="661" y="111"/>
                      </a:cubicBezTo>
                      <a:cubicBezTo>
                        <a:pt x="670" y="107"/>
                        <a:pt x="680" y="102"/>
                        <a:pt x="689" y="88"/>
                      </a:cubicBezTo>
                      <a:cubicBezTo>
                        <a:pt x="698" y="74"/>
                        <a:pt x="698" y="60"/>
                        <a:pt x="689" y="46"/>
                      </a:cubicBezTo>
                      <a:cubicBezTo>
                        <a:pt x="685" y="37"/>
                        <a:pt x="676" y="27"/>
                        <a:pt x="666" y="23"/>
                      </a:cubicBezTo>
                      <a:cubicBezTo>
                        <a:pt x="652" y="14"/>
                        <a:pt x="638" y="14"/>
                        <a:pt x="620" y="9"/>
                      </a:cubicBezTo>
                      <a:cubicBezTo>
                        <a:pt x="601" y="4"/>
                        <a:pt x="578" y="4"/>
                        <a:pt x="554" y="4"/>
                      </a:cubicBezTo>
                      <a:cubicBezTo>
                        <a:pt x="540" y="2"/>
                        <a:pt x="525" y="1"/>
                        <a:pt x="5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769" name="Google Shape;769;p19"/>
            <p:cNvGrpSpPr/>
            <p:nvPr/>
          </p:nvGrpSpPr>
          <p:grpSpPr>
            <a:xfrm>
              <a:off x="8651439" y="1796519"/>
              <a:ext cx="398301" cy="347616"/>
              <a:chOff x="8328424" y="3707326"/>
              <a:chExt cx="492581" cy="429898"/>
            </a:xfrm>
          </p:grpSpPr>
          <p:sp>
            <p:nvSpPr>
              <p:cNvPr id="770" name="Google Shape;770;p19"/>
              <p:cNvSpPr/>
              <p:nvPr/>
            </p:nvSpPr>
            <p:spPr>
              <a:xfrm>
                <a:off x="8328424" y="3707326"/>
                <a:ext cx="492581" cy="429898"/>
              </a:xfrm>
              <a:custGeom>
                <a:rect b="b" l="l" r="r" t="t"/>
                <a:pathLst>
                  <a:path extrusionOk="0" h="3759" w="4307">
                    <a:moveTo>
                      <a:pt x="1280" y="0"/>
                    </a:moveTo>
                    <a:cubicBezTo>
                      <a:pt x="1207" y="0"/>
                      <a:pt x="1134" y="14"/>
                      <a:pt x="1061" y="47"/>
                    </a:cubicBezTo>
                    <a:cubicBezTo>
                      <a:pt x="996" y="80"/>
                      <a:pt x="940" y="131"/>
                      <a:pt x="889" y="187"/>
                    </a:cubicBezTo>
                    <a:cubicBezTo>
                      <a:pt x="843" y="234"/>
                      <a:pt x="810" y="289"/>
                      <a:pt x="777" y="345"/>
                    </a:cubicBezTo>
                    <a:cubicBezTo>
                      <a:pt x="736" y="414"/>
                      <a:pt x="717" y="494"/>
                      <a:pt x="721" y="573"/>
                    </a:cubicBezTo>
                    <a:cubicBezTo>
                      <a:pt x="721" y="610"/>
                      <a:pt x="726" y="646"/>
                      <a:pt x="731" y="680"/>
                    </a:cubicBezTo>
                    <a:cubicBezTo>
                      <a:pt x="754" y="809"/>
                      <a:pt x="792" y="940"/>
                      <a:pt x="829" y="1065"/>
                    </a:cubicBezTo>
                    <a:cubicBezTo>
                      <a:pt x="861" y="1182"/>
                      <a:pt x="893" y="1298"/>
                      <a:pt x="927" y="1414"/>
                    </a:cubicBezTo>
                    <a:cubicBezTo>
                      <a:pt x="931" y="1427"/>
                      <a:pt x="940" y="1442"/>
                      <a:pt x="936" y="1461"/>
                    </a:cubicBezTo>
                    <a:cubicBezTo>
                      <a:pt x="921" y="1451"/>
                      <a:pt x="908" y="1437"/>
                      <a:pt x="899" y="1427"/>
                    </a:cubicBezTo>
                    <a:cubicBezTo>
                      <a:pt x="847" y="1377"/>
                      <a:pt x="792" y="1326"/>
                      <a:pt x="736" y="1279"/>
                    </a:cubicBezTo>
                    <a:cubicBezTo>
                      <a:pt x="689" y="1242"/>
                      <a:pt x="633" y="1210"/>
                      <a:pt x="577" y="1182"/>
                    </a:cubicBezTo>
                    <a:cubicBezTo>
                      <a:pt x="539" y="1165"/>
                      <a:pt x="502" y="1157"/>
                      <a:pt x="466" y="1157"/>
                    </a:cubicBezTo>
                    <a:cubicBezTo>
                      <a:pt x="411" y="1157"/>
                      <a:pt x="358" y="1176"/>
                      <a:pt x="307" y="1210"/>
                    </a:cubicBezTo>
                    <a:cubicBezTo>
                      <a:pt x="262" y="1242"/>
                      <a:pt x="219" y="1283"/>
                      <a:pt x="187" y="1330"/>
                    </a:cubicBezTo>
                    <a:cubicBezTo>
                      <a:pt x="48" y="1526"/>
                      <a:pt x="1" y="1744"/>
                      <a:pt x="39" y="1976"/>
                    </a:cubicBezTo>
                    <a:cubicBezTo>
                      <a:pt x="52" y="2064"/>
                      <a:pt x="84" y="2148"/>
                      <a:pt x="131" y="2223"/>
                    </a:cubicBezTo>
                    <a:cubicBezTo>
                      <a:pt x="159" y="2279"/>
                      <a:pt x="191" y="2330"/>
                      <a:pt x="224" y="2381"/>
                    </a:cubicBezTo>
                    <a:cubicBezTo>
                      <a:pt x="285" y="2465"/>
                      <a:pt x="345" y="2549"/>
                      <a:pt x="410" y="2627"/>
                    </a:cubicBezTo>
                    <a:cubicBezTo>
                      <a:pt x="494" y="2729"/>
                      <a:pt x="582" y="2828"/>
                      <a:pt x="680" y="2916"/>
                    </a:cubicBezTo>
                    <a:cubicBezTo>
                      <a:pt x="745" y="2971"/>
                      <a:pt x="810" y="3032"/>
                      <a:pt x="871" y="3087"/>
                    </a:cubicBezTo>
                    <a:cubicBezTo>
                      <a:pt x="921" y="3139"/>
                      <a:pt x="977" y="3190"/>
                      <a:pt x="1028" y="3240"/>
                    </a:cubicBezTo>
                    <a:cubicBezTo>
                      <a:pt x="1103" y="3306"/>
                      <a:pt x="1172" y="3371"/>
                      <a:pt x="1256" y="3427"/>
                    </a:cubicBezTo>
                    <a:cubicBezTo>
                      <a:pt x="1279" y="3441"/>
                      <a:pt x="1298" y="3459"/>
                      <a:pt x="1322" y="3474"/>
                    </a:cubicBezTo>
                    <a:cubicBezTo>
                      <a:pt x="1438" y="3557"/>
                      <a:pt x="1573" y="3613"/>
                      <a:pt x="1712" y="3645"/>
                    </a:cubicBezTo>
                    <a:cubicBezTo>
                      <a:pt x="1809" y="3673"/>
                      <a:pt x="1907" y="3697"/>
                      <a:pt x="2004" y="3725"/>
                    </a:cubicBezTo>
                    <a:cubicBezTo>
                      <a:pt x="2083" y="3747"/>
                      <a:pt x="2163" y="3758"/>
                      <a:pt x="2243" y="3758"/>
                    </a:cubicBezTo>
                    <a:cubicBezTo>
                      <a:pt x="2277" y="3758"/>
                      <a:pt x="2310" y="3756"/>
                      <a:pt x="2344" y="3752"/>
                    </a:cubicBezTo>
                    <a:cubicBezTo>
                      <a:pt x="2442" y="3738"/>
                      <a:pt x="2539" y="3733"/>
                      <a:pt x="2637" y="3725"/>
                    </a:cubicBezTo>
                    <a:cubicBezTo>
                      <a:pt x="2753" y="3715"/>
                      <a:pt x="2869" y="3701"/>
                      <a:pt x="2985" y="3673"/>
                    </a:cubicBezTo>
                    <a:cubicBezTo>
                      <a:pt x="3028" y="3664"/>
                      <a:pt x="3074" y="3650"/>
                      <a:pt x="3116" y="3626"/>
                    </a:cubicBezTo>
                    <a:cubicBezTo>
                      <a:pt x="3139" y="3622"/>
                      <a:pt x="3158" y="3613"/>
                      <a:pt x="3176" y="3609"/>
                    </a:cubicBezTo>
                    <a:cubicBezTo>
                      <a:pt x="3418" y="3543"/>
                      <a:pt x="3632" y="3436"/>
                      <a:pt x="3828" y="3283"/>
                    </a:cubicBezTo>
                    <a:cubicBezTo>
                      <a:pt x="3944" y="3195"/>
                      <a:pt x="4055" y="3101"/>
                      <a:pt x="4157" y="2995"/>
                    </a:cubicBezTo>
                    <a:cubicBezTo>
                      <a:pt x="4190" y="2957"/>
                      <a:pt x="4222" y="2920"/>
                      <a:pt x="4246" y="2878"/>
                    </a:cubicBezTo>
                    <a:cubicBezTo>
                      <a:pt x="4264" y="2850"/>
                      <a:pt x="4278" y="2818"/>
                      <a:pt x="4283" y="2785"/>
                    </a:cubicBezTo>
                    <a:cubicBezTo>
                      <a:pt x="4306" y="2674"/>
                      <a:pt x="4255" y="2577"/>
                      <a:pt x="4152" y="2534"/>
                    </a:cubicBezTo>
                    <a:cubicBezTo>
                      <a:pt x="4115" y="2521"/>
                      <a:pt x="4079" y="2511"/>
                      <a:pt x="4036" y="2506"/>
                    </a:cubicBezTo>
                    <a:cubicBezTo>
                      <a:pt x="3992" y="2501"/>
                      <a:pt x="3951" y="2499"/>
                      <a:pt x="3909" y="2499"/>
                    </a:cubicBezTo>
                    <a:cubicBezTo>
                      <a:pt x="3880" y="2499"/>
                      <a:pt x="3851" y="2500"/>
                      <a:pt x="3822" y="2502"/>
                    </a:cubicBezTo>
                    <a:cubicBezTo>
                      <a:pt x="3646" y="2515"/>
                      <a:pt x="3469" y="2539"/>
                      <a:pt x="3298" y="2577"/>
                    </a:cubicBezTo>
                    <a:cubicBezTo>
                      <a:pt x="3290" y="2580"/>
                      <a:pt x="3282" y="2583"/>
                      <a:pt x="3272" y="2583"/>
                    </a:cubicBezTo>
                    <a:cubicBezTo>
                      <a:pt x="3268" y="2583"/>
                      <a:pt x="3264" y="2582"/>
                      <a:pt x="3260" y="2581"/>
                    </a:cubicBezTo>
                    <a:cubicBezTo>
                      <a:pt x="3292" y="2543"/>
                      <a:pt x="3320" y="2506"/>
                      <a:pt x="3353" y="2474"/>
                    </a:cubicBezTo>
                    <a:cubicBezTo>
                      <a:pt x="3414" y="2404"/>
                      <a:pt x="3483" y="2348"/>
                      <a:pt x="3549" y="2288"/>
                    </a:cubicBezTo>
                    <a:cubicBezTo>
                      <a:pt x="3637" y="2208"/>
                      <a:pt x="3725" y="2125"/>
                      <a:pt x="3800" y="2037"/>
                    </a:cubicBezTo>
                    <a:cubicBezTo>
                      <a:pt x="3836" y="1995"/>
                      <a:pt x="3869" y="1948"/>
                      <a:pt x="3901" y="1907"/>
                    </a:cubicBezTo>
                    <a:cubicBezTo>
                      <a:pt x="3976" y="1790"/>
                      <a:pt x="4041" y="1674"/>
                      <a:pt x="4092" y="1549"/>
                    </a:cubicBezTo>
                    <a:cubicBezTo>
                      <a:pt x="4111" y="1507"/>
                      <a:pt x="4124" y="1461"/>
                      <a:pt x="4134" y="1414"/>
                    </a:cubicBezTo>
                    <a:cubicBezTo>
                      <a:pt x="4139" y="1377"/>
                      <a:pt x="4139" y="1344"/>
                      <a:pt x="4129" y="1311"/>
                    </a:cubicBezTo>
                    <a:cubicBezTo>
                      <a:pt x="4111" y="1247"/>
                      <a:pt x="4073" y="1200"/>
                      <a:pt x="4008" y="1182"/>
                    </a:cubicBezTo>
                    <a:cubicBezTo>
                      <a:pt x="3978" y="1173"/>
                      <a:pt x="3948" y="1169"/>
                      <a:pt x="3917" y="1169"/>
                    </a:cubicBezTo>
                    <a:cubicBezTo>
                      <a:pt x="3900" y="1169"/>
                      <a:pt x="3883" y="1170"/>
                      <a:pt x="3864" y="1172"/>
                    </a:cubicBezTo>
                    <a:cubicBezTo>
                      <a:pt x="3748" y="1191"/>
                      <a:pt x="3641" y="1228"/>
                      <a:pt x="3534" y="1283"/>
                    </a:cubicBezTo>
                    <a:cubicBezTo>
                      <a:pt x="3427" y="1339"/>
                      <a:pt x="3330" y="1409"/>
                      <a:pt x="3232" y="1483"/>
                    </a:cubicBezTo>
                    <a:cubicBezTo>
                      <a:pt x="3064" y="1614"/>
                      <a:pt x="2901" y="1749"/>
                      <a:pt x="2740" y="1888"/>
                    </a:cubicBezTo>
                    <a:cubicBezTo>
                      <a:pt x="2725" y="1897"/>
                      <a:pt x="2706" y="1912"/>
                      <a:pt x="2693" y="1925"/>
                    </a:cubicBezTo>
                    <a:cubicBezTo>
                      <a:pt x="2684" y="1912"/>
                      <a:pt x="2688" y="1902"/>
                      <a:pt x="2693" y="1893"/>
                    </a:cubicBezTo>
                    <a:cubicBezTo>
                      <a:pt x="2721" y="1785"/>
                      <a:pt x="2753" y="1678"/>
                      <a:pt x="2781" y="1572"/>
                    </a:cubicBezTo>
                    <a:cubicBezTo>
                      <a:pt x="2828" y="1399"/>
                      <a:pt x="2865" y="1223"/>
                      <a:pt x="2888" y="1047"/>
                    </a:cubicBezTo>
                    <a:cubicBezTo>
                      <a:pt x="2901" y="963"/>
                      <a:pt x="2912" y="880"/>
                      <a:pt x="2912" y="791"/>
                    </a:cubicBezTo>
                    <a:cubicBezTo>
                      <a:pt x="2912" y="726"/>
                      <a:pt x="2907" y="661"/>
                      <a:pt x="2897" y="596"/>
                    </a:cubicBezTo>
                    <a:cubicBezTo>
                      <a:pt x="2884" y="526"/>
                      <a:pt x="2856" y="461"/>
                      <a:pt x="2804" y="405"/>
                    </a:cubicBezTo>
                    <a:cubicBezTo>
                      <a:pt x="2764" y="369"/>
                      <a:pt x="2722" y="349"/>
                      <a:pt x="2672" y="349"/>
                    </a:cubicBezTo>
                    <a:cubicBezTo>
                      <a:pt x="2658" y="349"/>
                      <a:pt x="2643" y="351"/>
                      <a:pt x="2628" y="354"/>
                    </a:cubicBezTo>
                    <a:cubicBezTo>
                      <a:pt x="2586" y="359"/>
                      <a:pt x="2553" y="373"/>
                      <a:pt x="2517" y="395"/>
                    </a:cubicBezTo>
                    <a:cubicBezTo>
                      <a:pt x="2451" y="433"/>
                      <a:pt x="2399" y="485"/>
                      <a:pt x="2349" y="540"/>
                    </a:cubicBezTo>
                    <a:cubicBezTo>
                      <a:pt x="2283" y="614"/>
                      <a:pt x="2242" y="698"/>
                      <a:pt x="2200" y="786"/>
                    </a:cubicBezTo>
                    <a:cubicBezTo>
                      <a:pt x="2116" y="963"/>
                      <a:pt x="2047" y="1139"/>
                      <a:pt x="1987" y="1326"/>
                    </a:cubicBezTo>
                    <a:cubicBezTo>
                      <a:pt x="1987" y="1330"/>
                      <a:pt x="1987" y="1339"/>
                      <a:pt x="1977" y="1344"/>
                    </a:cubicBezTo>
                    <a:cubicBezTo>
                      <a:pt x="1968" y="1335"/>
                      <a:pt x="1972" y="1321"/>
                      <a:pt x="1972" y="1311"/>
                    </a:cubicBezTo>
                    <a:cubicBezTo>
                      <a:pt x="1968" y="1204"/>
                      <a:pt x="1959" y="1093"/>
                      <a:pt x="1944" y="987"/>
                    </a:cubicBezTo>
                    <a:cubicBezTo>
                      <a:pt x="1925" y="865"/>
                      <a:pt x="1903" y="749"/>
                      <a:pt x="1869" y="633"/>
                    </a:cubicBezTo>
                    <a:cubicBezTo>
                      <a:pt x="1842" y="526"/>
                      <a:pt x="1809" y="423"/>
                      <a:pt x="1763" y="326"/>
                    </a:cubicBezTo>
                    <a:cubicBezTo>
                      <a:pt x="1740" y="279"/>
                      <a:pt x="1717" y="234"/>
                      <a:pt x="1684" y="191"/>
                    </a:cubicBezTo>
                    <a:cubicBezTo>
                      <a:pt x="1614" y="94"/>
                      <a:pt x="1521" y="28"/>
                      <a:pt x="1395" y="10"/>
                    </a:cubicBezTo>
                    <a:cubicBezTo>
                      <a:pt x="1357" y="4"/>
                      <a:pt x="1318" y="0"/>
                      <a:pt x="12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71" name="Google Shape;771;p19"/>
              <p:cNvGrpSpPr/>
              <p:nvPr/>
            </p:nvGrpSpPr>
            <p:grpSpPr>
              <a:xfrm>
                <a:off x="8425079" y="3970016"/>
                <a:ext cx="214876" cy="112756"/>
                <a:chOff x="6668766" y="3821628"/>
                <a:chExt cx="70994" cy="37254"/>
              </a:xfrm>
            </p:grpSpPr>
            <p:sp>
              <p:nvSpPr>
                <p:cNvPr id="772" name="Google Shape;772;p19"/>
                <p:cNvSpPr/>
                <p:nvPr/>
              </p:nvSpPr>
              <p:spPr>
                <a:xfrm>
                  <a:off x="6707418" y="3831300"/>
                  <a:ext cx="20932" cy="21309"/>
                </a:xfrm>
                <a:custGeom>
                  <a:rect b="b" l="l" r="r" t="t"/>
                  <a:pathLst>
                    <a:path extrusionOk="0" h="564" w="554">
                      <a:moveTo>
                        <a:pt x="498" y="1"/>
                      </a:moveTo>
                      <a:cubicBezTo>
                        <a:pt x="489" y="1"/>
                        <a:pt x="481" y="2"/>
                        <a:pt x="475" y="4"/>
                      </a:cubicBezTo>
                      <a:cubicBezTo>
                        <a:pt x="456" y="8"/>
                        <a:pt x="442" y="19"/>
                        <a:pt x="423" y="32"/>
                      </a:cubicBezTo>
                      <a:cubicBezTo>
                        <a:pt x="400" y="46"/>
                        <a:pt x="377" y="64"/>
                        <a:pt x="353" y="83"/>
                      </a:cubicBezTo>
                      <a:cubicBezTo>
                        <a:pt x="275" y="158"/>
                        <a:pt x="191" y="227"/>
                        <a:pt x="117" y="306"/>
                      </a:cubicBezTo>
                      <a:cubicBezTo>
                        <a:pt x="89" y="339"/>
                        <a:pt x="61" y="367"/>
                        <a:pt x="37" y="403"/>
                      </a:cubicBezTo>
                      <a:cubicBezTo>
                        <a:pt x="24" y="418"/>
                        <a:pt x="14" y="437"/>
                        <a:pt x="9" y="455"/>
                      </a:cubicBezTo>
                      <a:cubicBezTo>
                        <a:pt x="1" y="474"/>
                        <a:pt x="1" y="493"/>
                        <a:pt x="5" y="511"/>
                      </a:cubicBezTo>
                      <a:cubicBezTo>
                        <a:pt x="9" y="534"/>
                        <a:pt x="28" y="557"/>
                        <a:pt x="52" y="562"/>
                      </a:cubicBezTo>
                      <a:cubicBezTo>
                        <a:pt x="56" y="563"/>
                        <a:pt x="61" y="564"/>
                        <a:pt x="66" y="564"/>
                      </a:cubicBezTo>
                      <a:cubicBezTo>
                        <a:pt x="81" y="564"/>
                        <a:pt x="98" y="559"/>
                        <a:pt x="112" y="548"/>
                      </a:cubicBezTo>
                      <a:cubicBezTo>
                        <a:pt x="125" y="538"/>
                        <a:pt x="144" y="529"/>
                        <a:pt x="158" y="515"/>
                      </a:cubicBezTo>
                      <a:cubicBezTo>
                        <a:pt x="260" y="431"/>
                        <a:pt x="359" y="343"/>
                        <a:pt x="447" y="246"/>
                      </a:cubicBezTo>
                      <a:cubicBezTo>
                        <a:pt x="465" y="218"/>
                        <a:pt x="488" y="190"/>
                        <a:pt x="507" y="162"/>
                      </a:cubicBezTo>
                      <a:cubicBezTo>
                        <a:pt x="526" y="139"/>
                        <a:pt x="539" y="111"/>
                        <a:pt x="548" y="83"/>
                      </a:cubicBezTo>
                      <a:cubicBezTo>
                        <a:pt x="554" y="69"/>
                        <a:pt x="554" y="60"/>
                        <a:pt x="554" y="46"/>
                      </a:cubicBezTo>
                      <a:cubicBezTo>
                        <a:pt x="548" y="23"/>
                        <a:pt x="539" y="8"/>
                        <a:pt x="520" y="4"/>
                      </a:cubicBezTo>
                      <a:cubicBezTo>
                        <a:pt x="514" y="2"/>
                        <a:pt x="506" y="1"/>
                        <a:pt x="4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3" name="Google Shape;773;p19"/>
                <p:cNvSpPr/>
                <p:nvPr/>
              </p:nvSpPr>
              <p:spPr>
                <a:xfrm>
                  <a:off x="6692494" y="3821628"/>
                  <a:ext cx="11788" cy="27128"/>
                </a:xfrm>
                <a:custGeom>
                  <a:rect b="b" l="l" r="r" t="t"/>
                  <a:pathLst>
                    <a:path extrusionOk="0" h="718" w="312">
                      <a:moveTo>
                        <a:pt x="80" y="0"/>
                      </a:moveTo>
                      <a:cubicBezTo>
                        <a:pt x="63" y="0"/>
                        <a:pt x="47" y="9"/>
                        <a:pt x="33" y="23"/>
                      </a:cubicBezTo>
                      <a:cubicBezTo>
                        <a:pt x="28" y="28"/>
                        <a:pt x="28" y="32"/>
                        <a:pt x="23" y="37"/>
                      </a:cubicBezTo>
                      <a:cubicBezTo>
                        <a:pt x="18" y="46"/>
                        <a:pt x="14" y="56"/>
                        <a:pt x="9" y="65"/>
                      </a:cubicBezTo>
                      <a:cubicBezTo>
                        <a:pt x="1" y="97"/>
                        <a:pt x="1" y="125"/>
                        <a:pt x="5" y="153"/>
                      </a:cubicBezTo>
                      <a:cubicBezTo>
                        <a:pt x="9" y="223"/>
                        <a:pt x="23" y="288"/>
                        <a:pt x="46" y="353"/>
                      </a:cubicBezTo>
                      <a:cubicBezTo>
                        <a:pt x="70" y="414"/>
                        <a:pt x="93" y="479"/>
                        <a:pt x="126" y="534"/>
                      </a:cubicBezTo>
                      <a:cubicBezTo>
                        <a:pt x="140" y="567"/>
                        <a:pt x="153" y="595"/>
                        <a:pt x="168" y="627"/>
                      </a:cubicBezTo>
                      <a:cubicBezTo>
                        <a:pt x="172" y="642"/>
                        <a:pt x="177" y="650"/>
                        <a:pt x="186" y="659"/>
                      </a:cubicBezTo>
                      <a:cubicBezTo>
                        <a:pt x="196" y="683"/>
                        <a:pt x="214" y="702"/>
                        <a:pt x="233" y="711"/>
                      </a:cubicBezTo>
                      <a:cubicBezTo>
                        <a:pt x="242" y="715"/>
                        <a:pt x="251" y="717"/>
                        <a:pt x="260" y="717"/>
                      </a:cubicBezTo>
                      <a:cubicBezTo>
                        <a:pt x="282" y="717"/>
                        <a:pt x="300" y="704"/>
                        <a:pt x="307" y="678"/>
                      </a:cubicBezTo>
                      <a:cubicBezTo>
                        <a:pt x="312" y="659"/>
                        <a:pt x="312" y="642"/>
                        <a:pt x="312" y="623"/>
                      </a:cubicBezTo>
                      <a:cubicBezTo>
                        <a:pt x="312" y="604"/>
                        <a:pt x="307" y="586"/>
                        <a:pt x="302" y="562"/>
                      </a:cubicBezTo>
                      <a:cubicBezTo>
                        <a:pt x="274" y="455"/>
                        <a:pt x="242" y="344"/>
                        <a:pt x="214" y="232"/>
                      </a:cubicBezTo>
                      <a:cubicBezTo>
                        <a:pt x="205" y="204"/>
                        <a:pt x="196" y="176"/>
                        <a:pt x="186" y="144"/>
                      </a:cubicBezTo>
                      <a:cubicBezTo>
                        <a:pt x="172" y="116"/>
                        <a:pt x="162" y="88"/>
                        <a:pt x="149" y="60"/>
                      </a:cubicBezTo>
                      <a:cubicBezTo>
                        <a:pt x="140" y="46"/>
                        <a:pt x="134" y="32"/>
                        <a:pt x="126" y="23"/>
                      </a:cubicBezTo>
                      <a:cubicBezTo>
                        <a:pt x="110" y="7"/>
                        <a:pt x="95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4" name="Google Shape;774;p19"/>
                <p:cNvSpPr/>
                <p:nvPr/>
              </p:nvSpPr>
              <p:spPr>
                <a:xfrm>
                  <a:off x="6668766" y="3831753"/>
                  <a:ext cx="24596" cy="18173"/>
                </a:xfrm>
                <a:custGeom>
                  <a:rect b="b" l="l" r="r" t="t"/>
                  <a:pathLst>
                    <a:path extrusionOk="0" h="481" w="651">
                      <a:moveTo>
                        <a:pt x="52" y="1"/>
                      </a:moveTo>
                      <a:cubicBezTo>
                        <a:pt x="28" y="1"/>
                        <a:pt x="5" y="24"/>
                        <a:pt x="0" y="48"/>
                      </a:cubicBezTo>
                      <a:lnTo>
                        <a:pt x="0" y="67"/>
                      </a:lnTo>
                      <a:cubicBezTo>
                        <a:pt x="5" y="76"/>
                        <a:pt x="9" y="85"/>
                        <a:pt x="15" y="90"/>
                      </a:cubicBezTo>
                      <a:cubicBezTo>
                        <a:pt x="19" y="99"/>
                        <a:pt x="24" y="108"/>
                        <a:pt x="33" y="113"/>
                      </a:cubicBezTo>
                      <a:cubicBezTo>
                        <a:pt x="75" y="159"/>
                        <a:pt x="121" y="196"/>
                        <a:pt x="168" y="234"/>
                      </a:cubicBezTo>
                      <a:cubicBezTo>
                        <a:pt x="260" y="299"/>
                        <a:pt x="354" y="364"/>
                        <a:pt x="447" y="419"/>
                      </a:cubicBezTo>
                      <a:cubicBezTo>
                        <a:pt x="479" y="434"/>
                        <a:pt x="507" y="453"/>
                        <a:pt x="539" y="462"/>
                      </a:cubicBezTo>
                      <a:cubicBezTo>
                        <a:pt x="549" y="466"/>
                        <a:pt x="554" y="471"/>
                        <a:pt x="563" y="475"/>
                      </a:cubicBezTo>
                      <a:cubicBezTo>
                        <a:pt x="577" y="481"/>
                        <a:pt x="591" y="481"/>
                        <a:pt x="601" y="481"/>
                      </a:cubicBezTo>
                      <a:cubicBezTo>
                        <a:pt x="633" y="475"/>
                        <a:pt x="651" y="447"/>
                        <a:pt x="633" y="419"/>
                      </a:cubicBezTo>
                      <a:cubicBezTo>
                        <a:pt x="633" y="415"/>
                        <a:pt x="629" y="415"/>
                        <a:pt x="623" y="410"/>
                      </a:cubicBezTo>
                      <a:cubicBezTo>
                        <a:pt x="619" y="401"/>
                        <a:pt x="614" y="397"/>
                        <a:pt x="610" y="391"/>
                      </a:cubicBezTo>
                      <a:cubicBezTo>
                        <a:pt x="586" y="369"/>
                        <a:pt x="567" y="350"/>
                        <a:pt x="545" y="331"/>
                      </a:cubicBezTo>
                      <a:cubicBezTo>
                        <a:pt x="484" y="280"/>
                        <a:pt x="423" y="224"/>
                        <a:pt x="359" y="178"/>
                      </a:cubicBezTo>
                      <a:cubicBezTo>
                        <a:pt x="294" y="131"/>
                        <a:pt x="228" y="85"/>
                        <a:pt x="159" y="43"/>
                      </a:cubicBezTo>
                      <a:cubicBezTo>
                        <a:pt x="135" y="29"/>
                        <a:pt x="112" y="15"/>
                        <a:pt x="84" y="7"/>
                      </a:cubicBezTo>
                      <a:cubicBezTo>
                        <a:pt x="75" y="7"/>
                        <a:pt x="65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5" name="Google Shape;775;p19"/>
                <p:cNvSpPr/>
                <p:nvPr/>
              </p:nvSpPr>
              <p:spPr>
                <a:xfrm>
                  <a:off x="6713350" y="3851665"/>
                  <a:ext cx="26410" cy="7216"/>
                </a:xfrm>
                <a:custGeom>
                  <a:rect b="b" l="l" r="r" t="t"/>
                  <a:pathLst>
                    <a:path extrusionOk="0" h="191" w="699">
                      <a:moveTo>
                        <a:pt x="510" y="1"/>
                      </a:moveTo>
                      <a:cubicBezTo>
                        <a:pt x="495" y="1"/>
                        <a:pt x="480" y="2"/>
                        <a:pt x="466" y="4"/>
                      </a:cubicBezTo>
                      <a:cubicBezTo>
                        <a:pt x="363" y="4"/>
                        <a:pt x="271" y="9"/>
                        <a:pt x="174" y="32"/>
                      </a:cubicBezTo>
                      <a:cubicBezTo>
                        <a:pt x="146" y="37"/>
                        <a:pt x="118" y="46"/>
                        <a:pt x="90" y="55"/>
                      </a:cubicBezTo>
                      <a:cubicBezTo>
                        <a:pt x="71" y="60"/>
                        <a:pt x="52" y="70"/>
                        <a:pt x="39" y="83"/>
                      </a:cubicBezTo>
                      <a:cubicBezTo>
                        <a:pt x="1" y="111"/>
                        <a:pt x="6" y="162"/>
                        <a:pt x="48" y="181"/>
                      </a:cubicBezTo>
                      <a:cubicBezTo>
                        <a:pt x="57" y="186"/>
                        <a:pt x="67" y="190"/>
                        <a:pt x="76" y="190"/>
                      </a:cubicBezTo>
                      <a:lnTo>
                        <a:pt x="211" y="190"/>
                      </a:lnTo>
                      <a:cubicBezTo>
                        <a:pt x="266" y="190"/>
                        <a:pt x="322" y="190"/>
                        <a:pt x="378" y="186"/>
                      </a:cubicBezTo>
                      <a:cubicBezTo>
                        <a:pt x="434" y="177"/>
                        <a:pt x="490" y="162"/>
                        <a:pt x="541" y="153"/>
                      </a:cubicBezTo>
                      <a:cubicBezTo>
                        <a:pt x="573" y="143"/>
                        <a:pt x="601" y="134"/>
                        <a:pt x="629" y="125"/>
                      </a:cubicBezTo>
                      <a:cubicBezTo>
                        <a:pt x="642" y="121"/>
                        <a:pt x="652" y="115"/>
                        <a:pt x="661" y="111"/>
                      </a:cubicBezTo>
                      <a:cubicBezTo>
                        <a:pt x="670" y="107"/>
                        <a:pt x="680" y="102"/>
                        <a:pt x="689" y="88"/>
                      </a:cubicBezTo>
                      <a:cubicBezTo>
                        <a:pt x="698" y="74"/>
                        <a:pt x="698" y="60"/>
                        <a:pt x="689" y="46"/>
                      </a:cubicBezTo>
                      <a:cubicBezTo>
                        <a:pt x="685" y="37"/>
                        <a:pt x="676" y="27"/>
                        <a:pt x="666" y="23"/>
                      </a:cubicBezTo>
                      <a:cubicBezTo>
                        <a:pt x="652" y="14"/>
                        <a:pt x="638" y="14"/>
                        <a:pt x="620" y="9"/>
                      </a:cubicBezTo>
                      <a:cubicBezTo>
                        <a:pt x="601" y="4"/>
                        <a:pt x="578" y="4"/>
                        <a:pt x="554" y="4"/>
                      </a:cubicBezTo>
                      <a:cubicBezTo>
                        <a:pt x="540" y="2"/>
                        <a:pt x="525" y="1"/>
                        <a:pt x="5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776" name="Google Shape;776;p19"/>
            <p:cNvGrpSpPr/>
            <p:nvPr/>
          </p:nvGrpSpPr>
          <p:grpSpPr>
            <a:xfrm rot="-2700000">
              <a:off x="7530021" y="82753"/>
              <a:ext cx="398324" cy="347636"/>
              <a:chOff x="8328424" y="3707326"/>
              <a:chExt cx="492581" cy="429898"/>
            </a:xfrm>
          </p:grpSpPr>
          <p:sp>
            <p:nvSpPr>
              <p:cNvPr id="777" name="Google Shape;777;p19"/>
              <p:cNvSpPr/>
              <p:nvPr/>
            </p:nvSpPr>
            <p:spPr>
              <a:xfrm>
                <a:off x="8328424" y="3707326"/>
                <a:ext cx="492581" cy="429898"/>
              </a:xfrm>
              <a:custGeom>
                <a:rect b="b" l="l" r="r" t="t"/>
                <a:pathLst>
                  <a:path extrusionOk="0" h="3759" w="4307">
                    <a:moveTo>
                      <a:pt x="1280" y="0"/>
                    </a:moveTo>
                    <a:cubicBezTo>
                      <a:pt x="1207" y="0"/>
                      <a:pt x="1134" y="14"/>
                      <a:pt x="1061" y="47"/>
                    </a:cubicBezTo>
                    <a:cubicBezTo>
                      <a:pt x="996" y="80"/>
                      <a:pt x="940" y="131"/>
                      <a:pt x="889" y="187"/>
                    </a:cubicBezTo>
                    <a:cubicBezTo>
                      <a:pt x="843" y="234"/>
                      <a:pt x="810" y="289"/>
                      <a:pt x="777" y="345"/>
                    </a:cubicBezTo>
                    <a:cubicBezTo>
                      <a:pt x="736" y="414"/>
                      <a:pt x="717" y="494"/>
                      <a:pt x="721" y="573"/>
                    </a:cubicBezTo>
                    <a:cubicBezTo>
                      <a:pt x="721" y="610"/>
                      <a:pt x="726" y="646"/>
                      <a:pt x="731" y="680"/>
                    </a:cubicBezTo>
                    <a:cubicBezTo>
                      <a:pt x="754" y="809"/>
                      <a:pt x="792" y="940"/>
                      <a:pt x="829" y="1065"/>
                    </a:cubicBezTo>
                    <a:cubicBezTo>
                      <a:pt x="861" y="1182"/>
                      <a:pt x="893" y="1298"/>
                      <a:pt x="927" y="1414"/>
                    </a:cubicBezTo>
                    <a:cubicBezTo>
                      <a:pt x="931" y="1427"/>
                      <a:pt x="940" y="1442"/>
                      <a:pt x="936" y="1461"/>
                    </a:cubicBezTo>
                    <a:cubicBezTo>
                      <a:pt x="921" y="1451"/>
                      <a:pt x="908" y="1437"/>
                      <a:pt x="899" y="1427"/>
                    </a:cubicBezTo>
                    <a:cubicBezTo>
                      <a:pt x="847" y="1377"/>
                      <a:pt x="792" y="1326"/>
                      <a:pt x="736" y="1279"/>
                    </a:cubicBezTo>
                    <a:cubicBezTo>
                      <a:pt x="689" y="1242"/>
                      <a:pt x="633" y="1210"/>
                      <a:pt x="577" y="1182"/>
                    </a:cubicBezTo>
                    <a:cubicBezTo>
                      <a:pt x="539" y="1165"/>
                      <a:pt x="502" y="1157"/>
                      <a:pt x="466" y="1157"/>
                    </a:cubicBezTo>
                    <a:cubicBezTo>
                      <a:pt x="411" y="1157"/>
                      <a:pt x="358" y="1176"/>
                      <a:pt x="307" y="1210"/>
                    </a:cubicBezTo>
                    <a:cubicBezTo>
                      <a:pt x="262" y="1242"/>
                      <a:pt x="219" y="1283"/>
                      <a:pt x="187" y="1330"/>
                    </a:cubicBezTo>
                    <a:cubicBezTo>
                      <a:pt x="48" y="1526"/>
                      <a:pt x="1" y="1744"/>
                      <a:pt x="39" y="1976"/>
                    </a:cubicBezTo>
                    <a:cubicBezTo>
                      <a:pt x="52" y="2064"/>
                      <a:pt x="84" y="2148"/>
                      <a:pt x="131" y="2223"/>
                    </a:cubicBezTo>
                    <a:cubicBezTo>
                      <a:pt x="159" y="2279"/>
                      <a:pt x="191" y="2330"/>
                      <a:pt x="224" y="2381"/>
                    </a:cubicBezTo>
                    <a:cubicBezTo>
                      <a:pt x="285" y="2465"/>
                      <a:pt x="345" y="2549"/>
                      <a:pt x="410" y="2627"/>
                    </a:cubicBezTo>
                    <a:cubicBezTo>
                      <a:pt x="494" y="2729"/>
                      <a:pt x="582" y="2828"/>
                      <a:pt x="680" y="2916"/>
                    </a:cubicBezTo>
                    <a:cubicBezTo>
                      <a:pt x="745" y="2971"/>
                      <a:pt x="810" y="3032"/>
                      <a:pt x="871" y="3087"/>
                    </a:cubicBezTo>
                    <a:cubicBezTo>
                      <a:pt x="921" y="3139"/>
                      <a:pt x="977" y="3190"/>
                      <a:pt x="1028" y="3240"/>
                    </a:cubicBezTo>
                    <a:cubicBezTo>
                      <a:pt x="1103" y="3306"/>
                      <a:pt x="1172" y="3371"/>
                      <a:pt x="1256" y="3427"/>
                    </a:cubicBezTo>
                    <a:cubicBezTo>
                      <a:pt x="1279" y="3441"/>
                      <a:pt x="1298" y="3459"/>
                      <a:pt x="1322" y="3474"/>
                    </a:cubicBezTo>
                    <a:cubicBezTo>
                      <a:pt x="1438" y="3557"/>
                      <a:pt x="1573" y="3613"/>
                      <a:pt x="1712" y="3645"/>
                    </a:cubicBezTo>
                    <a:cubicBezTo>
                      <a:pt x="1809" y="3673"/>
                      <a:pt x="1907" y="3697"/>
                      <a:pt x="2004" y="3725"/>
                    </a:cubicBezTo>
                    <a:cubicBezTo>
                      <a:pt x="2083" y="3747"/>
                      <a:pt x="2163" y="3758"/>
                      <a:pt x="2243" y="3758"/>
                    </a:cubicBezTo>
                    <a:cubicBezTo>
                      <a:pt x="2277" y="3758"/>
                      <a:pt x="2310" y="3756"/>
                      <a:pt x="2344" y="3752"/>
                    </a:cubicBezTo>
                    <a:cubicBezTo>
                      <a:pt x="2442" y="3738"/>
                      <a:pt x="2539" y="3733"/>
                      <a:pt x="2637" y="3725"/>
                    </a:cubicBezTo>
                    <a:cubicBezTo>
                      <a:pt x="2753" y="3715"/>
                      <a:pt x="2869" y="3701"/>
                      <a:pt x="2985" y="3673"/>
                    </a:cubicBezTo>
                    <a:cubicBezTo>
                      <a:pt x="3028" y="3664"/>
                      <a:pt x="3074" y="3650"/>
                      <a:pt x="3116" y="3626"/>
                    </a:cubicBezTo>
                    <a:cubicBezTo>
                      <a:pt x="3139" y="3622"/>
                      <a:pt x="3158" y="3613"/>
                      <a:pt x="3176" y="3609"/>
                    </a:cubicBezTo>
                    <a:cubicBezTo>
                      <a:pt x="3418" y="3543"/>
                      <a:pt x="3632" y="3436"/>
                      <a:pt x="3828" y="3283"/>
                    </a:cubicBezTo>
                    <a:cubicBezTo>
                      <a:pt x="3944" y="3195"/>
                      <a:pt x="4055" y="3101"/>
                      <a:pt x="4157" y="2995"/>
                    </a:cubicBezTo>
                    <a:cubicBezTo>
                      <a:pt x="4190" y="2957"/>
                      <a:pt x="4222" y="2920"/>
                      <a:pt x="4246" y="2878"/>
                    </a:cubicBezTo>
                    <a:cubicBezTo>
                      <a:pt x="4264" y="2850"/>
                      <a:pt x="4278" y="2818"/>
                      <a:pt x="4283" y="2785"/>
                    </a:cubicBezTo>
                    <a:cubicBezTo>
                      <a:pt x="4306" y="2674"/>
                      <a:pt x="4255" y="2577"/>
                      <a:pt x="4152" y="2534"/>
                    </a:cubicBezTo>
                    <a:cubicBezTo>
                      <a:pt x="4115" y="2521"/>
                      <a:pt x="4079" y="2511"/>
                      <a:pt x="4036" y="2506"/>
                    </a:cubicBezTo>
                    <a:cubicBezTo>
                      <a:pt x="3992" y="2501"/>
                      <a:pt x="3951" y="2499"/>
                      <a:pt x="3909" y="2499"/>
                    </a:cubicBezTo>
                    <a:cubicBezTo>
                      <a:pt x="3880" y="2499"/>
                      <a:pt x="3851" y="2500"/>
                      <a:pt x="3822" y="2502"/>
                    </a:cubicBezTo>
                    <a:cubicBezTo>
                      <a:pt x="3646" y="2515"/>
                      <a:pt x="3469" y="2539"/>
                      <a:pt x="3298" y="2577"/>
                    </a:cubicBezTo>
                    <a:cubicBezTo>
                      <a:pt x="3290" y="2580"/>
                      <a:pt x="3282" y="2583"/>
                      <a:pt x="3272" y="2583"/>
                    </a:cubicBezTo>
                    <a:cubicBezTo>
                      <a:pt x="3268" y="2583"/>
                      <a:pt x="3264" y="2582"/>
                      <a:pt x="3260" y="2581"/>
                    </a:cubicBezTo>
                    <a:cubicBezTo>
                      <a:pt x="3292" y="2543"/>
                      <a:pt x="3320" y="2506"/>
                      <a:pt x="3353" y="2474"/>
                    </a:cubicBezTo>
                    <a:cubicBezTo>
                      <a:pt x="3414" y="2404"/>
                      <a:pt x="3483" y="2348"/>
                      <a:pt x="3549" y="2288"/>
                    </a:cubicBezTo>
                    <a:cubicBezTo>
                      <a:pt x="3637" y="2208"/>
                      <a:pt x="3725" y="2125"/>
                      <a:pt x="3800" y="2037"/>
                    </a:cubicBezTo>
                    <a:cubicBezTo>
                      <a:pt x="3836" y="1995"/>
                      <a:pt x="3869" y="1948"/>
                      <a:pt x="3901" y="1907"/>
                    </a:cubicBezTo>
                    <a:cubicBezTo>
                      <a:pt x="3976" y="1790"/>
                      <a:pt x="4041" y="1674"/>
                      <a:pt x="4092" y="1549"/>
                    </a:cubicBezTo>
                    <a:cubicBezTo>
                      <a:pt x="4111" y="1507"/>
                      <a:pt x="4124" y="1461"/>
                      <a:pt x="4134" y="1414"/>
                    </a:cubicBezTo>
                    <a:cubicBezTo>
                      <a:pt x="4139" y="1377"/>
                      <a:pt x="4139" y="1344"/>
                      <a:pt x="4129" y="1311"/>
                    </a:cubicBezTo>
                    <a:cubicBezTo>
                      <a:pt x="4111" y="1247"/>
                      <a:pt x="4073" y="1200"/>
                      <a:pt x="4008" y="1182"/>
                    </a:cubicBezTo>
                    <a:cubicBezTo>
                      <a:pt x="3978" y="1173"/>
                      <a:pt x="3948" y="1169"/>
                      <a:pt x="3917" y="1169"/>
                    </a:cubicBezTo>
                    <a:cubicBezTo>
                      <a:pt x="3900" y="1169"/>
                      <a:pt x="3883" y="1170"/>
                      <a:pt x="3864" y="1172"/>
                    </a:cubicBezTo>
                    <a:cubicBezTo>
                      <a:pt x="3748" y="1191"/>
                      <a:pt x="3641" y="1228"/>
                      <a:pt x="3534" y="1283"/>
                    </a:cubicBezTo>
                    <a:cubicBezTo>
                      <a:pt x="3427" y="1339"/>
                      <a:pt x="3330" y="1409"/>
                      <a:pt x="3232" y="1483"/>
                    </a:cubicBezTo>
                    <a:cubicBezTo>
                      <a:pt x="3064" y="1614"/>
                      <a:pt x="2901" y="1749"/>
                      <a:pt x="2740" y="1888"/>
                    </a:cubicBezTo>
                    <a:cubicBezTo>
                      <a:pt x="2725" y="1897"/>
                      <a:pt x="2706" y="1912"/>
                      <a:pt x="2693" y="1925"/>
                    </a:cubicBezTo>
                    <a:cubicBezTo>
                      <a:pt x="2684" y="1912"/>
                      <a:pt x="2688" y="1902"/>
                      <a:pt x="2693" y="1893"/>
                    </a:cubicBezTo>
                    <a:cubicBezTo>
                      <a:pt x="2721" y="1785"/>
                      <a:pt x="2753" y="1678"/>
                      <a:pt x="2781" y="1572"/>
                    </a:cubicBezTo>
                    <a:cubicBezTo>
                      <a:pt x="2828" y="1399"/>
                      <a:pt x="2865" y="1223"/>
                      <a:pt x="2888" y="1047"/>
                    </a:cubicBezTo>
                    <a:cubicBezTo>
                      <a:pt x="2901" y="963"/>
                      <a:pt x="2912" y="880"/>
                      <a:pt x="2912" y="791"/>
                    </a:cubicBezTo>
                    <a:cubicBezTo>
                      <a:pt x="2912" y="726"/>
                      <a:pt x="2907" y="661"/>
                      <a:pt x="2897" y="596"/>
                    </a:cubicBezTo>
                    <a:cubicBezTo>
                      <a:pt x="2884" y="526"/>
                      <a:pt x="2856" y="461"/>
                      <a:pt x="2804" y="405"/>
                    </a:cubicBezTo>
                    <a:cubicBezTo>
                      <a:pt x="2764" y="369"/>
                      <a:pt x="2722" y="349"/>
                      <a:pt x="2672" y="349"/>
                    </a:cubicBezTo>
                    <a:cubicBezTo>
                      <a:pt x="2658" y="349"/>
                      <a:pt x="2643" y="351"/>
                      <a:pt x="2628" y="354"/>
                    </a:cubicBezTo>
                    <a:cubicBezTo>
                      <a:pt x="2586" y="359"/>
                      <a:pt x="2553" y="373"/>
                      <a:pt x="2517" y="395"/>
                    </a:cubicBezTo>
                    <a:cubicBezTo>
                      <a:pt x="2451" y="433"/>
                      <a:pt x="2399" y="485"/>
                      <a:pt x="2349" y="540"/>
                    </a:cubicBezTo>
                    <a:cubicBezTo>
                      <a:pt x="2283" y="614"/>
                      <a:pt x="2242" y="698"/>
                      <a:pt x="2200" y="786"/>
                    </a:cubicBezTo>
                    <a:cubicBezTo>
                      <a:pt x="2116" y="963"/>
                      <a:pt x="2047" y="1139"/>
                      <a:pt x="1987" y="1326"/>
                    </a:cubicBezTo>
                    <a:cubicBezTo>
                      <a:pt x="1987" y="1330"/>
                      <a:pt x="1987" y="1339"/>
                      <a:pt x="1977" y="1344"/>
                    </a:cubicBezTo>
                    <a:cubicBezTo>
                      <a:pt x="1968" y="1335"/>
                      <a:pt x="1972" y="1321"/>
                      <a:pt x="1972" y="1311"/>
                    </a:cubicBezTo>
                    <a:cubicBezTo>
                      <a:pt x="1968" y="1204"/>
                      <a:pt x="1959" y="1093"/>
                      <a:pt x="1944" y="987"/>
                    </a:cubicBezTo>
                    <a:cubicBezTo>
                      <a:pt x="1925" y="865"/>
                      <a:pt x="1903" y="749"/>
                      <a:pt x="1869" y="633"/>
                    </a:cubicBezTo>
                    <a:cubicBezTo>
                      <a:pt x="1842" y="526"/>
                      <a:pt x="1809" y="423"/>
                      <a:pt x="1763" y="326"/>
                    </a:cubicBezTo>
                    <a:cubicBezTo>
                      <a:pt x="1740" y="279"/>
                      <a:pt x="1717" y="234"/>
                      <a:pt x="1684" y="191"/>
                    </a:cubicBezTo>
                    <a:cubicBezTo>
                      <a:pt x="1614" y="94"/>
                      <a:pt x="1521" y="28"/>
                      <a:pt x="1395" y="10"/>
                    </a:cubicBezTo>
                    <a:cubicBezTo>
                      <a:pt x="1357" y="4"/>
                      <a:pt x="1318" y="0"/>
                      <a:pt x="12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78" name="Google Shape;778;p19"/>
              <p:cNvGrpSpPr/>
              <p:nvPr/>
            </p:nvGrpSpPr>
            <p:grpSpPr>
              <a:xfrm>
                <a:off x="8425079" y="3970016"/>
                <a:ext cx="214876" cy="112756"/>
                <a:chOff x="6668766" y="3821628"/>
                <a:chExt cx="70994" cy="37254"/>
              </a:xfrm>
            </p:grpSpPr>
            <p:sp>
              <p:nvSpPr>
                <p:cNvPr id="779" name="Google Shape;779;p19"/>
                <p:cNvSpPr/>
                <p:nvPr/>
              </p:nvSpPr>
              <p:spPr>
                <a:xfrm>
                  <a:off x="6707418" y="3831300"/>
                  <a:ext cx="20932" cy="21309"/>
                </a:xfrm>
                <a:custGeom>
                  <a:rect b="b" l="l" r="r" t="t"/>
                  <a:pathLst>
                    <a:path extrusionOk="0" h="564" w="554">
                      <a:moveTo>
                        <a:pt x="498" y="1"/>
                      </a:moveTo>
                      <a:cubicBezTo>
                        <a:pt x="489" y="1"/>
                        <a:pt x="481" y="2"/>
                        <a:pt x="475" y="4"/>
                      </a:cubicBezTo>
                      <a:cubicBezTo>
                        <a:pt x="456" y="8"/>
                        <a:pt x="442" y="19"/>
                        <a:pt x="423" y="32"/>
                      </a:cubicBezTo>
                      <a:cubicBezTo>
                        <a:pt x="400" y="46"/>
                        <a:pt x="377" y="64"/>
                        <a:pt x="353" y="83"/>
                      </a:cubicBezTo>
                      <a:cubicBezTo>
                        <a:pt x="275" y="158"/>
                        <a:pt x="191" y="227"/>
                        <a:pt x="117" y="306"/>
                      </a:cubicBezTo>
                      <a:cubicBezTo>
                        <a:pt x="89" y="339"/>
                        <a:pt x="61" y="367"/>
                        <a:pt x="37" y="403"/>
                      </a:cubicBezTo>
                      <a:cubicBezTo>
                        <a:pt x="24" y="418"/>
                        <a:pt x="14" y="437"/>
                        <a:pt x="9" y="455"/>
                      </a:cubicBezTo>
                      <a:cubicBezTo>
                        <a:pt x="1" y="474"/>
                        <a:pt x="1" y="493"/>
                        <a:pt x="5" y="511"/>
                      </a:cubicBezTo>
                      <a:cubicBezTo>
                        <a:pt x="9" y="534"/>
                        <a:pt x="28" y="557"/>
                        <a:pt x="52" y="562"/>
                      </a:cubicBezTo>
                      <a:cubicBezTo>
                        <a:pt x="56" y="563"/>
                        <a:pt x="61" y="564"/>
                        <a:pt x="66" y="564"/>
                      </a:cubicBezTo>
                      <a:cubicBezTo>
                        <a:pt x="81" y="564"/>
                        <a:pt x="98" y="559"/>
                        <a:pt x="112" y="548"/>
                      </a:cubicBezTo>
                      <a:cubicBezTo>
                        <a:pt x="125" y="538"/>
                        <a:pt x="144" y="529"/>
                        <a:pt x="158" y="515"/>
                      </a:cubicBezTo>
                      <a:cubicBezTo>
                        <a:pt x="260" y="431"/>
                        <a:pt x="359" y="343"/>
                        <a:pt x="447" y="246"/>
                      </a:cubicBezTo>
                      <a:cubicBezTo>
                        <a:pt x="465" y="218"/>
                        <a:pt x="488" y="190"/>
                        <a:pt x="507" y="162"/>
                      </a:cubicBezTo>
                      <a:cubicBezTo>
                        <a:pt x="526" y="139"/>
                        <a:pt x="539" y="111"/>
                        <a:pt x="548" y="83"/>
                      </a:cubicBezTo>
                      <a:cubicBezTo>
                        <a:pt x="554" y="69"/>
                        <a:pt x="554" y="60"/>
                        <a:pt x="554" y="46"/>
                      </a:cubicBezTo>
                      <a:cubicBezTo>
                        <a:pt x="548" y="23"/>
                        <a:pt x="539" y="8"/>
                        <a:pt x="520" y="4"/>
                      </a:cubicBezTo>
                      <a:cubicBezTo>
                        <a:pt x="514" y="2"/>
                        <a:pt x="506" y="1"/>
                        <a:pt x="4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0" name="Google Shape;780;p19"/>
                <p:cNvSpPr/>
                <p:nvPr/>
              </p:nvSpPr>
              <p:spPr>
                <a:xfrm>
                  <a:off x="6692494" y="3821628"/>
                  <a:ext cx="11788" cy="27128"/>
                </a:xfrm>
                <a:custGeom>
                  <a:rect b="b" l="l" r="r" t="t"/>
                  <a:pathLst>
                    <a:path extrusionOk="0" h="718" w="312">
                      <a:moveTo>
                        <a:pt x="80" y="0"/>
                      </a:moveTo>
                      <a:cubicBezTo>
                        <a:pt x="63" y="0"/>
                        <a:pt x="47" y="9"/>
                        <a:pt x="33" y="23"/>
                      </a:cubicBezTo>
                      <a:cubicBezTo>
                        <a:pt x="28" y="28"/>
                        <a:pt x="28" y="32"/>
                        <a:pt x="23" y="37"/>
                      </a:cubicBezTo>
                      <a:cubicBezTo>
                        <a:pt x="18" y="46"/>
                        <a:pt x="14" y="56"/>
                        <a:pt x="9" y="65"/>
                      </a:cubicBezTo>
                      <a:cubicBezTo>
                        <a:pt x="1" y="97"/>
                        <a:pt x="1" y="125"/>
                        <a:pt x="5" y="153"/>
                      </a:cubicBezTo>
                      <a:cubicBezTo>
                        <a:pt x="9" y="223"/>
                        <a:pt x="23" y="288"/>
                        <a:pt x="46" y="353"/>
                      </a:cubicBezTo>
                      <a:cubicBezTo>
                        <a:pt x="70" y="414"/>
                        <a:pt x="93" y="479"/>
                        <a:pt x="126" y="534"/>
                      </a:cubicBezTo>
                      <a:cubicBezTo>
                        <a:pt x="140" y="567"/>
                        <a:pt x="153" y="595"/>
                        <a:pt x="168" y="627"/>
                      </a:cubicBezTo>
                      <a:cubicBezTo>
                        <a:pt x="172" y="642"/>
                        <a:pt x="177" y="650"/>
                        <a:pt x="186" y="659"/>
                      </a:cubicBezTo>
                      <a:cubicBezTo>
                        <a:pt x="196" y="683"/>
                        <a:pt x="214" y="702"/>
                        <a:pt x="233" y="711"/>
                      </a:cubicBezTo>
                      <a:cubicBezTo>
                        <a:pt x="242" y="715"/>
                        <a:pt x="251" y="717"/>
                        <a:pt x="260" y="717"/>
                      </a:cubicBezTo>
                      <a:cubicBezTo>
                        <a:pt x="282" y="717"/>
                        <a:pt x="300" y="704"/>
                        <a:pt x="307" y="678"/>
                      </a:cubicBezTo>
                      <a:cubicBezTo>
                        <a:pt x="312" y="659"/>
                        <a:pt x="312" y="642"/>
                        <a:pt x="312" y="623"/>
                      </a:cubicBezTo>
                      <a:cubicBezTo>
                        <a:pt x="312" y="604"/>
                        <a:pt x="307" y="586"/>
                        <a:pt x="302" y="562"/>
                      </a:cubicBezTo>
                      <a:cubicBezTo>
                        <a:pt x="274" y="455"/>
                        <a:pt x="242" y="344"/>
                        <a:pt x="214" y="232"/>
                      </a:cubicBezTo>
                      <a:cubicBezTo>
                        <a:pt x="205" y="204"/>
                        <a:pt x="196" y="176"/>
                        <a:pt x="186" y="144"/>
                      </a:cubicBezTo>
                      <a:cubicBezTo>
                        <a:pt x="172" y="116"/>
                        <a:pt x="162" y="88"/>
                        <a:pt x="149" y="60"/>
                      </a:cubicBezTo>
                      <a:cubicBezTo>
                        <a:pt x="140" y="46"/>
                        <a:pt x="134" y="32"/>
                        <a:pt x="126" y="23"/>
                      </a:cubicBezTo>
                      <a:cubicBezTo>
                        <a:pt x="110" y="7"/>
                        <a:pt x="95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1" name="Google Shape;781;p19"/>
                <p:cNvSpPr/>
                <p:nvPr/>
              </p:nvSpPr>
              <p:spPr>
                <a:xfrm>
                  <a:off x="6668766" y="3831753"/>
                  <a:ext cx="24596" cy="18173"/>
                </a:xfrm>
                <a:custGeom>
                  <a:rect b="b" l="l" r="r" t="t"/>
                  <a:pathLst>
                    <a:path extrusionOk="0" h="481" w="651">
                      <a:moveTo>
                        <a:pt x="52" y="1"/>
                      </a:moveTo>
                      <a:cubicBezTo>
                        <a:pt x="28" y="1"/>
                        <a:pt x="5" y="24"/>
                        <a:pt x="0" y="48"/>
                      </a:cubicBezTo>
                      <a:lnTo>
                        <a:pt x="0" y="67"/>
                      </a:lnTo>
                      <a:cubicBezTo>
                        <a:pt x="5" y="76"/>
                        <a:pt x="9" y="85"/>
                        <a:pt x="15" y="90"/>
                      </a:cubicBezTo>
                      <a:cubicBezTo>
                        <a:pt x="19" y="99"/>
                        <a:pt x="24" y="108"/>
                        <a:pt x="33" y="113"/>
                      </a:cubicBezTo>
                      <a:cubicBezTo>
                        <a:pt x="75" y="159"/>
                        <a:pt x="121" y="196"/>
                        <a:pt x="168" y="234"/>
                      </a:cubicBezTo>
                      <a:cubicBezTo>
                        <a:pt x="260" y="299"/>
                        <a:pt x="354" y="364"/>
                        <a:pt x="447" y="419"/>
                      </a:cubicBezTo>
                      <a:cubicBezTo>
                        <a:pt x="479" y="434"/>
                        <a:pt x="507" y="453"/>
                        <a:pt x="539" y="462"/>
                      </a:cubicBezTo>
                      <a:cubicBezTo>
                        <a:pt x="549" y="466"/>
                        <a:pt x="554" y="471"/>
                        <a:pt x="563" y="475"/>
                      </a:cubicBezTo>
                      <a:cubicBezTo>
                        <a:pt x="577" y="481"/>
                        <a:pt x="591" y="481"/>
                        <a:pt x="601" y="481"/>
                      </a:cubicBezTo>
                      <a:cubicBezTo>
                        <a:pt x="633" y="475"/>
                        <a:pt x="651" y="447"/>
                        <a:pt x="633" y="419"/>
                      </a:cubicBezTo>
                      <a:cubicBezTo>
                        <a:pt x="633" y="415"/>
                        <a:pt x="629" y="415"/>
                        <a:pt x="623" y="410"/>
                      </a:cubicBezTo>
                      <a:cubicBezTo>
                        <a:pt x="619" y="401"/>
                        <a:pt x="614" y="397"/>
                        <a:pt x="610" y="391"/>
                      </a:cubicBezTo>
                      <a:cubicBezTo>
                        <a:pt x="586" y="369"/>
                        <a:pt x="567" y="350"/>
                        <a:pt x="545" y="331"/>
                      </a:cubicBezTo>
                      <a:cubicBezTo>
                        <a:pt x="484" y="280"/>
                        <a:pt x="423" y="224"/>
                        <a:pt x="359" y="178"/>
                      </a:cubicBezTo>
                      <a:cubicBezTo>
                        <a:pt x="294" y="131"/>
                        <a:pt x="228" y="85"/>
                        <a:pt x="159" y="43"/>
                      </a:cubicBezTo>
                      <a:cubicBezTo>
                        <a:pt x="135" y="29"/>
                        <a:pt x="112" y="15"/>
                        <a:pt x="84" y="7"/>
                      </a:cubicBezTo>
                      <a:cubicBezTo>
                        <a:pt x="75" y="7"/>
                        <a:pt x="65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2" name="Google Shape;782;p19"/>
                <p:cNvSpPr/>
                <p:nvPr/>
              </p:nvSpPr>
              <p:spPr>
                <a:xfrm>
                  <a:off x="6713350" y="3851665"/>
                  <a:ext cx="26410" cy="7216"/>
                </a:xfrm>
                <a:custGeom>
                  <a:rect b="b" l="l" r="r" t="t"/>
                  <a:pathLst>
                    <a:path extrusionOk="0" h="191" w="699">
                      <a:moveTo>
                        <a:pt x="510" y="1"/>
                      </a:moveTo>
                      <a:cubicBezTo>
                        <a:pt x="495" y="1"/>
                        <a:pt x="480" y="2"/>
                        <a:pt x="466" y="4"/>
                      </a:cubicBezTo>
                      <a:cubicBezTo>
                        <a:pt x="363" y="4"/>
                        <a:pt x="271" y="9"/>
                        <a:pt x="174" y="32"/>
                      </a:cubicBezTo>
                      <a:cubicBezTo>
                        <a:pt x="146" y="37"/>
                        <a:pt x="118" y="46"/>
                        <a:pt x="90" y="55"/>
                      </a:cubicBezTo>
                      <a:cubicBezTo>
                        <a:pt x="71" y="60"/>
                        <a:pt x="52" y="70"/>
                        <a:pt x="39" y="83"/>
                      </a:cubicBezTo>
                      <a:cubicBezTo>
                        <a:pt x="1" y="111"/>
                        <a:pt x="6" y="162"/>
                        <a:pt x="48" y="181"/>
                      </a:cubicBezTo>
                      <a:cubicBezTo>
                        <a:pt x="57" y="186"/>
                        <a:pt x="67" y="190"/>
                        <a:pt x="76" y="190"/>
                      </a:cubicBezTo>
                      <a:lnTo>
                        <a:pt x="211" y="190"/>
                      </a:lnTo>
                      <a:cubicBezTo>
                        <a:pt x="266" y="190"/>
                        <a:pt x="322" y="190"/>
                        <a:pt x="378" y="186"/>
                      </a:cubicBezTo>
                      <a:cubicBezTo>
                        <a:pt x="434" y="177"/>
                        <a:pt x="490" y="162"/>
                        <a:pt x="541" y="153"/>
                      </a:cubicBezTo>
                      <a:cubicBezTo>
                        <a:pt x="573" y="143"/>
                        <a:pt x="601" y="134"/>
                        <a:pt x="629" y="125"/>
                      </a:cubicBezTo>
                      <a:cubicBezTo>
                        <a:pt x="642" y="121"/>
                        <a:pt x="652" y="115"/>
                        <a:pt x="661" y="111"/>
                      </a:cubicBezTo>
                      <a:cubicBezTo>
                        <a:pt x="670" y="107"/>
                        <a:pt x="680" y="102"/>
                        <a:pt x="689" y="88"/>
                      </a:cubicBezTo>
                      <a:cubicBezTo>
                        <a:pt x="698" y="74"/>
                        <a:pt x="698" y="60"/>
                        <a:pt x="689" y="46"/>
                      </a:cubicBezTo>
                      <a:cubicBezTo>
                        <a:pt x="685" y="37"/>
                        <a:pt x="676" y="27"/>
                        <a:pt x="666" y="23"/>
                      </a:cubicBezTo>
                      <a:cubicBezTo>
                        <a:pt x="652" y="14"/>
                        <a:pt x="638" y="14"/>
                        <a:pt x="620" y="9"/>
                      </a:cubicBezTo>
                      <a:cubicBezTo>
                        <a:pt x="601" y="4"/>
                        <a:pt x="578" y="4"/>
                        <a:pt x="554" y="4"/>
                      </a:cubicBezTo>
                      <a:cubicBezTo>
                        <a:pt x="540" y="2"/>
                        <a:pt x="525" y="1"/>
                        <a:pt x="5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783" name="Google Shape;783;p19"/>
          <p:cNvGrpSpPr/>
          <p:nvPr/>
        </p:nvGrpSpPr>
        <p:grpSpPr>
          <a:xfrm>
            <a:off x="1602202" y="-857746"/>
            <a:ext cx="8547808" cy="6834557"/>
            <a:chOff x="1602202" y="-857746"/>
            <a:chExt cx="8547808" cy="6834557"/>
          </a:xfrm>
        </p:grpSpPr>
        <p:grpSp>
          <p:nvGrpSpPr>
            <p:cNvPr id="784" name="Google Shape;784;p19"/>
            <p:cNvGrpSpPr/>
            <p:nvPr/>
          </p:nvGrpSpPr>
          <p:grpSpPr>
            <a:xfrm rot="-1447034">
              <a:off x="7783068" y="-583277"/>
              <a:ext cx="1909203" cy="2648348"/>
              <a:chOff x="266886" y="1393798"/>
              <a:chExt cx="1909227" cy="2648381"/>
            </a:xfrm>
          </p:grpSpPr>
          <p:sp>
            <p:nvSpPr>
              <p:cNvPr id="785" name="Google Shape;785;p19"/>
              <p:cNvSpPr/>
              <p:nvPr/>
            </p:nvSpPr>
            <p:spPr>
              <a:xfrm rot="-899995">
                <a:off x="677670" y="1544119"/>
                <a:ext cx="1343007" cy="1377926"/>
              </a:xfrm>
              <a:custGeom>
                <a:rect b="b" l="l" r="r" t="t"/>
                <a:pathLst>
                  <a:path extrusionOk="0" h="5201" w="5069">
                    <a:moveTo>
                      <a:pt x="2146" y="1"/>
                    </a:moveTo>
                    <a:cubicBezTo>
                      <a:pt x="2128" y="1"/>
                      <a:pt x="2110" y="5"/>
                      <a:pt x="2093" y="14"/>
                    </a:cubicBezTo>
                    <a:cubicBezTo>
                      <a:pt x="2079" y="23"/>
                      <a:pt x="2060" y="32"/>
                      <a:pt x="2047" y="46"/>
                    </a:cubicBezTo>
                    <a:cubicBezTo>
                      <a:pt x="2014" y="79"/>
                      <a:pt x="1981" y="111"/>
                      <a:pt x="1959" y="153"/>
                    </a:cubicBezTo>
                    <a:cubicBezTo>
                      <a:pt x="1931" y="209"/>
                      <a:pt x="1903" y="259"/>
                      <a:pt x="1884" y="315"/>
                    </a:cubicBezTo>
                    <a:cubicBezTo>
                      <a:pt x="1814" y="478"/>
                      <a:pt x="1768" y="645"/>
                      <a:pt x="1730" y="817"/>
                    </a:cubicBezTo>
                    <a:cubicBezTo>
                      <a:pt x="1665" y="1124"/>
                      <a:pt x="1614" y="1436"/>
                      <a:pt x="1568" y="1748"/>
                    </a:cubicBezTo>
                    <a:cubicBezTo>
                      <a:pt x="1535" y="1994"/>
                      <a:pt x="1507" y="2240"/>
                      <a:pt x="1484" y="2491"/>
                    </a:cubicBezTo>
                    <a:cubicBezTo>
                      <a:pt x="1466" y="2724"/>
                      <a:pt x="1451" y="2951"/>
                      <a:pt x="1447" y="3184"/>
                    </a:cubicBezTo>
                    <a:cubicBezTo>
                      <a:pt x="1442" y="3338"/>
                      <a:pt x="1442" y="3486"/>
                      <a:pt x="1442" y="3634"/>
                    </a:cubicBezTo>
                    <a:cubicBezTo>
                      <a:pt x="1442" y="3649"/>
                      <a:pt x="1447" y="3668"/>
                      <a:pt x="1438" y="3677"/>
                    </a:cubicBezTo>
                    <a:cubicBezTo>
                      <a:pt x="1419" y="3672"/>
                      <a:pt x="1419" y="3662"/>
                      <a:pt x="1419" y="3649"/>
                    </a:cubicBezTo>
                    <a:cubicBezTo>
                      <a:pt x="1401" y="3597"/>
                      <a:pt x="1382" y="3546"/>
                      <a:pt x="1367" y="3495"/>
                    </a:cubicBezTo>
                    <a:cubicBezTo>
                      <a:pt x="1317" y="3333"/>
                      <a:pt x="1266" y="3170"/>
                      <a:pt x="1200" y="3012"/>
                    </a:cubicBezTo>
                    <a:cubicBezTo>
                      <a:pt x="1088" y="2742"/>
                      <a:pt x="955" y="2477"/>
                      <a:pt x="796" y="2226"/>
                    </a:cubicBezTo>
                    <a:cubicBezTo>
                      <a:pt x="703" y="2078"/>
                      <a:pt x="610" y="1928"/>
                      <a:pt x="508" y="1784"/>
                    </a:cubicBezTo>
                    <a:cubicBezTo>
                      <a:pt x="452" y="1710"/>
                      <a:pt x="401" y="1636"/>
                      <a:pt x="335" y="1570"/>
                    </a:cubicBezTo>
                    <a:cubicBezTo>
                      <a:pt x="298" y="1533"/>
                      <a:pt x="262" y="1497"/>
                      <a:pt x="215" y="1469"/>
                    </a:cubicBezTo>
                    <a:cubicBezTo>
                      <a:pt x="196" y="1454"/>
                      <a:pt x="174" y="1445"/>
                      <a:pt x="155" y="1441"/>
                    </a:cubicBezTo>
                    <a:cubicBezTo>
                      <a:pt x="146" y="1439"/>
                      <a:pt x="138" y="1439"/>
                      <a:pt x="130" y="1439"/>
                    </a:cubicBezTo>
                    <a:cubicBezTo>
                      <a:pt x="81" y="1439"/>
                      <a:pt x="31" y="1464"/>
                      <a:pt x="15" y="1520"/>
                    </a:cubicBezTo>
                    <a:cubicBezTo>
                      <a:pt x="6" y="1548"/>
                      <a:pt x="1" y="1576"/>
                      <a:pt x="1" y="1604"/>
                    </a:cubicBezTo>
                    <a:cubicBezTo>
                      <a:pt x="1" y="1654"/>
                      <a:pt x="6" y="1710"/>
                      <a:pt x="15" y="1757"/>
                    </a:cubicBezTo>
                    <a:cubicBezTo>
                      <a:pt x="52" y="1919"/>
                      <a:pt x="108" y="2078"/>
                      <a:pt x="174" y="2226"/>
                    </a:cubicBezTo>
                    <a:cubicBezTo>
                      <a:pt x="234" y="2351"/>
                      <a:pt x="294" y="2477"/>
                      <a:pt x="363" y="2598"/>
                    </a:cubicBezTo>
                    <a:cubicBezTo>
                      <a:pt x="461" y="2761"/>
                      <a:pt x="558" y="2928"/>
                      <a:pt x="657" y="3091"/>
                    </a:cubicBezTo>
                    <a:cubicBezTo>
                      <a:pt x="782" y="3300"/>
                      <a:pt x="917" y="3505"/>
                      <a:pt x="1056" y="3705"/>
                    </a:cubicBezTo>
                    <a:cubicBezTo>
                      <a:pt x="1172" y="3876"/>
                      <a:pt x="1294" y="4048"/>
                      <a:pt x="1395" y="4230"/>
                    </a:cubicBezTo>
                    <a:cubicBezTo>
                      <a:pt x="1405" y="4248"/>
                      <a:pt x="1419" y="4267"/>
                      <a:pt x="1433" y="4281"/>
                    </a:cubicBezTo>
                    <a:cubicBezTo>
                      <a:pt x="1549" y="4397"/>
                      <a:pt x="1665" y="4505"/>
                      <a:pt x="1800" y="4597"/>
                    </a:cubicBezTo>
                    <a:cubicBezTo>
                      <a:pt x="1819" y="4611"/>
                      <a:pt x="1837" y="4625"/>
                      <a:pt x="1852" y="4638"/>
                    </a:cubicBezTo>
                    <a:cubicBezTo>
                      <a:pt x="1925" y="4700"/>
                      <a:pt x="2009" y="4737"/>
                      <a:pt x="2084" y="4783"/>
                    </a:cubicBezTo>
                    <a:cubicBezTo>
                      <a:pt x="2093" y="4788"/>
                      <a:pt x="2098" y="4792"/>
                      <a:pt x="2107" y="4792"/>
                    </a:cubicBezTo>
                    <a:cubicBezTo>
                      <a:pt x="2219" y="4839"/>
                      <a:pt x="2330" y="4881"/>
                      <a:pt x="2442" y="4927"/>
                    </a:cubicBezTo>
                    <a:cubicBezTo>
                      <a:pt x="2633" y="5001"/>
                      <a:pt x="2828" y="5076"/>
                      <a:pt x="3027" y="5140"/>
                    </a:cubicBezTo>
                    <a:cubicBezTo>
                      <a:pt x="3111" y="5168"/>
                      <a:pt x="3195" y="5187"/>
                      <a:pt x="3279" y="5196"/>
                    </a:cubicBezTo>
                    <a:cubicBezTo>
                      <a:pt x="3300" y="5199"/>
                      <a:pt x="3321" y="5200"/>
                      <a:pt x="3342" y="5200"/>
                    </a:cubicBezTo>
                    <a:cubicBezTo>
                      <a:pt x="3370" y="5200"/>
                      <a:pt x="3398" y="5198"/>
                      <a:pt x="3427" y="5192"/>
                    </a:cubicBezTo>
                    <a:cubicBezTo>
                      <a:pt x="3459" y="5187"/>
                      <a:pt x="3487" y="5174"/>
                      <a:pt x="3515" y="5155"/>
                    </a:cubicBezTo>
                    <a:cubicBezTo>
                      <a:pt x="3557" y="5123"/>
                      <a:pt x="3566" y="5052"/>
                      <a:pt x="3538" y="5011"/>
                    </a:cubicBezTo>
                    <a:cubicBezTo>
                      <a:pt x="3525" y="4988"/>
                      <a:pt x="3506" y="4964"/>
                      <a:pt x="3483" y="4945"/>
                    </a:cubicBezTo>
                    <a:cubicBezTo>
                      <a:pt x="3455" y="4927"/>
                      <a:pt x="3422" y="4908"/>
                      <a:pt x="3390" y="4889"/>
                    </a:cubicBezTo>
                    <a:cubicBezTo>
                      <a:pt x="3325" y="4862"/>
                      <a:pt x="3260" y="4829"/>
                      <a:pt x="3195" y="4797"/>
                    </a:cubicBezTo>
                    <a:cubicBezTo>
                      <a:pt x="3092" y="4750"/>
                      <a:pt x="2991" y="4700"/>
                      <a:pt x="2888" y="4653"/>
                    </a:cubicBezTo>
                    <a:cubicBezTo>
                      <a:pt x="2716" y="4578"/>
                      <a:pt x="2534" y="4518"/>
                      <a:pt x="2358" y="4458"/>
                    </a:cubicBezTo>
                    <a:cubicBezTo>
                      <a:pt x="2288" y="4434"/>
                      <a:pt x="2214" y="4415"/>
                      <a:pt x="2144" y="4393"/>
                    </a:cubicBezTo>
                    <a:cubicBezTo>
                      <a:pt x="2139" y="4393"/>
                      <a:pt x="2139" y="4387"/>
                      <a:pt x="2135" y="4387"/>
                    </a:cubicBezTo>
                    <a:cubicBezTo>
                      <a:pt x="2135" y="4378"/>
                      <a:pt x="2139" y="4374"/>
                      <a:pt x="2144" y="4374"/>
                    </a:cubicBezTo>
                    <a:cubicBezTo>
                      <a:pt x="2238" y="4370"/>
                      <a:pt x="2330" y="4365"/>
                      <a:pt x="2423" y="4359"/>
                    </a:cubicBezTo>
                    <a:cubicBezTo>
                      <a:pt x="2581" y="4351"/>
                      <a:pt x="2740" y="4351"/>
                      <a:pt x="2897" y="4342"/>
                    </a:cubicBezTo>
                    <a:cubicBezTo>
                      <a:pt x="3069" y="4337"/>
                      <a:pt x="3242" y="4314"/>
                      <a:pt x="3409" y="4286"/>
                    </a:cubicBezTo>
                    <a:cubicBezTo>
                      <a:pt x="3641" y="4243"/>
                      <a:pt x="3873" y="4183"/>
                      <a:pt x="4096" y="4104"/>
                    </a:cubicBezTo>
                    <a:cubicBezTo>
                      <a:pt x="4227" y="4058"/>
                      <a:pt x="4357" y="4007"/>
                      <a:pt x="4482" y="3947"/>
                    </a:cubicBezTo>
                    <a:cubicBezTo>
                      <a:pt x="4525" y="3923"/>
                      <a:pt x="4566" y="3895"/>
                      <a:pt x="4603" y="3863"/>
                    </a:cubicBezTo>
                    <a:cubicBezTo>
                      <a:pt x="4622" y="3849"/>
                      <a:pt x="4641" y="3830"/>
                      <a:pt x="4650" y="3807"/>
                    </a:cubicBezTo>
                    <a:cubicBezTo>
                      <a:pt x="4678" y="3751"/>
                      <a:pt x="4654" y="3696"/>
                      <a:pt x="4598" y="3668"/>
                    </a:cubicBezTo>
                    <a:cubicBezTo>
                      <a:pt x="4575" y="3658"/>
                      <a:pt x="4553" y="3649"/>
                      <a:pt x="4529" y="3649"/>
                    </a:cubicBezTo>
                    <a:cubicBezTo>
                      <a:pt x="4491" y="3644"/>
                      <a:pt x="4454" y="3640"/>
                      <a:pt x="4418" y="3634"/>
                    </a:cubicBezTo>
                    <a:cubicBezTo>
                      <a:pt x="4374" y="3633"/>
                      <a:pt x="4330" y="3633"/>
                      <a:pt x="4286" y="3633"/>
                    </a:cubicBezTo>
                    <a:cubicBezTo>
                      <a:pt x="4165" y="3633"/>
                      <a:pt x="4045" y="3637"/>
                      <a:pt x="3925" y="3644"/>
                    </a:cubicBezTo>
                    <a:cubicBezTo>
                      <a:pt x="3613" y="3668"/>
                      <a:pt x="3306" y="3718"/>
                      <a:pt x="3000" y="3774"/>
                    </a:cubicBezTo>
                    <a:cubicBezTo>
                      <a:pt x="2888" y="3793"/>
                      <a:pt x="2772" y="3821"/>
                      <a:pt x="2660" y="3844"/>
                    </a:cubicBezTo>
                    <a:cubicBezTo>
                      <a:pt x="2549" y="3872"/>
                      <a:pt x="2437" y="3904"/>
                      <a:pt x="2330" y="3937"/>
                    </a:cubicBezTo>
                    <a:cubicBezTo>
                      <a:pt x="2324" y="3937"/>
                      <a:pt x="2318" y="3941"/>
                      <a:pt x="2311" y="3941"/>
                    </a:cubicBezTo>
                    <a:cubicBezTo>
                      <a:pt x="2308" y="3941"/>
                      <a:pt x="2305" y="3940"/>
                      <a:pt x="2302" y="3937"/>
                    </a:cubicBezTo>
                    <a:cubicBezTo>
                      <a:pt x="2307" y="3928"/>
                      <a:pt x="2311" y="3928"/>
                      <a:pt x="2321" y="3923"/>
                    </a:cubicBezTo>
                    <a:cubicBezTo>
                      <a:pt x="2377" y="3895"/>
                      <a:pt x="2437" y="3863"/>
                      <a:pt x="2498" y="3830"/>
                    </a:cubicBezTo>
                    <a:cubicBezTo>
                      <a:pt x="2656" y="3741"/>
                      <a:pt x="2823" y="3658"/>
                      <a:pt x="2985" y="3579"/>
                    </a:cubicBezTo>
                    <a:cubicBezTo>
                      <a:pt x="3158" y="3495"/>
                      <a:pt x="3325" y="3407"/>
                      <a:pt x="3487" y="3314"/>
                    </a:cubicBezTo>
                    <a:cubicBezTo>
                      <a:pt x="3692" y="3198"/>
                      <a:pt x="3897" y="3076"/>
                      <a:pt x="4101" y="2956"/>
                    </a:cubicBezTo>
                    <a:cubicBezTo>
                      <a:pt x="4255" y="2859"/>
                      <a:pt x="4408" y="2765"/>
                      <a:pt x="4557" y="2658"/>
                    </a:cubicBezTo>
                    <a:cubicBezTo>
                      <a:pt x="4673" y="2570"/>
                      <a:pt x="4789" y="2477"/>
                      <a:pt x="4892" y="2370"/>
                    </a:cubicBezTo>
                    <a:cubicBezTo>
                      <a:pt x="4943" y="2314"/>
                      <a:pt x="4989" y="2259"/>
                      <a:pt x="5027" y="2194"/>
                    </a:cubicBezTo>
                    <a:cubicBezTo>
                      <a:pt x="5045" y="2162"/>
                      <a:pt x="5064" y="2128"/>
                      <a:pt x="5064" y="2091"/>
                    </a:cubicBezTo>
                    <a:cubicBezTo>
                      <a:pt x="5068" y="2031"/>
                      <a:pt x="5031" y="1989"/>
                      <a:pt x="4971" y="1984"/>
                    </a:cubicBezTo>
                    <a:cubicBezTo>
                      <a:pt x="4952" y="1984"/>
                      <a:pt x="4933" y="1984"/>
                      <a:pt x="4915" y="1989"/>
                    </a:cubicBezTo>
                    <a:cubicBezTo>
                      <a:pt x="4896" y="1994"/>
                      <a:pt x="4877" y="1999"/>
                      <a:pt x="4864" y="2008"/>
                    </a:cubicBezTo>
                    <a:cubicBezTo>
                      <a:pt x="4748" y="2044"/>
                      <a:pt x="4641" y="2096"/>
                      <a:pt x="4534" y="2147"/>
                    </a:cubicBezTo>
                    <a:cubicBezTo>
                      <a:pt x="4139" y="2329"/>
                      <a:pt x="3766" y="2533"/>
                      <a:pt x="3399" y="2761"/>
                    </a:cubicBezTo>
                    <a:cubicBezTo>
                      <a:pt x="3064" y="2960"/>
                      <a:pt x="2744" y="3184"/>
                      <a:pt x="2433" y="3417"/>
                    </a:cubicBezTo>
                    <a:cubicBezTo>
                      <a:pt x="2423" y="3421"/>
                      <a:pt x="2414" y="3435"/>
                      <a:pt x="2390" y="3435"/>
                    </a:cubicBezTo>
                    <a:cubicBezTo>
                      <a:pt x="2442" y="3379"/>
                      <a:pt x="2479" y="3323"/>
                      <a:pt x="2521" y="3272"/>
                    </a:cubicBezTo>
                    <a:cubicBezTo>
                      <a:pt x="2600" y="3175"/>
                      <a:pt x="2665" y="3072"/>
                      <a:pt x="2740" y="2970"/>
                    </a:cubicBezTo>
                    <a:cubicBezTo>
                      <a:pt x="2813" y="2863"/>
                      <a:pt x="2879" y="2752"/>
                      <a:pt x="2948" y="2640"/>
                    </a:cubicBezTo>
                    <a:cubicBezTo>
                      <a:pt x="2948" y="2636"/>
                      <a:pt x="2953" y="2630"/>
                      <a:pt x="2953" y="2630"/>
                    </a:cubicBezTo>
                    <a:cubicBezTo>
                      <a:pt x="3013" y="2529"/>
                      <a:pt x="3069" y="2430"/>
                      <a:pt x="3130" y="2333"/>
                    </a:cubicBezTo>
                    <a:cubicBezTo>
                      <a:pt x="3274" y="2100"/>
                      <a:pt x="3431" y="1877"/>
                      <a:pt x="3571" y="1645"/>
                    </a:cubicBezTo>
                    <a:cubicBezTo>
                      <a:pt x="3650" y="1520"/>
                      <a:pt x="3729" y="1390"/>
                      <a:pt x="3800" y="1259"/>
                    </a:cubicBezTo>
                    <a:cubicBezTo>
                      <a:pt x="3817" y="1227"/>
                      <a:pt x="3832" y="1194"/>
                      <a:pt x="3841" y="1157"/>
                    </a:cubicBezTo>
                    <a:cubicBezTo>
                      <a:pt x="3848" y="1098"/>
                      <a:pt x="3813" y="1055"/>
                      <a:pt x="3762" y="1055"/>
                    </a:cubicBezTo>
                    <a:cubicBezTo>
                      <a:pt x="3753" y="1055"/>
                      <a:pt x="3744" y="1056"/>
                      <a:pt x="3734" y="1059"/>
                    </a:cubicBezTo>
                    <a:cubicBezTo>
                      <a:pt x="3710" y="1064"/>
                      <a:pt x="3692" y="1078"/>
                      <a:pt x="3673" y="1092"/>
                    </a:cubicBezTo>
                    <a:cubicBezTo>
                      <a:pt x="3627" y="1124"/>
                      <a:pt x="3585" y="1162"/>
                      <a:pt x="3549" y="1203"/>
                    </a:cubicBezTo>
                    <a:cubicBezTo>
                      <a:pt x="3367" y="1390"/>
                      <a:pt x="3204" y="1589"/>
                      <a:pt x="3046" y="1793"/>
                    </a:cubicBezTo>
                    <a:cubicBezTo>
                      <a:pt x="2967" y="1892"/>
                      <a:pt x="2892" y="1994"/>
                      <a:pt x="2818" y="2096"/>
                    </a:cubicBezTo>
                    <a:cubicBezTo>
                      <a:pt x="2744" y="2194"/>
                      <a:pt x="2665" y="2291"/>
                      <a:pt x="2590" y="2394"/>
                    </a:cubicBezTo>
                    <a:cubicBezTo>
                      <a:pt x="2502" y="2519"/>
                      <a:pt x="2414" y="2645"/>
                      <a:pt x="2330" y="2770"/>
                    </a:cubicBezTo>
                    <a:cubicBezTo>
                      <a:pt x="2307" y="2803"/>
                      <a:pt x="2288" y="2835"/>
                      <a:pt x="2270" y="2872"/>
                    </a:cubicBezTo>
                    <a:cubicBezTo>
                      <a:pt x="2148" y="3054"/>
                      <a:pt x="2028" y="3230"/>
                      <a:pt x="1921" y="3421"/>
                    </a:cubicBezTo>
                    <a:cubicBezTo>
                      <a:pt x="1903" y="3449"/>
                      <a:pt x="1884" y="3481"/>
                      <a:pt x="1865" y="3514"/>
                    </a:cubicBezTo>
                    <a:cubicBezTo>
                      <a:pt x="1847" y="3546"/>
                      <a:pt x="1824" y="3584"/>
                      <a:pt x="1805" y="3616"/>
                    </a:cubicBezTo>
                    <a:cubicBezTo>
                      <a:pt x="1800" y="3616"/>
                      <a:pt x="1796" y="3616"/>
                      <a:pt x="1796" y="3621"/>
                    </a:cubicBezTo>
                    <a:cubicBezTo>
                      <a:pt x="1786" y="3612"/>
                      <a:pt x="1796" y="3602"/>
                      <a:pt x="1796" y="3593"/>
                    </a:cubicBezTo>
                    <a:cubicBezTo>
                      <a:pt x="1828" y="3458"/>
                      <a:pt x="1865" y="3327"/>
                      <a:pt x="1893" y="3194"/>
                    </a:cubicBezTo>
                    <a:cubicBezTo>
                      <a:pt x="1963" y="2896"/>
                      <a:pt x="2014" y="2589"/>
                      <a:pt x="2056" y="2287"/>
                    </a:cubicBezTo>
                    <a:cubicBezTo>
                      <a:pt x="2088" y="2022"/>
                      <a:pt x="2120" y="1757"/>
                      <a:pt x="2148" y="1492"/>
                    </a:cubicBezTo>
                    <a:cubicBezTo>
                      <a:pt x="2182" y="1194"/>
                      <a:pt x="2210" y="892"/>
                      <a:pt x="2238" y="590"/>
                    </a:cubicBezTo>
                    <a:cubicBezTo>
                      <a:pt x="2246" y="497"/>
                      <a:pt x="2255" y="399"/>
                      <a:pt x="2265" y="306"/>
                    </a:cubicBezTo>
                    <a:lnTo>
                      <a:pt x="2265" y="158"/>
                    </a:lnTo>
                    <a:cubicBezTo>
                      <a:pt x="2265" y="125"/>
                      <a:pt x="2260" y="92"/>
                      <a:pt x="2242" y="60"/>
                    </a:cubicBezTo>
                    <a:cubicBezTo>
                      <a:pt x="2220" y="21"/>
                      <a:pt x="2184" y="1"/>
                      <a:pt x="21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86" name="Google Shape;786;p19"/>
              <p:cNvGrpSpPr/>
              <p:nvPr/>
            </p:nvGrpSpPr>
            <p:grpSpPr>
              <a:xfrm>
                <a:off x="266886" y="2327938"/>
                <a:ext cx="1691252" cy="1714240"/>
                <a:chOff x="266886" y="2327938"/>
                <a:chExt cx="1691252" cy="1714240"/>
              </a:xfrm>
            </p:grpSpPr>
            <p:sp>
              <p:nvSpPr>
                <p:cNvPr id="787" name="Google Shape;787;p19"/>
                <p:cNvSpPr/>
                <p:nvPr/>
              </p:nvSpPr>
              <p:spPr>
                <a:xfrm rot="9764862">
                  <a:off x="441008" y="2496095"/>
                  <a:ext cx="1343008" cy="1377928"/>
                </a:xfrm>
                <a:custGeom>
                  <a:rect b="b" l="l" r="r" t="t"/>
                  <a:pathLst>
                    <a:path extrusionOk="0" h="5201" w="5069">
                      <a:moveTo>
                        <a:pt x="2146" y="1"/>
                      </a:moveTo>
                      <a:cubicBezTo>
                        <a:pt x="2128" y="1"/>
                        <a:pt x="2110" y="5"/>
                        <a:pt x="2093" y="14"/>
                      </a:cubicBezTo>
                      <a:cubicBezTo>
                        <a:pt x="2079" y="23"/>
                        <a:pt x="2060" y="32"/>
                        <a:pt x="2047" y="46"/>
                      </a:cubicBezTo>
                      <a:cubicBezTo>
                        <a:pt x="2014" y="79"/>
                        <a:pt x="1981" y="111"/>
                        <a:pt x="1959" y="153"/>
                      </a:cubicBezTo>
                      <a:cubicBezTo>
                        <a:pt x="1931" y="209"/>
                        <a:pt x="1903" y="259"/>
                        <a:pt x="1884" y="315"/>
                      </a:cubicBezTo>
                      <a:cubicBezTo>
                        <a:pt x="1814" y="478"/>
                        <a:pt x="1768" y="645"/>
                        <a:pt x="1730" y="817"/>
                      </a:cubicBezTo>
                      <a:cubicBezTo>
                        <a:pt x="1665" y="1124"/>
                        <a:pt x="1614" y="1436"/>
                        <a:pt x="1568" y="1748"/>
                      </a:cubicBezTo>
                      <a:cubicBezTo>
                        <a:pt x="1535" y="1994"/>
                        <a:pt x="1507" y="2240"/>
                        <a:pt x="1484" y="2491"/>
                      </a:cubicBezTo>
                      <a:cubicBezTo>
                        <a:pt x="1466" y="2724"/>
                        <a:pt x="1451" y="2951"/>
                        <a:pt x="1447" y="3184"/>
                      </a:cubicBezTo>
                      <a:cubicBezTo>
                        <a:pt x="1442" y="3338"/>
                        <a:pt x="1442" y="3486"/>
                        <a:pt x="1442" y="3634"/>
                      </a:cubicBezTo>
                      <a:cubicBezTo>
                        <a:pt x="1442" y="3649"/>
                        <a:pt x="1447" y="3668"/>
                        <a:pt x="1438" y="3677"/>
                      </a:cubicBezTo>
                      <a:cubicBezTo>
                        <a:pt x="1419" y="3672"/>
                        <a:pt x="1419" y="3662"/>
                        <a:pt x="1419" y="3649"/>
                      </a:cubicBezTo>
                      <a:cubicBezTo>
                        <a:pt x="1401" y="3597"/>
                        <a:pt x="1382" y="3546"/>
                        <a:pt x="1367" y="3495"/>
                      </a:cubicBezTo>
                      <a:cubicBezTo>
                        <a:pt x="1317" y="3333"/>
                        <a:pt x="1266" y="3170"/>
                        <a:pt x="1200" y="3012"/>
                      </a:cubicBezTo>
                      <a:cubicBezTo>
                        <a:pt x="1088" y="2742"/>
                        <a:pt x="955" y="2477"/>
                        <a:pt x="796" y="2226"/>
                      </a:cubicBezTo>
                      <a:cubicBezTo>
                        <a:pt x="703" y="2078"/>
                        <a:pt x="610" y="1928"/>
                        <a:pt x="508" y="1784"/>
                      </a:cubicBezTo>
                      <a:cubicBezTo>
                        <a:pt x="452" y="1710"/>
                        <a:pt x="401" y="1636"/>
                        <a:pt x="335" y="1570"/>
                      </a:cubicBezTo>
                      <a:cubicBezTo>
                        <a:pt x="298" y="1533"/>
                        <a:pt x="262" y="1497"/>
                        <a:pt x="215" y="1469"/>
                      </a:cubicBezTo>
                      <a:cubicBezTo>
                        <a:pt x="196" y="1454"/>
                        <a:pt x="174" y="1445"/>
                        <a:pt x="155" y="1441"/>
                      </a:cubicBezTo>
                      <a:cubicBezTo>
                        <a:pt x="146" y="1439"/>
                        <a:pt x="138" y="1439"/>
                        <a:pt x="130" y="1439"/>
                      </a:cubicBezTo>
                      <a:cubicBezTo>
                        <a:pt x="81" y="1439"/>
                        <a:pt x="31" y="1464"/>
                        <a:pt x="15" y="1520"/>
                      </a:cubicBezTo>
                      <a:cubicBezTo>
                        <a:pt x="6" y="1548"/>
                        <a:pt x="1" y="1576"/>
                        <a:pt x="1" y="1604"/>
                      </a:cubicBezTo>
                      <a:cubicBezTo>
                        <a:pt x="1" y="1654"/>
                        <a:pt x="6" y="1710"/>
                        <a:pt x="15" y="1757"/>
                      </a:cubicBezTo>
                      <a:cubicBezTo>
                        <a:pt x="52" y="1919"/>
                        <a:pt x="108" y="2078"/>
                        <a:pt x="174" y="2226"/>
                      </a:cubicBezTo>
                      <a:cubicBezTo>
                        <a:pt x="234" y="2351"/>
                        <a:pt x="294" y="2477"/>
                        <a:pt x="363" y="2598"/>
                      </a:cubicBezTo>
                      <a:cubicBezTo>
                        <a:pt x="461" y="2761"/>
                        <a:pt x="558" y="2928"/>
                        <a:pt x="657" y="3091"/>
                      </a:cubicBezTo>
                      <a:cubicBezTo>
                        <a:pt x="782" y="3300"/>
                        <a:pt x="917" y="3505"/>
                        <a:pt x="1056" y="3705"/>
                      </a:cubicBezTo>
                      <a:cubicBezTo>
                        <a:pt x="1172" y="3876"/>
                        <a:pt x="1294" y="4048"/>
                        <a:pt x="1395" y="4230"/>
                      </a:cubicBezTo>
                      <a:cubicBezTo>
                        <a:pt x="1405" y="4248"/>
                        <a:pt x="1419" y="4267"/>
                        <a:pt x="1433" y="4281"/>
                      </a:cubicBezTo>
                      <a:cubicBezTo>
                        <a:pt x="1549" y="4397"/>
                        <a:pt x="1665" y="4505"/>
                        <a:pt x="1800" y="4597"/>
                      </a:cubicBezTo>
                      <a:cubicBezTo>
                        <a:pt x="1819" y="4611"/>
                        <a:pt x="1837" y="4625"/>
                        <a:pt x="1852" y="4638"/>
                      </a:cubicBezTo>
                      <a:cubicBezTo>
                        <a:pt x="1925" y="4700"/>
                        <a:pt x="2009" y="4737"/>
                        <a:pt x="2084" y="4783"/>
                      </a:cubicBezTo>
                      <a:cubicBezTo>
                        <a:pt x="2093" y="4788"/>
                        <a:pt x="2098" y="4792"/>
                        <a:pt x="2107" y="4792"/>
                      </a:cubicBezTo>
                      <a:cubicBezTo>
                        <a:pt x="2219" y="4839"/>
                        <a:pt x="2330" y="4881"/>
                        <a:pt x="2442" y="4927"/>
                      </a:cubicBezTo>
                      <a:cubicBezTo>
                        <a:pt x="2633" y="5001"/>
                        <a:pt x="2828" y="5076"/>
                        <a:pt x="3027" y="5140"/>
                      </a:cubicBezTo>
                      <a:cubicBezTo>
                        <a:pt x="3111" y="5168"/>
                        <a:pt x="3195" y="5187"/>
                        <a:pt x="3279" y="5196"/>
                      </a:cubicBezTo>
                      <a:cubicBezTo>
                        <a:pt x="3300" y="5199"/>
                        <a:pt x="3321" y="5200"/>
                        <a:pt x="3342" y="5200"/>
                      </a:cubicBezTo>
                      <a:cubicBezTo>
                        <a:pt x="3370" y="5200"/>
                        <a:pt x="3398" y="5198"/>
                        <a:pt x="3427" y="5192"/>
                      </a:cubicBezTo>
                      <a:cubicBezTo>
                        <a:pt x="3459" y="5187"/>
                        <a:pt x="3487" y="5174"/>
                        <a:pt x="3515" y="5155"/>
                      </a:cubicBezTo>
                      <a:cubicBezTo>
                        <a:pt x="3557" y="5123"/>
                        <a:pt x="3566" y="5052"/>
                        <a:pt x="3538" y="5011"/>
                      </a:cubicBezTo>
                      <a:cubicBezTo>
                        <a:pt x="3525" y="4988"/>
                        <a:pt x="3506" y="4964"/>
                        <a:pt x="3483" y="4945"/>
                      </a:cubicBezTo>
                      <a:cubicBezTo>
                        <a:pt x="3455" y="4927"/>
                        <a:pt x="3422" y="4908"/>
                        <a:pt x="3390" y="4889"/>
                      </a:cubicBezTo>
                      <a:cubicBezTo>
                        <a:pt x="3325" y="4862"/>
                        <a:pt x="3260" y="4829"/>
                        <a:pt x="3195" y="4797"/>
                      </a:cubicBezTo>
                      <a:cubicBezTo>
                        <a:pt x="3092" y="4750"/>
                        <a:pt x="2991" y="4700"/>
                        <a:pt x="2888" y="4653"/>
                      </a:cubicBezTo>
                      <a:cubicBezTo>
                        <a:pt x="2716" y="4578"/>
                        <a:pt x="2534" y="4518"/>
                        <a:pt x="2358" y="4458"/>
                      </a:cubicBezTo>
                      <a:cubicBezTo>
                        <a:pt x="2288" y="4434"/>
                        <a:pt x="2214" y="4415"/>
                        <a:pt x="2144" y="4393"/>
                      </a:cubicBezTo>
                      <a:cubicBezTo>
                        <a:pt x="2139" y="4393"/>
                        <a:pt x="2139" y="4387"/>
                        <a:pt x="2135" y="4387"/>
                      </a:cubicBezTo>
                      <a:cubicBezTo>
                        <a:pt x="2135" y="4378"/>
                        <a:pt x="2139" y="4374"/>
                        <a:pt x="2144" y="4374"/>
                      </a:cubicBezTo>
                      <a:cubicBezTo>
                        <a:pt x="2238" y="4370"/>
                        <a:pt x="2330" y="4365"/>
                        <a:pt x="2423" y="4359"/>
                      </a:cubicBezTo>
                      <a:cubicBezTo>
                        <a:pt x="2581" y="4351"/>
                        <a:pt x="2740" y="4351"/>
                        <a:pt x="2897" y="4342"/>
                      </a:cubicBezTo>
                      <a:cubicBezTo>
                        <a:pt x="3069" y="4337"/>
                        <a:pt x="3242" y="4314"/>
                        <a:pt x="3409" y="4286"/>
                      </a:cubicBezTo>
                      <a:cubicBezTo>
                        <a:pt x="3641" y="4243"/>
                        <a:pt x="3873" y="4183"/>
                        <a:pt x="4096" y="4104"/>
                      </a:cubicBezTo>
                      <a:cubicBezTo>
                        <a:pt x="4227" y="4058"/>
                        <a:pt x="4357" y="4007"/>
                        <a:pt x="4482" y="3947"/>
                      </a:cubicBezTo>
                      <a:cubicBezTo>
                        <a:pt x="4525" y="3923"/>
                        <a:pt x="4566" y="3895"/>
                        <a:pt x="4603" y="3863"/>
                      </a:cubicBezTo>
                      <a:cubicBezTo>
                        <a:pt x="4622" y="3849"/>
                        <a:pt x="4641" y="3830"/>
                        <a:pt x="4650" y="3807"/>
                      </a:cubicBezTo>
                      <a:cubicBezTo>
                        <a:pt x="4678" y="3751"/>
                        <a:pt x="4654" y="3696"/>
                        <a:pt x="4598" y="3668"/>
                      </a:cubicBezTo>
                      <a:cubicBezTo>
                        <a:pt x="4575" y="3658"/>
                        <a:pt x="4553" y="3649"/>
                        <a:pt x="4529" y="3649"/>
                      </a:cubicBezTo>
                      <a:cubicBezTo>
                        <a:pt x="4491" y="3644"/>
                        <a:pt x="4454" y="3640"/>
                        <a:pt x="4418" y="3634"/>
                      </a:cubicBezTo>
                      <a:cubicBezTo>
                        <a:pt x="4374" y="3633"/>
                        <a:pt x="4330" y="3633"/>
                        <a:pt x="4286" y="3633"/>
                      </a:cubicBezTo>
                      <a:cubicBezTo>
                        <a:pt x="4165" y="3633"/>
                        <a:pt x="4045" y="3637"/>
                        <a:pt x="3925" y="3644"/>
                      </a:cubicBezTo>
                      <a:cubicBezTo>
                        <a:pt x="3613" y="3668"/>
                        <a:pt x="3306" y="3718"/>
                        <a:pt x="3000" y="3774"/>
                      </a:cubicBezTo>
                      <a:cubicBezTo>
                        <a:pt x="2888" y="3793"/>
                        <a:pt x="2772" y="3821"/>
                        <a:pt x="2660" y="3844"/>
                      </a:cubicBezTo>
                      <a:cubicBezTo>
                        <a:pt x="2549" y="3872"/>
                        <a:pt x="2437" y="3904"/>
                        <a:pt x="2330" y="3937"/>
                      </a:cubicBezTo>
                      <a:cubicBezTo>
                        <a:pt x="2324" y="3937"/>
                        <a:pt x="2318" y="3941"/>
                        <a:pt x="2311" y="3941"/>
                      </a:cubicBezTo>
                      <a:cubicBezTo>
                        <a:pt x="2308" y="3941"/>
                        <a:pt x="2305" y="3940"/>
                        <a:pt x="2302" y="3937"/>
                      </a:cubicBezTo>
                      <a:cubicBezTo>
                        <a:pt x="2307" y="3928"/>
                        <a:pt x="2311" y="3928"/>
                        <a:pt x="2321" y="3923"/>
                      </a:cubicBezTo>
                      <a:cubicBezTo>
                        <a:pt x="2377" y="3895"/>
                        <a:pt x="2437" y="3863"/>
                        <a:pt x="2498" y="3830"/>
                      </a:cubicBezTo>
                      <a:cubicBezTo>
                        <a:pt x="2656" y="3741"/>
                        <a:pt x="2823" y="3658"/>
                        <a:pt x="2985" y="3579"/>
                      </a:cubicBezTo>
                      <a:cubicBezTo>
                        <a:pt x="3158" y="3495"/>
                        <a:pt x="3325" y="3407"/>
                        <a:pt x="3487" y="3314"/>
                      </a:cubicBezTo>
                      <a:cubicBezTo>
                        <a:pt x="3692" y="3198"/>
                        <a:pt x="3897" y="3076"/>
                        <a:pt x="4101" y="2956"/>
                      </a:cubicBezTo>
                      <a:cubicBezTo>
                        <a:pt x="4255" y="2859"/>
                        <a:pt x="4408" y="2765"/>
                        <a:pt x="4557" y="2658"/>
                      </a:cubicBezTo>
                      <a:cubicBezTo>
                        <a:pt x="4673" y="2570"/>
                        <a:pt x="4789" y="2477"/>
                        <a:pt x="4892" y="2370"/>
                      </a:cubicBezTo>
                      <a:cubicBezTo>
                        <a:pt x="4943" y="2314"/>
                        <a:pt x="4989" y="2259"/>
                        <a:pt x="5027" y="2194"/>
                      </a:cubicBezTo>
                      <a:cubicBezTo>
                        <a:pt x="5045" y="2162"/>
                        <a:pt x="5064" y="2128"/>
                        <a:pt x="5064" y="2091"/>
                      </a:cubicBezTo>
                      <a:cubicBezTo>
                        <a:pt x="5068" y="2031"/>
                        <a:pt x="5031" y="1989"/>
                        <a:pt x="4971" y="1984"/>
                      </a:cubicBezTo>
                      <a:cubicBezTo>
                        <a:pt x="4952" y="1984"/>
                        <a:pt x="4933" y="1984"/>
                        <a:pt x="4915" y="1989"/>
                      </a:cubicBezTo>
                      <a:cubicBezTo>
                        <a:pt x="4896" y="1994"/>
                        <a:pt x="4877" y="1999"/>
                        <a:pt x="4864" y="2008"/>
                      </a:cubicBezTo>
                      <a:cubicBezTo>
                        <a:pt x="4748" y="2044"/>
                        <a:pt x="4641" y="2096"/>
                        <a:pt x="4534" y="2147"/>
                      </a:cubicBezTo>
                      <a:cubicBezTo>
                        <a:pt x="4139" y="2329"/>
                        <a:pt x="3766" y="2533"/>
                        <a:pt x="3399" y="2761"/>
                      </a:cubicBezTo>
                      <a:cubicBezTo>
                        <a:pt x="3064" y="2960"/>
                        <a:pt x="2744" y="3184"/>
                        <a:pt x="2433" y="3417"/>
                      </a:cubicBezTo>
                      <a:cubicBezTo>
                        <a:pt x="2423" y="3421"/>
                        <a:pt x="2414" y="3435"/>
                        <a:pt x="2390" y="3435"/>
                      </a:cubicBezTo>
                      <a:cubicBezTo>
                        <a:pt x="2442" y="3379"/>
                        <a:pt x="2479" y="3323"/>
                        <a:pt x="2521" y="3272"/>
                      </a:cubicBezTo>
                      <a:cubicBezTo>
                        <a:pt x="2600" y="3175"/>
                        <a:pt x="2665" y="3072"/>
                        <a:pt x="2740" y="2970"/>
                      </a:cubicBezTo>
                      <a:cubicBezTo>
                        <a:pt x="2813" y="2863"/>
                        <a:pt x="2879" y="2752"/>
                        <a:pt x="2948" y="2640"/>
                      </a:cubicBezTo>
                      <a:cubicBezTo>
                        <a:pt x="2948" y="2636"/>
                        <a:pt x="2953" y="2630"/>
                        <a:pt x="2953" y="2630"/>
                      </a:cubicBezTo>
                      <a:cubicBezTo>
                        <a:pt x="3013" y="2529"/>
                        <a:pt x="3069" y="2430"/>
                        <a:pt x="3130" y="2333"/>
                      </a:cubicBezTo>
                      <a:cubicBezTo>
                        <a:pt x="3274" y="2100"/>
                        <a:pt x="3431" y="1877"/>
                        <a:pt x="3571" y="1645"/>
                      </a:cubicBezTo>
                      <a:cubicBezTo>
                        <a:pt x="3650" y="1520"/>
                        <a:pt x="3729" y="1390"/>
                        <a:pt x="3800" y="1259"/>
                      </a:cubicBezTo>
                      <a:cubicBezTo>
                        <a:pt x="3817" y="1227"/>
                        <a:pt x="3832" y="1194"/>
                        <a:pt x="3841" y="1157"/>
                      </a:cubicBezTo>
                      <a:cubicBezTo>
                        <a:pt x="3848" y="1098"/>
                        <a:pt x="3813" y="1055"/>
                        <a:pt x="3762" y="1055"/>
                      </a:cubicBezTo>
                      <a:cubicBezTo>
                        <a:pt x="3753" y="1055"/>
                        <a:pt x="3744" y="1056"/>
                        <a:pt x="3734" y="1059"/>
                      </a:cubicBezTo>
                      <a:cubicBezTo>
                        <a:pt x="3710" y="1064"/>
                        <a:pt x="3692" y="1078"/>
                        <a:pt x="3673" y="1092"/>
                      </a:cubicBezTo>
                      <a:cubicBezTo>
                        <a:pt x="3627" y="1124"/>
                        <a:pt x="3585" y="1162"/>
                        <a:pt x="3549" y="1203"/>
                      </a:cubicBezTo>
                      <a:cubicBezTo>
                        <a:pt x="3367" y="1390"/>
                        <a:pt x="3204" y="1589"/>
                        <a:pt x="3046" y="1793"/>
                      </a:cubicBezTo>
                      <a:cubicBezTo>
                        <a:pt x="2967" y="1892"/>
                        <a:pt x="2892" y="1994"/>
                        <a:pt x="2818" y="2096"/>
                      </a:cubicBezTo>
                      <a:cubicBezTo>
                        <a:pt x="2744" y="2194"/>
                        <a:pt x="2665" y="2291"/>
                        <a:pt x="2590" y="2394"/>
                      </a:cubicBezTo>
                      <a:cubicBezTo>
                        <a:pt x="2502" y="2519"/>
                        <a:pt x="2414" y="2645"/>
                        <a:pt x="2330" y="2770"/>
                      </a:cubicBezTo>
                      <a:cubicBezTo>
                        <a:pt x="2307" y="2803"/>
                        <a:pt x="2288" y="2835"/>
                        <a:pt x="2270" y="2872"/>
                      </a:cubicBezTo>
                      <a:cubicBezTo>
                        <a:pt x="2148" y="3054"/>
                        <a:pt x="2028" y="3230"/>
                        <a:pt x="1921" y="3421"/>
                      </a:cubicBezTo>
                      <a:cubicBezTo>
                        <a:pt x="1903" y="3449"/>
                        <a:pt x="1884" y="3481"/>
                        <a:pt x="1865" y="3514"/>
                      </a:cubicBezTo>
                      <a:cubicBezTo>
                        <a:pt x="1847" y="3546"/>
                        <a:pt x="1824" y="3584"/>
                        <a:pt x="1805" y="3616"/>
                      </a:cubicBezTo>
                      <a:cubicBezTo>
                        <a:pt x="1800" y="3616"/>
                        <a:pt x="1796" y="3616"/>
                        <a:pt x="1796" y="3621"/>
                      </a:cubicBezTo>
                      <a:cubicBezTo>
                        <a:pt x="1786" y="3612"/>
                        <a:pt x="1796" y="3602"/>
                        <a:pt x="1796" y="3593"/>
                      </a:cubicBezTo>
                      <a:cubicBezTo>
                        <a:pt x="1828" y="3458"/>
                        <a:pt x="1865" y="3327"/>
                        <a:pt x="1893" y="3194"/>
                      </a:cubicBezTo>
                      <a:cubicBezTo>
                        <a:pt x="1963" y="2896"/>
                        <a:pt x="2014" y="2589"/>
                        <a:pt x="2056" y="2287"/>
                      </a:cubicBezTo>
                      <a:cubicBezTo>
                        <a:pt x="2088" y="2022"/>
                        <a:pt x="2120" y="1757"/>
                        <a:pt x="2148" y="1492"/>
                      </a:cubicBezTo>
                      <a:cubicBezTo>
                        <a:pt x="2182" y="1194"/>
                        <a:pt x="2210" y="892"/>
                        <a:pt x="2238" y="590"/>
                      </a:cubicBezTo>
                      <a:cubicBezTo>
                        <a:pt x="2246" y="497"/>
                        <a:pt x="2255" y="399"/>
                        <a:pt x="2265" y="306"/>
                      </a:cubicBezTo>
                      <a:lnTo>
                        <a:pt x="2265" y="158"/>
                      </a:lnTo>
                      <a:cubicBezTo>
                        <a:pt x="2265" y="125"/>
                        <a:pt x="2260" y="92"/>
                        <a:pt x="2242" y="60"/>
                      </a:cubicBezTo>
                      <a:cubicBezTo>
                        <a:pt x="2220" y="21"/>
                        <a:pt x="2184" y="1"/>
                        <a:pt x="214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8" name="Google Shape;788;p19"/>
                <p:cNvSpPr/>
                <p:nvPr/>
              </p:nvSpPr>
              <p:spPr>
                <a:xfrm rot="976115">
                  <a:off x="1100525" y="2568899"/>
                  <a:ext cx="246275" cy="289825"/>
                </a:xfrm>
                <a:custGeom>
                  <a:rect b="b" l="l" r="r" t="t"/>
                  <a:pathLst>
                    <a:path extrusionOk="0" h="1610" w="1368">
                      <a:moveTo>
                        <a:pt x="698" y="0"/>
                      </a:moveTo>
                      <a:cubicBezTo>
                        <a:pt x="629" y="0"/>
                        <a:pt x="564" y="19"/>
                        <a:pt x="498" y="37"/>
                      </a:cubicBezTo>
                      <a:cubicBezTo>
                        <a:pt x="406" y="71"/>
                        <a:pt x="318" y="112"/>
                        <a:pt x="224" y="149"/>
                      </a:cubicBezTo>
                      <a:cubicBezTo>
                        <a:pt x="210" y="154"/>
                        <a:pt x="196" y="163"/>
                        <a:pt x="187" y="172"/>
                      </a:cubicBezTo>
                      <a:cubicBezTo>
                        <a:pt x="159" y="204"/>
                        <a:pt x="127" y="232"/>
                        <a:pt x="103" y="266"/>
                      </a:cubicBezTo>
                      <a:cubicBezTo>
                        <a:pt x="62" y="326"/>
                        <a:pt x="39" y="395"/>
                        <a:pt x="24" y="470"/>
                      </a:cubicBezTo>
                      <a:cubicBezTo>
                        <a:pt x="6" y="577"/>
                        <a:pt x="6" y="684"/>
                        <a:pt x="1" y="790"/>
                      </a:cubicBezTo>
                      <a:cubicBezTo>
                        <a:pt x="1" y="842"/>
                        <a:pt x="6" y="897"/>
                        <a:pt x="11" y="949"/>
                      </a:cubicBezTo>
                      <a:cubicBezTo>
                        <a:pt x="15" y="1041"/>
                        <a:pt x="34" y="1135"/>
                        <a:pt x="71" y="1223"/>
                      </a:cubicBezTo>
                      <a:cubicBezTo>
                        <a:pt x="150" y="1409"/>
                        <a:pt x="285" y="1534"/>
                        <a:pt x="485" y="1586"/>
                      </a:cubicBezTo>
                      <a:cubicBezTo>
                        <a:pt x="559" y="1605"/>
                        <a:pt x="633" y="1609"/>
                        <a:pt x="708" y="1609"/>
                      </a:cubicBezTo>
                      <a:cubicBezTo>
                        <a:pt x="749" y="1605"/>
                        <a:pt x="792" y="1599"/>
                        <a:pt x="833" y="1586"/>
                      </a:cubicBezTo>
                      <a:cubicBezTo>
                        <a:pt x="921" y="1562"/>
                        <a:pt x="996" y="1506"/>
                        <a:pt x="1061" y="1446"/>
                      </a:cubicBezTo>
                      <a:cubicBezTo>
                        <a:pt x="1131" y="1382"/>
                        <a:pt x="1182" y="1302"/>
                        <a:pt x="1224" y="1214"/>
                      </a:cubicBezTo>
                      <a:cubicBezTo>
                        <a:pt x="1270" y="1116"/>
                        <a:pt x="1307" y="1013"/>
                        <a:pt x="1331" y="907"/>
                      </a:cubicBezTo>
                      <a:cubicBezTo>
                        <a:pt x="1367" y="749"/>
                        <a:pt x="1363" y="595"/>
                        <a:pt x="1312" y="442"/>
                      </a:cubicBezTo>
                      <a:cubicBezTo>
                        <a:pt x="1294" y="377"/>
                        <a:pt x="1261" y="316"/>
                        <a:pt x="1219" y="266"/>
                      </a:cubicBezTo>
                      <a:cubicBezTo>
                        <a:pt x="1154" y="182"/>
                        <a:pt x="1075" y="121"/>
                        <a:pt x="983" y="71"/>
                      </a:cubicBezTo>
                      <a:cubicBezTo>
                        <a:pt x="893" y="19"/>
                        <a:pt x="801" y="0"/>
                        <a:pt x="69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789" name="Google Shape;789;p19"/>
            <p:cNvGrpSpPr/>
            <p:nvPr/>
          </p:nvGrpSpPr>
          <p:grpSpPr>
            <a:xfrm rot="1192588">
              <a:off x="1824601" y="4237001"/>
              <a:ext cx="1384778" cy="1550606"/>
              <a:chOff x="266886" y="1393798"/>
              <a:chExt cx="1909227" cy="2648381"/>
            </a:xfrm>
          </p:grpSpPr>
          <p:sp>
            <p:nvSpPr>
              <p:cNvPr id="790" name="Google Shape;790;p19"/>
              <p:cNvSpPr/>
              <p:nvPr/>
            </p:nvSpPr>
            <p:spPr>
              <a:xfrm rot="-899995">
                <a:off x="677670" y="1544119"/>
                <a:ext cx="1343007" cy="1377926"/>
              </a:xfrm>
              <a:custGeom>
                <a:rect b="b" l="l" r="r" t="t"/>
                <a:pathLst>
                  <a:path extrusionOk="0" h="5201" w="5069">
                    <a:moveTo>
                      <a:pt x="2146" y="1"/>
                    </a:moveTo>
                    <a:cubicBezTo>
                      <a:pt x="2128" y="1"/>
                      <a:pt x="2110" y="5"/>
                      <a:pt x="2093" y="14"/>
                    </a:cubicBezTo>
                    <a:cubicBezTo>
                      <a:pt x="2079" y="23"/>
                      <a:pt x="2060" y="32"/>
                      <a:pt x="2047" y="46"/>
                    </a:cubicBezTo>
                    <a:cubicBezTo>
                      <a:pt x="2014" y="79"/>
                      <a:pt x="1981" y="111"/>
                      <a:pt x="1959" y="153"/>
                    </a:cubicBezTo>
                    <a:cubicBezTo>
                      <a:pt x="1931" y="209"/>
                      <a:pt x="1903" y="259"/>
                      <a:pt x="1884" y="315"/>
                    </a:cubicBezTo>
                    <a:cubicBezTo>
                      <a:pt x="1814" y="478"/>
                      <a:pt x="1768" y="645"/>
                      <a:pt x="1730" y="817"/>
                    </a:cubicBezTo>
                    <a:cubicBezTo>
                      <a:pt x="1665" y="1124"/>
                      <a:pt x="1614" y="1436"/>
                      <a:pt x="1568" y="1748"/>
                    </a:cubicBezTo>
                    <a:cubicBezTo>
                      <a:pt x="1535" y="1994"/>
                      <a:pt x="1507" y="2240"/>
                      <a:pt x="1484" y="2491"/>
                    </a:cubicBezTo>
                    <a:cubicBezTo>
                      <a:pt x="1466" y="2724"/>
                      <a:pt x="1451" y="2951"/>
                      <a:pt x="1447" y="3184"/>
                    </a:cubicBezTo>
                    <a:cubicBezTo>
                      <a:pt x="1442" y="3338"/>
                      <a:pt x="1442" y="3486"/>
                      <a:pt x="1442" y="3634"/>
                    </a:cubicBezTo>
                    <a:cubicBezTo>
                      <a:pt x="1442" y="3649"/>
                      <a:pt x="1447" y="3668"/>
                      <a:pt x="1438" y="3677"/>
                    </a:cubicBezTo>
                    <a:cubicBezTo>
                      <a:pt x="1419" y="3672"/>
                      <a:pt x="1419" y="3662"/>
                      <a:pt x="1419" y="3649"/>
                    </a:cubicBezTo>
                    <a:cubicBezTo>
                      <a:pt x="1401" y="3597"/>
                      <a:pt x="1382" y="3546"/>
                      <a:pt x="1367" y="3495"/>
                    </a:cubicBezTo>
                    <a:cubicBezTo>
                      <a:pt x="1317" y="3333"/>
                      <a:pt x="1266" y="3170"/>
                      <a:pt x="1200" y="3012"/>
                    </a:cubicBezTo>
                    <a:cubicBezTo>
                      <a:pt x="1088" y="2742"/>
                      <a:pt x="955" y="2477"/>
                      <a:pt x="796" y="2226"/>
                    </a:cubicBezTo>
                    <a:cubicBezTo>
                      <a:pt x="703" y="2078"/>
                      <a:pt x="610" y="1928"/>
                      <a:pt x="508" y="1784"/>
                    </a:cubicBezTo>
                    <a:cubicBezTo>
                      <a:pt x="452" y="1710"/>
                      <a:pt x="401" y="1636"/>
                      <a:pt x="335" y="1570"/>
                    </a:cubicBezTo>
                    <a:cubicBezTo>
                      <a:pt x="298" y="1533"/>
                      <a:pt x="262" y="1497"/>
                      <a:pt x="215" y="1469"/>
                    </a:cubicBezTo>
                    <a:cubicBezTo>
                      <a:pt x="196" y="1454"/>
                      <a:pt x="174" y="1445"/>
                      <a:pt x="155" y="1441"/>
                    </a:cubicBezTo>
                    <a:cubicBezTo>
                      <a:pt x="146" y="1439"/>
                      <a:pt x="138" y="1439"/>
                      <a:pt x="130" y="1439"/>
                    </a:cubicBezTo>
                    <a:cubicBezTo>
                      <a:pt x="81" y="1439"/>
                      <a:pt x="31" y="1464"/>
                      <a:pt x="15" y="1520"/>
                    </a:cubicBezTo>
                    <a:cubicBezTo>
                      <a:pt x="6" y="1548"/>
                      <a:pt x="1" y="1576"/>
                      <a:pt x="1" y="1604"/>
                    </a:cubicBezTo>
                    <a:cubicBezTo>
                      <a:pt x="1" y="1654"/>
                      <a:pt x="6" y="1710"/>
                      <a:pt x="15" y="1757"/>
                    </a:cubicBezTo>
                    <a:cubicBezTo>
                      <a:pt x="52" y="1919"/>
                      <a:pt x="108" y="2078"/>
                      <a:pt x="174" y="2226"/>
                    </a:cubicBezTo>
                    <a:cubicBezTo>
                      <a:pt x="234" y="2351"/>
                      <a:pt x="294" y="2477"/>
                      <a:pt x="363" y="2598"/>
                    </a:cubicBezTo>
                    <a:cubicBezTo>
                      <a:pt x="461" y="2761"/>
                      <a:pt x="558" y="2928"/>
                      <a:pt x="657" y="3091"/>
                    </a:cubicBezTo>
                    <a:cubicBezTo>
                      <a:pt x="782" y="3300"/>
                      <a:pt x="917" y="3505"/>
                      <a:pt x="1056" y="3705"/>
                    </a:cubicBezTo>
                    <a:cubicBezTo>
                      <a:pt x="1172" y="3876"/>
                      <a:pt x="1294" y="4048"/>
                      <a:pt x="1395" y="4230"/>
                    </a:cubicBezTo>
                    <a:cubicBezTo>
                      <a:pt x="1405" y="4248"/>
                      <a:pt x="1419" y="4267"/>
                      <a:pt x="1433" y="4281"/>
                    </a:cubicBezTo>
                    <a:cubicBezTo>
                      <a:pt x="1549" y="4397"/>
                      <a:pt x="1665" y="4505"/>
                      <a:pt x="1800" y="4597"/>
                    </a:cubicBezTo>
                    <a:cubicBezTo>
                      <a:pt x="1819" y="4611"/>
                      <a:pt x="1837" y="4625"/>
                      <a:pt x="1852" y="4638"/>
                    </a:cubicBezTo>
                    <a:cubicBezTo>
                      <a:pt x="1925" y="4700"/>
                      <a:pt x="2009" y="4737"/>
                      <a:pt x="2084" y="4783"/>
                    </a:cubicBezTo>
                    <a:cubicBezTo>
                      <a:pt x="2093" y="4788"/>
                      <a:pt x="2098" y="4792"/>
                      <a:pt x="2107" y="4792"/>
                    </a:cubicBezTo>
                    <a:cubicBezTo>
                      <a:pt x="2219" y="4839"/>
                      <a:pt x="2330" y="4881"/>
                      <a:pt x="2442" y="4927"/>
                    </a:cubicBezTo>
                    <a:cubicBezTo>
                      <a:pt x="2633" y="5001"/>
                      <a:pt x="2828" y="5076"/>
                      <a:pt x="3027" y="5140"/>
                    </a:cubicBezTo>
                    <a:cubicBezTo>
                      <a:pt x="3111" y="5168"/>
                      <a:pt x="3195" y="5187"/>
                      <a:pt x="3279" y="5196"/>
                    </a:cubicBezTo>
                    <a:cubicBezTo>
                      <a:pt x="3300" y="5199"/>
                      <a:pt x="3321" y="5200"/>
                      <a:pt x="3342" y="5200"/>
                    </a:cubicBezTo>
                    <a:cubicBezTo>
                      <a:pt x="3370" y="5200"/>
                      <a:pt x="3398" y="5198"/>
                      <a:pt x="3427" y="5192"/>
                    </a:cubicBezTo>
                    <a:cubicBezTo>
                      <a:pt x="3459" y="5187"/>
                      <a:pt x="3487" y="5174"/>
                      <a:pt x="3515" y="5155"/>
                    </a:cubicBezTo>
                    <a:cubicBezTo>
                      <a:pt x="3557" y="5123"/>
                      <a:pt x="3566" y="5052"/>
                      <a:pt x="3538" y="5011"/>
                    </a:cubicBezTo>
                    <a:cubicBezTo>
                      <a:pt x="3525" y="4988"/>
                      <a:pt x="3506" y="4964"/>
                      <a:pt x="3483" y="4945"/>
                    </a:cubicBezTo>
                    <a:cubicBezTo>
                      <a:pt x="3455" y="4927"/>
                      <a:pt x="3422" y="4908"/>
                      <a:pt x="3390" y="4889"/>
                    </a:cubicBezTo>
                    <a:cubicBezTo>
                      <a:pt x="3325" y="4862"/>
                      <a:pt x="3260" y="4829"/>
                      <a:pt x="3195" y="4797"/>
                    </a:cubicBezTo>
                    <a:cubicBezTo>
                      <a:pt x="3092" y="4750"/>
                      <a:pt x="2991" y="4700"/>
                      <a:pt x="2888" y="4653"/>
                    </a:cubicBezTo>
                    <a:cubicBezTo>
                      <a:pt x="2716" y="4578"/>
                      <a:pt x="2534" y="4518"/>
                      <a:pt x="2358" y="4458"/>
                    </a:cubicBezTo>
                    <a:cubicBezTo>
                      <a:pt x="2288" y="4434"/>
                      <a:pt x="2214" y="4415"/>
                      <a:pt x="2144" y="4393"/>
                    </a:cubicBezTo>
                    <a:cubicBezTo>
                      <a:pt x="2139" y="4393"/>
                      <a:pt x="2139" y="4387"/>
                      <a:pt x="2135" y="4387"/>
                    </a:cubicBezTo>
                    <a:cubicBezTo>
                      <a:pt x="2135" y="4378"/>
                      <a:pt x="2139" y="4374"/>
                      <a:pt x="2144" y="4374"/>
                    </a:cubicBezTo>
                    <a:cubicBezTo>
                      <a:pt x="2238" y="4370"/>
                      <a:pt x="2330" y="4365"/>
                      <a:pt x="2423" y="4359"/>
                    </a:cubicBezTo>
                    <a:cubicBezTo>
                      <a:pt x="2581" y="4351"/>
                      <a:pt x="2740" y="4351"/>
                      <a:pt x="2897" y="4342"/>
                    </a:cubicBezTo>
                    <a:cubicBezTo>
                      <a:pt x="3069" y="4337"/>
                      <a:pt x="3242" y="4314"/>
                      <a:pt x="3409" y="4286"/>
                    </a:cubicBezTo>
                    <a:cubicBezTo>
                      <a:pt x="3641" y="4243"/>
                      <a:pt x="3873" y="4183"/>
                      <a:pt x="4096" y="4104"/>
                    </a:cubicBezTo>
                    <a:cubicBezTo>
                      <a:pt x="4227" y="4058"/>
                      <a:pt x="4357" y="4007"/>
                      <a:pt x="4482" y="3947"/>
                    </a:cubicBezTo>
                    <a:cubicBezTo>
                      <a:pt x="4525" y="3923"/>
                      <a:pt x="4566" y="3895"/>
                      <a:pt x="4603" y="3863"/>
                    </a:cubicBezTo>
                    <a:cubicBezTo>
                      <a:pt x="4622" y="3849"/>
                      <a:pt x="4641" y="3830"/>
                      <a:pt x="4650" y="3807"/>
                    </a:cubicBezTo>
                    <a:cubicBezTo>
                      <a:pt x="4678" y="3751"/>
                      <a:pt x="4654" y="3696"/>
                      <a:pt x="4598" y="3668"/>
                    </a:cubicBezTo>
                    <a:cubicBezTo>
                      <a:pt x="4575" y="3658"/>
                      <a:pt x="4553" y="3649"/>
                      <a:pt x="4529" y="3649"/>
                    </a:cubicBezTo>
                    <a:cubicBezTo>
                      <a:pt x="4491" y="3644"/>
                      <a:pt x="4454" y="3640"/>
                      <a:pt x="4418" y="3634"/>
                    </a:cubicBezTo>
                    <a:cubicBezTo>
                      <a:pt x="4374" y="3633"/>
                      <a:pt x="4330" y="3633"/>
                      <a:pt x="4286" y="3633"/>
                    </a:cubicBezTo>
                    <a:cubicBezTo>
                      <a:pt x="4165" y="3633"/>
                      <a:pt x="4045" y="3637"/>
                      <a:pt x="3925" y="3644"/>
                    </a:cubicBezTo>
                    <a:cubicBezTo>
                      <a:pt x="3613" y="3668"/>
                      <a:pt x="3306" y="3718"/>
                      <a:pt x="3000" y="3774"/>
                    </a:cubicBezTo>
                    <a:cubicBezTo>
                      <a:pt x="2888" y="3793"/>
                      <a:pt x="2772" y="3821"/>
                      <a:pt x="2660" y="3844"/>
                    </a:cubicBezTo>
                    <a:cubicBezTo>
                      <a:pt x="2549" y="3872"/>
                      <a:pt x="2437" y="3904"/>
                      <a:pt x="2330" y="3937"/>
                    </a:cubicBezTo>
                    <a:cubicBezTo>
                      <a:pt x="2324" y="3937"/>
                      <a:pt x="2318" y="3941"/>
                      <a:pt x="2311" y="3941"/>
                    </a:cubicBezTo>
                    <a:cubicBezTo>
                      <a:pt x="2308" y="3941"/>
                      <a:pt x="2305" y="3940"/>
                      <a:pt x="2302" y="3937"/>
                    </a:cubicBezTo>
                    <a:cubicBezTo>
                      <a:pt x="2307" y="3928"/>
                      <a:pt x="2311" y="3928"/>
                      <a:pt x="2321" y="3923"/>
                    </a:cubicBezTo>
                    <a:cubicBezTo>
                      <a:pt x="2377" y="3895"/>
                      <a:pt x="2437" y="3863"/>
                      <a:pt x="2498" y="3830"/>
                    </a:cubicBezTo>
                    <a:cubicBezTo>
                      <a:pt x="2656" y="3741"/>
                      <a:pt x="2823" y="3658"/>
                      <a:pt x="2985" y="3579"/>
                    </a:cubicBezTo>
                    <a:cubicBezTo>
                      <a:pt x="3158" y="3495"/>
                      <a:pt x="3325" y="3407"/>
                      <a:pt x="3487" y="3314"/>
                    </a:cubicBezTo>
                    <a:cubicBezTo>
                      <a:pt x="3692" y="3198"/>
                      <a:pt x="3897" y="3076"/>
                      <a:pt x="4101" y="2956"/>
                    </a:cubicBezTo>
                    <a:cubicBezTo>
                      <a:pt x="4255" y="2859"/>
                      <a:pt x="4408" y="2765"/>
                      <a:pt x="4557" y="2658"/>
                    </a:cubicBezTo>
                    <a:cubicBezTo>
                      <a:pt x="4673" y="2570"/>
                      <a:pt x="4789" y="2477"/>
                      <a:pt x="4892" y="2370"/>
                    </a:cubicBezTo>
                    <a:cubicBezTo>
                      <a:pt x="4943" y="2314"/>
                      <a:pt x="4989" y="2259"/>
                      <a:pt x="5027" y="2194"/>
                    </a:cubicBezTo>
                    <a:cubicBezTo>
                      <a:pt x="5045" y="2162"/>
                      <a:pt x="5064" y="2128"/>
                      <a:pt x="5064" y="2091"/>
                    </a:cubicBezTo>
                    <a:cubicBezTo>
                      <a:pt x="5068" y="2031"/>
                      <a:pt x="5031" y="1989"/>
                      <a:pt x="4971" y="1984"/>
                    </a:cubicBezTo>
                    <a:cubicBezTo>
                      <a:pt x="4952" y="1984"/>
                      <a:pt x="4933" y="1984"/>
                      <a:pt x="4915" y="1989"/>
                    </a:cubicBezTo>
                    <a:cubicBezTo>
                      <a:pt x="4896" y="1994"/>
                      <a:pt x="4877" y="1999"/>
                      <a:pt x="4864" y="2008"/>
                    </a:cubicBezTo>
                    <a:cubicBezTo>
                      <a:pt x="4748" y="2044"/>
                      <a:pt x="4641" y="2096"/>
                      <a:pt x="4534" y="2147"/>
                    </a:cubicBezTo>
                    <a:cubicBezTo>
                      <a:pt x="4139" y="2329"/>
                      <a:pt x="3766" y="2533"/>
                      <a:pt x="3399" y="2761"/>
                    </a:cubicBezTo>
                    <a:cubicBezTo>
                      <a:pt x="3064" y="2960"/>
                      <a:pt x="2744" y="3184"/>
                      <a:pt x="2433" y="3417"/>
                    </a:cubicBezTo>
                    <a:cubicBezTo>
                      <a:pt x="2423" y="3421"/>
                      <a:pt x="2414" y="3435"/>
                      <a:pt x="2390" y="3435"/>
                    </a:cubicBezTo>
                    <a:cubicBezTo>
                      <a:pt x="2442" y="3379"/>
                      <a:pt x="2479" y="3323"/>
                      <a:pt x="2521" y="3272"/>
                    </a:cubicBezTo>
                    <a:cubicBezTo>
                      <a:pt x="2600" y="3175"/>
                      <a:pt x="2665" y="3072"/>
                      <a:pt x="2740" y="2970"/>
                    </a:cubicBezTo>
                    <a:cubicBezTo>
                      <a:pt x="2813" y="2863"/>
                      <a:pt x="2879" y="2752"/>
                      <a:pt x="2948" y="2640"/>
                    </a:cubicBezTo>
                    <a:cubicBezTo>
                      <a:pt x="2948" y="2636"/>
                      <a:pt x="2953" y="2630"/>
                      <a:pt x="2953" y="2630"/>
                    </a:cubicBezTo>
                    <a:cubicBezTo>
                      <a:pt x="3013" y="2529"/>
                      <a:pt x="3069" y="2430"/>
                      <a:pt x="3130" y="2333"/>
                    </a:cubicBezTo>
                    <a:cubicBezTo>
                      <a:pt x="3274" y="2100"/>
                      <a:pt x="3431" y="1877"/>
                      <a:pt x="3571" y="1645"/>
                    </a:cubicBezTo>
                    <a:cubicBezTo>
                      <a:pt x="3650" y="1520"/>
                      <a:pt x="3729" y="1390"/>
                      <a:pt x="3800" y="1259"/>
                    </a:cubicBezTo>
                    <a:cubicBezTo>
                      <a:pt x="3817" y="1227"/>
                      <a:pt x="3832" y="1194"/>
                      <a:pt x="3841" y="1157"/>
                    </a:cubicBezTo>
                    <a:cubicBezTo>
                      <a:pt x="3848" y="1098"/>
                      <a:pt x="3813" y="1055"/>
                      <a:pt x="3762" y="1055"/>
                    </a:cubicBezTo>
                    <a:cubicBezTo>
                      <a:pt x="3753" y="1055"/>
                      <a:pt x="3744" y="1056"/>
                      <a:pt x="3734" y="1059"/>
                    </a:cubicBezTo>
                    <a:cubicBezTo>
                      <a:pt x="3710" y="1064"/>
                      <a:pt x="3692" y="1078"/>
                      <a:pt x="3673" y="1092"/>
                    </a:cubicBezTo>
                    <a:cubicBezTo>
                      <a:pt x="3627" y="1124"/>
                      <a:pt x="3585" y="1162"/>
                      <a:pt x="3549" y="1203"/>
                    </a:cubicBezTo>
                    <a:cubicBezTo>
                      <a:pt x="3367" y="1390"/>
                      <a:pt x="3204" y="1589"/>
                      <a:pt x="3046" y="1793"/>
                    </a:cubicBezTo>
                    <a:cubicBezTo>
                      <a:pt x="2967" y="1892"/>
                      <a:pt x="2892" y="1994"/>
                      <a:pt x="2818" y="2096"/>
                    </a:cubicBezTo>
                    <a:cubicBezTo>
                      <a:pt x="2744" y="2194"/>
                      <a:pt x="2665" y="2291"/>
                      <a:pt x="2590" y="2394"/>
                    </a:cubicBezTo>
                    <a:cubicBezTo>
                      <a:pt x="2502" y="2519"/>
                      <a:pt x="2414" y="2645"/>
                      <a:pt x="2330" y="2770"/>
                    </a:cubicBezTo>
                    <a:cubicBezTo>
                      <a:pt x="2307" y="2803"/>
                      <a:pt x="2288" y="2835"/>
                      <a:pt x="2270" y="2872"/>
                    </a:cubicBezTo>
                    <a:cubicBezTo>
                      <a:pt x="2148" y="3054"/>
                      <a:pt x="2028" y="3230"/>
                      <a:pt x="1921" y="3421"/>
                    </a:cubicBezTo>
                    <a:cubicBezTo>
                      <a:pt x="1903" y="3449"/>
                      <a:pt x="1884" y="3481"/>
                      <a:pt x="1865" y="3514"/>
                    </a:cubicBezTo>
                    <a:cubicBezTo>
                      <a:pt x="1847" y="3546"/>
                      <a:pt x="1824" y="3584"/>
                      <a:pt x="1805" y="3616"/>
                    </a:cubicBezTo>
                    <a:cubicBezTo>
                      <a:pt x="1800" y="3616"/>
                      <a:pt x="1796" y="3616"/>
                      <a:pt x="1796" y="3621"/>
                    </a:cubicBezTo>
                    <a:cubicBezTo>
                      <a:pt x="1786" y="3612"/>
                      <a:pt x="1796" y="3602"/>
                      <a:pt x="1796" y="3593"/>
                    </a:cubicBezTo>
                    <a:cubicBezTo>
                      <a:pt x="1828" y="3458"/>
                      <a:pt x="1865" y="3327"/>
                      <a:pt x="1893" y="3194"/>
                    </a:cubicBezTo>
                    <a:cubicBezTo>
                      <a:pt x="1963" y="2896"/>
                      <a:pt x="2014" y="2589"/>
                      <a:pt x="2056" y="2287"/>
                    </a:cubicBezTo>
                    <a:cubicBezTo>
                      <a:pt x="2088" y="2022"/>
                      <a:pt x="2120" y="1757"/>
                      <a:pt x="2148" y="1492"/>
                    </a:cubicBezTo>
                    <a:cubicBezTo>
                      <a:pt x="2182" y="1194"/>
                      <a:pt x="2210" y="892"/>
                      <a:pt x="2238" y="590"/>
                    </a:cubicBezTo>
                    <a:cubicBezTo>
                      <a:pt x="2246" y="497"/>
                      <a:pt x="2255" y="399"/>
                      <a:pt x="2265" y="306"/>
                    </a:cubicBezTo>
                    <a:lnTo>
                      <a:pt x="2265" y="158"/>
                    </a:lnTo>
                    <a:cubicBezTo>
                      <a:pt x="2265" y="125"/>
                      <a:pt x="2260" y="92"/>
                      <a:pt x="2242" y="60"/>
                    </a:cubicBezTo>
                    <a:cubicBezTo>
                      <a:pt x="2220" y="21"/>
                      <a:pt x="2184" y="1"/>
                      <a:pt x="21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91" name="Google Shape;791;p19"/>
              <p:cNvGrpSpPr/>
              <p:nvPr/>
            </p:nvGrpSpPr>
            <p:grpSpPr>
              <a:xfrm>
                <a:off x="266886" y="2327938"/>
                <a:ext cx="1691252" cy="1714240"/>
                <a:chOff x="266886" y="2327938"/>
                <a:chExt cx="1691252" cy="1714240"/>
              </a:xfrm>
            </p:grpSpPr>
            <p:sp>
              <p:nvSpPr>
                <p:cNvPr id="792" name="Google Shape;792;p19"/>
                <p:cNvSpPr/>
                <p:nvPr/>
              </p:nvSpPr>
              <p:spPr>
                <a:xfrm rot="9764862">
                  <a:off x="441008" y="2496095"/>
                  <a:ext cx="1343008" cy="1377928"/>
                </a:xfrm>
                <a:custGeom>
                  <a:rect b="b" l="l" r="r" t="t"/>
                  <a:pathLst>
                    <a:path extrusionOk="0" h="5201" w="5069">
                      <a:moveTo>
                        <a:pt x="2146" y="1"/>
                      </a:moveTo>
                      <a:cubicBezTo>
                        <a:pt x="2128" y="1"/>
                        <a:pt x="2110" y="5"/>
                        <a:pt x="2093" y="14"/>
                      </a:cubicBezTo>
                      <a:cubicBezTo>
                        <a:pt x="2079" y="23"/>
                        <a:pt x="2060" y="32"/>
                        <a:pt x="2047" y="46"/>
                      </a:cubicBezTo>
                      <a:cubicBezTo>
                        <a:pt x="2014" y="79"/>
                        <a:pt x="1981" y="111"/>
                        <a:pt x="1959" y="153"/>
                      </a:cubicBezTo>
                      <a:cubicBezTo>
                        <a:pt x="1931" y="209"/>
                        <a:pt x="1903" y="259"/>
                        <a:pt x="1884" y="315"/>
                      </a:cubicBezTo>
                      <a:cubicBezTo>
                        <a:pt x="1814" y="478"/>
                        <a:pt x="1768" y="645"/>
                        <a:pt x="1730" y="817"/>
                      </a:cubicBezTo>
                      <a:cubicBezTo>
                        <a:pt x="1665" y="1124"/>
                        <a:pt x="1614" y="1436"/>
                        <a:pt x="1568" y="1748"/>
                      </a:cubicBezTo>
                      <a:cubicBezTo>
                        <a:pt x="1535" y="1994"/>
                        <a:pt x="1507" y="2240"/>
                        <a:pt x="1484" y="2491"/>
                      </a:cubicBezTo>
                      <a:cubicBezTo>
                        <a:pt x="1466" y="2724"/>
                        <a:pt x="1451" y="2951"/>
                        <a:pt x="1447" y="3184"/>
                      </a:cubicBezTo>
                      <a:cubicBezTo>
                        <a:pt x="1442" y="3338"/>
                        <a:pt x="1442" y="3486"/>
                        <a:pt x="1442" y="3634"/>
                      </a:cubicBezTo>
                      <a:cubicBezTo>
                        <a:pt x="1442" y="3649"/>
                        <a:pt x="1447" y="3668"/>
                        <a:pt x="1438" y="3677"/>
                      </a:cubicBezTo>
                      <a:cubicBezTo>
                        <a:pt x="1419" y="3672"/>
                        <a:pt x="1419" y="3662"/>
                        <a:pt x="1419" y="3649"/>
                      </a:cubicBezTo>
                      <a:cubicBezTo>
                        <a:pt x="1401" y="3597"/>
                        <a:pt x="1382" y="3546"/>
                        <a:pt x="1367" y="3495"/>
                      </a:cubicBezTo>
                      <a:cubicBezTo>
                        <a:pt x="1317" y="3333"/>
                        <a:pt x="1266" y="3170"/>
                        <a:pt x="1200" y="3012"/>
                      </a:cubicBezTo>
                      <a:cubicBezTo>
                        <a:pt x="1088" y="2742"/>
                        <a:pt x="955" y="2477"/>
                        <a:pt x="796" y="2226"/>
                      </a:cubicBezTo>
                      <a:cubicBezTo>
                        <a:pt x="703" y="2078"/>
                        <a:pt x="610" y="1928"/>
                        <a:pt x="508" y="1784"/>
                      </a:cubicBezTo>
                      <a:cubicBezTo>
                        <a:pt x="452" y="1710"/>
                        <a:pt x="401" y="1636"/>
                        <a:pt x="335" y="1570"/>
                      </a:cubicBezTo>
                      <a:cubicBezTo>
                        <a:pt x="298" y="1533"/>
                        <a:pt x="262" y="1497"/>
                        <a:pt x="215" y="1469"/>
                      </a:cubicBezTo>
                      <a:cubicBezTo>
                        <a:pt x="196" y="1454"/>
                        <a:pt x="174" y="1445"/>
                        <a:pt x="155" y="1441"/>
                      </a:cubicBezTo>
                      <a:cubicBezTo>
                        <a:pt x="146" y="1439"/>
                        <a:pt x="138" y="1439"/>
                        <a:pt x="130" y="1439"/>
                      </a:cubicBezTo>
                      <a:cubicBezTo>
                        <a:pt x="81" y="1439"/>
                        <a:pt x="31" y="1464"/>
                        <a:pt x="15" y="1520"/>
                      </a:cubicBezTo>
                      <a:cubicBezTo>
                        <a:pt x="6" y="1548"/>
                        <a:pt x="1" y="1576"/>
                        <a:pt x="1" y="1604"/>
                      </a:cubicBezTo>
                      <a:cubicBezTo>
                        <a:pt x="1" y="1654"/>
                        <a:pt x="6" y="1710"/>
                        <a:pt x="15" y="1757"/>
                      </a:cubicBezTo>
                      <a:cubicBezTo>
                        <a:pt x="52" y="1919"/>
                        <a:pt x="108" y="2078"/>
                        <a:pt x="174" y="2226"/>
                      </a:cubicBezTo>
                      <a:cubicBezTo>
                        <a:pt x="234" y="2351"/>
                        <a:pt x="294" y="2477"/>
                        <a:pt x="363" y="2598"/>
                      </a:cubicBezTo>
                      <a:cubicBezTo>
                        <a:pt x="461" y="2761"/>
                        <a:pt x="558" y="2928"/>
                        <a:pt x="657" y="3091"/>
                      </a:cubicBezTo>
                      <a:cubicBezTo>
                        <a:pt x="782" y="3300"/>
                        <a:pt x="917" y="3505"/>
                        <a:pt x="1056" y="3705"/>
                      </a:cubicBezTo>
                      <a:cubicBezTo>
                        <a:pt x="1172" y="3876"/>
                        <a:pt x="1294" y="4048"/>
                        <a:pt x="1395" y="4230"/>
                      </a:cubicBezTo>
                      <a:cubicBezTo>
                        <a:pt x="1405" y="4248"/>
                        <a:pt x="1419" y="4267"/>
                        <a:pt x="1433" y="4281"/>
                      </a:cubicBezTo>
                      <a:cubicBezTo>
                        <a:pt x="1549" y="4397"/>
                        <a:pt x="1665" y="4505"/>
                        <a:pt x="1800" y="4597"/>
                      </a:cubicBezTo>
                      <a:cubicBezTo>
                        <a:pt x="1819" y="4611"/>
                        <a:pt x="1837" y="4625"/>
                        <a:pt x="1852" y="4638"/>
                      </a:cubicBezTo>
                      <a:cubicBezTo>
                        <a:pt x="1925" y="4700"/>
                        <a:pt x="2009" y="4737"/>
                        <a:pt x="2084" y="4783"/>
                      </a:cubicBezTo>
                      <a:cubicBezTo>
                        <a:pt x="2093" y="4788"/>
                        <a:pt x="2098" y="4792"/>
                        <a:pt x="2107" y="4792"/>
                      </a:cubicBezTo>
                      <a:cubicBezTo>
                        <a:pt x="2219" y="4839"/>
                        <a:pt x="2330" y="4881"/>
                        <a:pt x="2442" y="4927"/>
                      </a:cubicBezTo>
                      <a:cubicBezTo>
                        <a:pt x="2633" y="5001"/>
                        <a:pt x="2828" y="5076"/>
                        <a:pt x="3027" y="5140"/>
                      </a:cubicBezTo>
                      <a:cubicBezTo>
                        <a:pt x="3111" y="5168"/>
                        <a:pt x="3195" y="5187"/>
                        <a:pt x="3279" y="5196"/>
                      </a:cubicBezTo>
                      <a:cubicBezTo>
                        <a:pt x="3300" y="5199"/>
                        <a:pt x="3321" y="5200"/>
                        <a:pt x="3342" y="5200"/>
                      </a:cubicBezTo>
                      <a:cubicBezTo>
                        <a:pt x="3370" y="5200"/>
                        <a:pt x="3398" y="5198"/>
                        <a:pt x="3427" y="5192"/>
                      </a:cubicBezTo>
                      <a:cubicBezTo>
                        <a:pt x="3459" y="5187"/>
                        <a:pt x="3487" y="5174"/>
                        <a:pt x="3515" y="5155"/>
                      </a:cubicBezTo>
                      <a:cubicBezTo>
                        <a:pt x="3557" y="5123"/>
                        <a:pt x="3566" y="5052"/>
                        <a:pt x="3538" y="5011"/>
                      </a:cubicBezTo>
                      <a:cubicBezTo>
                        <a:pt x="3525" y="4988"/>
                        <a:pt x="3506" y="4964"/>
                        <a:pt x="3483" y="4945"/>
                      </a:cubicBezTo>
                      <a:cubicBezTo>
                        <a:pt x="3455" y="4927"/>
                        <a:pt x="3422" y="4908"/>
                        <a:pt x="3390" y="4889"/>
                      </a:cubicBezTo>
                      <a:cubicBezTo>
                        <a:pt x="3325" y="4862"/>
                        <a:pt x="3260" y="4829"/>
                        <a:pt x="3195" y="4797"/>
                      </a:cubicBezTo>
                      <a:cubicBezTo>
                        <a:pt x="3092" y="4750"/>
                        <a:pt x="2991" y="4700"/>
                        <a:pt x="2888" y="4653"/>
                      </a:cubicBezTo>
                      <a:cubicBezTo>
                        <a:pt x="2716" y="4578"/>
                        <a:pt x="2534" y="4518"/>
                        <a:pt x="2358" y="4458"/>
                      </a:cubicBezTo>
                      <a:cubicBezTo>
                        <a:pt x="2288" y="4434"/>
                        <a:pt x="2214" y="4415"/>
                        <a:pt x="2144" y="4393"/>
                      </a:cubicBezTo>
                      <a:cubicBezTo>
                        <a:pt x="2139" y="4393"/>
                        <a:pt x="2139" y="4387"/>
                        <a:pt x="2135" y="4387"/>
                      </a:cubicBezTo>
                      <a:cubicBezTo>
                        <a:pt x="2135" y="4378"/>
                        <a:pt x="2139" y="4374"/>
                        <a:pt x="2144" y="4374"/>
                      </a:cubicBezTo>
                      <a:cubicBezTo>
                        <a:pt x="2238" y="4370"/>
                        <a:pt x="2330" y="4365"/>
                        <a:pt x="2423" y="4359"/>
                      </a:cubicBezTo>
                      <a:cubicBezTo>
                        <a:pt x="2581" y="4351"/>
                        <a:pt x="2740" y="4351"/>
                        <a:pt x="2897" y="4342"/>
                      </a:cubicBezTo>
                      <a:cubicBezTo>
                        <a:pt x="3069" y="4337"/>
                        <a:pt x="3242" y="4314"/>
                        <a:pt x="3409" y="4286"/>
                      </a:cubicBezTo>
                      <a:cubicBezTo>
                        <a:pt x="3641" y="4243"/>
                        <a:pt x="3873" y="4183"/>
                        <a:pt x="4096" y="4104"/>
                      </a:cubicBezTo>
                      <a:cubicBezTo>
                        <a:pt x="4227" y="4058"/>
                        <a:pt x="4357" y="4007"/>
                        <a:pt x="4482" y="3947"/>
                      </a:cubicBezTo>
                      <a:cubicBezTo>
                        <a:pt x="4525" y="3923"/>
                        <a:pt x="4566" y="3895"/>
                        <a:pt x="4603" y="3863"/>
                      </a:cubicBezTo>
                      <a:cubicBezTo>
                        <a:pt x="4622" y="3849"/>
                        <a:pt x="4641" y="3830"/>
                        <a:pt x="4650" y="3807"/>
                      </a:cubicBezTo>
                      <a:cubicBezTo>
                        <a:pt x="4678" y="3751"/>
                        <a:pt x="4654" y="3696"/>
                        <a:pt x="4598" y="3668"/>
                      </a:cubicBezTo>
                      <a:cubicBezTo>
                        <a:pt x="4575" y="3658"/>
                        <a:pt x="4553" y="3649"/>
                        <a:pt x="4529" y="3649"/>
                      </a:cubicBezTo>
                      <a:cubicBezTo>
                        <a:pt x="4491" y="3644"/>
                        <a:pt x="4454" y="3640"/>
                        <a:pt x="4418" y="3634"/>
                      </a:cubicBezTo>
                      <a:cubicBezTo>
                        <a:pt x="4374" y="3633"/>
                        <a:pt x="4330" y="3633"/>
                        <a:pt x="4286" y="3633"/>
                      </a:cubicBezTo>
                      <a:cubicBezTo>
                        <a:pt x="4165" y="3633"/>
                        <a:pt x="4045" y="3637"/>
                        <a:pt x="3925" y="3644"/>
                      </a:cubicBezTo>
                      <a:cubicBezTo>
                        <a:pt x="3613" y="3668"/>
                        <a:pt x="3306" y="3718"/>
                        <a:pt x="3000" y="3774"/>
                      </a:cubicBezTo>
                      <a:cubicBezTo>
                        <a:pt x="2888" y="3793"/>
                        <a:pt x="2772" y="3821"/>
                        <a:pt x="2660" y="3844"/>
                      </a:cubicBezTo>
                      <a:cubicBezTo>
                        <a:pt x="2549" y="3872"/>
                        <a:pt x="2437" y="3904"/>
                        <a:pt x="2330" y="3937"/>
                      </a:cubicBezTo>
                      <a:cubicBezTo>
                        <a:pt x="2324" y="3937"/>
                        <a:pt x="2318" y="3941"/>
                        <a:pt x="2311" y="3941"/>
                      </a:cubicBezTo>
                      <a:cubicBezTo>
                        <a:pt x="2308" y="3941"/>
                        <a:pt x="2305" y="3940"/>
                        <a:pt x="2302" y="3937"/>
                      </a:cubicBezTo>
                      <a:cubicBezTo>
                        <a:pt x="2307" y="3928"/>
                        <a:pt x="2311" y="3928"/>
                        <a:pt x="2321" y="3923"/>
                      </a:cubicBezTo>
                      <a:cubicBezTo>
                        <a:pt x="2377" y="3895"/>
                        <a:pt x="2437" y="3863"/>
                        <a:pt x="2498" y="3830"/>
                      </a:cubicBezTo>
                      <a:cubicBezTo>
                        <a:pt x="2656" y="3741"/>
                        <a:pt x="2823" y="3658"/>
                        <a:pt x="2985" y="3579"/>
                      </a:cubicBezTo>
                      <a:cubicBezTo>
                        <a:pt x="3158" y="3495"/>
                        <a:pt x="3325" y="3407"/>
                        <a:pt x="3487" y="3314"/>
                      </a:cubicBezTo>
                      <a:cubicBezTo>
                        <a:pt x="3692" y="3198"/>
                        <a:pt x="3897" y="3076"/>
                        <a:pt x="4101" y="2956"/>
                      </a:cubicBezTo>
                      <a:cubicBezTo>
                        <a:pt x="4255" y="2859"/>
                        <a:pt x="4408" y="2765"/>
                        <a:pt x="4557" y="2658"/>
                      </a:cubicBezTo>
                      <a:cubicBezTo>
                        <a:pt x="4673" y="2570"/>
                        <a:pt x="4789" y="2477"/>
                        <a:pt x="4892" y="2370"/>
                      </a:cubicBezTo>
                      <a:cubicBezTo>
                        <a:pt x="4943" y="2314"/>
                        <a:pt x="4989" y="2259"/>
                        <a:pt x="5027" y="2194"/>
                      </a:cubicBezTo>
                      <a:cubicBezTo>
                        <a:pt x="5045" y="2162"/>
                        <a:pt x="5064" y="2128"/>
                        <a:pt x="5064" y="2091"/>
                      </a:cubicBezTo>
                      <a:cubicBezTo>
                        <a:pt x="5068" y="2031"/>
                        <a:pt x="5031" y="1989"/>
                        <a:pt x="4971" y="1984"/>
                      </a:cubicBezTo>
                      <a:cubicBezTo>
                        <a:pt x="4952" y="1984"/>
                        <a:pt x="4933" y="1984"/>
                        <a:pt x="4915" y="1989"/>
                      </a:cubicBezTo>
                      <a:cubicBezTo>
                        <a:pt x="4896" y="1994"/>
                        <a:pt x="4877" y="1999"/>
                        <a:pt x="4864" y="2008"/>
                      </a:cubicBezTo>
                      <a:cubicBezTo>
                        <a:pt x="4748" y="2044"/>
                        <a:pt x="4641" y="2096"/>
                        <a:pt x="4534" y="2147"/>
                      </a:cubicBezTo>
                      <a:cubicBezTo>
                        <a:pt x="4139" y="2329"/>
                        <a:pt x="3766" y="2533"/>
                        <a:pt x="3399" y="2761"/>
                      </a:cubicBezTo>
                      <a:cubicBezTo>
                        <a:pt x="3064" y="2960"/>
                        <a:pt x="2744" y="3184"/>
                        <a:pt x="2433" y="3417"/>
                      </a:cubicBezTo>
                      <a:cubicBezTo>
                        <a:pt x="2423" y="3421"/>
                        <a:pt x="2414" y="3435"/>
                        <a:pt x="2390" y="3435"/>
                      </a:cubicBezTo>
                      <a:cubicBezTo>
                        <a:pt x="2442" y="3379"/>
                        <a:pt x="2479" y="3323"/>
                        <a:pt x="2521" y="3272"/>
                      </a:cubicBezTo>
                      <a:cubicBezTo>
                        <a:pt x="2600" y="3175"/>
                        <a:pt x="2665" y="3072"/>
                        <a:pt x="2740" y="2970"/>
                      </a:cubicBezTo>
                      <a:cubicBezTo>
                        <a:pt x="2813" y="2863"/>
                        <a:pt x="2879" y="2752"/>
                        <a:pt x="2948" y="2640"/>
                      </a:cubicBezTo>
                      <a:cubicBezTo>
                        <a:pt x="2948" y="2636"/>
                        <a:pt x="2953" y="2630"/>
                        <a:pt x="2953" y="2630"/>
                      </a:cubicBezTo>
                      <a:cubicBezTo>
                        <a:pt x="3013" y="2529"/>
                        <a:pt x="3069" y="2430"/>
                        <a:pt x="3130" y="2333"/>
                      </a:cubicBezTo>
                      <a:cubicBezTo>
                        <a:pt x="3274" y="2100"/>
                        <a:pt x="3431" y="1877"/>
                        <a:pt x="3571" y="1645"/>
                      </a:cubicBezTo>
                      <a:cubicBezTo>
                        <a:pt x="3650" y="1520"/>
                        <a:pt x="3729" y="1390"/>
                        <a:pt x="3800" y="1259"/>
                      </a:cubicBezTo>
                      <a:cubicBezTo>
                        <a:pt x="3817" y="1227"/>
                        <a:pt x="3832" y="1194"/>
                        <a:pt x="3841" y="1157"/>
                      </a:cubicBezTo>
                      <a:cubicBezTo>
                        <a:pt x="3848" y="1098"/>
                        <a:pt x="3813" y="1055"/>
                        <a:pt x="3762" y="1055"/>
                      </a:cubicBezTo>
                      <a:cubicBezTo>
                        <a:pt x="3753" y="1055"/>
                        <a:pt x="3744" y="1056"/>
                        <a:pt x="3734" y="1059"/>
                      </a:cubicBezTo>
                      <a:cubicBezTo>
                        <a:pt x="3710" y="1064"/>
                        <a:pt x="3692" y="1078"/>
                        <a:pt x="3673" y="1092"/>
                      </a:cubicBezTo>
                      <a:cubicBezTo>
                        <a:pt x="3627" y="1124"/>
                        <a:pt x="3585" y="1162"/>
                        <a:pt x="3549" y="1203"/>
                      </a:cubicBezTo>
                      <a:cubicBezTo>
                        <a:pt x="3367" y="1390"/>
                        <a:pt x="3204" y="1589"/>
                        <a:pt x="3046" y="1793"/>
                      </a:cubicBezTo>
                      <a:cubicBezTo>
                        <a:pt x="2967" y="1892"/>
                        <a:pt x="2892" y="1994"/>
                        <a:pt x="2818" y="2096"/>
                      </a:cubicBezTo>
                      <a:cubicBezTo>
                        <a:pt x="2744" y="2194"/>
                        <a:pt x="2665" y="2291"/>
                        <a:pt x="2590" y="2394"/>
                      </a:cubicBezTo>
                      <a:cubicBezTo>
                        <a:pt x="2502" y="2519"/>
                        <a:pt x="2414" y="2645"/>
                        <a:pt x="2330" y="2770"/>
                      </a:cubicBezTo>
                      <a:cubicBezTo>
                        <a:pt x="2307" y="2803"/>
                        <a:pt x="2288" y="2835"/>
                        <a:pt x="2270" y="2872"/>
                      </a:cubicBezTo>
                      <a:cubicBezTo>
                        <a:pt x="2148" y="3054"/>
                        <a:pt x="2028" y="3230"/>
                        <a:pt x="1921" y="3421"/>
                      </a:cubicBezTo>
                      <a:cubicBezTo>
                        <a:pt x="1903" y="3449"/>
                        <a:pt x="1884" y="3481"/>
                        <a:pt x="1865" y="3514"/>
                      </a:cubicBezTo>
                      <a:cubicBezTo>
                        <a:pt x="1847" y="3546"/>
                        <a:pt x="1824" y="3584"/>
                        <a:pt x="1805" y="3616"/>
                      </a:cubicBezTo>
                      <a:cubicBezTo>
                        <a:pt x="1800" y="3616"/>
                        <a:pt x="1796" y="3616"/>
                        <a:pt x="1796" y="3621"/>
                      </a:cubicBezTo>
                      <a:cubicBezTo>
                        <a:pt x="1786" y="3612"/>
                        <a:pt x="1796" y="3602"/>
                        <a:pt x="1796" y="3593"/>
                      </a:cubicBezTo>
                      <a:cubicBezTo>
                        <a:pt x="1828" y="3458"/>
                        <a:pt x="1865" y="3327"/>
                        <a:pt x="1893" y="3194"/>
                      </a:cubicBezTo>
                      <a:cubicBezTo>
                        <a:pt x="1963" y="2896"/>
                        <a:pt x="2014" y="2589"/>
                        <a:pt x="2056" y="2287"/>
                      </a:cubicBezTo>
                      <a:cubicBezTo>
                        <a:pt x="2088" y="2022"/>
                        <a:pt x="2120" y="1757"/>
                        <a:pt x="2148" y="1492"/>
                      </a:cubicBezTo>
                      <a:cubicBezTo>
                        <a:pt x="2182" y="1194"/>
                        <a:pt x="2210" y="892"/>
                        <a:pt x="2238" y="590"/>
                      </a:cubicBezTo>
                      <a:cubicBezTo>
                        <a:pt x="2246" y="497"/>
                        <a:pt x="2255" y="399"/>
                        <a:pt x="2265" y="306"/>
                      </a:cubicBezTo>
                      <a:lnTo>
                        <a:pt x="2265" y="158"/>
                      </a:lnTo>
                      <a:cubicBezTo>
                        <a:pt x="2265" y="125"/>
                        <a:pt x="2260" y="92"/>
                        <a:pt x="2242" y="60"/>
                      </a:cubicBezTo>
                      <a:cubicBezTo>
                        <a:pt x="2220" y="21"/>
                        <a:pt x="2184" y="1"/>
                        <a:pt x="214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3" name="Google Shape;793;p19"/>
                <p:cNvSpPr/>
                <p:nvPr/>
              </p:nvSpPr>
              <p:spPr>
                <a:xfrm rot="976115">
                  <a:off x="1100525" y="2568899"/>
                  <a:ext cx="246275" cy="289825"/>
                </a:xfrm>
                <a:custGeom>
                  <a:rect b="b" l="l" r="r" t="t"/>
                  <a:pathLst>
                    <a:path extrusionOk="0" h="1610" w="1368">
                      <a:moveTo>
                        <a:pt x="698" y="0"/>
                      </a:moveTo>
                      <a:cubicBezTo>
                        <a:pt x="629" y="0"/>
                        <a:pt x="564" y="19"/>
                        <a:pt x="498" y="37"/>
                      </a:cubicBezTo>
                      <a:cubicBezTo>
                        <a:pt x="406" y="71"/>
                        <a:pt x="318" y="112"/>
                        <a:pt x="224" y="149"/>
                      </a:cubicBezTo>
                      <a:cubicBezTo>
                        <a:pt x="210" y="154"/>
                        <a:pt x="196" y="163"/>
                        <a:pt x="187" y="172"/>
                      </a:cubicBezTo>
                      <a:cubicBezTo>
                        <a:pt x="159" y="204"/>
                        <a:pt x="127" y="232"/>
                        <a:pt x="103" y="266"/>
                      </a:cubicBezTo>
                      <a:cubicBezTo>
                        <a:pt x="62" y="326"/>
                        <a:pt x="39" y="395"/>
                        <a:pt x="24" y="470"/>
                      </a:cubicBezTo>
                      <a:cubicBezTo>
                        <a:pt x="6" y="577"/>
                        <a:pt x="6" y="684"/>
                        <a:pt x="1" y="790"/>
                      </a:cubicBezTo>
                      <a:cubicBezTo>
                        <a:pt x="1" y="842"/>
                        <a:pt x="6" y="897"/>
                        <a:pt x="11" y="949"/>
                      </a:cubicBezTo>
                      <a:cubicBezTo>
                        <a:pt x="15" y="1041"/>
                        <a:pt x="34" y="1135"/>
                        <a:pt x="71" y="1223"/>
                      </a:cubicBezTo>
                      <a:cubicBezTo>
                        <a:pt x="150" y="1409"/>
                        <a:pt x="285" y="1534"/>
                        <a:pt x="485" y="1586"/>
                      </a:cubicBezTo>
                      <a:cubicBezTo>
                        <a:pt x="559" y="1605"/>
                        <a:pt x="633" y="1609"/>
                        <a:pt x="708" y="1609"/>
                      </a:cubicBezTo>
                      <a:cubicBezTo>
                        <a:pt x="749" y="1605"/>
                        <a:pt x="792" y="1599"/>
                        <a:pt x="833" y="1586"/>
                      </a:cubicBezTo>
                      <a:cubicBezTo>
                        <a:pt x="921" y="1562"/>
                        <a:pt x="996" y="1506"/>
                        <a:pt x="1061" y="1446"/>
                      </a:cubicBezTo>
                      <a:cubicBezTo>
                        <a:pt x="1131" y="1382"/>
                        <a:pt x="1182" y="1302"/>
                        <a:pt x="1224" y="1214"/>
                      </a:cubicBezTo>
                      <a:cubicBezTo>
                        <a:pt x="1270" y="1116"/>
                        <a:pt x="1307" y="1013"/>
                        <a:pt x="1331" y="907"/>
                      </a:cubicBezTo>
                      <a:cubicBezTo>
                        <a:pt x="1367" y="749"/>
                        <a:pt x="1363" y="595"/>
                        <a:pt x="1312" y="442"/>
                      </a:cubicBezTo>
                      <a:cubicBezTo>
                        <a:pt x="1294" y="377"/>
                        <a:pt x="1261" y="316"/>
                        <a:pt x="1219" y="266"/>
                      </a:cubicBezTo>
                      <a:cubicBezTo>
                        <a:pt x="1154" y="182"/>
                        <a:pt x="1075" y="121"/>
                        <a:pt x="983" y="71"/>
                      </a:cubicBezTo>
                      <a:cubicBezTo>
                        <a:pt x="893" y="19"/>
                        <a:pt x="801" y="0"/>
                        <a:pt x="69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5" name="Google Shape;795;p20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6" name="Google Shape;796;p20"/>
          <p:cNvGrpSpPr/>
          <p:nvPr/>
        </p:nvGrpSpPr>
        <p:grpSpPr>
          <a:xfrm>
            <a:off x="-982678" y="-635391"/>
            <a:ext cx="5863143" cy="6202237"/>
            <a:chOff x="-982678" y="-635391"/>
            <a:chExt cx="5863143" cy="6202237"/>
          </a:xfrm>
        </p:grpSpPr>
        <p:grpSp>
          <p:nvGrpSpPr>
            <p:cNvPr id="797" name="Google Shape;797;p20"/>
            <p:cNvGrpSpPr/>
            <p:nvPr/>
          </p:nvGrpSpPr>
          <p:grpSpPr>
            <a:xfrm rot="-5746569">
              <a:off x="-572430" y="-857081"/>
              <a:ext cx="1639483" cy="2306690"/>
              <a:chOff x="8414609" y="1662587"/>
              <a:chExt cx="971737" cy="1367198"/>
            </a:xfrm>
          </p:grpSpPr>
          <p:sp>
            <p:nvSpPr>
              <p:cNvPr id="798" name="Google Shape;798;p20"/>
              <p:cNvSpPr/>
              <p:nvPr/>
            </p:nvSpPr>
            <p:spPr>
              <a:xfrm rot="9523030">
                <a:off x="8974595" y="1693780"/>
                <a:ext cx="275848" cy="553348"/>
              </a:xfrm>
              <a:custGeom>
                <a:rect b="b" l="l" r="r" t="t"/>
                <a:pathLst>
                  <a:path extrusionOk="0" h="636" w="317">
                    <a:moveTo>
                      <a:pt x="297" y="1"/>
                    </a:moveTo>
                    <a:cubicBezTo>
                      <a:pt x="260" y="20"/>
                      <a:pt x="237" y="104"/>
                      <a:pt x="218" y="136"/>
                    </a:cubicBezTo>
                    <a:cubicBezTo>
                      <a:pt x="190" y="192"/>
                      <a:pt x="153" y="243"/>
                      <a:pt x="121" y="293"/>
                    </a:cubicBezTo>
                    <a:cubicBezTo>
                      <a:pt x="78" y="359"/>
                      <a:pt x="33" y="419"/>
                      <a:pt x="5" y="488"/>
                    </a:cubicBezTo>
                    <a:cubicBezTo>
                      <a:pt x="0" y="503"/>
                      <a:pt x="0" y="512"/>
                      <a:pt x="0" y="526"/>
                    </a:cubicBezTo>
                    <a:cubicBezTo>
                      <a:pt x="5" y="540"/>
                      <a:pt x="14" y="550"/>
                      <a:pt x="23" y="559"/>
                    </a:cubicBezTo>
                    <a:cubicBezTo>
                      <a:pt x="65" y="591"/>
                      <a:pt x="116" y="619"/>
                      <a:pt x="172" y="634"/>
                    </a:cubicBezTo>
                    <a:cubicBezTo>
                      <a:pt x="181" y="634"/>
                      <a:pt x="188" y="635"/>
                      <a:pt x="196" y="635"/>
                    </a:cubicBezTo>
                    <a:cubicBezTo>
                      <a:pt x="200" y="635"/>
                      <a:pt x="204" y="635"/>
                      <a:pt x="209" y="634"/>
                    </a:cubicBezTo>
                    <a:cubicBezTo>
                      <a:pt x="237" y="628"/>
                      <a:pt x="256" y="596"/>
                      <a:pt x="265" y="563"/>
                    </a:cubicBezTo>
                    <a:cubicBezTo>
                      <a:pt x="297" y="475"/>
                      <a:pt x="312" y="377"/>
                      <a:pt x="316" y="280"/>
                    </a:cubicBezTo>
                    <a:cubicBezTo>
                      <a:pt x="316" y="233"/>
                      <a:pt x="316" y="182"/>
                      <a:pt x="312" y="136"/>
                    </a:cubicBezTo>
                    <a:cubicBezTo>
                      <a:pt x="312" y="94"/>
                      <a:pt x="312" y="38"/>
                      <a:pt x="2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9" name="Google Shape;799;p20"/>
              <p:cNvSpPr/>
              <p:nvPr/>
            </p:nvSpPr>
            <p:spPr>
              <a:xfrm rot="3203863">
                <a:off x="8777556" y="2369511"/>
                <a:ext cx="296732" cy="532466"/>
              </a:xfrm>
              <a:custGeom>
                <a:rect b="b" l="l" r="r" t="t"/>
                <a:pathLst>
                  <a:path extrusionOk="0" h="612" w="341">
                    <a:moveTo>
                      <a:pt x="15" y="1"/>
                    </a:moveTo>
                    <a:cubicBezTo>
                      <a:pt x="1" y="38"/>
                      <a:pt x="29" y="117"/>
                      <a:pt x="33" y="159"/>
                    </a:cubicBezTo>
                    <a:cubicBezTo>
                      <a:pt x="43" y="220"/>
                      <a:pt x="48" y="280"/>
                      <a:pt x="48" y="345"/>
                    </a:cubicBezTo>
                    <a:cubicBezTo>
                      <a:pt x="52" y="419"/>
                      <a:pt x="52" y="499"/>
                      <a:pt x="71" y="568"/>
                    </a:cubicBezTo>
                    <a:cubicBezTo>
                      <a:pt x="76" y="582"/>
                      <a:pt x="80" y="591"/>
                      <a:pt x="89" y="600"/>
                    </a:cubicBezTo>
                    <a:cubicBezTo>
                      <a:pt x="99" y="610"/>
                      <a:pt x="113" y="610"/>
                      <a:pt x="127" y="610"/>
                    </a:cubicBezTo>
                    <a:cubicBezTo>
                      <a:pt x="136" y="611"/>
                      <a:pt x="145" y="611"/>
                      <a:pt x="155" y="611"/>
                    </a:cubicBezTo>
                    <a:cubicBezTo>
                      <a:pt x="201" y="611"/>
                      <a:pt x="247" y="602"/>
                      <a:pt x="290" y="582"/>
                    </a:cubicBezTo>
                    <a:cubicBezTo>
                      <a:pt x="303" y="578"/>
                      <a:pt x="312" y="572"/>
                      <a:pt x="322" y="563"/>
                    </a:cubicBezTo>
                    <a:cubicBezTo>
                      <a:pt x="340" y="540"/>
                      <a:pt x="336" y="503"/>
                      <a:pt x="327" y="475"/>
                    </a:cubicBezTo>
                    <a:cubicBezTo>
                      <a:pt x="299" y="382"/>
                      <a:pt x="252" y="299"/>
                      <a:pt x="196" y="220"/>
                    </a:cubicBezTo>
                    <a:cubicBezTo>
                      <a:pt x="168" y="177"/>
                      <a:pt x="140" y="140"/>
                      <a:pt x="108" y="104"/>
                    </a:cubicBezTo>
                    <a:cubicBezTo>
                      <a:pt x="80" y="70"/>
                      <a:pt x="52" y="24"/>
                      <a:pt x="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20"/>
              <p:cNvSpPr/>
              <p:nvPr/>
            </p:nvSpPr>
            <p:spPr>
              <a:xfrm rot="3203863">
                <a:off x="8605281" y="2130573"/>
                <a:ext cx="275848" cy="553347"/>
              </a:xfrm>
              <a:custGeom>
                <a:rect b="b" l="l" r="r" t="t"/>
                <a:pathLst>
                  <a:path extrusionOk="0" h="636" w="317">
                    <a:moveTo>
                      <a:pt x="297" y="1"/>
                    </a:moveTo>
                    <a:cubicBezTo>
                      <a:pt x="260" y="20"/>
                      <a:pt x="237" y="104"/>
                      <a:pt x="218" y="136"/>
                    </a:cubicBezTo>
                    <a:cubicBezTo>
                      <a:pt x="190" y="192"/>
                      <a:pt x="153" y="243"/>
                      <a:pt x="121" y="293"/>
                    </a:cubicBezTo>
                    <a:cubicBezTo>
                      <a:pt x="78" y="359"/>
                      <a:pt x="33" y="419"/>
                      <a:pt x="5" y="488"/>
                    </a:cubicBezTo>
                    <a:cubicBezTo>
                      <a:pt x="0" y="503"/>
                      <a:pt x="0" y="512"/>
                      <a:pt x="0" y="526"/>
                    </a:cubicBezTo>
                    <a:cubicBezTo>
                      <a:pt x="5" y="540"/>
                      <a:pt x="14" y="550"/>
                      <a:pt x="23" y="559"/>
                    </a:cubicBezTo>
                    <a:cubicBezTo>
                      <a:pt x="65" y="591"/>
                      <a:pt x="116" y="619"/>
                      <a:pt x="172" y="634"/>
                    </a:cubicBezTo>
                    <a:cubicBezTo>
                      <a:pt x="181" y="634"/>
                      <a:pt x="188" y="635"/>
                      <a:pt x="196" y="635"/>
                    </a:cubicBezTo>
                    <a:cubicBezTo>
                      <a:pt x="200" y="635"/>
                      <a:pt x="204" y="635"/>
                      <a:pt x="209" y="634"/>
                    </a:cubicBezTo>
                    <a:cubicBezTo>
                      <a:pt x="237" y="628"/>
                      <a:pt x="256" y="596"/>
                      <a:pt x="265" y="563"/>
                    </a:cubicBezTo>
                    <a:cubicBezTo>
                      <a:pt x="297" y="475"/>
                      <a:pt x="312" y="377"/>
                      <a:pt x="316" y="280"/>
                    </a:cubicBezTo>
                    <a:cubicBezTo>
                      <a:pt x="316" y="233"/>
                      <a:pt x="316" y="182"/>
                      <a:pt x="312" y="136"/>
                    </a:cubicBezTo>
                    <a:cubicBezTo>
                      <a:pt x="312" y="94"/>
                      <a:pt x="312" y="38"/>
                      <a:pt x="2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20"/>
              <p:cNvSpPr/>
              <p:nvPr/>
            </p:nvSpPr>
            <p:spPr>
              <a:xfrm rot="3203863">
                <a:off x="8503120" y="1994579"/>
                <a:ext cx="450755" cy="447202"/>
              </a:xfrm>
              <a:custGeom>
                <a:rect b="b" l="l" r="r" t="t"/>
                <a:pathLst>
                  <a:path extrusionOk="0" h="514" w="518">
                    <a:moveTo>
                      <a:pt x="517" y="0"/>
                    </a:moveTo>
                    <a:cubicBezTo>
                      <a:pt x="475" y="0"/>
                      <a:pt x="415" y="60"/>
                      <a:pt x="382" y="79"/>
                    </a:cubicBezTo>
                    <a:cubicBezTo>
                      <a:pt x="331" y="116"/>
                      <a:pt x="275" y="144"/>
                      <a:pt x="219" y="172"/>
                    </a:cubicBezTo>
                    <a:cubicBezTo>
                      <a:pt x="150" y="209"/>
                      <a:pt x="80" y="242"/>
                      <a:pt x="24" y="292"/>
                    </a:cubicBezTo>
                    <a:cubicBezTo>
                      <a:pt x="15" y="298"/>
                      <a:pt x="6" y="307"/>
                      <a:pt x="6" y="316"/>
                    </a:cubicBezTo>
                    <a:cubicBezTo>
                      <a:pt x="1" y="330"/>
                      <a:pt x="6" y="344"/>
                      <a:pt x="11" y="358"/>
                    </a:cubicBezTo>
                    <a:cubicBezTo>
                      <a:pt x="29" y="410"/>
                      <a:pt x="62" y="455"/>
                      <a:pt x="103" y="493"/>
                    </a:cubicBezTo>
                    <a:cubicBezTo>
                      <a:pt x="112" y="502"/>
                      <a:pt x="122" y="511"/>
                      <a:pt x="131" y="511"/>
                    </a:cubicBezTo>
                    <a:cubicBezTo>
                      <a:pt x="137" y="513"/>
                      <a:pt x="144" y="514"/>
                      <a:pt x="150" y="514"/>
                    </a:cubicBezTo>
                    <a:cubicBezTo>
                      <a:pt x="176" y="514"/>
                      <a:pt x="200" y="499"/>
                      <a:pt x="219" y="483"/>
                    </a:cubicBezTo>
                    <a:cubicBezTo>
                      <a:pt x="290" y="419"/>
                      <a:pt x="350" y="339"/>
                      <a:pt x="397" y="256"/>
                    </a:cubicBezTo>
                    <a:cubicBezTo>
                      <a:pt x="419" y="214"/>
                      <a:pt x="443" y="167"/>
                      <a:pt x="462" y="125"/>
                    </a:cubicBezTo>
                    <a:cubicBezTo>
                      <a:pt x="481" y="88"/>
                      <a:pt x="513" y="41"/>
                      <a:pt x="5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20"/>
              <p:cNvSpPr/>
              <p:nvPr/>
            </p:nvSpPr>
            <p:spPr>
              <a:xfrm rot="3203863">
                <a:off x="8564629" y="1929322"/>
                <a:ext cx="555177" cy="237522"/>
              </a:xfrm>
              <a:custGeom>
                <a:rect b="b" l="l" r="r" t="t"/>
                <a:pathLst>
                  <a:path extrusionOk="0" h="273" w="638">
                    <a:moveTo>
                      <a:pt x="111" y="1"/>
                    </a:moveTo>
                    <a:cubicBezTo>
                      <a:pt x="97" y="1"/>
                      <a:pt x="84" y="1"/>
                      <a:pt x="71" y="3"/>
                    </a:cubicBezTo>
                    <a:cubicBezTo>
                      <a:pt x="56" y="3"/>
                      <a:pt x="47" y="9"/>
                      <a:pt x="38" y="13"/>
                    </a:cubicBezTo>
                    <a:cubicBezTo>
                      <a:pt x="28" y="22"/>
                      <a:pt x="24" y="36"/>
                      <a:pt x="19" y="50"/>
                    </a:cubicBezTo>
                    <a:cubicBezTo>
                      <a:pt x="6" y="101"/>
                      <a:pt x="0" y="157"/>
                      <a:pt x="15" y="213"/>
                    </a:cubicBezTo>
                    <a:cubicBezTo>
                      <a:pt x="15" y="226"/>
                      <a:pt x="19" y="236"/>
                      <a:pt x="24" y="245"/>
                    </a:cubicBezTo>
                    <a:cubicBezTo>
                      <a:pt x="43" y="273"/>
                      <a:pt x="80" y="273"/>
                      <a:pt x="112" y="273"/>
                    </a:cubicBezTo>
                    <a:cubicBezTo>
                      <a:pt x="210" y="264"/>
                      <a:pt x="303" y="236"/>
                      <a:pt x="391" y="194"/>
                    </a:cubicBezTo>
                    <a:cubicBezTo>
                      <a:pt x="433" y="176"/>
                      <a:pt x="480" y="157"/>
                      <a:pt x="521" y="133"/>
                    </a:cubicBezTo>
                    <a:cubicBezTo>
                      <a:pt x="558" y="110"/>
                      <a:pt x="609" y="92"/>
                      <a:pt x="637" y="64"/>
                    </a:cubicBezTo>
                    <a:cubicBezTo>
                      <a:pt x="619" y="48"/>
                      <a:pt x="583" y="46"/>
                      <a:pt x="550" y="46"/>
                    </a:cubicBezTo>
                    <a:cubicBezTo>
                      <a:pt x="535" y="46"/>
                      <a:pt x="520" y="46"/>
                      <a:pt x="508" y="46"/>
                    </a:cubicBezTo>
                    <a:cubicBezTo>
                      <a:pt x="499" y="46"/>
                      <a:pt x="491" y="46"/>
                      <a:pt x="485" y="45"/>
                    </a:cubicBezTo>
                    <a:cubicBezTo>
                      <a:pt x="419" y="41"/>
                      <a:pt x="358" y="36"/>
                      <a:pt x="298" y="26"/>
                    </a:cubicBezTo>
                    <a:cubicBezTo>
                      <a:pt x="237" y="15"/>
                      <a:pt x="173" y="1"/>
                      <a:pt x="11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20"/>
              <p:cNvSpPr/>
              <p:nvPr/>
            </p:nvSpPr>
            <p:spPr>
              <a:xfrm rot="3203863">
                <a:off x="8833933" y="2497765"/>
                <a:ext cx="477730" cy="426321"/>
              </a:xfrm>
              <a:custGeom>
                <a:rect b="b" l="l" r="r" t="t"/>
                <a:pathLst>
                  <a:path extrusionOk="0" h="490" w="549">
                    <a:moveTo>
                      <a:pt x="1" y="0"/>
                    </a:moveTo>
                    <a:cubicBezTo>
                      <a:pt x="1" y="43"/>
                      <a:pt x="65" y="93"/>
                      <a:pt x="89" y="127"/>
                    </a:cubicBezTo>
                    <a:cubicBezTo>
                      <a:pt x="126" y="177"/>
                      <a:pt x="163" y="228"/>
                      <a:pt x="196" y="284"/>
                    </a:cubicBezTo>
                    <a:cubicBezTo>
                      <a:pt x="233" y="350"/>
                      <a:pt x="270" y="414"/>
                      <a:pt x="325" y="470"/>
                    </a:cubicBezTo>
                    <a:cubicBezTo>
                      <a:pt x="335" y="475"/>
                      <a:pt x="344" y="484"/>
                      <a:pt x="353" y="489"/>
                    </a:cubicBezTo>
                    <a:cubicBezTo>
                      <a:pt x="368" y="489"/>
                      <a:pt x="381" y="484"/>
                      <a:pt x="396" y="479"/>
                    </a:cubicBezTo>
                    <a:cubicBezTo>
                      <a:pt x="441" y="451"/>
                      <a:pt x="488" y="419"/>
                      <a:pt x="521" y="372"/>
                    </a:cubicBezTo>
                    <a:cubicBezTo>
                      <a:pt x="531" y="363"/>
                      <a:pt x="535" y="354"/>
                      <a:pt x="540" y="344"/>
                    </a:cubicBezTo>
                    <a:cubicBezTo>
                      <a:pt x="549" y="312"/>
                      <a:pt x="525" y="284"/>
                      <a:pt x="503" y="260"/>
                    </a:cubicBezTo>
                    <a:cubicBezTo>
                      <a:pt x="433" y="191"/>
                      <a:pt x="349" y="140"/>
                      <a:pt x="261" y="99"/>
                    </a:cubicBezTo>
                    <a:cubicBezTo>
                      <a:pt x="218" y="80"/>
                      <a:pt x="173" y="61"/>
                      <a:pt x="126" y="43"/>
                    </a:cubicBezTo>
                    <a:cubicBezTo>
                      <a:pt x="89" y="28"/>
                      <a:pt x="38" y="0"/>
                      <a:pt x="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20"/>
              <p:cNvSpPr/>
              <p:nvPr/>
            </p:nvSpPr>
            <p:spPr>
              <a:xfrm rot="3203863">
                <a:off x="8932101" y="2193855"/>
                <a:ext cx="264536" cy="195760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05" name="Google Shape;805;p20"/>
            <p:cNvGrpSpPr/>
            <p:nvPr/>
          </p:nvGrpSpPr>
          <p:grpSpPr>
            <a:xfrm rot="6371267">
              <a:off x="1430513" y="-331482"/>
              <a:ext cx="1231988" cy="1255494"/>
              <a:chOff x="-2589330" y="2282166"/>
              <a:chExt cx="1231928" cy="1255433"/>
            </a:xfrm>
          </p:grpSpPr>
          <p:grpSp>
            <p:nvGrpSpPr>
              <p:cNvPr id="806" name="Google Shape;806;p20"/>
              <p:cNvGrpSpPr/>
              <p:nvPr/>
            </p:nvGrpSpPr>
            <p:grpSpPr>
              <a:xfrm flipH="1" rot="10349919">
                <a:off x="-2526380" y="2465899"/>
                <a:ext cx="685457" cy="1009327"/>
                <a:chOff x="8414609" y="1706699"/>
                <a:chExt cx="812034" cy="1195710"/>
              </a:xfrm>
            </p:grpSpPr>
            <p:sp>
              <p:nvSpPr>
                <p:cNvPr id="807" name="Google Shape;807;p20"/>
                <p:cNvSpPr/>
                <p:nvPr/>
              </p:nvSpPr>
              <p:spPr>
                <a:xfrm rot="3203863">
                  <a:off x="8776083" y="2358324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8" name="Google Shape;808;p20"/>
                <p:cNvSpPr/>
                <p:nvPr/>
              </p:nvSpPr>
              <p:spPr>
                <a:xfrm rot="3203863">
                  <a:off x="8616468" y="2129100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9" name="Google Shape;809;p20"/>
                <p:cNvSpPr/>
                <p:nvPr/>
              </p:nvSpPr>
              <p:spPr>
                <a:xfrm rot="3203863">
                  <a:off x="8503120" y="1994579"/>
                  <a:ext cx="450755" cy="447202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10" name="Google Shape;810;p20"/>
                <p:cNvSpPr/>
                <p:nvPr/>
              </p:nvSpPr>
              <p:spPr>
                <a:xfrm rot="3203893">
                  <a:off x="8497873" y="1916651"/>
                  <a:ext cx="642497" cy="237519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11" name="Google Shape;811;p20"/>
              <p:cNvGrpSpPr/>
              <p:nvPr/>
            </p:nvGrpSpPr>
            <p:grpSpPr>
              <a:xfrm rot="10800000">
                <a:off x="-2291254" y="2282166"/>
                <a:ext cx="933852" cy="1255433"/>
                <a:chOff x="8358384" y="1610245"/>
                <a:chExt cx="1106329" cy="1487304"/>
              </a:xfrm>
            </p:grpSpPr>
            <p:sp>
              <p:nvSpPr>
                <p:cNvPr id="812" name="Google Shape;812;p20"/>
                <p:cNvSpPr/>
                <p:nvPr/>
              </p:nvSpPr>
              <p:spPr>
                <a:xfrm rot="9523073">
                  <a:off x="8975683" y="1639521"/>
                  <a:ext cx="275853" cy="60952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13" name="Google Shape;813;p20"/>
                <p:cNvSpPr/>
                <p:nvPr/>
              </p:nvSpPr>
              <p:spPr>
                <a:xfrm rot="3203863">
                  <a:off x="8766272" y="2358227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14" name="Google Shape;814;p20"/>
                <p:cNvSpPr/>
                <p:nvPr/>
              </p:nvSpPr>
              <p:spPr>
                <a:xfrm rot="3203863">
                  <a:off x="8605281" y="2108004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15" name="Google Shape;815;p20"/>
                <p:cNvSpPr/>
                <p:nvPr/>
              </p:nvSpPr>
              <p:spPr>
                <a:xfrm rot="3203834">
                  <a:off x="8435364" y="1943478"/>
                  <a:ext cx="563906" cy="475373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16" name="Google Shape;816;p20"/>
                <p:cNvSpPr/>
                <p:nvPr/>
              </p:nvSpPr>
              <p:spPr>
                <a:xfrm rot="3203828">
                  <a:off x="8457205" y="1892116"/>
                  <a:ext cx="732191" cy="237523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17" name="Google Shape;817;p20"/>
                <p:cNvSpPr/>
                <p:nvPr/>
              </p:nvSpPr>
              <p:spPr>
                <a:xfrm rot="2700045">
                  <a:off x="8801470" y="2504253"/>
                  <a:ext cx="590427" cy="450524"/>
                </a:xfrm>
                <a:custGeom>
                  <a:rect b="b" l="l" r="r" t="t"/>
                  <a:pathLst>
                    <a:path extrusionOk="0" h="490" w="549">
                      <a:moveTo>
                        <a:pt x="1" y="0"/>
                      </a:moveTo>
                      <a:cubicBezTo>
                        <a:pt x="1" y="43"/>
                        <a:pt x="65" y="93"/>
                        <a:pt x="89" y="127"/>
                      </a:cubicBezTo>
                      <a:cubicBezTo>
                        <a:pt x="126" y="177"/>
                        <a:pt x="163" y="228"/>
                        <a:pt x="196" y="284"/>
                      </a:cubicBezTo>
                      <a:cubicBezTo>
                        <a:pt x="233" y="350"/>
                        <a:pt x="270" y="414"/>
                        <a:pt x="325" y="470"/>
                      </a:cubicBezTo>
                      <a:cubicBezTo>
                        <a:pt x="335" y="475"/>
                        <a:pt x="344" y="484"/>
                        <a:pt x="353" y="489"/>
                      </a:cubicBezTo>
                      <a:cubicBezTo>
                        <a:pt x="368" y="489"/>
                        <a:pt x="381" y="484"/>
                        <a:pt x="396" y="479"/>
                      </a:cubicBezTo>
                      <a:cubicBezTo>
                        <a:pt x="441" y="451"/>
                        <a:pt x="488" y="419"/>
                        <a:pt x="521" y="372"/>
                      </a:cubicBezTo>
                      <a:cubicBezTo>
                        <a:pt x="531" y="363"/>
                        <a:pt x="535" y="354"/>
                        <a:pt x="540" y="344"/>
                      </a:cubicBezTo>
                      <a:cubicBezTo>
                        <a:pt x="549" y="312"/>
                        <a:pt x="525" y="284"/>
                        <a:pt x="503" y="260"/>
                      </a:cubicBezTo>
                      <a:cubicBezTo>
                        <a:pt x="433" y="191"/>
                        <a:pt x="349" y="140"/>
                        <a:pt x="261" y="99"/>
                      </a:cubicBezTo>
                      <a:cubicBezTo>
                        <a:pt x="218" y="80"/>
                        <a:pt x="173" y="61"/>
                        <a:pt x="126" y="43"/>
                      </a:cubicBezTo>
                      <a:cubicBezTo>
                        <a:pt x="89" y="28"/>
                        <a:pt x="38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18" name="Google Shape;818;p20"/>
                <p:cNvSpPr/>
                <p:nvPr/>
              </p:nvSpPr>
              <p:spPr>
                <a:xfrm rot="4994073">
                  <a:off x="8873641" y="2112142"/>
                  <a:ext cx="380009" cy="329907"/>
                </a:xfrm>
                <a:custGeom>
                  <a:rect b="b" l="l" r="r" t="t"/>
                  <a:pathLst>
                    <a:path extrusionOk="0" h="225" w="304">
                      <a:moveTo>
                        <a:pt x="142" y="1"/>
                      </a:moveTo>
                      <a:cubicBezTo>
                        <a:pt x="126" y="1"/>
                        <a:pt x="110" y="3"/>
                        <a:pt x="93" y="8"/>
                      </a:cubicBezTo>
                      <a:cubicBezTo>
                        <a:pt x="76" y="12"/>
                        <a:pt x="38" y="17"/>
                        <a:pt x="29" y="36"/>
                      </a:cubicBezTo>
                      <a:cubicBezTo>
                        <a:pt x="1" y="83"/>
                        <a:pt x="61" y="143"/>
                        <a:pt x="89" y="166"/>
                      </a:cubicBezTo>
                      <a:cubicBezTo>
                        <a:pt x="121" y="194"/>
                        <a:pt x="159" y="212"/>
                        <a:pt x="196" y="218"/>
                      </a:cubicBezTo>
                      <a:cubicBezTo>
                        <a:pt x="209" y="221"/>
                        <a:pt x="222" y="224"/>
                        <a:pt x="235" y="224"/>
                      </a:cubicBezTo>
                      <a:cubicBezTo>
                        <a:pt x="241" y="224"/>
                        <a:pt x="246" y="224"/>
                        <a:pt x="252" y="222"/>
                      </a:cubicBezTo>
                      <a:cubicBezTo>
                        <a:pt x="271" y="218"/>
                        <a:pt x="289" y="203"/>
                        <a:pt x="299" y="184"/>
                      </a:cubicBezTo>
                      <a:cubicBezTo>
                        <a:pt x="303" y="175"/>
                        <a:pt x="303" y="156"/>
                        <a:pt x="303" y="143"/>
                      </a:cubicBezTo>
                      <a:cubicBezTo>
                        <a:pt x="293" y="78"/>
                        <a:pt x="243" y="17"/>
                        <a:pt x="177" y="4"/>
                      </a:cubicBezTo>
                      <a:cubicBezTo>
                        <a:pt x="165" y="2"/>
                        <a:pt x="154" y="1"/>
                        <a:pt x="1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819" name="Google Shape;819;p20"/>
            <p:cNvGrpSpPr/>
            <p:nvPr/>
          </p:nvGrpSpPr>
          <p:grpSpPr>
            <a:xfrm>
              <a:off x="2519714" y="4042667"/>
              <a:ext cx="2360751" cy="1524179"/>
              <a:chOff x="2519714" y="4042667"/>
              <a:chExt cx="2360751" cy="1524179"/>
            </a:xfrm>
          </p:grpSpPr>
          <p:grpSp>
            <p:nvGrpSpPr>
              <p:cNvPr id="820" name="Google Shape;820;p20"/>
              <p:cNvGrpSpPr/>
              <p:nvPr/>
            </p:nvGrpSpPr>
            <p:grpSpPr>
              <a:xfrm>
                <a:off x="2519714" y="4604005"/>
                <a:ext cx="820268" cy="798373"/>
                <a:chOff x="-2590563" y="2339367"/>
                <a:chExt cx="1185702" cy="1154051"/>
              </a:xfrm>
            </p:grpSpPr>
            <p:grpSp>
              <p:nvGrpSpPr>
                <p:cNvPr id="821" name="Google Shape;821;p20"/>
                <p:cNvGrpSpPr/>
                <p:nvPr/>
              </p:nvGrpSpPr>
              <p:grpSpPr>
                <a:xfrm flipH="1" rot="10349919">
                  <a:off x="-2529631" y="2456587"/>
                  <a:ext cx="686701" cy="978485"/>
                  <a:chOff x="8414609" y="1754425"/>
                  <a:chExt cx="813507" cy="1159172"/>
                </a:xfrm>
              </p:grpSpPr>
              <p:sp>
                <p:nvSpPr>
                  <p:cNvPr id="822" name="Google Shape;822;p20"/>
                  <p:cNvSpPr/>
                  <p:nvPr/>
                </p:nvSpPr>
                <p:spPr>
                  <a:xfrm rot="3203863">
                    <a:off x="8777556" y="2369511"/>
                    <a:ext cx="296732" cy="532466"/>
                  </a:xfrm>
                  <a:custGeom>
                    <a:rect b="b" l="l" r="r" t="t"/>
                    <a:pathLst>
                      <a:path extrusionOk="0" h="612" w="341">
                        <a:moveTo>
                          <a:pt x="15" y="1"/>
                        </a:moveTo>
                        <a:cubicBezTo>
                          <a:pt x="1" y="38"/>
                          <a:pt x="29" y="117"/>
                          <a:pt x="33" y="159"/>
                        </a:cubicBezTo>
                        <a:cubicBezTo>
                          <a:pt x="43" y="220"/>
                          <a:pt x="48" y="280"/>
                          <a:pt x="48" y="345"/>
                        </a:cubicBezTo>
                        <a:cubicBezTo>
                          <a:pt x="52" y="419"/>
                          <a:pt x="52" y="499"/>
                          <a:pt x="71" y="568"/>
                        </a:cubicBezTo>
                        <a:cubicBezTo>
                          <a:pt x="76" y="582"/>
                          <a:pt x="80" y="591"/>
                          <a:pt x="89" y="600"/>
                        </a:cubicBezTo>
                        <a:cubicBezTo>
                          <a:pt x="99" y="610"/>
                          <a:pt x="113" y="610"/>
                          <a:pt x="127" y="610"/>
                        </a:cubicBezTo>
                        <a:cubicBezTo>
                          <a:pt x="136" y="611"/>
                          <a:pt x="145" y="611"/>
                          <a:pt x="155" y="611"/>
                        </a:cubicBezTo>
                        <a:cubicBezTo>
                          <a:pt x="201" y="611"/>
                          <a:pt x="247" y="602"/>
                          <a:pt x="290" y="582"/>
                        </a:cubicBezTo>
                        <a:cubicBezTo>
                          <a:pt x="303" y="578"/>
                          <a:pt x="312" y="572"/>
                          <a:pt x="322" y="563"/>
                        </a:cubicBezTo>
                        <a:cubicBezTo>
                          <a:pt x="340" y="540"/>
                          <a:pt x="336" y="503"/>
                          <a:pt x="327" y="475"/>
                        </a:cubicBezTo>
                        <a:cubicBezTo>
                          <a:pt x="299" y="382"/>
                          <a:pt x="252" y="299"/>
                          <a:pt x="196" y="220"/>
                        </a:cubicBezTo>
                        <a:cubicBezTo>
                          <a:pt x="168" y="177"/>
                          <a:pt x="140" y="140"/>
                          <a:pt x="108" y="104"/>
                        </a:cubicBezTo>
                        <a:cubicBezTo>
                          <a:pt x="80" y="70"/>
                          <a:pt x="52" y="24"/>
                          <a:pt x="15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23" name="Google Shape;823;p20"/>
                  <p:cNvSpPr/>
                  <p:nvPr/>
                </p:nvSpPr>
                <p:spPr>
                  <a:xfrm rot="3203863">
                    <a:off x="8605281" y="2130573"/>
                    <a:ext cx="275848" cy="553347"/>
                  </a:xfrm>
                  <a:custGeom>
                    <a:rect b="b" l="l" r="r" t="t"/>
                    <a:pathLst>
                      <a:path extrusionOk="0" h="636" w="317">
                        <a:moveTo>
                          <a:pt x="297" y="1"/>
                        </a:moveTo>
                        <a:cubicBezTo>
                          <a:pt x="260" y="20"/>
                          <a:pt x="237" y="104"/>
                          <a:pt x="218" y="136"/>
                        </a:cubicBezTo>
                        <a:cubicBezTo>
                          <a:pt x="190" y="192"/>
                          <a:pt x="153" y="243"/>
                          <a:pt x="121" y="293"/>
                        </a:cubicBezTo>
                        <a:cubicBezTo>
                          <a:pt x="78" y="359"/>
                          <a:pt x="33" y="419"/>
                          <a:pt x="5" y="488"/>
                        </a:cubicBezTo>
                        <a:cubicBezTo>
                          <a:pt x="0" y="503"/>
                          <a:pt x="0" y="512"/>
                          <a:pt x="0" y="526"/>
                        </a:cubicBezTo>
                        <a:cubicBezTo>
                          <a:pt x="5" y="540"/>
                          <a:pt x="14" y="550"/>
                          <a:pt x="23" y="559"/>
                        </a:cubicBezTo>
                        <a:cubicBezTo>
                          <a:pt x="65" y="591"/>
                          <a:pt x="116" y="619"/>
                          <a:pt x="172" y="634"/>
                        </a:cubicBezTo>
                        <a:cubicBezTo>
                          <a:pt x="181" y="634"/>
                          <a:pt x="188" y="635"/>
                          <a:pt x="196" y="635"/>
                        </a:cubicBezTo>
                        <a:cubicBezTo>
                          <a:pt x="200" y="635"/>
                          <a:pt x="204" y="635"/>
                          <a:pt x="209" y="634"/>
                        </a:cubicBezTo>
                        <a:cubicBezTo>
                          <a:pt x="237" y="628"/>
                          <a:pt x="256" y="596"/>
                          <a:pt x="265" y="563"/>
                        </a:cubicBezTo>
                        <a:cubicBezTo>
                          <a:pt x="297" y="475"/>
                          <a:pt x="312" y="377"/>
                          <a:pt x="316" y="280"/>
                        </a:cubicBezTo>
                        <a:cubicBezTo>
                          <a:pt x="316" y="233"/>
                          <a:pt x="316" y="182"/>
                          <a:pt x="312" y="136"/>
                        </a:cubicBezTo>
                        <a:cubicBezTo>
                          <a:pt x="312" y="94"/>
                          <a:pt x="312" y="38"/>
                          <a:pt x="29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24" name="Google Shape;824;p20"/>
                  <p:cNvSpPr/>
                  <p:nvPr/>
                </p:nvSpPr>
                <p:spPr>
                  <a:xfrm rot="3203863">
                    <a:off x="8503120" y="1994579"/>
                    <a:ext cx="450755" cy="447202"/>
                  </a:xfrm>
                  <a:custGeom>
                    <a:rect b="b" l="l" r="r" t="t"/>
                    <a:pathLst>
                      <a:path extrusionOk="0" h="514" w="518">
                        <a:moveTo>
                          <a:pt x="517" y="0"/>
                        </a:moveTo>
                        <a:cubicBezTo>
                          <a:pt x="475" y="0"/>
                          <a:pt x="415" y="60"/>
                          <a:pt x="382" y="79"/>
                        </a:cubicBezTo>
                        <a:cubicBezTo>
                          <a:pt x="331" y="116"/>
                          <a:pt x="275" y="144"/>
                          <a:pt x="219" y="172"/>
                        </a:cubicBezTo>
                        <a:cubicBezTo>
                          <a:pt x="150" y="209"/>
                          <a:pt x="80" y="242"/>
                          <a:pt x="24" y="292"/>
                        </a:cubicBezTo>
                        <a:cubicBezTo>
                          <a:pt x="15" y="298"/>
                          <a:pt x="6" y="307"/>
                          <a:pt x="6" y="316"/>
                        </a:cubicBezTo>
                        <a:cubicBezTo>
                          <a:pt x="1" y="330"/>
                          <a:pt x="6" y="344"/>
                          <a:pt x="11" y="358"/>
                        </a:cubicBezTo>
                        <a:cubicBezTo>
                          <a:pt x="29" y="410"/>
                          <a:pt x="62" y="455"/>
                          <a:pt x="103" y="493"/>
                        </a:cubicBezTo>
                        <a:cubicBezTo>
                          <a:pt x="112" y="502"/>
                          <a:pt x="122" y="511"/>
                          <a:pt x="131" y="511"/>
                        </a:cubicBezTo>
                        <a:cubicBezTo>
                          <a:pt x="137" y="513"/>
                          <a:pt x="144" y="514"/>
                          <a:pt x="150" y="514"/>
                        </a:cubicBezTo>
                        <a:cubicBezTo>
                          <a:pt x="176" y="514"/>
                          <a:pt x="200" y="499"/>
                          <a:pt x="219" y="483"/>
                        </a:cubicBezTo>
                        <a:cubicBezTo>
                          <a:pt x="290" y="419"/>
                          <a:pt x="350" y="339"/>
                          <a:pt x="397" y="256"/>
                        </a:cubicBezTo>
                        <a:cubicBezTo>
                          <a:pt x="419" y="214"/>
                          <a:pt x="443" y="167"/>
                          <a:pt x="462" y="125"/>
                        </a:cubicBezTo>
                        <a:cubicBezTo>
                          <a:pt x="481" y="88"/>
                          <a:pt x="513" y="41"/>
                          <a:pt x="517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25" name="Google Shape;825;p20"/>
                  <p:cNvSpPr/>
                  <p:nvPr/>
                </p:nvSpPr>
                <p:spPr>
                  <a:xfrm rot="3203863">
                    <a:off x="8564629" y="1929322"/>
                    <a:ext cx="555177" cy="237522"/>
                  </a:xfrm>
                  <a:custGeom>
                    <a:rect b="b" l="l" r="r" t="t"/>
                    <a:pathLst>
                      <a:path extrusionOk="0" h="273" w="638">
                        <a:moveTo>
                          <a:pt x="111" y="1"/>
                        </a:moveTo>
                        <a:cubicBezTo>
                          <a:pt x="97" y="1"/>
                          <a:pt x="84" y="1"/>
                          <a:pt x="71" y="3"/>
                        </a:cubicBezTo>
                        <a:cubicBezTo>
                          <a:pt x="56" y="3"/>
                          <a:pt x="47" y="9"/>
                          <a:pt x="38" y="13"/>
                        </a:cubicBezTo>
                        <a:cubicBezTo>
                          <a:pt x="28" y="22"/>
                          <a:pt x="24" y="36"/>
                          <a:pt x="19" y="50"/>
                        </a:cubicBezTo>
                        <a:cubicBezTo>
                          <a:pt x="6" y="101"/>
                          <a:pt x="0" y="157"/>
                          <a:pt x="15" y="213"/>
                        </a:cubicBezTo>
                        <a:cubicBezTo>
                          <a:pt x="15" y="226"/>
                          <a:pt x="19" y="236"/>
                          <a:pt x="24" y="245"/>
                        </a:cubicBezTo>
                        <a:cubicBezTo>
                          <a:pt x="43" y="273"/>
                          <a:pt x="80" y="273"/>
                          <a:pt x="112" y="273"/>
                        </a:cubicBezTo>
                        <a:cubicBezTo>
                          <a:pt x="210" y="264"/>
                          <a:pt x="303" y="236"/>
                          <a:pt x="391" y="194"/>
                        </a:cubicBezTo>
                        <a:cubicBezTo>
                          <a:pt x="433" y="176"/>
                          <a:pt x="480" y="157"/>
                          <a:pt x="521" y="133"/>
                        </a:cubicBezTo>
                        <a:cubicBezTo>
                          <a:pt x="558" y="110"/>
                          <a:pt x="609" y="92"/>
                          <a:pt x="637" y="64"/>
                        </a:cubicBezTo>
                        <a:cubicBezTo>
                          <a:pt x="619" y="48"/>
                          <a:pt x="583" y="46"/>
                          <a:pt x="550" y="46"/>
                        </a:cubicBezTo>
                        <a:cubicBezTo>
                          <a:pt x="535" y="46"/>
                          <a:pt x="520" y="46"/>
                          <a:pt x="508" y="46"/>
                        </a:cubicBezTo>
                        <a:cubicBezTo>
                          <a:pt x="499" y="46"/>
                          <a:pt x="491" y="46"/>
                          <a:pt x="485" y="45"/>
                        </a:cubicBezTo>
                        <a:cubicBezTo>
                          <a:pt x="419" y="41"/>
                          <a:pt x="358" y="36"/>
                          <a:pt x="298" y="26"/>
                        </a:cubicBezTo>
                        <a:cubicBezTo>
                          <a:pt x="237" y="15"/>
                          <a:pt x="173" y="1"/>
                          <a:pt x="111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826" name="Google Shape;826;p20"/>
                <p:cNvGrpSpPr/>
                <p:nvPr/>
              </p:nvGrpSpPr>
              <p:grpSpPr>
                <a:xfrm rot="10800000">
                  <a:off x="-2225105" y="2339367"/>
                  <a:ext cx="820244" cy="1154051"/>
                  <a:chOff x="8414609" y="1662587"/>
                  <a:chExt cx="971737" cy="1367198"/>
                </a:xfrm>
              </p:grpSpPr>
              <p:sp>
                <p:nvSpPr>
                  <p:cNvPr id="827" name="Google Shape;827;p20"/>
                  <p:cNvSpPr/>
                  <p:nvPr/>
                </p:nvSpPr>
                <p:spPr>
                  <a:xfrm rot="9523030">
                    <a:off x="8974595" y="1693780"/>
                    <a:ext cx="275848" cy="553348"/>
                  </a:xfrm>
                  <a:custGeom>
                    <a:rect b="b" l="l" r="r" t="t"/>
                    <a:pathLst>
                      <a:path extrusionOk="0" h="636" w="317">
                        <a:moveTo>
                          <a:pt x="297" y="1"/>
                        </a:moveTo>
                        <a:cubicBezTo>
                          <a:pt x="260" y="20"/>
                          <a:pt x="237" y="104"/>
                          <a:pt x="218" y="136"/>
                        </a:cubicBezTo>
                        <a:cubicBezTo>
                          <a:pt x="190" y="192"/>
                          <a:pt x="153" y="243"/>
                          <a:pt x="121" y="293"/>
                        </a:cubicBezTo>
                        <a:cubicBezTo>
                          <a:pt x="78" y="359"/>
                          <a:pt x="33" y="419"/>
                          <a:pt x="5" y="488"/>
                        </a:cubicBezTo>
                        <a:cubicBezTo>
                          <a:pt x="0" y="503"/>
                          <a:pt x="0" y="512"/>
                          <a:pt x="0" y="526"/>
                        </a:cubicBezTo>
                        <a:cubicBezTo>
                          <a:pt x="5" y="540"/>
                          <a:pt x="14" y="550"/>
                          <a:pt x="23" y="559"/>
                        </a:cubicBezTo>
                        <a:cubicBezTo>
                          <a:pt x="65" y="591"/>
                          <a:pt x="116" y="619"/>
                          <a:pt x="172" y="634"/>
                        </a:cubicBezTo>
                        <a:cubicBezTo>
                          <a:pt x="181" y="634"/>
                          <a:pt x="188" y="635"/>
                          <a:pt x="196" y="635"/>
                        </a:cubicBezTo>
                        <a:cubicBezTo>
                          <a:pt x="200" y="635"/>
                          <a:pt x="204" y="635"/>
                          <a:pt x="209" y="634"/>
                        </a:cubicBezTo>
                        <a:cubicBezTo>
                          <a:pt x="237" y="628"/>
                          <a:pt x="256" y="596"/>
                          <a:pt x="265" y="563"/>
                        </a:cubicBezTo>
                        <a:cubicBezTo>
                          <a:pt x="297" y="475"/>
                          <a:pt x="312" y="377"/>
                          <a:pt x="316" y="280"/>
                        </a:cubicBezTo>
                        <a:cubicBezTo>
                          <a:pt x="316" y="233"/>
                          <a:pt x="316" y="182"/>
                          <a:pt x="312" y="136"/>
                        </a:cubicBezTo>
                        <a:cubicBezTo>
                          <a:pt x="312" y="94"/>
                          <a:pt x="312" y="38"/>
                          <a:pt x="29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28" name="Google Shape;828;p20"/>
                  <p:cNvSpPr/>
                  <p:nvPr/>
                </p:nvSpPr>
                <p:spPr>
                  <a:xfrm rot="3203863">
                    <a:off x="8777556" y="2369511"/>
                    <a:ext cx="296732" cy="532466"/>
                  </a:xfrm>
                  <a:custGeom>
                    <a:rect b="b" l="l" r="r" t="t"/>
                    <a:pathLst>
                      <a:path extrusionOk="0" h="612" w="341">
                        <a:moveTo>
                          <a:pt x="15" y="1"/>
                        </a:moveTo>
                        <a:cubicBezTo>
                          <a:pt x="1" y="38"/>
                          <a:pt x="29" y="117"/>
                          <a:pt x="33" y="159"/>
                        </a:cubicBezTo>
                        <a:cubicBezTo>
                          <a:pt x="43" y="220"/>
                          <a:pt x="48" y="280"/>
                          <a:pt x="48" y="345"/>
                        </a:cubicBezTo>
                        <a:cubicBezTo>
                          <a:pt x="52" y="419"/>
                          <a:pt x="52" y="499"/>
                          <a:pt x="71" y="568"/>
                        </a:cubicBezTo>
                        <a:cubicBezTo>
                          <a:pt x="76" y="582"/>
                          <a:pt x="80" y="591"/>
                          <a:pt x="89" y="600"/>
                        </a:cubicBezTo>
                        <a:cubicBezTo>
                          <a:pt x="99" y="610"/>
                          <a:pt x="113" y="610"/>
                          <a:pt x="127" y="610"/>
                        </a:cubicBezTo>
                        <a:cubicBezTo>
                          <a:pt x="136" y="611"/>
                          <a:pt x="145" y="611"/>
                          <a:pt x="155" y="611"/>
                        </a:cubicBezTo>
                        <a:cubicBezTo>
                          <a:pt x="201" y="611"/>
                          <a:pt x="247" y="602"/>
                          <a:pt x="290" y="582"/>
                        </a:cubicBezTo>
                        <a:cubicBezTo>
                          <a:pt x="303" y="578"/>
                          <a:pt x="312" y="572"/>
                          <a:pt x="322" y="563"/>
                        </a:cubicBezTo>
                        <a:cubicBezTo>
                          <a:pt x="340" y="540"/>
                          <a:pt x="336" y="503"/>
                          <a:pt x="327" y="475"/>
                        </a:cubicBezTo>
                        <a:cubicBezTo>
                          <a:pt x="299" y="382"/>
                          <a:pt x="252" y="299"/>
                          <a:pt x="196" y="220"/>
                        </a:cubicBezTo>
                        <a:cubicBezTo>
                          <a:pt x="168" y="177"/>
                          <a:pt x="140" y="140"/>
                          <a:pt x="108" y="104"/>
                        </a:cubicBezTo>
                        <a:cubicBezTo>
                          <a:pt x="80" y="70"/>
                          <a:pt x="52" y="24"/>
                          <a:pt x="15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29" name="Google Shape;829;p20"/>
                  <p:cNvSpPr/>
                  <p:nvPr/>
                </p:nvSpPr>
                <p:spPr>
                  <a:xfrm rot="3203863">
                    <a:off x="8605281" y="2130573"/>
                    <a:ext cx="275848" cy="553347"/>
                  </a:xfrm>
                  <a:custGeom>
                    <a:rect b="b" l="l" r="r" t="t"/>
                    <a:pathLst>
                      <a:path extrusionOk="0" h="636" w="317">
                        <a:moveTo>
                          <a:pt x="297" y="1"/>
                        </a:moveTo>
                        <a:cubicBezTo>
                          <a:pt x="260" y="20"/>
                          <a:pt x="237" y="104"/>
                          <a:pt x="218" y="136"/>
                        </a:cubicBezTo>
                        <a:cubicBezTo>
                          <a:pt x="190" y="192"/>
                          <a:pt x="153" y="243"/>
                          <a:pt x="121" y="293"/>
                        </a:cubicBezTo>
                        <a:cubicBezTo>
                          <a:pt x="78" y="359"/>
                          <a:pt x="33" y="419"/>
                          <a:pt x="5" y="488"/>
                        </a:cubicBezTo>
                        <a:cubicBezTo>
                          <a:pt x="0" y="503"/>
                          <a:pt x="0" y="512"/>
                          <a:pt x="0" y="526"/>
                        </a:cubicBezTo>
                        <a:cubicBezTo>
                          <a:pt x="5" y="540"/>
                          <a:pt x="14" y="550"/>
                          <a:pt x="23" y="559"/>
                        </a:cubicBezTo>
                        <a:cubicBezTo>
                          <a:pt x="65" y="591"/>
                          <a:pt x="116" y="619"/>
                          <a:pt x="172" y="634"/>
                        </a:cubicBezTo>
                        <a:cubicBezTo>
                          <a:pt x="181" y="634"/>
                          <a:pt x="188" y="635"/>
                          <a:pt x="196" y="635"/>
                        </a:cubicBezTo>
                        <a:cubicBezTo>
                          <a:pt x="200" y="635"/>
                          <a:pt x="204" y="635"/>
                          <a:pt x="209" y="634"/>
                        </a:cubicBezTo>
                        <a:cubicBezTo>
                          <a:pt x="237" y="628"/>
                          <a:pt x="256" y="596"/>
                          <a:pt x="265" y="563"/>
                        </a:cubicBezTo>
                        <a:cubicBezTo>
                          <a:pt x="297" y="475"/>
                          <a:pt x="312" y="377"/>
                          <a:pt x="316" y="280"/>
                        </a:cubicBezTo>
                        <a:cubicBezTo>
                          <a:pt x="316" y="233"/>
                          <a:pt x="316" y="182"/>
                          <a:pt x="312" y="136"/>
                        </a:cubicBezTo>
                        <a:cubicBezTo>
                          <a:pt x="312" y="94"/>
                          <a:pt x="312" y="38"/>
                          <a:pt x="29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30" name="Google Shape;830;p20"/>
                  <p:cNvSpPr/>
                  <p:nvPr/>
                </p:nvSpPr>
                <p:spPr>
                  <a:xfrm rot="3203863">
                    <a:off x="8503120" y="1994579"/>
                    <a:ext cx="450755" cy="447202"/>
                  </a:xfrm>
                  <a:custGeom>
                    <a:rect b="b" l="l" r="r" t="t"/>
                    <a:pathLst>
                      <a:path extrusionOk="0" h="514" w="518">
                        <a:moveTo>
                          <a:pt x="517" y="0"/>
                        </a:moveTo>
                        <a:cubicBezTo>
                          <a:pt x="475" y="0"/>
                          <a:pt x="415" y="60"/>
                          <a:pt x="382" y="79"/>
                        </a:cubicBezTo>
                        <a:cubicBezTo>
                          <a:pt x="331" y="116"/>
                          <a:pt x="275" y="144"/>
                          <a:pt x="219" y="172"/>
                        </a:cubicBezTo>
                        <a:cubicBezTo>
                          <a:pt x="150" y="209"/>
                          <a:pt x="80" y="242"/>
                          <a:pt x="24" y="292"/>
                        </a:cubicBezTo>
                        <a:cubicBezTo>
                          <a:pt x="15" y="298"/>
                          <a:pt x="6" y="307"/>
                          <a:pt x="6" y="316"/>
                        </a:cubicBezTo>
                        <a:cubicBezTo>
                          <a:pt x="1" y="330"/>
                          <a:pt x="6" y="344"/>
                          <a:pt x="11" y="358"/>
                        </a:cubicBezTo>
                        <a:cubicBezTo>
                          <a:pt x="29" y="410"/>
                          <a:pt x="62" y="455"/>
                          <a:pt x="103" y="493"/>
                        </a:cubicBezTo>
                        <a:cubicBezTo>
                          <a:pt x="112" y="502"/>
                          <a:pt x="122" y="511"/>
                          <a:pt x="131" y="511"/>
                        </a:cubicBezTo>
                        <a:cubicBezTo>
                          <a:pt x="137" y="513"/>
                          <a:pt x="144" y="514"/>
                          <a:pt x="150" y="514"/>
                        </a:cubicBezTo>
                        <a:cubicBezTo>
                          <a:pt x="176" y="514"/>
                          <a:pt x="200" y="499"/>
                          <a:pt x="219" y="483"/>
                        </a:cubicBezTo>
                        <a:cubicBezTo>
                          <a:pt x="290" y="419"/>
                          <a:pt x="350" y="339"/>
                          <a:pt x="397" y="256"/>
                        </a:cubicBezTo>
                        <a:cubicBezTo>
                          <a:pt x="419" y="214"/>
                          <a:pt x="443" y="167"/>
                          <a:pt x="462" y="125"/>
                        </a:cubicBezTo>
                        <a:cubicBezTo>
                          <a:pt x="481" y="88"/>
                          <a:pt x="513" y="41"/>
                          <a:pt x="517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31" name="Google Shape;831;p20"/>
                  <p:cNvSpPr/>
                  <p:nvPr/>
                </p:nvSpPr>
                <p:spPr>
                  <a:xfrm rot="3203863">
                    <a:off x="8564629" y="1929322"/>
                    <a:ext cx="555177" cy="237522"/>
                  </a:xfrm>
                  <a:custGeom>
                    <a:rect b="b" l="l" r="r" t="t"/>
                    <a:pathLst>
                      <a:path extrusionOk="0" h="273" w="638">
                        <a:moveTo>
                          <a:pt x="111" y="1"/>
                        </a:moveTo>
                        <a:cubicBezTo>
                          <a:pt x="97" y="1"/>
                          <a:pt x="84" y="1"/>
                          <a:pt x="71" y="3"/>
                        </a:cubicBezTo>
                        <a:cubicBezTo>
                          <a:pt x="56" y="3"/>
                          <a:pt x="47" y="9"/>
                          <a:pt x="38" y="13"/>
                        </a:cubicBezTo>
                        <a:cubicBezTo>
                          <a:pt x="28" y="22"/>
                          <a:pt x="24" y="36"/>
                          <a:pt x="19" y="50"/>
                        </a:cubicBezTo>
                        <a:cubicBezTo>
                          <a:pt x="6" y="101"/>
                          <a:pt x="0" y="157"/>
                          <a:pt x="15" y="213"/>
                        </a:cubicBezTo>
                        <a:cubicBezTo>
                          <a:pt x="15" y="226"/>
                          <a:pt x="19" y="236"/>
                          <a:pt x="24" y="245"/>
                        </a:cubicBezTo>
                        <a:cubicBezTo>
                          <a:pt x="43" y="273"/>
                          <a:pt x="80" y="273"/>
                          <a:pt x="112" y="273"/>
                        </a:cubicBezTo>
                        <a:cubicBezTo>
                          <a:pt x="210" y="264"/>
                          <a:pt x="303" y="236"/>
                          <a:pt x="391" y="194"/>
                        </a:cubicBezTo>
                        <a:cubicBezTo>
                          <a:pt x="433" y="176"/>
                          <a:pt x="480" y="157"/>
                          <a:pt x="521" y="133"/>
                        </a:cubicBezTo>
                        <a:cubicBezTo>
                          <a:pt x="558" y="110"/>
                          <a:pt x="609" y="92"/>
                          <a:pt x="637" y="64"/>
                        </a:cubicBezTo>
                        <a:cubicBezTo>
                          <a:pt x="619" y="48"/>
                          <a:pt x="583" y="46"/>
                          <a:pt x="550" y="46"/>
                        </a:cubicBezTo>
                        <a:cubicBezTo>
                          <a:pt x="535" y="46"/>
                          <a:pt x="520" y="46"/>
                          <a:pt x="508" y="46"/>
                        </a:cubicBezTo>
                        <a:cubicBezTo>
                          <a:pt x="499" y="46"/>
                          <a:pt x="491" y="46"/>
                          <a:pt x="485" y="45"/>
                        </a:cubicBezTo>
                        <a:cubicBezTo>
                          <a:pt x="419" y="41"/>
                          <a:pt x="358" y="36"/>
                          <a:pt x="298" y="26"/>
                        </a:cubicBezTo>
                        <a:cubicBezTo>
                          <a:pt x="237" y="15"/>
                          <a:pt x="173" y="1"/>
                          <a:pt x="111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32" name="Google Shape;832;p20"/>
                  <p:cNvSpPr/>
                  <p:nvPr/>
                </p:nvSpPr>
                <p:spPr>
                  <a:xfrm rot="3203863">
                    <a:off x="8833933" y="2497765"/>
                    <a:ext cx="477730" cy="426321"/>
                  </a:xfrm>
                  <a:custGeom>
                    <a:rect b="b" l="l" r="r" t="t"/>
                    <a:pathLst>
                      <a:path extrusionOk="0" h="490" w="549">
                        <a:moveTo>
                          <a:pt x="1" y="0"/>
                        </a:moveTo>
                        <a:cubicBezTo>
                          <a:pt x="1" y="43"/>
                          <a:pt x="65" y="93"/>
                          <a:pt x="89" y="127"/>
                        </a:cubicBezTo>
                        <a:cubicBezTo>
                          <a:pt x="126" y="177"/>
                          <a:pt x="163" y="228"/>
                          <a:pt x="196" y="284"/>
                        </a:cubicBezTo>
                        <a:cubicBezTo>
                          <a:pt x="233" y="350"/>
                          <a:pt x="270" y="414"/>
                          <a:pt x="325" y="470"/>
                        </a:cubicBezTo>
                        <a:cubicBezTo>
                          <a:pt x="335" y="475"/>
                          <a:pt x="344" y="484"/>
                          <a:pt x="353" y="489"/>
                        </a:cubicBezTo>
                        <a:cubicBezTo>
                          <a:pt x="368" y="489"/>
                          <a:pt x="381" y="484"/>
                          <a:pt x="396" y="479"/>
                        </a:cubicBezTo>
                        <a:cubicBezTo>
                          <a:pt x="441" y="451"/>
                          <a:pt x="488" y="419"/>
                          <a:pt x="521" y="372"/>
                        </a:cubicBezTo>
                        <a:cubicBezTo>
                          <a:pt x="531" y="363"/>
                          <a:pt x="535" y="354"/>
                          <a:pt x="540" y="344"/>
                        </a:cubicBezTo>
                        <a:cubicBezTo>
                          <a:pt x="549" y="312"/>
                          <a:pt x="525" y="284"/>
                          <a:pt x="503" y="260"/>
                        </a:cubicBezTo>
                        <a:cubicBezTo>
                          <a:pt x="433" y="191"/>
                          <a:pt x="349" y="140"/>
                          <a:pt x="261" y="99"/>
                        </a:cubicBezTo>
                        <a:cubicBezTo>
                          <a:pt x="218" y="80"/>
                          <a:pt x="173" y="61"/>
                          <a:pt x="126" y="43"/>
                        </a:cubicBezTo>
                        <a:cubicBezTo>
                          <a:pt x="89" y="28"/>
                          <a:pt x="38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33" name="Google Shape;833;p20"/>
                  <p:cNvSpPr/>
                  <p:nvPr/>
                </p:nvSpPr>
                <p:spPr>
                  <a:xfrm rot="4994081">
                    <a:off x="8946007" y="2175364"/>
                    <a:ext cx="271290" cy="243829"/>
                  </a:xfrm>
                  <a:custGeom>
                    <a:rect b="b" l="l" r="r" t="t"/>
                    <a:pathLst>
                      <a:path extrusionOk="0" h="225" w="304">
                        <a:moveTo>
                          <a:pt x="142" y="1"/>
                        </a:moveTo>
                        <a:cubicBezTo>
                          <a:pt x="126" y="1"/>
                          <a:pt x="110" y="3"/>
                          <a:pt x="93" y="8"/>
                        </a:cubicBezTo>
                        <a:cubicBezTo>
                          <a:pt x="76" y="12"/>
                          <a:pt x="38" y="17"/>
                          <a:pt x="29" y="36"/>
                        </a:cubicBezTo>
                        <a:cubicBezTo>
                          <a:pt x="1" y="83"/>
                          <a:pt x="61" y="143"/>
                          <a:pt x="89" y="166"/>
                        </a:cubicBezTo>
                        <a:cubicBezTo>
                          <a:pt x="121" y="194"/>
                          <a:pt x="159" y="212"/>
                          <a:pt x="196" y="218"/>
                        </a:cubicBezTo>
                        <a:cubicBezTo>
                          <a:pt x="209" y="221"/>
                          <a:pt x="222" y="224"/>
                          <a:pt x="235" y="224"/>
                        </a:cubicBezTo>
                        <a:cubicBezTo>
                          <a:pt x="241" y="224"/>
                          <a:pt x="246" y="224"/>
                          <a:pt x="252" y="222"/>
                        </a:cubicBezTo>
                        <a:cubicBezTo>
                          <a:pt x="271" y="218"/>
                          <a:pt x="289" y="203"/>
                          <a:pt x="299" y="184"/>
                        </a:cubicBezTo>
                        <a:cubicBezTo>
                          <a:pt x="303" y="175"/>
                          <a:pt x="303" y="156"/>
                          <a:pt x="303" y="143"/>
                        </a:cubicBezTo>
                        <a:cubicBezTo>
                          <a:pt x="293" y="78"/>
                          <a:pt x="243" y="17"/>
                          <a:pt x="177" y="4"/>
                        </a:cubicBezTo>
                        <a:cubicBezTo>
                          <a:pt x="165" y="2"/>
                          <a:pt x="154" y="1"/>
                          <a:pt x="14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834" name="Google Shape;834;p20"/>
              <p:cNvGrpSpPr/>
              <p:nvPr/>
            </p:nvGrpSpPr>
            <p:grpSpPr>
              <a:xfrm rot="4464100">
                <a:off x="3494232" y="4177021"/>
                <a:ext cx="1231966" cy="1255472"/>
                <a:chOff x="-2589330" y="2282166"/>
                <a:chExt cx="1231928" cy="1255433"/>
              </a:xfrm>
            </p:grpSpPr>
            <p:grpSp>
              <p:nvGrpSpPr>
                <p:cNvPr id="835" name="Google Shape;835;p20"/>
                <p:cNvGrpSpPr/>
                <p:nvPr/>
              </p:nvGrpSpPr>
              <p:grpSpPr>
                <a:xfrm flipH="1" rot="10349919">
                  <a:off x="-2526380" y="2465899"/>
                  <a:ext cx="685457" cy="1009327"/>
                  <a:chOff x="8414609" y="1706699"/>
                  <a:chExt cx="812034" cy="1195710"/>
                </a:xfrm>
              </p:grpSpPr>
              <p:sp>
                <p:nvSpPr>
                  <p:cNvPr id="836" name="Google Shape;836;p20"/>
                  <p:cNvSpPr/>
                  <p:nvPr/>
                </p:nvSpPr>
                <p:spPr>
                  <a:xfrm rot="3203863">
                    <a:off x="8776083" y="2358324"/>
                    <a:ext cx="296732" cy="532466"/>
                  </a:xfrm>
                  <a:custGeom>
                    <a:rect b="b" l="l" r="r" t="t"/>
                    <a:pathLst>
                      <a:path extrusionOk="0" h="612" w="341">
                        <a:moveTo>
                          <a:pt x="15" y="1"/>
                        </a:moveTo>
                        <a:cubicBezTo>
                          <a:pt x="1" y="38"/>
                          <a:pt x="29" y="117"/>
                          <a:pt x="33" y="159"/>
                        </a:cubicBezTo>
                        <a:cubicBezTo>
                          <a:pt x="43" y="220"/>
                          <a:pt x="48" y="280"/>
                          <a:pt x="48" y="345"/>
                        </a:cubicBezTo>
                        <a:cubicBezTo>
                          <a:pt x="52" y="419"/>
                          <a:pt x="52" y="499"/>
                          <a:pt x="71" y="568"/>
                        </a:cubicBezTo>
                        <a:cubicBezTo>
                          <a:pt x="76" y="582"/>
                          <a:pt x="80" y="591"/>
                          <a:pt x="89" y="600"/>
                        </a:cubicBezTo>
                        <a:cubicBezTo>
                          <a:pt x="99" y="610"/>
                          <a:pt x="113" y="610"/>
                          <a:pt x="127" y="610"/>
                        </a:cubicBezTo>
                        <a:cubicBezTo>
                          <a:pt x="136" y="611"/>
                          <a:pt x="145" y="611"/>
                          <a:pt x="155" y="611"/>
                        </a:cubicBezTo>
                        <a:cubicBezTo>
                          <a:pt x="201" y="611"/>
                          <a:pt x="247" y="602"/>
                          <a:pt x="290" y="582"/>
                        </a:cubicBezTo>
                        <a:cubicBezTo>
                          <a:pt x="303" y="578"/>
                          <a:pt x="312" y="572"/>
                          <a:pt x="322" y="563"/>
                        </a:cubicBezTo>
                        <a:cubicBezTo>
                          <a:pt x="340" y="540"/>
                          <a:pt x="336" y="503"/>
                          <a:pt x="327" y="475"/>
                        </a:cubicBezTo>
                        <a:cubicBezTo>
                          <a:pt x="299" y="382"/>
                          <a:pt x="252" y="299"/>
                          <a:pt x="196" y="220"/>
                        </a:cubicBezTo>
                        <a:cubicBezTo>
                          <a:pt x="168" y="177"/>
                          <a:pt x="140" y="140"/>
                          <a:pt x="108" y="104"/>
                        </a:cubicBezTo>
                        <a:cubicBezTo>
                          <a:pt x="80" y="70"/>
                          <a:pt x="52" y="24"/>
                          <a:pt x="15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37" name="Google Shape;837;p20"/>
                  <p:cNvSpPr/>
                  <p:nvPr/>
                </p:nvSpPr>
                <p:spPr>
                  <a:xfrm rot="3203863">
                    <a:off x="8616468" y="2129100"/>
                    <a:ext cx="275848" cy="553347"/>
                  </a:xfrm>
                  <a:custGeom>
                    <a:rect b="b" l="l" r="r" t="t"/>
                    <a:pathLst>
                      <a:path extrusionOk="0" h="636" w="317">
                        <a:moveTo>
                          <a:pt x="297" y="1"/>
                        </a:moveTo>
                        <a:cubicBezTo>
                          <a:pt x="260" y="20"/>
                          <a:pt x="237" y="104"/>
                          <a:pt x="218" y="136"/>
                        </a:cubicBezTo>
                        <a:cubicBezTo>
                          <a:pt x="190" y="192"/>
                          <a:pt x="153" y="243"/>
                          <a:pt x="121" y="293"/>
                        </a:cubicBezTo>
                        <a:cubicBezTo>
                          <a:pt x="78" y="359"/>
                          <a:pt x="33" y="419"/>
                          <a:pt x="5" y="488"/>
                        </a:cubicBezTo>
                        <a:cubicBezTo>
                          <a:pt x="0" y="503"/>
                          <a:pt x="0" y="512"/>
                          <a:pt x="0" y="526"/>
                        </a:cubicBezTo>
                        <a:cubicBezTo>
                          <a:pt x="5" y="540"/>
                          <a:pt x="14" y="550"/>
                          <a:pt x="23" y="559"/>
                        </a:cubicBezTo>
                        <a:cubicBezTo>
                          <a:pt x="65" y="591"/>
                          <a:pt x="116" y="619"/>
                          <a:pt x="172" y="634"/>
                        </a:cubicBezTo>
                        <a:cubicBezTo>
                          <a:pt x="181" y="634"/>
                          <a:pt x="188" y="635"/>
                          <a:pt x="196" y="635"/>
                        </a:cubicBezTo>
                        <a:cubicBezTo>
                          <a:pt x="200" y="635"/>
                          <a:pt x="204" y="635"/>
                          <a:pt x="209" y="634"/>
                        </a:cubicBezTo>
                        <a:cubicBezTo>
                          <a:pt x="237" y="628"/>
                          <a:pt x="256" y="596"/>
                          <a:pt x="265" y="563"/>
                        </a:cubicBezTo>
                        <a:cubicBezTo>
                          <a:pt x="297" y="475"/>
                          <a:pt x="312" y="377"/>
                          <a:pt x="316" y="280"/>
                        </a:cubicBezTo>
                        <a:cubicBezTo>
                          <a:pt x="316" y="233"/>
                          <a:pt x="316" y="182"/>
                          <a:pt x="312" y="136"/>
                        </a:cubicBezTo>
                        <a:cubicBezTo>
                          <a:pt x="312" y="94"/>
                          <a:pt x="312" y="38"/>
                          <a:pt x="29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38" name="Google Shape;838;p20"/>
                  <p:cNvSpPr/>
                  <p:nvPr/>
                </p:nvSpPr>
                <p:spPr>
                  <a:xfrm rot="3203863">
                    <a:off x="8503120" y="1994579"/>
                    <a:ext cx="450755" cy="447202"/>
                  </a:xfrm>
                  <a:custGeom>
                    <a:rect b="b" l="l" r="r" t="t"/>
                    <a:pathLst>
                      <a:path extrusionOk="0" h="514" w="518">
                        <a:moveTo>
                          <a:pt x="517" y="0"/>
                        </a:moveTo>
                        <a:cubicBezTo>
                          <a:pt x="475" y="0"/>
                          <a:pt x="415" y="60"/>
                          <a:pt x="382" y="79"/>
                        </a:cubicBezTo>
                        <a:cubicBezTo>
                          <a:pt x="331" y="116"/>
                          <a:pt x="275" y="144"/>
                          <a:pt x="219" y="172"/>
                        </a:cubicBezTo>
                        <a:cubicBezTo>
                          <a:pt x="150" y="209"/>
                          <a:pt x="80" y="242"/>
                          <a:pt x="24" y="292"/>
                        </a:cubicBezTo>
                        <a:cubicBezTo>
                          <a:pt x="15" y="298"/>
                          <a:pt x="6" y="307"/>
                          <a:pt x="6" y="316"/>
                        </a:cubicBezTo>
                        <a:cubicBezTo>
                          <a:pt x="1" y="330"/>
                          <a:pt x="6" y="344"/>
                          <a:pt x="11" y="358"/>
                        </a:cubicBezTo>
                        <a:cubicBezTo>
                          <a:pt x="29" y="410"/>
                          <a:pt x="62" y="455"/>
                          <a:pt x="103" y="493"/>
                        </a:cubicBezTo>
                        <a:cubicBezTo>
                          <a:pt x="112" y="502"/>
                          <a:pt x="122" y="511"/>
                          <a:pt x="131" y="511"/>
                        </a:cubicBezTo>
                        <a:cubicBezTo>
                          <a:pt x="137" y="513"/>
                          <a:pt x="144" y="514"/>
                          <a:pt x="150" y="514"/>
                        </a:cubicBezTo>
                        <a:cubicBezTo>
                          <a:pt x="176" y="514"/>
                          <a:pt x="200" y="499"/>
                          <a:pt x="219" y="483"/>
                        </a:cubicBezTo>
                        <a:cubicBezTo>
                          <a:pt x="290" y="419"/>
                          <a:pt x="350" y="339"/>
                          <a:pt x="397" y="256"/>
                        </a:cubicBezTo>
                        <a:cubicBezTo>
                          <a:pt x="419" y="214"/>
                          <a:pt x="443" y="167"/>
                          <a:pt x="462" y="125"/>
                        </a:cubicBezTo>
                        <a:cubicBezTo>
                          <a:pt x="481" y="88"/>
                          <a:pt x="513" y="41"/>
                          <a:pt x="517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39" name="Google Shape;839;p20"/>
                  <p:cNvSpPr/>
                  <p:nvPr/>
                </p:nvSpPr>
                <p:spPr>
                  <a:xfrm rot="3203893">
                    <a:off x="8497873" y="1916651"/>
                    <a:ext cx="642497" cy="237519"/>
                  </a:xfrm>
                  <a:custGeom>
                    <a:rect b="b" l="l" r="r" t="t"/>
                    <a:pathLst>
                      <a:path extrusionOk="0" h="273" w="638">
                        <a:moveTo>
                          <a:pt x="111" y="1"/>
                        </a:moveTo>
                        <a:cubicBezTo>
                          <a:pt x="97" y="1"/>
                          <a:pt x="84" y="1"/>
                          <a:pt x="71" y="3"/>
                        </a:cubicBezTo>
                        <a:cubicBezTo>
                          <a:pt x="56" y="3"/>
                          <a:pt x="47" y="9"/>
                          <a:pt x="38" y="13"/>
                        </a:cubicBezTo>
                        <a:cubicBezTo>
                          <a:pt x="28" y="22"/>
                          <a:pt x="24" y="36"/>
                          <a:pt x="19" y="50"/>
                        </a:cubicBezTo>
                        <a:cubicBezTo>
                          <a:pt x="6" y="101"/>
                          <a:pt x="0" y="157"/>
                          <a:pt x="15" y="213"/>
                        </a:cubicBezTo>
                        <a:cubicBezTo>
                          <a:pt x="15" y="226"/>
                          <a:pt x="19" y="236"/>
                          <a:pt x="24" y="245"/>
                        </a:cubicBezTo>
                        <a:cubicBezTo>
                          <a:pt x="43" y="273"/>
                          <a:pt x="80" y="273"/>
                          <a:pt x="112" y="273"/>
                        </a:cubicBezTo>
                        <a:cubicBezTo>
                          <a:pt x="210" y="264"/>
                          <a:pt x="303" y="236"/>
                          <a:pt x="391" y="194"/>
                        </a:cubicBezTo>
                        <a:cubicBezTo>
                          <a:pt x="433" y="176"/>
                          <a:pt x="480" y="157"/>
                          <a:pt x="521" y="133"/>
                        </a:cubicBezTo>
                        <a:cubicBezTo>
                          <a:pt x="558" y="110"/>
                          <a:pt x="609" y="92"/>
                          <a:pt x="637" y="64"/>
                        </a:cubicBezTo>
                        <a:cubicBezTo>
                          <a:pt x="619" y="48"/>
                          <a:pt x="583" y="46"/>
                          <a:pt x="550" y="46"/>
                        </a:cubicBezTo>
                        <a:cubicBezTo>
                          <a:pt x="535" y="46"/>
                          <a:pt x="520" y="46"/>
                          <a:pt x="508" y="46"/>
                        </a:cubicBezTo>
                        <a:cubicBezTo>
                          <a:pt x="499" y="46"/>
                          <a:pt x="491" y="46"/>
                          <a:pt x="485" y="45"/>
                        </a:cubicBezTo>
                        <a:cubicBezTo>
                          <a:pt x="419" y="41"/>
                          <a:pt x="358" y="36"/>
                          <a:pt x="298" y="26"/>
                        </a:cubicBezTo>
                        <a:cubicBezTo>
                          <a:pt x="237" y="15"/>
                          <a:pt x="173" y="1"/>
                          <a:pt x="111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840" name="Google Shape;840;p20"/>
                <p:cNvGrpSpPr/>
                <p:nvPr/>
              </p:nvGrpSpPr>
              <p:grpSpPr>
                <a:xfrm rot="10800000">
                  <a:off x="-2291254" y="2282166"/>
                  <a:ext cx="933852" cy="1255433"/>
                  <a:chOff x="8358384" y="1610245"/>
                  <a:chExt cx="1106329" cy="1487304"/>
                </a:xfrm>
              </p:grpSpPr>
              <p:sp>
                <p:nvSpPr>
                  <p:cNvPr id="841" name="Google Shape;841;p20"/>
                  <p:cNvSpPr/>
                  <p:nvPr/>
                </p:nvSpPr>
                <p:spPr>
                  <a:xfrm rot="9523073">
                    <a:off x="8975683" y="1639521"/>
                    <a:ext cx="275853" cy="609527"/>
                  </a:xfrm>
                  <a:custGeom>
                    <a:rect b="b" l="l" r="r" t="t"/>
                    <a:pathLst>
                      <a:path extrusionOk="0" h="636" w="317">
                        <a:moveTo>
                          <a:pt x="297" y="1"/>
                        </a:moveTo>
                        <a:cubicBezTo>
                          <a:pt x="260" y="20"/>
                          <a:pt x="237" y="104"/>
                          <a:pt x="218" y="136"/>
                        </a:cubicBezTo>
                        <a:cubicBezTo>
                          <a:pt x="190" y="192"/>
                          <a:pt x="153" y="243"/>
                          <a:pt x="121" y="293"/>
                        </a:cubicBezTo>
                        <a:cubicBezTo>
                          <a:pt x="78" y="359"/>
                          <a:pt x="33" y="419"/>
                          <a:pt x="5" y="488"/>
                        </a:cubicBezTo>
                        <a:cubicBezTo>
                          <a:pt x="0" y="503"/>
                          <a:pt x="0" y="512"/>
                          <a:pt x="0" y="526"/>
                        </a:cubicBezTo>
                        <a:cubicBezTo>
                          <a:pt x="5" y="540"/>
                          <a:pt x="14" y="550"/>
                          <a:pt x="23" y="559"/>
                        </a:cubicBezTo>
                        <a:cubicBezTo>
                          <a:pt x="65" y="591"/>
                          <a:pt x="116" y="619"/>
                          <a:pt x="172" y="634"/>
                        </a:cubicBezTo>
                        <a:cubicBezTo>
                          <a:pt x="181" y="634"/>
                          <a:pt x="188" y="635"/>
                          <a:pt x="196" y="635"/>
                        </a:cubicBezTo>
                        <a:cubicBezTo>
                          <a:pt x="200" y="635"/>
                          <a:pt x="204" y="635"/>
                          <a:pt x="209" y="634"/>
                        </a:cubicBezTo>
                        <a:cubicBezTo>
                          <a:pt x="237" y="628"/>
                          <a:pt x="256" y="596"/>
                          <a:pt x="265" y="563"/>
                        </a:cubicBezTo>
                        <a:cubicBezTo>
                          <a:pt x="297" y="475"/>
                          <a:pt x="312" y="377"/>
                          <a:pt x="316" y="280"/>
                        </a:cubicBezTo>
                        <a:cubicBezTo>
                          <a:pt x="316" y="233"/>
                          <a:pt x="316" y="182"/>
                          <a:pt x="312" y="136"/>
                        </a:cubicBezTo>
                        <a:cubicBezTo>
                          <a:pt x="312" y="94"/>
                          <a:pt x="312" y="38"/>
                          <a:pt x="29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42" name="Google Shape;842;p20"/>
                  <p:cNvSpPr/>
                  <p:nvPr/>
                </p:nvSpPr>
                <p:spPr>
                  <a:xfrm rot="3203863">
                    <a:off x="8766272" y="2358227"/>
                    <a:ext cx="296732" cy="532466"/>
                  </a:xfrm>
                  <a:custGeom>
                    <a:rect b="b" l="l" r="r" t="t"/>
                    <a:pathLst>
                      <a:path extrusionOk="0" h="612" w="341">
                        <a:moveTo>
                          <a:pt x="15" y="1"/>
                        </a:moveTo>
                        <a:cubicBezTo>
                          <a:pt x="1" y="38"/>
                          <a:pt x="29" y="117"/>
                          <a:pt x="33" y="159"/>
                        </a:cubicBezTo>
                        <a:cubicBezTo>
                          <a:pt x="43" y="220"/>
                          <a:pt x="48" y="280"/>
                          <a:pt x="48" y="345"/>
                        </a:cubicBezTo>
                        <a:cubicBezTo>
                          <a:pt x="52" y="419"/>
                          <a:pt x="52" y="499"/>
                          <a:pt x="71" y="568"/>
                        </a:cubicBezTo>
                        <a:cubicBezTo>
                          <a:pt x="76" y="582"/>
                          <a:pt x="80" y="591"/>
                          <a:pt x="89" y="600"/>
                        </a:cubicBezTo>
                        <a:cubicBezTo>
                          <a:pt x="99" y="610"/>
                          <a:pt x="113" y="610"/>
                          <a:pt x="127" y="610"/>
                        </a:cubicBezTo>
                        <a:cubicBezTo>
                          <a:pt x="136" y="611"/>
                          <a:pt x="145" y="611"/>
                          <a:pt x="155" y="611"/>
                        </a:cubicBezTo>
                        <a:cubicBezTo>
                          <a:pt x="201" y="611"/>
                          <a:pt x="247" y="602"/>
                          <a:pt x="290" y="582"/>
                        </a:cubicBezTo>
                        <a:cubicBezTo>
                          <a:pt x="303" y="578"/>
                          <a:pt x="312" y="572"/>
                          <a:pt x="322" y="563"/>
                        </a:cubicBezTo>
                        <a:cubicBezTo>
                          <a:pt x="340" y="540"/>
                          <a:pt x="336" y="503"/>
                          <a:pt x="327" y="475"/>
                        </a:cubicBezTo>
                        <a:cubicBezTo>
                          <a:pt x="299" y="382"/>
                          <a:pt x="252" y="299"/>
                          <a:pt x="196" y="220"/>
                        </a:cubicBezTo>
                        <a:cubicBezTo>
                          <a:pt x="168" y="177"/>
                          <a:pt x="140" y="140"/>
                          <a:pt x="108" y="104"/>
                        </a:cubicBezTo>
                        <a:cubicBezTo>
                          <a:pt x="80" y="70"/>
                          <a:pt x="52" y="24"/>
                          <a:pt x="15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43" name="Google Shape;843;p20"/>
                  <p:cNvSpPr/>
                  <p:nvPr/>
                </p:nvSpPr>
                <p:spPr>
                  <a:xfrm rot="3203863">
                    <a:off x="8605281" y="2108004"/>
                    <a:ext cx="275848" cy="553347"/>
                  </a:xfrm>
                  <a:custGeom>
                    <a:rect b="b" l="l" r="r" t="t"/>
                    <a:pathLst>
                      <a:path extrusionOk="0" h="636" w="317">
                        <a:moveTo>
                          <a:pt x="297" y="1"/>
                        </a:moveTo>
                        <a:cubicBezTo>
                          <a:pt x="260" y="20"/>
                          <a:pt x="237" y="104"/>
                          <a:pt x="218" y="136"/>
                        </a:cubicBezTo>
                        <a:cubicBezTo>
                          <a:pt x="190" y="192"/>
                          <a:pt x="153" y="243"/>
                          <a:pt x="121" y="293"/>
                        </a:cubicBezTo>
                        <a:cubicBezTo>
                          <a:pt x="78" y="359"/>
                          <a:pt x="33" y="419"/>
                          <a:pt x="5" y="488"/>
                        </a:cubicBezTo>
                        <a:cubicBezTo>
                          <a:pt x="0" y="503"/>
                          <a:pt x="0" y="512"/>
                          <a:pt x="0" y="526"/>
                        </a:cubicBezTo>
                        <a:cubicBezTo>
                          <a:pt x="5" y="540"/>
                          <a:pt x="14" y="550"/>
                          <a:pt x="23" y="559"/>
                        </a:cubicBezTo>
                        <a:cubicBezTo>
                          <a:pt x="65" y="591"/>
                          <a:pt x="116" y="619"/>
                          <a:pt x="172" y="634"/>
                        </a:cubicBezTo>
                        <a:cubicBezTo>
                          <a:pt x="181" y="634"/>
                          <a:pt x="188" y="635"/>
                          <a:pt x="196" y="635"/>
                        </a:cubicBezTo>
                        <a:cubicBezTo>
                          <a:pt x="200" y="635"/>
                          <a:pt x="204" y="635"/>
                          <a:pt x="209" y="634"/>
                        </a:cubicBezTo>
                        <a:cubicBezTo>
                          <a:pt x="237" y="628"/>
                          <a:pt x="256" y="596"/>
                          <a:pt x="265" y="563"/>
                        </a:cubicBezTo>
                        <a:cubicBezTo>
                          <a:pt x="297" y="475"/>
                          <a:pt x="312" y="377"/>
                          <a:pt x="316" y="280"/>
                        </a:cubicBezTo>
                        <a:cubicBezTo>
                          <a:pt x="316" y="233"/>
                          <a:pt x="316" y="182"/>
                          <a:pt x="312" y="136"/>
                        </a:cubicBezTo>
                        <a:cubicBezTo>
                          <a:pt x="312" y="94"/>
                          <a:pt x="312" y="38"/>
                          <a:pt x="29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44" name="Google Shape;844;p20"/>
                  <p:cNvSpPr/>
                  <p:nvPr/>
                </p:nvSpPr>
                <p:spPr>
                  <a:xfrm rot="3203834">
                    <a:off x="8435364" y="1943478"/>
                    <a:ext cx="563906" cy="475373"/>
                  </a:xfrm>
                  <a:custGeom>
                    <a:rect b="b" l="l" r="r" t="t"/>
                    <a:pathLst>
                      <a:path extrusionOk="0" h="514" w="518">
                        <a:moveTo>
                          <a:pt x="517" y="0"/>
                        </a:moveTo>
                        <a:cubicBezTo>
                          <a:pt x="475" y="0"/>
                          <a:pt x="415" y="60"/>
                          <a:pt x="382" y="79"/>
                        </a:cubicBezTo>
                        <a:cubicBezTo>
                          <a:pt x="331" y="116"/>
                          <a:pt x="275" y="144"/>
                          <a:pt x="219" y="172"/>
                        </a:cubicBezTo>
                        <a:cubicBezTo>
                          <a:pt x="150" y="209"/>
                          <a:pt x="80" y="242"/>
                          <a:pt x="24" y="292"/>
                        </a:cubicBezTo>
                        <a:cubicBezTo>
                          <a:pt x="15" y="298"/>
                          <a:pt x="6" y="307"/>
                          <a:pt x="6" y="316"/>
                        </a:cubicBezTo>
                        <a:cubicBezTo>
                          <a:pt x="1" y="330"/>
                          <a:pt x="6" y="344"/>
                          <a:pt x="11" y="358"/>
                        </a:cubicBezTo>
                        <a:cubicBezTo>
                          <a:pt x="29" y="410"/>
                          <a:pt x="62" y="455"/>
                          <a:pt x="103" y="493"/>
                        </a:cubicBezTo>
                        <a:cubicBezTo>
                          <a:pt x="112" y="502"/>
                          <a:pt x="122" y="511"/>
                          <a:pt x="131" y="511"/>
                        </a:cubicBezTo>
                        <a:cubicBezTo>
                          <a:pt x="137" y="513"/>
                          <a:pt x="144" y="514"/>
                          <a:pt x="150" y="514"/>
                        </a:cubicBezTo>
                        <a:cubicBezTo>
                          <a:pt x="176" y="514"/>
                          <a:pt x="200" y="499"/>
                          <a:pt x="219" y="483"/>
                        </a:cubicBezTo>
                        <a:cubicBezTo>
                          <a:pt x="290" y="419"/>
                          <a:pt x="350" y="339"/>
                          <a:pt x="397" y="256"/>
                        </a:cubicBezTo>
                        <a:cubicBezTo>
                          <a:pt x="419" y="214"/>
                          <a:pt x="443" y="167"/>
                          <a:pt x="462" y="125"/>
                        </a:cubicBezTo>
                        <a:cubicBezTo>
                          <a:pt x="481" y="88"/>
                          <a:pt x="513" y="41"/>
                          <a:pt x="517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45" name="Google Shape;845;p20"/>
                  <p:cNvSpPr/>
                  <p:nvPr/>
                </p:nvSpPr>
                <p:spPr>
                  <a:xfrm rot="3203828">
                    <a:off x="8457205" y="1892116"/>
                    <a:ext cx="732191" cy="237523"/>
                  </a:xfrm>
                  <a:custGeom>
                    <a:rect b="b" l="l" r="r" t="t"/>
                    <a:pathLst>
                      <a:path extrusionOk="0" h="273" w="638">
                        <a:moveTo>
                          <a:pt x="111" y="1"/>
                        </a:moveTo>
                        <a:cubicBezTo>
                          <a:pt x="97" y="1"/>
                          <a:pt x="84" y="1"/>
                          <a:pt x="71" y="3"/>
                        </a:cubicBezTo>
                        <a:cubicBezTo>
                          <a:pt x="56" y="3"/>
                          <a:pt x="47" y="9"/>
                          <a:pt x="38" y="13"/>
                        </a:cubicBezTo>
                        <a:cubicBezTo>
                          <a:pt x="28" y="22"/>
                          <a:pt x="24" y="36"/>
                          <a:pt x="19" y="50"/>
                        </a:cubicBezTo>
                        <a:cubicBezTo>
                          <a:pt x="6" y="101"/>
                          <a:pt x="0" y="157"/>
                          <a:pt x="15" y="213"/>
                        </a:cubicBezTo>
                        <a:cubicBezTo>
                          <a:pt x="15" y="226"/>
                          <a:pt x="19" y="236"/>
                          <a:pt x="24" y="245"/>
                        </a:cubicBezTo>
                        <a:cubicBezTo>
                          <a:pt x="43" y="273"/>
                          <a:pt x="80" y="273"/>
                          <a:pt x="112" y="273"/>
                        </a:cubicBezTo>
                        <a:cubicBezTo>
                          <a:pt x="210" y="264"/>
                          <a:pt x="303" y="236"/>
                          <a:pt x="391" y="194"/>
                        </a:cubicBezTo>
                        <a:cubicBezTo>
                          <a:pt x="433" y="176"/>
                          <a:pt x="480" y="157"/>
                          <a:pt x="521" y="133"/>
                        </a:cubicBezTo>
                        <a:cubicBezTo>
                          <a:pt x="558" y="110"/>
                          <a:pt x="609" y="92"/>
                          <a:pt x="637" y="64"/>
                        </a:cubicBezTo>
                        <a:cubicBezTo>
                          <a:pt x="619" y="48"/>
                          <a:pt x="583" y="46"/>
                          <a:pt x="550" y="46"/>
                        </a:cubicBezTo>
                        <a:cubicBezTo>
                          <a:pt x="535" y="46"/>
                          <a:pt x="520" y="46"/>
                          <a:pt x="508" y="46"/>
                        </a:cubicBezTo>
                        <a:cubicBezTo>
                          <a:pt x="499" y="46"/>
                          <a:pt x="491" y="46"/>
                          <a:pt x="485" y="45"/>
                        </a:cubicBezTo>
                        <a:cubicBezTo>
                          <a:pt x="419" y="41"/>
                          <a:pt x="358" y="36"/>
                          <a:pt x="298" y="26"/>
                        </a:cubicBezTo>
                        <a:cubicBezTo>
                          <a:pt x="237" y="15"/>
                          <a:pt x="173" y="1"/>
                          <a:pt x="111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46" name="Google Shape;846;p20"/>
                  <p:cNvSpPr/>
                  <p:nvPr/>
                </p:nvSpPr>
                <p:spPr>
                  <a:xfrm rot="2700045">
                    <a:off x="8801470" y="2504253"/>
                    <a:ext cx="590427" cy="450524"/>
                  </a:xfrm>
                  <a:custGeom>
                    <a:rect b="b" l="l" r="r" t="t"/>
                    <a:pathLst>
                      <a:path extrusionOk="0" h="490" w="549">
                        <a:moveTo>
                          <a:pt x="1" y="0"/>
                        </a:moveTo>
                        <a:cubicBezTo>
                          <a:pt x="1" y="43"/>
                          <a:pt x="65" y="93"/>
                          <a:pt x="89" y="127"/>
                        </a:cubicBezTo>
                        <a:cubicBezTo>
                          <a:pt x="126" y="177"/>
                          <a:pt x="163" y="228"/>
                          <a:pt x="196" y="284"/>
                        </a:cubicBezTo>
                        <a:cubicBezTo>
                          <a:pt x="233" y="350"/>
                          <a:pt x="270" y="414"/>
                          <a:pt x="325" y="470"/>
                        </a:cubicBezTo>
                        <a:cubicBezTo>
                          <a:pt x="335" y="475"/>
                          <a:pt x="344" y="484"/>
                          <a:pt x="353" y="489"/>
                        </a:cubicBezTo>
                        <a:cubicBezTo>
                          <a:pt x="368" y="489"/>
                          <a:pt x="381" y="484"/>
                          <a:pt x="396" y="479"/>
                        </a:cubicBezTo>
                        <a:cubicBezTo>
                          <a:pt x="441" y="451"/>
                          <a:pt x="488" y="419"/>
                          <a:pt x="521" y="372"/>
                        </a:cubicBezTo>
                        <a:cubicBezTo>
                          <a:pt x="531" y="363"/>
                          <a:pt x="535" y="354"/>
                          <a:pt x="540" y="344"/>
                        </a:cubicBezTo>
                        <a:cubicBezTo>
                          <a:pt x="549" y="312"/>
                          <a:pt x="525" y="284"/>
                          <a:pt x="503" y="260"/>
                        </a:cubicBezTo>
                        <a:cubicBezTo>
                          <a:pt x="433" y="191"/>
                          <a:pt x="349" y="140"/>
                          <a:pt x="261" y="99"/>
                        </a:cubicBezTo>
                        <a:cubicBezTo>
                          <a:pt x="218" y="80"/>
                          <a:pt x="173" y="61"/>
                          <a:pt x="126" y="43"/>
                        </a:cubicBezTo>
                        <a:cubicBezTo>
                          <a:pt x="89" y="28"/>
                          <a:pt x="38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47" name="Google Shape;847;p20"/>
                  <p:cNvSpPr/>
                  <p:nvPr/>
                </p:nvSpPr>
                <p:spPr>
                  <a:xfrm rot="4994073">
                    <a:off x="8873641" y="2112142"/>
                    <a:ext cx="380009" cy="329907"/>
                  </a:xfrm>
                  <a:custGeom>
                    <a:rect b="b" l="l" r="r" t="t"/>
                    <a:pathLst>
                      <a:path extrusionOk="0" h="225" w="304">
                        <a:moveTo>
                          <a:pt x="142" y="1"/>
                        </a:moveTo>
                        <a:cubicBezTo>
                          <a:pt x="126" y="1"/>
                          <a:pt x="110" y="3"/>
                          <a:pt x="93" y="8"/>
                        </a:cubicBezTo>
                        <a:cubicBezTo>
                          <a:pt x="76" y="12"/>
                          <a:pt x="38" y="17"/>
                          <a:pt x="29" y="36"/>
                        </a:cubicBezTo>
                        <a:cubicBezTo>
                          <a:pt x="1" y="83"/>
                          <a:pt x="61" y="143"/>
                          <a:pt x="89" y="166"/>
                        </a:cubicBezTo>
                        <a:cubicBezTo>
                          <a:pt x="121" y="194"/>
                          <a:pt x="159" y="212"/>
                          <a:pt x="196" y="218"/>
                        </a:cubicBezTo>
                        <a:cubicBezTo>
                          <a:pt x="209" y="221"/>
                          <a:pt x="222" y="224"/>
                          <a:pt x="235" y="224"/>
                        </a:cubicBezTo>
                        <a:cubicBezTo>
                          <a:pt x="241" y="224"/>
                          <a:pt x="246" y="224"/>
                          <a:pt x="252" y="222"/>
                        </a:cubicBezTo>
                        <a:cubicBezTo>
                          <a:pt x="271" y="218"/>
                          <a:pt x="289" y="203"/>
                          <a:pt x="299" y="184"/>
                        </a:cubicBezTo>
                        <a:cubicBezTo>
                          <a:pt x="303" y="175"/>
                          <a:pt x="303" y="156"/>
                          <a:pt x="303" y="143"/>
                        </a:cubicBezTo>
                        <a:cubicBezTo>
                          <a:pt x="293" y="78"/>
                          <a:pt x="243" y="17"/>
                          <a:pt x="177" y="4"/>
                        </a:cubicBezTo>
                        <a:cubicBezTo>
                          <a:pt x="165" y="2"/>
                          <a:pt x="154" y="1"/>
                          <a:pt x="14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</p:grpSp>
      <p:sp>
        <p:nvSpPr>
          <p:cNvPr id="848" name="Google Shape;848;p20"/>
          <p:cNvSpPr txBox="1"/>
          <p:nvPr>
            <p:ph type="title"/>
          </p:nvPr>
        </p:nvSpPr>
        <p:spPr>
          <a:xfrm>
            <a:off x="713213" y="1465850"/>
            <a:ext cx="3099600" cy="122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49" name="Google Shape;849;p20"/>
          <p:cNvSpPr txBox="1"/>
          <p:nvPr>
            <p:ph idx="1" type="subTitle"/>
          </p:nvPr>
        </p:nvSpPr>
        <p:spPr>
          <a:xfrm>
            <a:off x="713213" y="2613250"/>
            <a:ext cx="3099600" cy="106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850" name="Google Shape;850;p20"/>
          <p:cNvGrpSpPr/>
          <p:nvPr/>
        </p:nvGrpSpPr>
        <p:grpSpPr>
          <a:xfrm>
            <a:off x="87312" y="1153256"/>
            <a:ext cx="5275724" cy="4316410"/>
            <a:chOff x="87312" y="1153256"/>
            <a:chExt cx="5275724" cy="4316410"/>
          </a:xfrm>
        </p:grpSpPr>
        <p:grpSp>
          <p:nvGrpSpPr>
            <p:cNvPr id="851" name="Google Shape;851;p20"/>
            <p:cNvGrpSpPr/>
            <p:nvPr/>
          </p:nvGrpSpPr>
          <p:grpSpPr>
            <a:xfrm>
              <a:off x="87312" y="1153256"/>
              <a:ext cx="2410013" cy="4208102"/>
              <a:chOff x="87312" y="1153256"/>
              <a:chExt cx="2410013" cy="4208102"/>
            </a:xfrm>
          </p:grpSpPr>
          <p:grpSp>
            <p:nvGrpSpPr>
              <p:cNvPr id="852" name="Google Shape;852;p20"/>
              <p:cNvGrpSpPr/>
              <p:nvPr/>
            </p:nvGrpSpPr>
            <p:grpSpPr>
              <a:xfrm rot="2572633">
                <a:off x="177934" y="1212713"/>
                <a:ext cx="330323" cy="396018"/>
                <a:chOff x="3696056" y="108114"/>
                <a:chExt cx="620203" cy="743455"/>
              </a:xfrm>
            </p:grpSpPr>
            <p:sp>
              <p:nvSpPr>
                <p:cNvPr id="853" name="Google Shape;853;p20"/>
                <p:cNvSpPr/>
                <p:nvPr/>
              </p:nvSpPr>
              <p:spPr>
                <a:xfrm>
                  <a:off x="3696056" y="108114"/>
                  <a:ext cx="620203" cy="743455"/>
                </a:xfrm>
                <a:custGeom>
                  <a:rect b="b" l="l" r="r" t="t"/>
                  <a:pathLst>
                    <a:path extrusionOk="0" h="2631" w="2195">
                      <a:moveTo>
                        <a:pt x="1484" y="1114"/>
                      </a:moveTo>
                      <a:cubicBezTo>
                        <a:pt x="1500" y="1114"/>
                        <a:pt x="1516" y="1121"/>
                        <a:pt x="1534" y="1135"/>
                      </a:cubicBezTo>
                      <a:cubicBezTo>
                        <a:pt x="1618" y="1205"/>
                        <a:pt x="1669" y="1377"/>
                        <a:pt x="1637" y="1474"/>
                      </a:cubicBezTo>
                      <a:cubicBezTo>
                        <a:pt x="1619" y="1523"/>
                        <a:pt x="1593" y="1548"/>
                        <a:pt x="1559" y="1548"/>
                      </a:cubicBezTo>
                      <a:cubicBezTo>
                        <a:pt x="1541" y="1548"/>
                        <a:pt x="1520" y="1541"/>
                        <a:pt x="1497" y="1526"/>
                      </a:cubicBezTo>
                      <a:cubicBezTo>
                        <a:pt x="1414" y="1474"/>
                        <a:pt x="1386" y="1396"/>
                        <a:pt x="1376" y="1303"/>
                      </a:cubicBezTo>
                      <a:cubicBezTo>
                        <a:pt x="1390" y="1251"/>
                        <a:pt x="1376" y="1191"/>
                        <a:pt x="1423" y="1145"/>
                      </a:cubicBezTo>
                      <a:cubicBezTo>
                        <a:pt x="1446" y="1124"/>
                        <a:pt x="1465" y="1114"/>
                        <a:pt x="1484" y="1114"/>
                      </a:cubicBezTo>
                      <a:close/>
                      <a:moveTo>
                        <a:pt x="542" y="0"/>
                      </a:moveTo>
                      <a:cubicBezTo>
                        <a:pt x="531" y="0"/>
                        <a:pt x="521" y="1"/>
                        <a:pt x="511" y="2"/>
                      </a:cubicBezTo>
                      <a:cubicBezTo>
                        <a:pt x="423" y="11"/>
                        <a:pt x="377" y="71"/>
                        <a:pt x="391" y="159"/>
                      </a:cubicBezTo>
                      <a:cubicBezTo>
                        <a:pt x="395" y="215"/>
                        <a:pt x="414" y="271"/>
                        <a:pt x="433" y="326"/>
                      </a:cubicBezTo>
                      <a:cubicBezTo>
                        <a:pt x="517" y="522"/>
                        <a:pt x="656" y="671"/>
                        <a:pt x="813" y="810"/>
                      </a:cubicBezTo>
                      <a:cubicBezTo>
                        <a:pt x="823" y="819"/>
                        <a:pt x="832" y="819"/>
                        <a:pt x="841" y="824"/>
                      </a:cubicBezTo>
                      <a:cubicBezTo>
                        <a:pt x="841" y="828"/>
                        <a:pt x="837" y="833"/>
                        <a:pt x="832" y="838"/>
                      </a:cubicBezTo>
                      <a:cubicBezTo>
                        <a:pt x="809" y="838"/>
                        <a:pt x="785" y="833"/>
                        <a:pt x="758" y="833"/>
                      </a:cubicBezTo>
                      <a:cubicBezTo>
                        <a:pt x="665" y="833"/>
                        <a:pt x="569" y="827"/>
                        <a:pt x="475" y="827"/>
                      </a:cubicBezTo>
                      <a:cubicBezTo>
                        <a:pt x="452" y="827"/>
                        <a:pt x="428" y="827"/>
                        <a:pt x="405" y="828"/>
                      </a:cubicBezTo>
                      <a:cubicBezTo>
                        <a:pt x="326" y="833"/>
                        <a:pt x="247" y="852"/>
                        <a:pt x="172" y="880"/>
                      </a:cubicBezTo>
                      <a:cubicBezTo>
                        <a:pt x="51" y="927"/>
                        <a:pt x="0" y="1043"/>
                        <a:pt x="28" y="1168"/>
                      </a:cubicBezTo>
                      <a:cubicBezTo>
                        <a:pt x="51" y="1270"/>
                        <a:pt x="112" y="1354"/>
                        <a:pt x="186" y="1419"/>
                      </a:cubicBezTo>
                      <a:cubicBezTo>
                        <a:pt x="339" y="1564"/>
                        <a:pt x="521" y="1642"/>
                        <a:pt x="721" y="1689"/>
                      </a:cubicBezTo>
                      <a:cubicBezTo>
                        <a:pt x="762" y="1697"/>
                        <a:pt x="804" y="1708"/>
                        <a:pt x="856" y="1716"/>
                      </a:cubicBezTo>
                      <a:cubicBezTo>
                        <a:pt x="837" y="1725"/>
                        <a:pt x="823" y="1731"/>
                        <a:pt x="809" y="1740"/>
                      </a:cubicBezTo>
                      <a:cubicBezTo>
                        <a:pt x="702" y="1800"/>
                        <a:pt x="590" y="1851"/>
                        <a:pt x="489" y="1921"/>
                      </a:cubicBezTo>
                      <a:cubicBezTo>
                        <a:pt x="358" y="2010"/>
                        <a:pt x="256" y="2130"/>
                        <a:pt x="232" y="2298"/>
                      </a:cubicBezTo>
                      <a:cubicBezTo>
                        <a:pt x="200" y="2489"/>
                        <a:pt x="293" y="2609"/>
                        <a:pt x="483" y="2628"/>
                      </a:cubicBezTo>
                      <a:cubicBezTo>
                        <a:pt x="509" y="2630"/>
                        <a:pt x="535" y="2631"/>
                        <a:pt x="560" y="2631"/>
                      </a:cubicBezTo>
                      <a:cubicBezTo>
                        <a:pt x="664" y="2631"/>
                        <a:pt x="764" y="2616"/>
                        <a:pt x="865" y="2586"/>
                      </a:cubicBezTo>
                      <a:cubicBezTo>
                        <a:pt x="1264" y="2456"/>
                        <a:pt x="1613" y="2233"/>
                        <a:pt x="1892" y="1921"/>
                      </a:cubicBezTo>
                      <a:cubicBezTo>
                        <a:pt x="2185" y="1596"/>
                        <a:pt x="2195" y="1214"/>
                        <a:pt x="1934" y="884"/>
                      </a:cubicBezTo>
                      <a:cubicBezTo>
                        <a:pt x="1766" y="675"/>
                        <a:pt x="1577" y="494"/>
                        <a:pt x="1348" y="350"/>
                      </a:cubicBezTo>
                      <a:cubicBezTo>
                        <a:pt x="1139" y="215"/>
                        <a:pt x="920" y="90"/>
                        <a:pt x="678" y="19"/>
                      </a:cubicBezTo>
                      <a:cubicBezTo>
                        <a:pt x="633" y="9"/>
                        <a:pt x="585" y="0"/>
                        <a:pt x="54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54" name="Google Shape;854;p20"/>
                <p:cNvSpPr/>
                <p:nvPr/>
              </p:nvSpPr>
              <p:spPr>
                <a:xfrm>
                  <a:off x="4084554" y="422613"/>
                  <a:ext cx="83353" cy="122920"/>
                </a:xfrm>
                <a:custGeom>
                  <a:rect b="b" l="l" r="r" t="t"/>
                  <a:pathLst>
                    <a:path extrusionOk="0" h="435" w="295">
                      <a:moveTo>
                        <a:pt x="109" y="1"/>
                      </a:moveTo>
                      <a:cubicBezTo>
                        <a:pt x="90" y="1"/>
                        <a:pt x="71" y="11"/>
                        <a:pt x="48" y="32"/>
                      </a:cubicBezTo>
                      <a:cubicBezTo>
                        <a:pt x="1" y="78"/>
                        <a:pt x="15" y="138"/>
                        <a:pt x="1" y="190"/>
                      </a:cubicBezTo>
                      <a:cubicBezTo>
                        <a:pt x="11" y="283"/>
                        <a:pt x="39" y="361"/>
                        <a:pt x="122" y="413"/>
                      </a:cubicBezTo>
                      <a:cubicBezTo>
                        <a:pt x="145" y="428"/>
                        <a:pt x="166" y="435"/>
                        <a:pt x="184" y="435"/>
                      </a:cubicBezTo>
                      <a:cubicBezTo>
                        <a:pt x="218" y="435"/>
                        <a:pt x="244" y="410"/>
                        <a:pt x="262" y="361"/>
                      </a:cubicBezTo>
                      <a:cubicBezTo>
                        <a:pt x="294" y="264"/>
                        <a:pt x="243" y="92"/>
                        <a:pt x="159" y="22"/>
                      </a:cubicBezTo>
                      <a:cubicBezTo>
                        <a:pt x="141" y="8"/>
                        <a:pt x="125" y="1"/>
                        <a:pt x="1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55" name="Google Shape;855;p20"/>
              <p:cNvGrpSpPr/>
              <p:nvPr/>
            </p:nvGrpSpPr>
            <p:grpSpPr>
              <a:xfrm rot="2031300">
                <a:off x="1974252" y="4887584"/>
                <a:ext cx="456234" cy="378805"/>
                <a:chOff x="8773014" y="336621"/>
                <a:chExt cx="115777" cy="96133"/>
              </a:xfrm>
            </p:grpSpPr>
            <p:sp>
              <p:nvSpPr>
                <p:cNvPr id="856" name="Google Shape;856;p20"/>
                <p:cNvSpPr/>
                <p:nvPr/>
              </p:nvSpPr>
              <p:spPr>
                <a:xfrm>
                  <a:off x="8773014" y="336621"/>
                  <a:ext cx="115777" cy="96133"/>
                </a:xfrm>
                <a:custGeom>
                  <a:rect b="b" l="l" r="r" t="t"/>
                  <a:pathLst>
                    <a:path extrusionOk="0" h="1522" w="1833">
                      <a:moveTo>
                        <a:pt x="950" y="1"/>
                      </a:moveTo>
                      <a:cubicBezTo>
                        <a:pt x="922" y="1"/>
                        <a:pt x="893" y="11"/>
                        <a:pt x="865" y="33"/>
                      </a:cubicBezTo>
                      <a:cubicBezTo>
                        <a:pt x="850" y="42"/>
                        <a:pt x="841" y="57"/>
                        <a:pt x="828" y="70"/>
                      </a:cubicBezTo>
                      <a:cubicBezTo>
                        <a:pt x="809" y="98"/>
                        <a:pt x="790" y="130"/>
                        <a:pt x="777" y="163"/>
                      </a:cubicBezTo>
                      <a:cubicBezTo>
                        <a:pt x="772" y="177"/>
                        <a:pt x="762" y="196"/>
                        <a:pt x="758" y="214"/>
                      </a:cubicBezTo>
                      <a:cubicBezTo>
                        <a:pt x="750" y="234"/>
                        <a:pt x="736" y="243"/>
                        <a:pt x="718" y="243"/>
                      </a:cubicBezTo>
                      <a:cubicBezTo>
                        <a:pt x="714" y="243"/>
                        <a:pt x="710" y="243"/>
                        <a:pt x="706" y="242"/>
                      </a:cubicBezTo>
                      <a:lnTo>
                        <a:pt x="586" y="242"/>
                      </a:lnTo>
                      <a:cubicBezTo>
                        <a:pt x="521" y="242"/>
                        <a:pt x="455" y="242"/>
                        <a:pt x="386" y="256"/>
                      </a:cubicBezTo>
                      <a:cubicBezTo>
                        <a:pt x="307" y="270"/>
                        <a:pt x="228" y="302"/>
                        <a:pt x="163" y="349"/>
                      </a:cubicBezTo>
                      <a:cubicBezTo>
                        <a:pt x="24" y="452"/>
                        <a:pt x="0" y="623"/>
                        <a:pt x="97" y="758"/>
                      </a:cubicBezTo>
                      <a:cubicBezTo>
                        <a:pt x="135" y="810"/>
                        <a:pt x="181" y="851"/>
                        <a:pt x="237" y="883"/>
                      </a:cubicBezTo>
                      <a:cubicBezTo>
                        <a:pt x="284" y="911"/>
                        <a:pt x="335" y="935"/>
                        <a:pt x="386" y="954"/>
                      </a:cubicBezTo>
                      <a:cubicBezTo>
                        <a:pt x="404" y="958"/>
                        <a:pt x="419" y="963"/>
                        <a:pt x="432" y="967"/>
                      </a:cubicBezTo>
                      <a:cubicBezTo>
                        <a:pt x="451" y="972"/>
                        <a:pt x="465" y="986"/>
                        <a:pt x="465" y="1010"/>
                      </a:cubicBezTo>
                      <a:lnTo>
                        <a:pt x="465" y="1046"/>
                      </a:lnTo>
                      <a:lnTo>
                        <a:pt x="465" y="1195"/>
                      </a:lnTo>
                      <a:cubicBezTo>
                        <a:pt x="470" y="1242"/>
                        <a:pt x="479" y="1293"/>
                        <a:pt x="502" y="1334"/>
                      </a:cubicBezTo>
                      <a:cubicBezTo>
                        <a:pt x="526" y="1385"/>
                        <a:pt x="562" y="1418"/>
                        <a:pt x="609" y="1441"/>
                      </a:cubicBezTo>
                      <a:cubicBezTo>
                        <a:pt x="655" y="1469"/>
                        <a:pt x="711" y="1474"/>
                        <a:pt x="762" y="1474"/>
                      </a:cubicBezTo>
                      <a:cubicBezTo>
                        <a:pt x="850" y="1474"/>
                        <a:pt x="934" y="1451"/>
                        <a:pt x="1013" y="1409"/>
                      </a:cubicBezTo>
                      <a:cubicBezTo>
                        <a:pt x="1056" y="1385"/>
                        <a:pt x="1097" y="1358"/>
                        <a:pt x="1135" y="1325"/>
                      </a:cubicBezTo>
                      <a:cubicBezTo>
                        <a:pt x="1145" y="1317"/>
                        <a:pt x="1152" y="1312"/>
                        <a:pt x="1157" y="1312"/>
                      </a:cubicBezTo>
                      <a:cubicBezTo>
                        <a:pt x="1164" y="1312"/>
                        <a:pt x="1169" y="1319"/>
                        <a:pt x="1176" y="1334"/>
                      </a:cubicBezTo>
                      <a:cubicBezTo>
                        <a:pt x="1200" y="1368"/>
                        <a:pt x="1213" y="1400"/>
                        <a:pt x="1236" y="1432"/>
                      </a:cubicBezTo>
                      <a:cubicBezTo>
                        <a:pt x="1284" y="1496"/>
                        <a:pt x="1347" y="1521"/>
                        <a:pt x="1422" y="1521"/>
                      </a:cubicBezTo>
                      <a:cubicBezTo>
                        <a:pt x="1429" y="1521"/>
                        <a:pt x="1435" y="1521"/>
                        <a:pt x="1442" y="1520"/>
                      </a:cubicBezTo>
                      <a:cubicBezTo>
                        <a:pt x="1543" y="1512"/>
                        <a:pt x="1618" y="1456"/>
                        <a:pt x="1655" y="1362"/>
                      </a:cubicBezTo>
                      <a:cubicBezTo>
                        <a:pt x="1729" y="1177"/>
                        <a:pt x="1738" y="986"/>
                        <a:pt x="1655" y="800"/>
                      </a:cubicBezTo>
                      <a:cubicBezTo>
                        <a:pt x="1650" y="782"/>
                        <a:pt x="1641" y="767"/>
                        <a:pt x="1637" y="748"/>
                      </a:cubicBezTo>
                      <a:cubicBezTo>
                        <a:pt x="1631" y="735"/>
                        <a:pt x="1637" y="726"/>
                        <a:pt x="1646" y="716"/>
                      </a:cubicBezTo>
                      <a:cubicBezTo>
                        <a:pt x="1669" y="698"/>
                        <a:pt x="1693" y="684"/>
                        <a:pt x="1715" y="665"/>
                      </a:cubicBezTo>
                      <a:cubicBezTo>
                        <a:pt x="1748" y="642"/>
                        <a:pt x="1771" y="619"/>
                        <a:pt x="1785" y="587"/>
                      </a:cubicBezTo>
                      <a:cubicBezTo>
                        <a:pt x="1832" y="497"/>
                        <a:pt x="1822" y="433"/>
                        <a:pt x="1766" y="368"/>
                      </a:cubicBezTo>
                      <a:cubicBezTo>
                        <a:pt x="1748" y="345"/>
                        <a:pt x="1729" y="330"/>
                        <a:pt x="1711" y="317"/>
                      </a:cubicBezTo>
                      <a:cubicBezTo>
                        <a:pt x="1637" y="270"/>
                        <a:pt x="1558" y="246"/>
                        <a:pt x="1474" y="242"/>
                      </a:cubicBezTo>
                      <a:cubicBezTo>
                        <a:pt x="1465" y="241"/>
                        <a:pt x="1457" y="241"/>
                        <a:pt x="1448" y="241"/>
                      </a:cubicBezTo>
                      <a:cubicBezTo>
                        <a:pt x="1369" y="241"/>
                        <a:pt x="1294" y="259"/>
                        <a:pt x="1218" y="284"/>
                      </a:cubicBezTo>
                      <a:cubicBezTo>
                        <a:pt x="1204" y="289"/>
                        <a:pt x="1191" y="293"/>
                        <a:pt x="1176" y="298"/>
                      </a:cubicBezTo>
                      <a:cubicBezTo>
                        <a:pt x="1174" y="299"/>
                        <a:pt x="1171" y="299"/>
                        <a:pt x="1168" y="299"/>
                      </a:cubicBezTo>
                      <a:cubicBezTo>
                        <a:pt x="1160" y="299"/>
                        <a:pt x="1153" y="295"/>
                        <a:pt x="1153" y="289"/>
                      </a:cubicBezTo>
                      <a:cubicBezTo>
                        <a:pt x="1144" y="274"/>
                        <a:pt x="1139" y="261"/>
                        <a:pt x="1139" y="246"/>
                      </a:cubicBezTo>
                      <a:cubicBezTo>
                        <a:pt x="1125" y="205"/>
                        <a:pt x="1111" y="163"/>
                        <a:pt x="1097" y="126"/>
                      </a:cubicBezTo>
                      <a:cubicBezTo>
                        <a:pt x="1088" y="94"/>
                        <a:pt x="1065" y="66"/>
                        <a:pt x="1041" y="42"/>
                      </a:cubicBezTo>
                      <a:cubicBezTo>
                        <a:pt x="1014" y="15"/>
                        <a:pt x="982" y="1"/>
                        <a:pt x="95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57" name="Google Shape;857;p20"/>
                <p:cNvSpPr/>
                <p:nvPr/>
              </p:nvSpPr>
              <p:spPr>
                <a:xfrm>
                  <a:off x="8831438" y="374202"/>
                  <a:ext cx="21475" cy="20970"/>
                </a:xfrm>
                <a:custGeom>
                  <a:rect b="b" l="l" r="r" t="t"/>
                  <a:pathLst>
                    <a:path extrusionOk="0" h="332" w="340">
                      <a:moveTo>
                        <a:pt x="165" y="0"/>
                      </a:moveTo>
                      <a:cubicBezTo>
                        <a:pt x="163" y="0"/>
                        <a:pt x="161" y="0"/>
                        <a:pt x="158" y="1"/>
                      </a:cubicBezTo>
                      <a:cubicBezTo>
                        <a:pt x="65" y="1"/>
                        <a:pt x="5" y="75"/>
                        <a:pt x="0" y="149"/>
                      </a:cubicBezTo>
                      <a:cubicBezTo>
                        <a:pt x="0" y="247"/>
                        <a:pt x="79" y="331"/>
                        <a:pt x="167" y="331"/>
                      </a:cubicBezTo>
                      <a:cubicBezTo>
                        <a:pt x="169" y="331"/>
                        <a:pt x="171" y="331"/>
                        <a:pt x="173" y="331"/>
                      </a:cubicBezTo>
                      <a:cubicBezTo>
                        <a:pt x="238" y="331"/>
                        <a:pt x="335" y="262"/>
                        <a:pt x="339" y="168"/>
                      </a:cubicBezTo>
                      <a:cubicBezTo>
                        <a:pt x="339" y="86"/>
                        <a:pt x="251" y="0"/>
                        <a:pt x="1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858" name="Google Shape;858;p20"/>
            <p:cNvGrpSpPr/>
            <p:nvPr/>
          </p:nvGrpSpPr>
          <p:grpSpPr>
            <a:xfrm rot="-2163497">
              <a:off x="4650694" y="4821517"/>
              <a:ext cx="620202" cy="514948"/>
              <a:chOff x="8773014" y="336621"/>
              <a:chExt cx="115777" cy="96133"/>
            </a:xfrm>
          </p:grpSpPr>
          <p:sp>
            <p:nvSpPr>
              <p:cNvPr id="859" name="Google Shape;859;p20"/>
              <p:cNvSpPr/>
              <p:nvPr/>
            </p:nvSpPr>
            <p:spPr>
              <a:xfrm>
                <a:off x="8773014" y="336621"/>
                <a:ext cx="115777" cy="96133"/>
              </a:xfrm>
              <a:custGeom>
                <a:rect b="b" l="l" r="r" t="t"/>
                <a:pathLst>
                  <a:path extrusionOk="0" h="1522" w="1833">
                    <a:moveTo>
                      <a:pt x="950" y="1"/>
                    </a:moveTo>
                    <a:cubicBezTo>
                      <a:pt x="922" y="1"/>
                      <a:pt x="893" y="11"/>
                      <a:pt x="865" y="33"/>
                    </a:cubicBezTo>
                    <a:cubicBezTo>
                      <a:pt x="850" y="42"/>
                      <a:pt x="841" y="57"/>
                      <a:pt x="828" y="70"/>
                    </a:cubicBezTo>
                    <a:cubicBezTo>
                      <a:pt x="809" y="98"/>
                      <a:pt x="790" y="130"/>
                      <a:pt x="777" y="163"/>
                    </a:cubicBezTo>
                    <a:cubicBezTo>
                      <a:pt x="772" y="177"/>
                      <a:pt x="762" y="196"/>
                      <a:pt x="758" y="214"/>
                    </a:cubicBezTo>
                    <a:cubicBezTo>
                      <a:pt x="750" y="234"/>
                      <a:pt x="736" y="243"/>
                      <a:pt x="718" y="243"/>
                    </a:cubicBezTo>
                    <a:cubicBezTo>
                      <a:pt x="714" y="243"/>
                      <a:pt x="710" y="243"/>
                      <a:pt x="706" y="242"/>
                    </a:cubicBezTo>
                    <a:lnTo>
                      <a:pt x="586" y="242"/>
                    </a:lnTo>
                    <a:cubicBezTo>
                      <a:pt x="521" y="242"/>
                      <a:pt x="455" y="242"/>
                      <a:pt x="386" y="256"/>
                    </a:cubicBezTo>
                    <a:cubicBezTo>
                      <a:pt x="307" y="270"/>
                      <a:pt x="228" y="302"/>
                      <a:pt x="163" y="349"/>
                    </a:cubicBezTo>
                    <a:cubicBezTo>
                      <a:pt x="24" y="452"/>
                      <a:pt x="0" y="623"/>
                      <a:pt x="97" y="758"/>
                    </a:cubicBezTo>
                    <a:cubicBezTo>
                      <a:pt x="135" y="810"/>
                      <a:pt x="181" y="851"/>
                      <a:pt x="237" y="883"/>
                    </a:cubicBezTo>
                    <a:cubicBezTo>
                      <a:pt x="284" y="911"/>
                      <a:pt x="335" y="935"/>
                      <a:pt x="386" y="954"/>
                    </a:cubicBezTo>
                    <a:cubicBezTo>
                      <a:pt x="404" y="958"/>
                      <a:pt x="419" y="963"/>
                      <a:pt x="432" y="967"/>
                    </a:cubicBezTo>
                    <a:cubicBezTo>
                      <a:pt x="451" y="972"/>
                      <a:pt x="465" y="986"/>
                      <a:pt x="465" y="1010"/>
                    </a:cubicBezTo>
                    <a:lnTo>
                      <a:pt x="465" y="1046"/>
                    </a:lnTo>
                    <a:lnTo>
                      <a:pt x="465" y="1195"/>
                    </a:lnTo>
                    <a:cubicBezTo>
                      <a:pt x="470" y="1242"/>
                      <a:pt x="479" y="1293"/>
                      <a:pt x="502" y="1334"/>
                    </a:cubicBezTo>
                    <a:cubicBezTo>
                      <a:pt x="526" y="1385"/>
                      <a:pt x="562" y="1418"/>
                      <a:pt x="609" y="1441"/>
                    </a:cubicBezTo>
                    <a:cubicBezTo>
                      <a:pt x="655" y="1469"/>
                      <a:pt x="711" y="1474"/>
                      <a:pt x="762" y="1474"/>
                    </a:cubicBezTo>
                    <a:cubicBezTo>
                      <a:pt x="850" y="1474"/>
                      <a:pt x="934" y="1451"/>
                      <a:pt x="1013" y="1409"/>
                    </a:cubicBezTo>
                    <a:cubicBezTo>
                      <a:pt x="1056" y="1385"/>
                      <a:pt x="1097" y="1358"/>
                      <a:pt x="1135" y="1325"/>
                    </a:cubicBezTo>
                    <a:cubicBezTo>
                      <a:pt x="1145" y="1317"/>
                      <a:pt x="1152" y="1312"/>
                      <a:pt x="1157" y="1312"/>
                    </a:cubicBezTo>
                    <a:cubicBezTo>
                      <a:pt x="1164" y="1312"/>
                      <a:pt x="1169" y="1319"/>
                      <a:pt x="1176" y="1334"/>
                    </a:cubicBezTo>
                    <a:cubicBezTo>
                      <a:pt x="1200" y="1368"/>
                      <a:pt x="1213" y="1400"/>
                      <a:pt x="1236" y="1432"/>
                    </a:cubicBezTo>
                    <a:cubicBezTo>
                      <a:pt x="1284" y="1496"/>
                      <a:pt x="1347" y="1521"/>
                      <a:pt x="1422" y="1521"/>
                    </a:cubicBezTo>
                    <a:cubicBezTo>
                      <a:pt x="1429" y="1521"/>
                      <a:pt x="1435" y="1521"/>
                      <a:pt x="1442" y="1520"/>
                    </a:cubicBezTo>
                    <a:cubicBezTo>
                      <a:pt x="1543" y="1512"/>
                      <a:pt x="1618" y="1456"/>
                      <a:pt x="1655" y="1362"/>
                    </a:cubicBezTo>
                    <a:cubicBezTo>
                      <a:pt x="1729" y="1177"/>
                      <a:pt x="1738" y="986"/>
                      <a:pt x="1655" y="800"/>
                    </a:cubicBezTo>
                    <a:cubicBezTo>
                      <a:pt x="1650" y="782"/>
                      <a:pt x="1641" y="767"/>
                      <a:pt x="1637" y="748"/>
                    </a:cubicBezTo>
                    <a:cubicBezTo>
                      <a:pt x="1631" y="735"/>
                      <a:pt x="1637" y="726"/>
                      <a:pt x="1646" y="716"/>
                    </a:cubicBezTo>
                    <a:cubicBezTo>
                      <a:pt x="1669" y="698"/>
                      <a:pt x="1693" y="684"/>
                      <a:pt x="1715" y="665"/>
                    </a:cubicBezTo>
                    <a:cubicBezTo>
                      <a:pt x="1748" y="642"/>
                      <a:pt x="1771" y="619"/>
                      <a:pt x="1785" y="587"/>
                    </a:cubicBezTo>
                    <a:cubicBezTo>
                      <a:pt x="1832" y="497"/>
                      <a:pt x="1822" y="433"/>
                      <a:pt x="1766" y="368"/>
                    </a:cubicBezTo>
                    <a:cubicBezTo>
                      <a:pt x="1748" y="345"/>
                      <a:pt x="1729" y="330"/>
                      <a:pt x="1711" y="317"/>
                    </a:cubicBezTo>
                    <a:cubicBezTo>
                      <a:pt x="1637" y="270"/>
                      <a:pt x="1558" y="246"/>
                      <a:pt x="1474" y="242"/>
                    </a:cubicBezTo>
                    <a:cubicBezTo>
                      <a:pt x="1465" y="241"/>
                      <a:pt x="1457" y="241"/>
                      <a:pt x="1448" y="241"/>
                    </a:cubicBezTo>
                    <a:cubicBezTo>
                      <a:pt x="1369" y="241"/>
                      <a:pt x="1294" y="259"/>
                      <a:pt x="1218" y="284"/>
                    </a:cubicBezTo>
                    <a:cubicBezTo>
                      <a:pt x="1204" y="289"/>
                      <a:pt x="1191" y="293"/>
                      <a:pt x="1176" y="298"/>
                    </a:cubicBezTo>
                    <a:cubicBezTo>
                      <a:pt x="1174" y="299"/>
                      <a:pt x="1171" y="299"/>
                      <a:pt x="1168" y="299"/>
                    </a:cubicBezTo>
                    <a:cubicBezTo>
                      <a:pt x="1160" y="299"/>
                      <a:pt x="1153" y="295"/>
                      <a:pt x="1153" y="289"/>
                    </a:cubicBezTo>
                    <a:cubicBezTo>
                      <a:pt x="1144" y="274"/>
                      <a:pt x="1139" y="261"/>
                      <a:pt x="1139" y="246"/>
                    </a:cubicBezTo>
                    <a:cubicBezTo>
                      <a:pt x="1125" y="205"/>
                      <a:pt x="1111" y="163"/>
                      <a:pt x="1097" y="126"/>
                    </a:cubicBezTo>
                    <a:cubicBezTo>
                      <a:pt x="1088" y="94"/>
                      <a:pt x="1065" y="66"/>
                      <a:pt x="1041" y="42"/>
                    </a:cubicBezTo>
                    <a:cubicBezTo>
                      <a:pt x="1014" y="15"/>
                      <a:pt x="982" y="1"/>
                      <a:pt x="9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0" name="Google Shape;860;p20"/>
              <p:cNvSpPr/>
              <p:nvPr/>
            </p:nvSpPr>
            <p:spPr>
              <a:xfrm>
                <a:off x="8831438" y="374202"/>
                <a:ext cx="21475" cy="20970"/>
              </a:xfrm>
              <a:custGeom>
                <a:rect b="b" l="l" r="r" t="t"/>
                <a:pathLst>
                  <a:path extrusionOk="0" h="332" w="340">
                    <a:moveTo>
                      <a:pt x="165" y="0"/>
                    </a:moveTo>
                    <a:cubicBezTo>
                      <a:pt x="163" y="0"/>
                      <a:pt x="161" y="0"/>
                      <a:pt x="158" y="1"/>
                    </a:cubicBezTo>
                    <a:cubicBezTo>
                      <a:pt x="65" y="1"/>
                      <a:pt x="5" y="75"/>
                      <a:pt x="0" y="149"/>
                    </a:cubicBezTo>
                    <a:cubicBezTo>
                      <a:pt x="0" y="247"/>
                      <a:pt x="79" y="331"/>
                      <a:pt x="167" y="331"/>
                    </a:cubicBezTo>
                    <a:cubicBezTo>
                      <a:pt x="169" y="331"/>
                      <a:pt x="171" y="331"/>
                      <a:pt x="173" y="331"/>
                    </a:cubicBezTo>
                    <a:cubicBezTo>
                      <a:pt x="238" y="331"/>
                      <a:pt x="335" y="262"/>
                      <a:pt x="339" y="168"/>
                    </a:cubicBezTo>
                    <a:cubicBezTo>
                      <a:pt x="339" y="86"/>
                      <a:pt x="251" y="0"/>
                      <a:pt x="16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" name="Google Shape;862;p21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3" name="Google Shape;863;p21"/>
          <p:cNvGrpSpPr/>
          <p:nvPr/>
        </p:nvGrpSpPr>
        <p:grpSpPr>
          <a:xfrm>
            <a:off x="5983552" y="-805420"/>
            <a:ext cx="4610411" cy="4024790"/>
            <a:chOff x="5983552" y="-805420"/>
            <a:chExt cx="4610411" cy="4024790"/>
          </a:xfrm>
        </p:grpSpPr>
        <p:grpSp>
          <p:nvGrpSpPr>
            <p:cNvPr id="864" name="Google Shape;864;p21"/>
            <p:cNvGrpSpPr/>
            <p:nvPr/>
          </p:nvGrpSpPr>
          <p:grpSpPr>
            <a:xfrm rot="1647940">
              <a:off x="6179302" y="-613883"/>
              <a:ext cx="1103946" cy="1118624"/>
              <a:chOff x="-2389302" y="2921401"/>
              <a:chExt cx="1442376" cy="1461553"/>
            </a:xfrm>
          </p:grpSpPr>
          <p:sp>
            <p:nvSpPr>
              <p:cNvPr id="865" name="Google Shape;865;p21"/>
              <p:cNvSpPr/>
              <p:nvPr/>
            </p:nvSpPr>
            <p:spPr>
              <a:xfrm rot="-5400000">
                <a:off x="-1698751" y="2940176"/>
                <a:ext cx="753500" cy="750148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6" name="Google Shape;866;p21"/>
              <p:cNvSpPr/>
              <p:nvPr/>
            </p:nvSpPr>
            <p:spPr>
              <a:xfrm rot="9396152">
                <a:off x="-1885653" y="3395076"/>
                <a:ext cx="482483" cy="429298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7" name="Google Shape;867;p21"/>
              <p:cNvSpPr/>
              <p:nvPr/>
            </p:nvSpPr>
            <p:spPr>
              <a:xfrm flipH="1" rot="-4500008">
                <a:off x="-1653080" y="37006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8" name="Google Shape;868;p21"/>
              <p:cNvSpPr/>
              <p:nvPr/>
            </p:nvSpPr>
            <p:spPr>
              <a:xfrm rot="4936585">
                <a:off x="-2338280" y="3603803"/>
                <a:ext cx="670834" cy="66956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9" name="Google Shape;869;p21"/>
              <p:cNvSpPr/>
              <p:nvPr/>
            </p:nvSpPr>
            <p:spPr>
              <a:xfrm flipH="1" rot="6299992">
                <a:off x="-2356530" y="30277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70" name="Google Shape;870;p21"/>
            <p:cNvGrpSpPr/>
            <p:nvPr/>
          </p:nvGrpSpPr>
          <p:grpSpPr>
            <a:xfrm rot="1805648">
              <a:off x="7767698" y="-523271"/>
              <a:ext cx="1546731" cy="1567296"/>
              <a:chOff x="-2389302" y="2921401"/>
              <a:chExt cx="1442376" cy="1461553"/>
            </a:xfrm>
          </p:grpSpPr>
          <p:sp>
            <p:nvSpPr>
              <p:cNvPr id="871" name="Google Shape;871;p21"/>
              <p:cNvSpPr/>
              <p:nvPr/>
            </p:nvSpPr>
            <p:spPr>
              <a:xfrm rot="-5400000">
                <a:off x="-1698751" y="2940176"/>
                <a:ext cx="753500" cy="750148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2" name="Google Shape;872;p21"/>
              <p:cNvSpPr/>
              <p:nvPr/>
            </p:nvSpPr>
            <p:spPr>
              <a:xfrm rot="9396152">
                <a:off x="-1885653" y="3395076"/>
                <a:ext cx="482483" cy="429298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3" name="Google Shape;873;p21"/>
              <p:cNvSpPr/>
              <p:nvPr/>
            </p:nvSpPr>
            <p:spPr>
              <a:xfrm flipH="1" rot="-4500008">
                <a:off x="-1653080" y="37006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4" name="Google Shape;874;p21"/>
              <p:cNvSpPr/>
              <p:nvPr/>
            </p:nvSpPr>
            <p:spPr>
              <a:xfrm rot="4936585">
                <a:off x="-2338280" y="3603803"/>
                <a:ext cx="670834" cy="66956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5" name="Google Shape;875;p21"/>
              <p:cNvSpPr/>
              <p:nvPr/>
            </p:nvSpPr>
            <p:spPr>
              <a:xfrm flipH="1" rot="6299992">
                <a:off x="-2356530" y="30277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76" name="Google Shape;876;p21"/>
            <p:cNvGrpSpPr/>
            <p:nvPr/>
          </p:nvGrpSpPr>
          <p:grpSpPr>
            <a:xfrm rot="-1682923">
              <a:off x="8422395" y="1030516"/>
              <a:ext cx="1841074" cy="1865552"/>
              <a:chOff x="-2389302" y="2921401"/>
              <a:chExt cx="1442376" cy="1461553"/>
            </a:xfrm>
          </p:grpSpPr>
          <p:sp>
            <p:nvSpPr>
              <p:cNvPr id="877" name="Google Shape;877;p21"/>
              <p:cNvSpPr/>
              <p:nvPr/>
            </p:nvSpPr>
            <p:spPr>
              <a:xfrm rot="-5400000">
                <a:off x="-1698751" y="2940176"/>
                <a:ext cx="753500" cy="750148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8" name="Google Shape;878;p21"/>
              <p:cNvSpPr/>
              <p:nvPr/>
            </p:nvSpPr>
            <p:spPr>
              <a:xfrm rot="9396152">
                <a:off x="-1885653" y="3395076"/>
                <a:ext cx="482483" cy="429298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9" name="Google Shape;879;p21"/>
              <p:cNvSpPr/>
              <p:nvPr/>
            </p:nvSpPr>
            <p:spPr>
              <a:xfrm flipH="1" rot="-4500008">
                <a:off x="-1653080" y="37006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0" name="Google Shape;880;p21"/>
              <p:cNvSpPr/>
              <p:nvPr/>
            </p:nvSpPr>
            <p:spPr>
              <a:xfrm rot="4936585">
                <a:off x="-2338280" y="3603803"/>
                <a:ext cx="670834" cy="66956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1" name="Google Shape;881;p21"/>
              <p:cNvSpPr/>
              <p:nvPr/>
            </p:nvSpPr>
            <p:spPr>
              <a:xfrm flipH="1" rot="6299992">
                <a:off x="-2356530" y="30277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82" name="Google Shape;882;p21"/>
          <p:cNvGrpSpPr/>
          <p:nvPr/>
        </p:nvGrpSpPr>
        <p:grpSpPr>
          <a:xfrm>
            <a:off x="7178191" y="46912"/>
            <a:ext cx="1820779" cy="3404601"/>
            <a:chOff x="7178191" y="46912"/>
            <a:chExt cx="1820779" cy="3404601"/>
          </a:xfrm>
        </p:grpSpPr>
        <p:grpSp>
          <p:nvGrpSpPr>
            <p:cNvPr id="883" name="Google Shape;883;p21"/>
            <p:cNvGrpSpPr/>
            <p:nvPr/>
          </p:nvGrpSpPr>
          <p:grpSpPr>
            <a:xfrm rot="2824074">
              <a:off x="8467195" y="2941333"/>
              <a:ext cx="454496" cy="409019"/>
              <a:chOff x="3828925" y="3986442"/>
              <a:chExt cx="341577" cy="307414"/>
            </a:xfrm>
          </p:grpSpPr>
          <p:sp>
            <p:nvSpPr>
              <p:cNvPr id="884" name="Google Shape;884;p21"/>
              <p:cNvSpPr/>
              <p:nvPr/>
            </p:nvSpPr>
            <p:spPr>
              <a:xfrm>
                <a:off x="3828925" y="3986442"/>
                <a:ext cx="341577" cy="307414"/>
              </a:xfrm>
              <a:custGeom>
                <a:rect b="b" l="l" r="r" t="t"/>
                <a:pathLst>
                  <a:path extrusionOk="0" h="6461" w="7179">
                    <a:moveTo>
                      <a:pt x="2032" y="1"/>
                    </a:moveTo>
                    <a:cubicBezTo>
                      <a:pt x="1981" y="1"/>
                      <a:pt x="1944" y="24"/>
                      <a:pt x="1916" y="66"/>
                    </a:cubicBezTo>
                    <a:cubicBezTo>
                      <a:pt x="1902" y="94"/>
                      <a:pt x="1893" y="122"/>
                      <a:pt x="1888" y="150"/>
                    </a:cubicBezTo>
                    <a:cubicBezTo>
                      <a:pt x="1865" y="262"/>
                      <a:pt x="1842" y="373"/>
                      <a:pt x="1827" y="485"/>
                    </a:cubicBezTo>
                    <a:cubicBezTo>
                      <a:pt x="1818" y="582"/>
                      <a:pt x="1814" y="684"/>
                      <a:pt x="1827" y="782"/>
                    </a:cubicBezTo>
                    <a:cubicBezTo>
                      <a:pt x="1861" y="1019"/>
                      <a:pt x="1967" y="1219"/>
                      <a:pt x="2140" y="1391"/>
                    </a:cubicBezTo>
                    <a:cubicBezTo>
                      <a:pt x="2213" y="1465"/>
                      <a:pt x="2292" y="1535"/>
                      <a:pt x="2376" y="1600"/>
                    </a:cubicBezTo>
                    <a:cubicBezTo>
                      <a:pt x="2516" y="1712"/>
                      <a:pt x="2655" y="1819"/>
                      <a:pt x="2794" y="1925"/>
                    </a:cubicBezTo>
                    <a:cubicBezTo>
                      <a:pt x="2855" y="1972"/>
                      <a:pt x="2915" y="2019"/>
                      <a:pt x="2966" y="2075"/>
                    </a:cubicBezTo>
                    <a:cubicBezTo>
                      <a:pt x="2976" y="2084"/>
                      <a:pt x="2990" y="2098"/>
                      <a:pt x="2999" y="2111"/>
                    </a:cubicBezTo>
                    <a:lnTo>
                      <a:pt x="2999" y="2120"/>
                    </a:lnTo>
                    <a:cubicBezTo>
                      <a:pt x="2995" y="2124"/>
                      <a:pt x="2992" y="2128"/>
                      <a:pt x="2989" y="2128"/>
                    </a:cubicBezTo>
                    <a:cubicBezTo>
                      <a:pt x="2988" y="2128"/>
                      <a:pt x="2986" y="2127"/>
                      <a:pt x="2985" y="2126"/>
                    </a:cubicBezTo>
                    <a:cubicBezTo>
                      <a:pt x="2957" y="2120"/>
                      <a:pt x="2929" y="2116"/>
                      <a:pt x="2902" y="2107"/>
                    </a:cubicBezTo>
                    <a:cubicBezTo>
                      <a:pt x="2683" y="2051"/>
                      <a:pt x="2460" y="1995"/>
                      <a:pt x="2232" y="1976"/>
                    </a:cubicBezTo>
                    <a:cubicBezTo>
                      <a:pt x="2125" y="1968"/>
                      <a:pt x="2018" y="1963"/>
                      <a:pt x="1902" y="1953"/>
                    </a:cubicBezTo>
                    <a:cubicBezTo>
                      <a:pt x="1809" y="1963"/>
                      <a:pt x="1711" y="1963"/>
                      <a:pt x="1614" y="1972"/>
                    </a:cubicBezTo>
                    <a:cubicBezTo>
                      <a:pt x="1492" y="1987"/>
                      <a:pt x="1372" y="2004"/>
                      <a:pt x="1247" y="2023"/>
                    </a:cubicBezTo>
                    <a:cubicBezTo>
                      <a:pt x="1074" y="2047"/>
                      <a:pt x="907" y="2088"/>
                      <a:pt x="745" y="2154"/>
                    </a:cubicBezTo>
                    <a:cubicBezTo>
                      <a:pt x="694" y="2172"/>
                      <a:pt x="647" y="2191"/>
                      <a:pt x="595" y="2204"/>
                    </a:cubicBezTo>
                    <a:cubicBezTo>
                      <a:pt x="428" y="2255"/>
                      <a:pt x="261" y="2302"/>
                      <a:pt x="89" y="2330"/>
                    </a:cubicBezTo>
                    <a:cubicBezTo>
                      <a:pt x="65" y="2335"/>
                      <a:pt x="48" y="2339"/>
                      <a:pt x="29" y="2344"/>
                    </a:cubicBezTo>
                    <a:cubicBezTo>
                      <a:pt x="10" y="2349"/>
                      <a:pt x="1" y="2362"/>
                      <a:pt x="5" y="2381"/>
                    </a:cubicBezTo>
                    <a:cubicBezTo>
                      <a:pt x="14" y="2405"/>
                      <a:pt x="20" y="2423"/>
                      <a:pt x="29" y="2446"/>
                    </a:cubicBezTo>
                    <a:cubicBezTo>
                      <a:pt x="61" y="2521"/>
                      <a:pt x="103" y="2590"/>
                      <a:pt x="154" y="2656"/>
                    </a:cubicBezTo>
                    <a:cubicBezTo>
                      <a:pt x="196" y="2712"/>
                      <a:pt x="247" y="2753"/>
                      <a:pt x="308" y="2781"/>
                    </a:cubicBezTo>
                    <a:cubicBezTo>
                      <a:pt x="410" y="2823"/>
                      <a:pt x="516" y="2856"/>
                      <a:pt x="628" y="2873"/>
                    </a:cubicBezTo>
                    <a:cubicBezTo>
                      <a:pt x="758" y="2892"/>
                      <a:pt x="889" y="2920"/>
                      <a:pt x="1014" y="2948"/>
                    </a:cubicBezTo>
                    <a:cubicBezTo>
                      <a:pt x="1232" y="3000"/>
                      <a:pt x="1442" y="3060"/>
                      <a:pt x="1655" y="3125"/>
                    </a:cubicBezTo>
                    <a:cubicBezTo>
                      <a:pt x="2013" y="3232"/>
                      <a:pt x="2385" y="3287"/>
                      <a:pt x="2762" y="3287"/>
                    </a:cubicBezTo>
                    <a:lnTo>
                      <a:pt x="2855" y="3287"/>
                    </a:lnTo>
                    <a:cubicBezTo>
                      <a:pt x="2865" y="3287"/>
                      <a:pt x="2874" y="3287"/>
                      <a:pt x="2883" y="3292"/>
                    </a:cubicBezTo>
                    <a:cubicBezTo>
                      <a:pt x="2897" y="3292"/>
                      <a:pt x="2902" y="3306"/>
                      <a:pt x="2893" y="3315"/>
                    </a:cubicBezTo>
                    <a:cubicBezTo>
                      <a:pt x="2855" y="3358"/>
                      <a:pt x="2818" y="3399"/>
                      <a:pt x="2786" y="3441"/>
                    </a:cubicBezTo>
                    <a:cubicBezTo>
                      <a:pt x="2636" y="3604"/>
                      <a:pt x="2497" y="3772"/>
                      <a:pt x="2372" y="3952"/>
                    </a:cubicBezTo>
                    <a:cubicBezTo>
                      <a:pt x="2279" y="4087"/>
                      <a:pt x="2195" y="4227"/>
                      <a:pt x="2134" y="4385"/>
                    </a:cubicBezTo>
                    <a:cubicBezTo>
                      <a:pt x="2088" y="4510"/>
                      <a:pt x="2069" y="4645"/>
                      <a:pt x="2069" y="4780"/>
                    </a:cubicBezTo>
                    <a:cubicBezTo>
                      <a:pt x="2074" y="4901"/>
                      <a:pt x="2093" y="5021"/>
                      <a:pt x="2125" y="5143"/>
                    </a:cubicBezTo>
                    <a:cubicBezTo>
                      <a:pt x="2162" y="5278"/>
                      <a:pt x="2200" y="5407"/>
                      <a:pt x="2241" y="5542"/>
                    </a:cubicBezTo>
                    <a:cubicBezTo>
                      <a:pt x="2283" y="5682"/>
                      <a:pt x="2316" y="5826"/>
                      <a:pt x="2307" y="5975"/>
                    </a:cubicBezTo>
                    <a:cubicBezTo>
                      <a:pt x="2301" y="6035"/>
                      <a:pt x="2292" y="6096"/>
                      <a:pt x="2283" y="6156"/>
                    </a:cubicBezTo>
                    <a:cubicBezTo>
                      <a:pt x="2279" y="6221"/>
                      <a:pt x="2264" y="6286"/>
                      <a:pt x="2264" y="6356"/>
                    </a:cubicBezTo>
                    <a:cubicBezTo>
                      <a:pt x="2264" y="6420"/>
                      <a:pt x="2306" y="6460"/>
                      <a:pt x="2361" y="6460"/>
                    </a:cubicBezTo>
                    <a:cubicBezTo>
                      <a:pt x="2378" y="6460"/>
                      <a:pt x="2395" y="6457"/>
                      <a:pt x="2413" y="6449"/>
                    </a:cubicBezTo>
                    <a:cubicBezTo>
                      <a:pt x="2432" y="6439"/>
                      <a:pt x="2451" y="6430"/>
                      <a:pt x="2469" y="6416"/>
                    </a:cubicBezTo>
                    <a:cubicBezTo>
                      <a:pt x="2627" y="6300"/>
                      <a:pt x="2781" y="6179"/>
                      <a:pt x="2910" y="6035"/>
                    </a:cubicBezTo>
                    <a:cubicBezTo>
                      <a:pt x="2953" y="5989"/>
                      <a:pt x="2994" y="5942"/>
                      <a:pt x="3037" y="5896"/>
                    </a:cubicBezTo>
                    <a:cubicBezTo>
                      <a:pt x="3110" y="5812"/>
                      <a:pt x="3185" y="5724"/>
                      <a:pt x="3245" y="5626"/>
                    </a:cubicBezTo>
                    <a:cubicBezTo>
                      <a:pt x="3371" y="5422"/>
                      <a:pt x="3473" y="5208"/>
                      <a:pt x="3548" y="4980"/>
                    </a:cubicBezTo>
                    <a:cubicBezTo>
                      <a:pt x="3618" y="4752"/>
                      <a:pt x="3687" y="4525"/>
                      <a:pt x="3771" y="4302"/>
                    </a:cubicBezTo>
                    <a:cubicBezTo>
                      <a:pt x="3818" y="4180"/>
                      <a:pt x="3859" y="4055"/>
                      <a:pt x="3925" y="3943"/>
                    </a:cubicBezTo>
                    <a:cubicBezTo>
                      <a:pt x="3943" y="3911"/>
                      <a:pt x="3953" y="3894"/>
                      <a:pt x="3964" y="3894"/>
                    </a:cubicBezTo>
                    <a:cubicBezTo>
                      <a:pt x="3974" y="3894"/>
                      <a:pt x="3984" y="3911"/>
                      <a:pt x="4003" y="3943"/>
                    </a:cubicBezTo>
                    <a:cubicBezTo>
                      <a:pt x="4110" y="4111"/>
                      <a:pt x="4212" y="4278"/>
                      <a:pt x="4329" y="4446"/>
                    </a:cubicBezTo>
                    <a:cubicBezTo>
                      <a:pt x="4515" y="4714"/>
                      <a:pt x="4728" y="4965"/>
                      <a:pt x="4970" y="5194"/>
                    </a:cubicBezTo>
                    <a:cubicBezTo>
                      <a:pt x="5077" y="5287"/>
                      <a:pt x="5184" y="5375"/>
                      <a:pt x="5305" y="5450"/>
                    </a:cubicBezTo>
                    <a:cubicBezTo>
                      <a:pt x="5393" y="5505"/>
                      <a:pt x="5487" y="5542"/>
                      <a:pt x="5588" y="5570"/>
                    </a:cubicBezTo>
                    <a:cubicBezTo>
                      <a:pt x="5643" y="5586"/>
                      <a:pt x="5701" y="5591"/>
                      <a:pt x="5759" y="5591"/>
                    </a:cubicBezTo>
                    <a:cubicBezTo>
                      <a:pt x="5784" y="5591"/>
                      <a:pt x="5809" y="5590"/>
                      <a:pt x="5835" y="5589"/>
                    </a:cubicBezTo>
                    <a:cubicBezTo>
                      <a:pt x="5849" y="5585"/>
                      <a:pt x="5867" y="5579"/>
                      <a:pt x="5886" y="5575"/>
                    </a:cubicBezTo>
                    <a:cubicBezTo>
                      <a:pt x="5970" y="5547"/>
                      <a:pt x="6017" y="5478"/>
                      <a:pt x="5998" y="5389"/>
                    </a:cubicBezTo>
                    <a:cubicBezTo>
                      <a:pt x="5993" y="5351"/>
                      <a:pt x="5983" y="5315"/>
                      <a:pt x="5970" y="5282"/>
                    </a:cubicBezTo>
                    <a:cubicBezTo>
                      <a:pt x="5946" y="5231"/>
                      <a:pt x="5927" y="5180"/>
                      <a:pt x="5905" y="5133"/>
                    </a:cubicBezTo>
                    <a:cubicBezTo>
                      <a:pt x="5802" y="4943"/>
                      <a:pt x="5704" y="4748"/>
                      <a:pt x="5603" y="4557"/>
                    </a:cubicBezTo>
                    <a:cubicBezTo>
                      <a:pt x="5537" y="4435"/>
                      <a:pt x="5468" y="4315"/>
                      <a:pt x="5397" y="4199"/>
                    </a:cubicBezTo>
                    <a:cubicBezTo>
                      <a:pt x="5217" y="3883"/>
                      <a:pt x="5012" y="3581"/>
                      <a:pt x="4798" y="3287"/>
                    </a:cubicBezTo>
                    <a:cubicBezTo>
                      <a:pt x="4742" y="3214"/>
                      <a:pt x="4687" y="3135"/>
                      <a:pt x="4635" y="3060"/>
                    </a:cubicBezTo>
                    <a:cubicBezTo>
                      <a:pt x="4622" y="3041"/>
                      <a:pt x="4612" y="3027"/>
                      <a:pt x="4603" y="3008"/>
                    </a:cubicBezTo>
                    <a:cubicBezTo>
                      <a:pt x="4599" y="3004"/>
                      <a:pt x="4603" y="2995"/>
                      <a:pt x="4607" y="2991"/>
                    </a:cubicBezTo>
                    <a:cubicBezTo>
                      <a:pt x="4635" y="2985"/>
                      <a:pt x="4663" y="2981"/>
                      <a:pt x="4687" y="2981"/>
                    </a:cubicBezTo>
                    <a:lnTo>
                      <a:pt x="4877" y="2981"/>
                    </a:lnTo>
                    <a:cubicBezTo>
                      <a:pt x="4970" y="2981"/>
                      <a:pt x="5063" y="2967"/>
                      <a:pt x="5156" y="2957"/>
                    </a:cubicBezTo>
                    <a:cubicBezTo>
                      <a:pt x="5412" y="2920"/>
                      <a:pt x="5626" y="2809"/>
                      <a:pt x="5802" y="2622"/>
                    </a:cubicBezTo>
                    <a:cubicBezTo>
                      <a:pt x="5895" y="2530"/>
                      <a:pt x="5979" y="2427"/>
                      <a:pt x="6053" y="2321"/>
                    </a:cubicBezTo>
                    <a:cubicBezTo>
                      <a:pt x="6150" y="2186"/>
                      <a:pt x="6244" y="2047"/>
                      <a:pt x="6337" y="1912"/>
                    </a:cubicBezTo>
                    <a:cubicBezTo>
                      <a:pt x="6435" y="1781"/>
                      <a:pt x="6541" y="1656"/>
                      <a:pt x="6667" y="1554"/>
                    </a:cubicBezTo>
                    <a:cubicBezTo>
                      <a:pt x="6718" y="1517"/>
                      <a:pt x="6774" y="1479"/>
                      <a:pt x="6825" y="1442"/>
                    </a:cubicBezTo>
                    <a:cubicBezTo>
                      <a:pt x="6904" y="1391"/>
                      <a:pt x="6983" y="1339"/>
                      <a:pt x="7058" y="1284"/>
                    </a:cubicBezTo>
                    <a:cubicBezTo>
                      <a:pt x="7090" y="1266"/>
                      <a:pt x="7122" y="1242"/>
                      <a:pt x="7141" y="1210"/>
                    </a:cubicBezTo>
                    <a:cubicBezTo>
                      <a:pt x="7178" y="1144"/>
                      <a:pt x="7150" y="1079"/>
                      <a:pt x="7085" y="1056"/>
                    </a:cubicBezTo>
                    <a:cubicBezTo>
                      <a:pt x="7062" y="1048"/>
                      <a:pt x="7040" y="1044"/>
                      <a:pt x="7018" y="1044"/>
                    </a:cubicBezTo>
                    <a:cubicBezTo>
                      <a:pt x="7005" y="1044"/>
                      <a:pt x="6992" y="1045"/>
                      <a:pt x="6978" y="1047"/>
                    </a:cubicBezTo>
                    <a:cubicBezTo>
                      <a:pt x="6937" y="1052"/>
                      <a:pt x="6895" y="1056"/>
                      <a:pt x="6853" y="1060"/>
                    </a:cubicBezTo>
                    <a:cubicBezTo>
                      <a:pt x="6723" y="1079"/>
                      <a:pt x="6597" y="1094"/>
                      <a:pt x="6467" y="1112"/>
                    </a:cubicBezTo>
                    <a:cubicBezTo>
                      <a:pt x="6341" y="1126"/>
                      <a:pt x="6212" y="1140"/>
                      <a:pt x="6081" y="1163"/>
                    </a:cubicBezTo>
                    <a:cubicBezTo>
                      <a:pt x="5788" y="1210"/>
                      <a:pt x="5500" y="1279"/>
                      <a:pt x="5217" y="1377"/>
                    </a:cubicBezTo>
                    <a:cubicBezTo>
                      <a:pt x="4858" y="1502"/>
                      <a:pt x="4519" y="1665"/>
                      <a:pt x="4208" y="1888"/>
                    </a:cubicBezTo>
                    <a:cubicBezTo>
                      <a:pt x="4204" y="1893"/>
                      <a:pt x="4194" y="1897"/>
                      <a:pt x="4189" y="1903"/>
                    </a:cubicBezTo>
                    <a:cubicBezTo>
                      <a:pt x="4177" y="1909"/>
                      <a:pt x="4169" y="1912"/>
                      <a:pt x="4162" y="1912"/>
                    </a:cubicBezTo>
                    <a:cubicBezTo>
                      <a:pt x="4152" y="1912"/>
                      <a:pt x="4146" y="1906"/>
                      <a:pt x="4138" y="1893"/>
                    </a:cubicBezTo>
                    <a:cubicBezTo>
                      <a:pt x="4114" y="1856"/>
                      <a:pt x="4096" y="1819"/>
                      <a:pt x="4077" y="1781"/>
                    </a:cubicBezTo>
                    <a:cubicBezTo>
                      <a:pt x="3966" y="1545"/>
                      <a:pt x="3835" y="1317"/>
                      <a:pt x="3687" y="1103"/>
                    </a:cubicBezTo>
                    <a:cubicBezTo>
                      <a:pt x="3552" y="917"/>
                      <a:pt x="3404" y="749"/>
                      <a:pt x="3222" y="605"/>
                    </a:cubicBezTo>
                    <a:cubicBezTo>
                      <a:pt x="3088" y="494"/>
                      <a:pt x="2934" y="401"/>
                      <a:pt x="2775" y="322"/>
                    </a:cubicBezTo>
                    <a:cubicBezTo>
                      <a:pt x="2623" y="247"/>
                      <a:pt x="2474" y="178"/>
                      <a:pt x="2320" y="103"/>
                    </a:cubicBezTo>
                    <a:cubicBezTo>
                      <a:pt x="2260" y="75"/>
                      <a:pt x="2195" y="47"/>
                      <a:pt x="2134" y="24"/>
                    </a:cubicBezTo>
                    <a:cubicBezTo>
                      <a:pt x="2102" y="11"/>
                      <a:pt x="2069" y="1"/>
                      <a:pt x="20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85" name="Google Shape;885;p21"/>
              <p:cNvGrpSpPr/>
              <p:nvPr/>
            </p:nvGrpSpPr>
            <p:grpSpPr>
              <a:xfrm>
                <a:off x="3972934" y="4092211"/>
                <a:ext cx="59946" cy="64798"/>
                <a:chOff x="3177905" y="3841161"/>
                <a:chExt cx="47606" cy="51460"/>
              </a:xfrm>
            </p:grpSpPr>
            <p:sp>
              <p:nvSpPr>
                <p:cNvPr id="886" name="Google Shape;886;p21"/>
                <p:cNvSpPr/>
                <p:nvPr/>
              </p:nvSpPr>
              <p:spPr>
                <a:xfrm>
                  <a:off x="3198950" y="3841161"/>
                  <a:ext cx="8501" cy="19987"/>
                </a:xfrm>
                <a:custGeom>
                  <a:rect b="b" l="l" r="r" t="t"/>
                  <a:pathLst>
                    <a:path extrusionOk="0" h="529" w="225">
                      <a:moveTo>
                        <a:pt x="40" y="0"/>
                      </a:moveTo>
                      <a:cubicBezTo>
                        <a:pt x="32" y="0"/>
                        <a:pt x="25" y="3"/>
                        <a:pt x="19" y="9"/>
                      </a:cubicBezTo>
                      <a:cubicBezTo>
                        <a:pt x="10" y="17"/>
                        <a:pt x="5" y="26"/>
                        <a:pt x="1" y="41"/>
                      </a:cubicBezTo>
                      <a:lnTo>
                        <a:pt x="1" y="82"/>
                      </a:lnTo>
                      <a:cubicBezTo>
                        <a:pt x="1" y="101"/>
                        <a:pt x="5" y="125"/>
                        <a:pt x="10" y="148"/>
                      </a:cubicBezTo>
                      <a:cubicBezTo>
                        <a:pt x="29" y="222"/>
                        <a:pt x="42" y="301"/>
                        <a:pt x="70" y="380"/>
                      </a:cubicBezTo>
                      <a:cubicBezTo>
                        <a:pt x="79" y="408"/>
                        <a:pt x="89" y="436"/>
                        <a:pt x="102" y="464"/>
                      </a:cubicBezTo>
                      <a:cubicBezTo>
                        <a:pt x="107" y="477"/>
                        <a:pt x="117" y="492"/>
                        <a:pt x="126" y="501"/>
                      </a:cubicBezTo>
                      <a:cubicBezTo>
                        <a:pt x="135" y="515"/>
                        <a:pt x="145" y="520"/>
                        <a:pt x="158" y="524"/>
                      </a:cubicBezTo>
                      <a:cubicBezTo>
                        <a:pt x="165" y="527"/>
                        <a:pt x="172" y="529"/>
                        <a:pt x="179" y="529"/>
                      </a:cubicBezTo>
                      <a:cubicBezTo>
                        <a:pt x="192" y="529"/>
                        <a:pt x="204" y="524"/>
                        <a:pt x="210" y="515"/>
                      </a:cubicBezTo>
                      <a:cubicBezTo>
                        <a:pt x="218" y="501"/>
                        <a:pt x="224" y="487"/>
                        <a:pt x="224" y="468"/>
                      </a:cubicBezTo>
                      <a:cubicBezTo>
                        <a:pt x="218" y="455"/>
                        <a:pt x="218" y="440"/>
                        <a:pt x="218" y="431"/>
                      </a:cubicBezTo>
                      <a:cubicBezTo>
                        <a:pt x="201" y="333"/>
                        <a:pt x="177" y="236"/>
                        <a:pt x="145" y="148"/>
                      </a:cubicBezTo>
                      <a:cubicBezTo>
                        <a:pt x="135" y="120"/>
                        <a:pt x="126" y="97"/>
                        <a:pt x="112" y="73"/>
                      </a:cubicBezTo>
                      <a:cubicBezTo>
                        <a:pt x="102" y="54"/>
                        <a:pt x="94" y="36"/>
                        <a:pt x="79" y="22"/>
                      </a:cubicBezTo>
                      <a:cubicBezTo>
                        <a:pt x="70" y="13"/>
                        <a:pt x="66" y="9"/>
                        <a:pt x="57" y="3"/>
                      </a:cubicBezTo>
                      <a:cubicBezTo>
                        <a:pt x="51" y="1"/>
                        <a:pt x="45" y="0"/>
                        <a:pt x="4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87" name="Google Shape;887;p21"/>
                <p:cNvSpPr/>
                <p:nvPr/>
              </p:nvSpPr>
              <p:spPr>
                <a:xfrm>
                  <a:off x="3177905" y="3863755"/>
                  <a:ext cx="21083" cy="5781"/>
                </a:xfrm>
                <a:custGeom>
                  <a:rect b="b" l="l" r="r" t="t"/>
                  <a:pathLst>
                    <a:path extrusionOk="0" h="153" w="558">
                      <a:moveTo>
                        <a:pt x="451" y="1"/>
                      </a:moveTo>
                      <a:cubicBezTo>
                        <a:pt x="367" y="1"/>
                        <a:pt x="283" y="5"/>
                        <a:pt x="200" y="10"/>
                      </a:cubicBezTo>
                      <a:cubicBezTo>
                        <a:pt x="176" y="10"/>
                        <a:pt x="153" y="10"/>
                        <a:pt x="129" y="14"/>
                      </a:cubicBezTo>
                      <a:cubicBezTo>
                        <a:pt x="106" y="14"/>
                        <a:pt x="84" y="19"/>
                        <a:pt x="60" y="24"/>
                      </a:cubicBezTo>
                      <a:cubicBezTo>
                        <a:pt x="50" y="24"/>
                        <a:pt x="41" y="29"/>
                        <a:pt x="32" y="33"/>
                      </a:cubicBezTo>
                      <a:cubicBezTo>
                        <a:pt x="0" y="52"/>
                        <a:pt x="0" y="74"/>
                        <a:pt x="13" y="98"/>
                      </a:cubicBezTo>
                      <a:cubicBezTo>
                        <a:pt x="18" y="102"/>
                        <a:pt x="22" y="108"/>
                        <a:pt x="22" y="108"/>
                      </a:cubicBezTo>
                      <a:cubicBezTo>
                        <a:pt x="28" y="117"/>
                        <a:pt x="37" y="121"/>
                        <a:pt x="41" y="121"/>
                      </a:cubicBezTo>
                      <a:cubicBezTo>
                        <a:pt x="60" y="136"/>
                        <a:pt x="84" y="140"/>
                        <a:pt x="102" y="145"/>
                      </a:cubicBezTo>
                      <a:cubicBezTo>
                        <a:pt x="132" y="150"/>
                        <a:pt x="162" y="152"/>
                        <a:pt x="192" y="152"/>
                      </a:cubicBezTo>
                      <a:cubicBezTo>
                        <a:pt x="213" y="152"/>
                        <a:pt x="234" y="151"/>
                        <a:pt x="256" y="149"/>
                      </a:cubicBezTo>
                      <a:cubicBezTo>
                        <a:pt x="301" y="145"/>
                        <a:pt x="353" y="136"/>
                        <a:pt x="399" y="126"/>
                      </a:cubicBezTo>
                      <a:cubicBezTo>
                        <a:pt x="423" y="121"/>
                        <a:pt x="446" y="112"/>
                        <a:pt x="474" y="112"/>
                      </a:cubicBezTo>
                      <a:cubicBezTo>
                        <a:pt x="483" y="108"/>
                        <a:pt x="492" y="108"/>
                        <a:pt x="502" y="102"/>
                      </a:cubicBezTo>
                      <a:cubicBezTo>
                        <a:pt x="516" y="98"/>
                        <a:pt x="534" y="89"/>
                        <a:pt x="543" y="74"/>
                      </a:cubicBezTo>
                      <a:cubicBezTo>
                        <a:pt x="558" y="57"/>
                        <a:pt x="558" y="33"/>
                        <a:pt x="534" y="19"/>
                      </a:cubicBezTo>
                      <a:cubicBezTo>
                        <a:pt x="520" y="14"/>
                        <a:pt x="507" y="10"/>
                        <a:pt x="497" y="5"/>
                      </a:cubicBezTo>
                      <a:cubicBezTo>
                        <a:pt x="479" y="5"/>
                        <a:pt x="464" y="1"/>
                        <a:pt x="4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88" name="Google Shape;888;p21"/>
                <p:cNvSpPr/>
                <p:nvPr/>
              </p:nvSpPr>
              <p:spPr>
                <a:xfrm>
                  <a:off x="3210020" y="3863189"/>
                  <a:ext cx="15491" cy="16322"/>
                </a:xfrm>
                <a:custGeom>
                  <a:rect b="b" l="l" r="r" t="t"/>
                  <a:pathLst>
                    <a:path extrusionOk="0" h="432" w="410">
                      <a:moveTo>
                        <a:pt x="28" y="0"/>
                      </a:moveTo>
                      <a:cubicBezTo>
                        <a:pt x="14" y="0"/>
                        <a:pt x="0" y="10"/>
                        <a:pt x="0" y="34"/>
                      </a:cubicBezTo>
                      <a:cubicBezTo>
                        <a:pt x="0" y="34"/>
                        <a:pt x="5" y="39"/>
                        <a:pt x="5" y="44"/>
                      </a:cubicBezTo>
                      <a:cubicBezTo>
                        <a:pt x="5" y="48"/>
                        <a:pt x="9" y="57"/>
                        <a:pt x="15" y="67"/>
                      </a:cubicBezTo>
                      <a:cubicBezTo>
                        <a:pt x="19" y="85"/>
                        <a:pt x="33" y="104"/>
                        <a:pt x="47" y="123"/>
                      </a:cubicBezTo>
                      <a:cubicBezTo>
                        <a:pt x="71" y="155"/>
                        <a:pt x="93" y="183"/>
                        <a:pt x="121" y="215"/>
                      </a:cubicBezTo>
                      <a:cubicBezTo>
                        <a:pt x="149" y="248"/>
                        <a:pt x="177" y="276"/>
                        <a:pt x="210" y="308"/>
                      </a:cubicBezTo>
                      <a:cubicBezTo>
                        <a:pt x="228" y="331"/>
                        <a:pt x="251" y="355"/>
                        <a:pt x="275" y="378"/>
                      </a:cubicBezTo>
                      <a:cubicBezTo>
                        <a:pt x="288" y="392"/>
                        <a:pt x="303" y="402"/>
                        <a:pt x="316" y="411"/>
                      </a:cubicBezTo>
                      <a:cubicBezTo>
                        <a:pt x="326" y="415"/>
                        <a:pt x="335" y="420"/>
                        <a:pt x="344" y="424"/>
                      </a:cubicBezTo>
                      <a:cubicBezTo>
                        <a:pt x="354" y="428"/>
                        <a:pt x="362" y="431"/>
                        <a:pt x="370" y="431"/>
                      </a:cubicBezTo>
                      <a:cubicBezTo>
                        <a:pt x="374" y="431"/>
                        <a:pt x="378" y="431"/>
                        <a:pt x="382" y="430"/>
                      </a:cubicBezTo>
                      <a:cubicBezTo>
                        <a:pt x="395" y="424"/>
                        <a:pt x="405" y="420"/>
                        <a:pt x="410" y="406"/>
                      </a:cubicBezTo>
                      <a:lnTo>
                        <a:pt x="410" y="383"/>
                      </a:lnTo>
                      <a:cubicBezTo>
                        <a:pt x="410" y="364"/>
                        <a:pt x="400" y="350"/>
                        <a:pt x="391" y="331"/>
                      </a:cubicBezTo>
                      <a:cubicBezTo>
                        <a:pt x="358" y="290"/>
                        <a:pt x="326" y="248"/>
                        <a:pt x="288" y="211"/>
                      </a:cubicBezTo>
                      <a:lnTo>
                        <a:pt x="247" y="169"/>
                      </a:lnTo>
                      <a:cubicBezTo>
                        <a:pt x="204" y="123"/>
                        <a:pt x="159" y="80"/>
                        <a:pt x="112" y="44"/>
                      </a:cubicBezTo>
                      <a:cubicBezTo>
                        <a:pt x="93" y="34"/>
                        <a:pt x="75" y="20"/>
                        <a:pt x="56" y="11"/>
                      </a:cubicBezTo>
                      <a:cubicBezTo>
                        <a:pt x="52" y="6"/>
                        <a:pt x="47" y="1"/>
                        <a:pt x="37" y="1"/>
                      </a:cubicBezTo>
                      <a:cubicBezTo>
                        <a:pt x="34" y="1"/>
                        <a:pt x="31" y="0"/>
                        <a:pt x="2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89" name="Google Shape;889;p21"/>
                <p:cNvSpPr/>
                <p:nvPr/>
              </p:nvSpPr>
              <p:spPr>
                <a:xfrm>
                  <a:off x="3204919" y="3867685"/>
                  <a:ext cx="12166" cy="18665"/>
                </a:xfrm>
                <a:custGeom>
                  <a:rect b="b" l="l" r="r" t="t"/>
                  <a:pathLst>
                    <a:path extrusionOk="0" h="494" w="322">
                      <a:moveTo>
                        <a:pt x="26" y="1"/>
                      </a:moveTo>
                      <a:cubicBezTo>
                        <a:pt x="12" y="1"/>
                        <a:pt x="0" y="13"/>
                        <a:pt x="0" y="32"/>
                      </a:cubicBezTo>
                      <a:lnTo>
                        <a:pt x="0" y="45"/>
                      </a:lnTo>
                      <a:cubicBezTo>
                        <a:pt x="5" y="50"/>
                        <a:pt x="5" y="54"/>
                        <a:pt x="10" y="60"/>
                      </a:cubicBezTo>
                      <a:cubicBezTo>
                        <a:pt x="15" y="82"/>
                        <a:pt x="24" y="101"/>
                        <a:pt x="33" y="120"/>
                      </a:cubicBezTo>
                      <a:cubicBezTo>
                        <a:pt x="60" y="176"/>
                        <a:pt x="84" y="231"/>
                        <a:pt x="112" y="283"/>
                      </a:cubicBezTo>
                      <a:cubicBezTo>
                        <a:pt x="144" y="333"/>
                        <a:pt x="172" y="384"/>
                        <a:pt x="206" y="431"/>
                      </a:cubicBezTo>
                      <a:cubicBezTo>
                        <a:pt x="219" y="445"/>
                        <a:pt x="233" y="464"/>
                        <a:pt x="247" y="478"/>
                      </a:cubicBezTo>
                      <a:cubicBezTo>
                        <a:pt x="251" y="482"/>
                        <a:pt x="261" y="487"/>
                        <a:pt x="266" y="491"/>
                      </a:cubicBezTo>
                      <a:cubicBezTo>
                        <a:pt x="270" y="493"/>
                        <a:pt x="275" y="493"/>
                        <a:pt x="280" y="493"/>
                      </a:cubicBezTo>
                      <a:cubicBezTo>
                        <a:pt x="295" y="493"/>
                        <a:pt x="310" y="488"/>
                        <a:pt x="317" y="478"/>
                      </a:cubicBezTo>
                      <a:cubicBezTo>
                        <a:pt x="322" y="472"/>
                        <a:pt x="322" y="468"/>
                        <a:pt x="322" y="459"/>
                      </a:cubicBezTo>
                      <a:lnTo>
                        <a:pt x="322" y="445"/>
                      </a:lnTo>
                      <a:cubicBezTo>
                        <a:pt x="317" y="436"/>
                        <a:pt x="317" y="427"/>
                        <a:pt x="317" y="422"/>
                      </a:cubicBezTo>
                      <a:cubicBezTo>
                        <a:pt x="303" y="375"/>
                        <a:pt x="279" y="339"/>
                        <a:pt x="256" y="296"/>
                      </a:cubicBezTo>
                      <a:cubicBezTo>
                        <a:pt x="219" y="227"/>
                        <a:pt x="172" y="157"/>
                        <a:pt x="126" y="92"/>
                      </a:cubicBezTo>
                      <a:cubicBezTo>
                        <a:pt x="112" y="69"/>
                        <a:pt x="98" y="50"/>
                        <a:pt x="79" y="32"/>
                      </a:cubicBezTo>
                      <a:lnTo>
                        <a:pt x="66" y="17"/>
                      </a:lnTo>
                      <a:cubicBezTo>
                        <a:pt x="56" y="13"/>
                        <a:pt x="47" y="8"/>
                        <a:pt x="38" y="4"/>
                      </a:cubicBezTo>
                      <a:cubicBezTo>
                        <a:pt x="34" y="2"/>
                        <a:pt x="30" y="1"/>
                        <a:pt x="2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0" name="Google Shape;890;p21"/>
                <p:cNvSpPr/>
                <p:nvPr/>
              </p:nvSpPr>
              <p:spPr>
                <a:xfrm>
                  <a:off x="3211078" y="3843013"/>
                  <a:ext cx="10390" cy="17531"/>
                </a:xfrm>
                <a:custGeom>
                  <a:rect b="b" l="l" r="r" t="t"/>
                  <a:pathLst>
                    <a:path extrusionOk="0" h="464" w="275">
                      <a:moveTo>
                        <a:pt x="242" y="1"/>
                      </a:moveTo>
                      <a:cubicBezTo>
                        <a:pt x="232" y="1"/>
                        <a:pt x="228" y="5"/>
                        <a:pt x="219" y="10"/>
                      </a:cubicBezTo>
                      <a:cubicBezTo>
                        <a:pt x="210" y="15"/>
                        <a:pt x="200" y="20"/>
                        <a:pt x="191" y="29"/>
                      </a:cubicBezTo>
                      <a:cubicBezTo>
                        <a:pt x="182" y="43"/>
                        <a:pt x="172" y="52"/>
                        <a:pt x="163" y="66"/>
                      </a:cubicBezTo>
                      <a:cubicBezTo>
                        <a:pt x="149" y="89"/>
                        <a:pt x="135" y="108"/>
                        <a:pt x="126" y="127"/>
                      </a:cubicBezTo>
                      <a:cubicBezTo>
                        <a:pt x="84" y="187"/>
                        <a:pt x="51" y="252"/>
                        <a:pt x="24" y="317"/>
                      </a:cubicBezTo>
                      <a:cubicBezTo>
                        <a:pt x="19" y="340"/>
                        <a:pt x="9" y="359"/>
                        <a:pt x="5" y="382"/>
                      </a:cubicBezTo>
                      <a:cubicBezTo>
                        <a:pt x="0" y="396"/>
                        <a:pt x="0" y="410"/>
                        <a:pt x="5" y="424"/>
                      </a:cubicBezTo>
                      <a:cubicBezTo>
                        <a:pt x="5" y="447"/>
                        <a:pt x="22" y="464"/>
                        <a:pt x="44" y="464"/>
                      </a:cubicBezTo>
                      <a:cubicBezTo>
                        <a:pt x="52" y="464"/>
                        <a:pt x="61" y="461"/>
                        <a:pt x="70" y="456"/>
                      </a:cubicBezTo>
                      <a:cubicBezTo>
                        <a:pt x="75" y="452"/>
                        <a:pt x="79" y="447"/>
                        <a:pt x="84" y="443"/>
                      </a:cubicBezTo>
                      <a:cubicBezTo>
                        <a:pt x="88" y="438"/>
                        <a:pt x="93" y="434"/>
                        <a:pt x="93" y="428"/>
                      </a:cubicBezTo>
                      <a:cubicBezTo>
                        <a:pt x="107" y="406"/>
                        <a:pt x="126" y="382"/>
                        <a:pt x="140" y="359"/>
                      </a:cubicBezTo>
                      <a:cubicBezTo>
                        <a:pt x="163" y="327"/>
                        <a:pt x="186" y="289"/>
                        <a:pt x="204" y="252"/>
                      </a:cubicBezTo>
                      <a:cubicBezTo>
                        <a:pt x="219" y="215"/>
                        <a:pt x="232" y="173"/>
                        <a:pt x="247" y="136"/>
                      </a:cubicBezTo>
                      <a:cubicBezTo>
                        <a:pt x="256" y="117"/>
                        <a:pt x="260" y="93"/>
                        <a:pt x="266" y="71"/>
                      </a:cubicBezTo>
                      <a:cubicBezTo>
                        <a:pt x="270" y="61"/>
                        <a:pt x="270" y="57"/>
                        <a:pt x="270" y="48"/>
                      </a:cubicBezTo>
                      <a:cubicBezTo>
                        <a:pt x="275" y="38"/>
                        <a:pt x="270" y="29"/>
                        <a:pt x="270" y="20"/>
                      </a:cubicBezTo>
                      <a:cubicBezTo>
                        <a:pt x="266" y="10"/>
                        <a:pt x="256" y="1"/>
                        <a:pt x="2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1" name="Google Shape;891;p21"/>
                <p:cNvSpPr/>
                <p:nvPr/>
              </p:nvSpPr>
              <p:spPr>
                <a:xfrm>
                  <a:off x="3199139" y="3871123"/>
                  <a:ext cx="4232" cy="21498"/>
                </a:xfrm>
                <a:custGeom>
                  <a:rect b="b" l="l" r="r" t="t"/>
                  <a:pathLst>
                    <a:path extrusionOk="0" h="569" w="112">
                      <a:moveTo>
                        <a:pt x="55" y="0"/>
                      </a:moveTo>
                      <a:cubicBezTo>
                        <a:pt x="46" y="0"/>
                        <a:pt x="35" y="5"/>
                        <a:pt x="28" y="14"/>
                      </a:cubicBezTo>
                      <a:cubicBezTo>
                        <a:pt x="28" y="19"/>
                        <a:pt x="24" y="29"/>
                        <a:pt x="24" y="33"/>
                      </a:cubicBezTo>
                      <a:cubicBezTo>
                        <a:pt x="18" y="47"/>
                        <a:pt x="18" y="57"/>
                        <a:pt x="14" y="66"/>
                      </a:cubicBezTo>
                      <a:cubicBezTo>
                        <a:pt x="14" y="89"/>
                        <a:pt x="14" y="108"/>
                        <a:pt x="9" y="126"/>
                      </a:cubicBezTo>
                      <a:cubicBezTo>
                        <a:pt x="5" y="192"/>
                        <a:pt x="0" y="256"/>
                        <a:pt x="0" y="317"/>
                      </a:cubicBezTo>
                      <a:lnTo>
                        <a:pt x="0" y="405"/>
                      </a:lnTo>
                      <a:lnTo>
                        <a:pt x="0" y="443"/>
                      </a:lnTo>
                      <a:cubicBezTo>
                        <a:pt x="0" y="465"/>
                        <a:pt x="5" y="489"/>
                        <a:pt x="9" y="512"/>
                      </a:cubicBezTo>
                      <a:cubicBezTo>
                        <a:pt x="14" y="526"/>
                        <a:pt x="18" y="540"/>
                        <a:pt x="33" y="554"/>
                      </a:cubicBezTo>
                      <a:cubicBezTo>
                        <a:pt x="33" y="554"/>
                        <a:pt x="37" y="559"/>
                        <a:pt x="42" y="559"/>
                      </a:cubicBezTo>
                      <a:cubicBezTo>
                        <a:pt x="48" y="564"/>
                        <a:pt x="55" y="568"/>
                        <a:pt x="64" y="568"/>
                      </a:cubicBezTo>
                      <a:cubicBezTo>
                        <a:pt x="69" y="568"/>
                        <a:pt x="74" y="567"/>
                        <a:pt x="80" y="563"/>
                      </a:cubicBezTo>
                      <a:cubicBezTo>
                        <a:pt x="93" y="559"/>
                        <a:pt x="102" y="549"/>
                        <a:pt x="102" y="531"/>
                      </a:cubicBezTo>
                      <a:cubicBezTo>
                        <a:pt x="107" y="526"/>
                        <a:pt x="107" y="521"/>
                        <a:pt x="107" y="516"/>
                      </a:cubicBezTo>
                      <a:cubicBezTo>
                        <a:pt x="112" y="480"/>
                        <a:pt x="112" y="443"/>
                        <a:pt x="112" y="409"/>
                      </a:cubicBezTo>
                      <a:cubicBezTo>
                        <a:pt x="112" y="345"/>
                        <a:pt x="112" y="284"/>
                        <a:pt x="107" y="224"/>
                      </a:cubicBezTo>
                      <a:cubicBezTo>
                        <a:pt x="107" y="173"/>
                        <a:pt x="102" y="121"/>
                        <a:pt x="93" y="70"/>
                      </a:cubicBezTo>
                      <a:cubicBezTo>
                        <a:pt x="89" y="57"/>
                        <a:pt x="89" y="47"/>
                        <a:pt x="84" y="33"/>
                      </a:cubicBezTo>
                      <a:cubicBezTo>
                        <a:pt x="84" y="24"/>
                        <a:pt x="80" y="19"/>
                        <a:pt x="74" y="10"/>
                      </a:cubicBezTo>
                      <a:cubicBezTo>
                        <a:pt x="70" y="4"/>
                        <a:pt x="63" y="0"/>
                        <a:pt x="5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892" name="Google Shape;892;p21"/>
            <p:cNvGrpSpPr/>
            <p:nvPr/>
          </p:nvGrpSpPr>
          <p:grpSpPr>
            <a:xfrm rot="-775275">
              <a:off x="7215303" y="89276"/>
              <a:ext cx="421908" cy="379711"/>
              <a:chOff x="3828925" y="3986442"/>
              <a:chExt cx="341577" cy="307414"/>
            </a:xfrm>
          </p:grpSpPr>
          <p:sp>
            <p:nvSpPr>
              <p:cNvPr id="893" name="Google Shape;893;p21"/>
              <p:cNvSpPr/>
              <p:nvPr/>
            </p:nvSpPr>
            <p:spPr>
              <a:xfrm>
                <a:off x="3828925" y="3986442"/>
                <a:ext cx="341577" cy="307414"/>
              </a:xfrm>
              <a:custGeom>
                <a:rect b="b" l="l" r="r" t="t"/>
                <a:pathLst>
                  <a:path extrusionOk="0" h="6461" w="7179">
                    <a:moveTo>
                      <a:pt x="2032" y="1"/>
                    </a:moveTo>
                    <a:cubicBezTo>
                      <a:pt x="1981" y="1"/>
                      <a:pt x="1944" y="24"/>
                      <a:pt x="1916" y="66"/>
                    </a:cubicBezTo>
                    <a:cubicBezTo>
                      <a:pt x="1902" y="94"/>
                      <a:pt x="1893" y="122"/>
                      <a:pt x="1888" y="150"/>
                    </a:cubicBezTo>
                    <a:cubicBezTo>
                      <a:pt x="1865" y="262"/>
                      <a:pt x="1842" y="373"/>
                      <a:pt x="1827" y="485"/>
                    </a:cubicBezTo>
                    <a:cubicBezTo>
                      <a:pt x="1818" y="582"/>
                      <a:pt x="1814" y="684"/>
                      <a:pt x="1827" y="782"/>
                    </a:cubicBezTo>
                    <a:cubicBezTo>
                      <a:pt x="1861" y="1019"/>
                      <a:pt x="1967" y="1219"/>
                      <a:pt x="2140" y="1391"/>
                    </a:cubicBezTo>
                    <a:cubicBezTo>
                      <a:pt x="2213" y="1465"/>
                      <a:pt x="2292" y="1535"/>
                      <a:pt x="2376" y="1600"/>
                    </a:cubicBezTo>
                    <a:cubicBezTo>
                      <a:pt x="2516" y="1712"/>
                      <a:pt x="2655" y="1819"/>
                      <a:pt x="2794" y="1925"/>
                    </a:cubicBezTo>
                    <a:cubicBezTo>
                      <a:pt x="2855" y="1972"/>
                      <a:pt x="2915" y="2019"/>
                      <a:pt x="2966" y="2075"/>
                    </a:cubicBezTo>
                    <a:cubicBezTo>
                      <a:pt x="2976" y="2084"/>
                      <a:pt x="2990" y="2098"/>
                      <a:pt x="2999" y="2111"/>
                    </a:cubicBezTo>
                    <a:lnTo>
                      <a:pt x="2999" y="2120"/>
                    </a:lnTo>
                    <a:cubicBezTo>
                      <a:pt x="2995" y="2124"/>
                      <a:pt x="2992" y="2128"/>
                      <a:pt x="2989" y="2128"/>
                    </a:cubicBezTo>
                    <a:cubicBezTo>
                      <a:pt x="2988" y="2128"/>
                      <a:pt x="2986" y="2127"/>
                      <a:pt x="2985" y="2126"/>
                    </a:cubicBezTo>
                    <a:cubicBezTo>
                      <a:pt x="2957" y="2120"/>
                      <a:pt x="2929" y="2116"/>
                      <a:pt x="2902" y="2107"/>
                    </a:cubicBezTo>
                    <a:cubicBezTo>
                      <a:pt x="2683" y="2051"/>
                      <a:pt x="2460" y="1995"/>
                      <a:pt x="2232" y="1976"/>
                    </a:cubicBezTo>
                    <a:cubicBezTo>
                      <a:pt x="2125" y="1968"/>
                      <a:pt x="2018" y="1963"/>
                      <a:pt x="1902" y="1953"/>
                    </a:cubicBezTo>
                    <a:cubicBezTo>
                      <a:pt x="1809" y="1963"/>
                      <a:pt x="1711" y="1963"/>
                      <a:pt x="1614" y="1972"/>
                    </a:cubicBezTo>
                    <a:cubicBezTo>
                      <a:pt x="1492" y="1987"/>
                      <a:pt x="1372" y="2004"/>
                      <a:pt x="1247" y="2023"/>
                    </a:cubicBezTo>
                    <a:cubicBezTo>
                      <a:pt x="1074" y="2047"/>
                      <a:pt x="907" y="2088"/>
                      <a:pt x="745" y="2154"/>
                    </a:cubicBezTo>
                    <a:cubicBezTo>
                      <a:pt x="694" y="2172"/>
                      <a:pt x="647" y="2191"/>
                      <a:pt x="595" y="2204"/>
                    </a:cubicBezTo>
                    <a:cubicBezTo>
                      <a:pt x="428" y="2255"/>
                      <a:pt x="261" y="2302"/>
                      <a:pt x="89" y="2330"/>
                    </a:cubicBezTo>
                    <a:cubicBezTo>
                      <a:pt x="65" y="2335"/>
                      <a:pt x="48" y="2339"/>
                      <a:pt x="29" y="2344"/>
                    </a:cubicBezTo>
                    <a:cubicBezTo>
                      <a:pt x="10" y="2349"/>
                      <a:pt x="1" y="2362"/>
                      <a:pt x="5" y="2381"/>
                    </a:cubicBezTo>
                    <a:cubicBezTo>
                      <a:pt x="14" y="2405"/>
                      <a:pt x="20" y="2423"/>
                      <a:pt x="29" y="2446"/>
                    </a:cubicBezTo>
                    <a:cubicBezTo>
                      <a:pt x="61" y="2521"/>
                      <a:pt x="103" y="2590"/>
                      <a:pt x="154" y="2656"/>
                    </a:cubicBezTo>
                    <a:cubicBezTo>
                      <a:pt x="196" y="2712"/>
                      <a:pt x="247" y="2753"/>
                      <a:pt x="308" y="2781"/>
                    </a:cubicBezTo>
                    <a:cubicBezTo>
                      <a:pt x="410" y="2823"/>
                      <a:pt x="516" y="2856"/>
                      <a:pt x="628" y="2873"/>
                    </a:cubicBezTo>
                    <a:cubicBezTo>
                      <a:pt x="758" y="2892"/>
                      <a:pt x="889" y="2920"/>
                      <a:pt x="1014" y="2948"/>
                    </a:cubicBezTo>
                    <a:cubicBezTo>
                      <a:pt x="1232" y="3000"/>
                      <a:pt x="1442" y="3060"/>
                      <a:pt x="1655" y="3125"/>
                    </a:cubicBezTo>
                    <a:cubicBezTo>
                      <a:pt x="2013" y="3232"/>
                      <a:pt x="2385" y="3287"/>
                      <a:pt x="2762" y="3287"/>
                    </a:cubicBezTo>
                    <a:lnTo>
                      <a:pt x="2855" y="3287"/>
                    </a:lnTo>
                    <a:cubicBezTo>
                      <a:pt x="2865" y="3287"/>
                      <a:pt x="2874" y="3287"/>
                      <a:pt x="2883" y="3292"/>
                    </a:cubicBezTo>
                    <a:cubicBezTo>
                      <a:pt x="2897" y="3292"/>
                      <a:pt x="2902" y="3306"/>
                      <a:pt x="2893" y="3315"/>
                    </a:cubicBezTo>
                    <a:cubicBezTo>
                      <a:pt x="2855" y="3358"/>
                      <a:pt x="2818" y="3399"/>
                      <a:pt x="2786" y="3441"/>
                    </a:cubicBezTo>
                    <a:cubicBezTo>
                      <a:pt x="2636" y="3604"/>
                      <a:pt x="2497" y="3772"/>
                      <a:pt x="2372" y="3952"/>
                    </a:cubicBezTo>
                    <a:cubicBezTo>
                      <a:pt x="2279" y="4087"/>
                      <a:pt x="2195" y="4227"/>
                      <a:pt x="2134" y="4385"/>
                    </a:cubicBezTo>
                    <a:cubicBezTo>
                      <a:pt x="2088" y="4510"/>
                      <a:pt x="2069" y="4645"/>
                      <a:pt x="2069" y="4780"/>
                    </a:cubicBezTo>
                    <a:cubicBezTo>
                      <a:pt x="2074" y="4901"/>
                      <a:pt x="2093" y="5021"/>
                      <a:pt x="2125" y="5143"/>
                    </a:cubicBezTo>
                    <a:cubicBezTo>
                      <a:pt x="2162" y="5278"/>
                      <a:pt x="2200" y="5407"/>
                      <a:pt x="2241" y="5542"/>
                    </a:cubicBezTo>
                    <a:cubicBezTo>
                      <a:pt x="2283" y="5682"/>
                      <a:pt x="2316" y="5826"/>
                      <a:pt x="2307" y="5975"/>
                    </a:cubicBezTo>
                    <a:cubicBezTo>
                      <a:pt x="2301" y="6035"/>
                      <a:pt x="2292" y="6096"/>
                      <a:pt x="2283" y="6156"/>
                    </a:cubicBezTo>
                    <a:cubicBezTo>
                      <a:pt x="2279" y="6221"/>
                      <a:pt x="2264" y="6286"/>
                      <a:pt x="2264" y="6356"/>
                    </a:cubicBezTo>
                    <a:cubicBezTo>
                      <a:pt x="2264" y="6420"/>
                      <a:pt x="2306" y="6460"/>
                      <a:pt x="2361" y="6460"/>
                    </a:cubicBezTo>
                    <a:cubicBezTo>
                      <a:pt x="2378" y="6460"/>
                      <a:pt x="2395" y="6457"/>
                      <a:pt x="2413" y="6449"/>
                    </a:cubicBezTo>
                    <a:cubicBezTo>
                      <a:pt x="2432" y="6439"/>
                      <a:pt x="2451" y="6430"/>
                      <a:pt x="2469" y="6416"/>
                    </a:cubicBezTo>
                    <a:cubicBezTo>
                      <a:pt x="2627" y="6300"/>
                      <a:pt x="2781" y="6179"/>
                      <a:pt x="2910" y="6035"/>
                    </a:cubicBezTo>
                    <a:cubicBezTo>
                      <a:pt x="2953" y="5989"/>
                      <a:pt x="2994" y="5942"/>
                      <a:pt x="3037" y="5896"/>
                    </a:cubicBezTo>
                    <a:cubicBezTo>
                      <a:pt x="3110" y="5812"/>
                      <a:pt x="3185" y="5724"/>
                      <a:pt x="3245" y="5626"/>
                    </a:cubicBezTo>
                    <a:cubicBezTo>
                      <a:pt x="3371" y="5422"/>
                      <a:pt x="3473" y="5208"/>
                      <a:pt x="3548" y="4980"/>
                    </a:cubicBezTo>
                    <a:cubicBezTo>
                      <a:pt x="3618" y="4752"/>
                      <a:pt x="3687" y="4525"/>
                      <a:pt x="3771" y="4302"/>
                    </a:cubicBezTo>
                    <a:cubicBezTo>
                      <a:pt x="3818" y="4180"/>
                      <a:pt x="3859" y="4055"/>
                      <a:pt x="3925" y="3943"/>
                    </a:cubicBezTo>
                    <a:cubicBezTo>
                      <a:pt x="3943" y="3911"/>
                      <a:pt x="3953" y="3894"/>
                      <a:pt x="3964" y="3894"/>
                    </a:cubicBezTo>
                    <a:cubicBezTo>
                      <a:pt x="3974" y="3894"/>
                      <a:pt x="3984" y="3911"/>
                      <a:pt x="4003" y="3943"/>
                    </a:cubicBezTo>
                    <a:cubicBezTo>
                      <a:pt x="4110" y="4111"/>
                      <a:pt x="4212" y="4278"/>
                      <a:pt x="4329" y="4446"/>
                    </a:cubicBezTo>
                    <a:cubicBezTo>
                      <a:pt x="4515" y="4714"/>
                      <a:pt x="4728" y="4965"/>
                      <a:pt x="4970" y="5194"/>
                    </a:cubicBezTo>
                    <a:cubicBezTo>
                      <a:pt x="5077" y="5287"/>
                      <a:pt x="5184" y="5375"/>
                      <a:pt x="5305" y="5450"/>
                    </a:cubicBezTo>
                    <a:cubicBezTo>
                      <a:pt x="5393" y="5505"/>
                      <a:pt x="5487" y="5542"/>
                      <a:pt x="5588" y="5570"/>
                    </a:cubicBezTo>
                    <a:cubicBezTo>
                      <a:pt x="5643" y="5586"/>
                      <a:pt x="5701" y="5591"/>
                      <a:pt x="5759" y="5591"/>
                    </a:cubicBezTo>
                    <a:cubicBezTo>
                      <a:pt x="5784" y="5591"/>
                      <a:pt x="5809" y="5590"/>
                      <a:pt x="5835" y="5589"/>
                    </a:cubicBezTo>
                    <a:cubicBezTo>
                      <a:pt x="5849" y="5585"/>
                      <a:pt x="5867" y="5579"/>
                      <a:pt x="5886" y="5575"/>
                    </a:cubicBezTo>
                    <a:cubicBezTo>
                      <a:pt x="5970" y="5547"/>
                      <a:pt x="6017" y="5478"/>
                      <a:pt x="5998" y="5389"/>
                    </a:cubicBezTo>
                    <a:cubicBezTo>
                      <a:pt x="5993" y="5351"/>
                      <a:pt x="5983" y="5315"/>
                      <a:pt x="5970" y="5282"/>
                    </a:cubicBezTo>
                    <a:cubicBezTo>
                      <a:pt x="5946" y="5231"/>
                      <a:pt x="5927" y="5180"/>
                      <a:pt x="5905" y="5133"/>
                    </a:cubicBezTo>
                    <a:cubicBezTo>
                      <a:pt x="5802" y="4943"/>
                      <a:pt x="5704" y="4748"/>
                      <a:pt x="5603" y="4557"/>
                    </a:cubicBezTo>
                    <a:cubicBezTo>
                      <a:pt x="5537" y="4435"/>
                      <a:pt x="5468" y="4315"/>
                      <a:pt x="5397" y="4199"/>
                    </a:cubicBezTo>
                    <a:cubicBezTo>
                      <a:pt x="5217" y="3883"/>
                      <a:pt x="5012" y="3581"/>
                      <a:pt x="4798" y="3287"/>
                    </a:cubicBezTo>
                    <a:cubicBezTo>
                      <a:pt x="4742" y="3214"/>
                      <a:pt x="4687" y="3135"/>
                      <a:pt x="4635" y="3060"/>
                    </a:cubicBezTo>
                    <a:cubicBezTo>
                      <a:pt x="4622" y="3041"/>
                      <a:pt x="4612" y="3027"/>
                      <a:pt x="4603" y="3008"/>
                    </a:cubicBezTo>
                    <a:cubicBezTo>
                      <a:pt x="4599" y="3004"/>
                      <a:pt x="4603" y="2995"/>
                      <a:pt x="4607" y="2991"/>
                    </a:cubicBezTo>
                    <a:cubicBezTo>
                      <a:pt x="4635" y="2985"/>
                      <a:pt x="4663" y="2981"/>
                      <a:pt x="4687" y="2981"/>
                    </a:cubicBezTo>
                    <a:lnTo>
                      <a:pt x="4877" y="2981"/>
                    </a:lnTo>
                    <a:cubicBezTo>
                      <a:pt x="4970" y="2981"/>
                      <a:pt x="5063" y="2967"/>
                      <a:pt x="5156" y="2957"/>
                    </a:cubicBezTo>
                    <a:cubicBezTo>
                      <a:pt x="5412" y="2920"/>
                      <a:pt x="5626" y="2809"/>
                      <a:pt x="5802" y="2622"/>
                    </a:cubicBezTo>
                    <a:cubicBezTo>
                      <a:pt x="5895" y="2530"/>
                      <a:pt x="5979" y="2427"/>
                      <a:pt x="6053" y="2321"/>
                    </a:cubicBezTo>
                    <a:cubicBezTo>
                      <a:pt x="6150" y="2186"/>
                      <a:pt x="6244" y="2047"/>
                      <a:pt x="6337" y="1912"/>
                    </a:cubicBezTo>
                    <a:cubicBezTo>
                      <a:pt x="6435" y="1781"/>
                      <a:pt x="6541" y="1656"/>
                      <a:pt x="6667" y="1554"/>
                    </a:cubicBezTo>
                    <a:cubicBezTo>
                      <a:pt x="6718" y="1517"/>
                      <a:pt x="6774" y="1479"/>
                      <a:pt x="6825" y="1442"/>
                    </a:cubicBezTo>
                    <a:cubicBezTo>
                      <a:pt x="6904" y="1391"/>
                      <a:pt x="6983" y="1339"/>
                      <a:pt x="7058" y="1284"/>
                    </a:cubicBezTo>
                    <a:cubicBezTo>
                      <a:pt x="7090" y="1266"/>
                      <a:pt x="7122" y="1242"/>
                      <a:pt x="7141" y="1210"/>
                    </a:cubicBezTo>
                    <a:cubicBezTo>
                      <a:pt x="7178" y="1144"/>
                      <a:pt x="7150" y="1079"/>
                      <a:pt x="7085" y="1056"/>
                    </a:cubicBezTo>
                    <a:cubicBezTo>
                      <a:pt x="7062" y="1048"/>
                      <a:pt x="7040" y="1044"/>
                      <a:pt x="7018" y="1044"/>
                    </a:cubicBezTo>
                    <a:cubicBezTo>
                      <a:pt x="7005" y="1044"/>
                      <a:pt x="6992" y="1045"/>
                      <a:pt x="6978" y="1047"/>
                    </a:cubicBezTo>
                    <a:cubicBezTo>
                      <a:pt x="6937" y="1052"/>
                      <a:pt x="6895" y="1056"/>
                      <a:pt x="6853" y="1060"/>
                    </a:cubicBezTo>
                    <a:cubicBezTo>
                      <a:pt x="6723" y="1079"/>
                      <a:pt x="6597" y="1094"/>
                      <a:pt x="6467" y="1112"/>
                    </a:cubicBezTo>
                    <a:cubicBezTo>
                      <a:pt x="6341" y="1126"/>
                      <a:pt x="6212" y="1140"/>
                      <a:pt x="6081" y="1163"/>
                    </a:cubicBezTo>
                    <a:cubicBezTo>
                      <a:pt x="5788" y="1210"/>
                      <a:pt x="5500" y="1279"/>
                      <a:pt x="5217" y="1377"/>
                    </a:cubicBezTo>
                    <a:cubicBezTo>
                      <a:pt x="4858" y="1502"/>
                      <a:pt x="4519" y="1665"/>
                      <a:pt x="4208" y="1888"/>
                    </a:cubicBezTo>
                    <a:cubicBezTo>
                      <a:pt x="4204" y="1893"/>
                      <a:pt x="4194" y="1897"/>
                      <a:pt x="4189" y="1903"/>
                    </a:cubicBezTo>
                    <a:cubicBezTo>
                      <a:pt x="4177" y="1909"/>
                      <a:pt x="4169" y="1912"/>
                      <a:pt x="4162" y="1912"/>
                    </a:cubicBezTo>
                    <a:cubicBezTo>
                      <a:pt x="4152" y="1912"/>
                      <a:pt x="4146" y="1906"/>
                      <a:pt x="4138" y="1893"/>
                    </a:cubicBezTo>
                    <a:cubicBezTo>
                      <a:pt x="4114" y="1856"/>
                      <a:pt x="4096" y="1819"/>
                      <a:pt x="4077" y="1781"/>
                    </a:cubicBezTo>
                    <a:cubicBezTo>
                      <a:pt x="3966" y="1545"/>
                      <a:pt x="3835" y="1317"/>
                      <a:pt x="3687" y="1103"/>
                    </a:cubicBezTo>
                    <a:cubicBezTo>
                      <a:pt x="3552" y="917"/>
                      <a:pt x="3404" y="749"/>
                      <a:pt x="3222" y="605"/>
                    </a:cubicBezTo>
                    <a:cubicBezTo>
                      <a:pt x="3088" y="494"/>
                      <a:pt x="2934" y="401"/>
                      <a:pt x="2775" y="322"/>
                    </a:cubicBezTo>
                    <a:cubicBezTo>
                      <a:pt x="2623" y="247"/>
                      <a:pt x="2474" y="178"/>
                      <a:pt x="2320" y="103"/>
                    </a:cubicBezTo>
                    <a:cubicBezTo>
                      <a:pt x="2260" y="75"/>
                      <a:pt x="2195" y="47"/>
                      <a:pt x="2134" y="24"/>
                    </a:cubicBezTo>
                    <a:cubicBezTo>
                      <a:pt x="2102" y="11"/>
                      <a:pt x="2069" y="1"/>
                      <a:pt x="20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94" name="Google Shape;894;p21"/>
              <p:cNvGrpSpPr/>
              <p:nvPr/>
            </p:nvGrpSpPr>
            <p:grpSpPr>
              <a:xfrm>
                <a:off x="3972934" y="4092211"/>
                <a:ext cx="59946" cy="64798"/>
                <a:chOff x="3177905" y="3841161"/>
                <a:chExt cx="47606" cy="51460"/>
              </a:xfrm>
            </p:grpSpPr>
            <p:sp>
              <p:nvSpPr>
                <p:cNvPr id="895" name="Google Shape;895;p21"/>
                <p:cNvSpPr/>
                <p:nvPr/>
              </p:nvSpPr>
              <p:spPr>
                <a:xfrm>
                  <a:off x="3198950" y="3841161"/>
                  <a:ext cx="8501" cy="19987"/>
                </a:xfrm>
                <a:custGeom>
                  <a:rect b="b" l="l" r="r" t="t"/>
                  <a:pathLst>
                    <a:path extrusionOk="0" h="529" w="225">
                      <a:moveTo>
                        <a:pt x="40" y="0"/>
                      </a:moveTo>
                      <a:cubicBezTo>
                        <a:pt x="32" y="0"/>
                        <a:pt x="25" y="3"/>
                        <a:pt x="19" y="9"/>
                      </a:cubicBezTo>
                      <a:cubicBezTo>
                        <a:pt x="10" y="17"/>
                        <a:pt x="5" y="26"/>
                        <a:pt x="1" y="41"/>
                      </a:cubicBezTo>
                      <a:lnTo>
                        <a:pt x="1" y="82"/>
                      </a:lnTo>
                      <a:cubicBezTo>
                        <a:pt x="1" y="101"/>
                        <a:pt x="5" y="125"/>
                        <a:pt x="10" y="148"/>
                      </a:cubicBezTo>
                      <a:cubicBezTo>
                        <a:pt x="29" y="222"/>
                        <a:pt x="42" y="301"/>
                        <a:pt x="70" y="380"/>
                      </a:cubicBezTo>
                      <a:cubicBezTo>
                        <a:pt x="79" y="408"/>
                        <a:pt x="89" y="436"/>
                        <a:pt x="102" y="464"/>
                      </a:cubicBezTo>
                      <a:cubicBezTo>
                        <a:pt x="107" y="477"/>
                        <a:pt x="117" y="492"/>
                        <a:pt x="126" y="501"/>
                      </a:cubicBezTo>
                      <a:cubicBezTo>
                        <a:pt x="135" y="515"/>
                        <a:pt x="145" y="520"/>
                        <a:pt x="158" y="524"/>
                      </a:cubicBezTo>
                      <a:cubicBezTo>
                        <a:pt x="165" y="527"/>
                        <a:pt x="172" y="529"/>
                        <a:pt x="179" y="529"/>
                      </a:cubicBezTo>
                      <a:cubicBezTo>
                        <a:pt x="192" y="529"/>
                        <a:pt x="204" y="524"/>
                        <a:pt x="210" y="515"/>
                      </a:cubicBezTo>
                      <a:cubicBezTo>
                        <a:pt x="218" y="501"/>
                        <a:pt x="224" y="487"/>
                        <a:pt x="224" y="468"/>
                      </a:cubicBezTo>
                      <a:cubicBezTo>
                        <a:pt x="218" y="455"/>
                        <a:pt x="218" y="440"/>
                        <a:pt x="218" y="431"/>
                      </a:cubicBezTo>
                      <a:cubicBezTo>
                        <a:pt x="201" y="333"/>
                        <a:pt x="177" y="236"/>
                        <a:pt x="145" y="148"/>
                      </a:cubicBezTo>
                      <a:cubicBezTo>
                        <a:pt x="135" y="120"/>
                        <a:pt x="126" y="97"/>
                        <a:pt x="112" y="73"/>
                      </a:cubicBezTo>
                      <a:cubicBezTo>
                        <a:pt x="102" y="54"/>
                        <a:pt x="94" y="36"/>
                        <a:pt x="79" y="22"/>
                      </a:cubicBezTo>
                      <a:cubicBezTo>
                        <a:pt x="70" y="13"/>
                        <a:pt x="66" y="9"/>
                        <a:pt x="57" y="3"/>
                      </a:cubicBezTo>
                      <a:cubicBezTo>
                        <a:pt x="51" y="1"/>
                        <a:pt x="45" y="0"/>
                        <a:pt x="4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6" name="Google Shape;896;p21"/>
                <p:cNvSpPr/>
                <p:nvPr/>
              </p:nvSpPr>
              <p:spPr>
                <a:xfrm>
                  <a:off x="3177905" y="3863755"/>
                  <a:ext cx="21083" cy="5781"/>
                </a:xfrm>
                <a:custGeom>
                  <a:rect b="b" l="l" r="r" t="t"/>
                  <a:pathLst>
                    <a:path extrusionOk="0" h="153" w="558">
                      <a:moveTo>
                        <a:pt x="451" y="1"/>
                      </a:moveTo>
                      <a:cubicBezTo>
                        <a:pt x="367" y="1"/>
                        <a:pt x="283" y="5"/>
                        <a:pt x="200" y="10"/>
                      </a:cubicBezTo>
                      <a:cubicBezTo>
                        <a:pt x="176" y="10"/>
                        <a:pt x="153" y="10"/>
                        <a:pt x="129" y="14"/>
                      </a:cubicBezTo>
                      <a:cubicBezTo>
                        <a:pt x="106" y="14"/>
                        <a:pt x="84" y="19"/>
                        <a:pt x="60" y="24"/>
                      </a:cubicBezTo>
                      <a:cubicBezTo>
                        <a:pt x="50" y="24"/>
                        <a:pt x="41" y="29"/>
                        <a:pt x="32" y="33"/>
                      </a:cubicBezTo>
                      <a:cubicBezTo>
                        <a:pt x="0" y="52"/>
                        <a:pt x="0" y="74"/>
                        <a:pt x="13" y="98"/>
                      </a:cubicBezTo>
                      <a:cubicBezTo>
                        <a:pt x="18" y="102"/>
                        <a:pt x="22" y="108"/>
                        <a:pt x="22" y="108"/>
                      </a:cubicBezTo>
                      <a:cubicBezTo>
                        <a:pt x="28" y="117"/>
                        <a:pt x="37" y="121"/>
                        <a:pt x="41" y="121"/>
                      </a:cubicBezTo>
                      <a:cubicBezTo>
                        <a:pt x="60" y="136"/>
                        <a:pt x="84" y="140"/>
                        <a:pt x="102" y="145"/>
                      </a:cubicBezTo>
                      <a:cubicBezTo>
                        <a:pt x="132" y="150"/>
                        <a:pt x="162" y="152"/>
                        <a:pt x="192" y="152"/>
                      </a:cubicBezTo>
                      <a:cubicBezTo>
                        <a:pt x="213" y="152"/>
                        <a:pt x="234" y="151"/>
                        <a:pt x="256" y="149"/>
                      </a:cubicBezTo>
                      <a:cubicBezTo>
                        <a:pt x="301" y="145"/>
                        <a:pt x="353" y="136"/>
                        <a:pt x="399" y="126"/>
                      </a:cubicBezTo>
                      <a:cubicBezTo>
                        <a:pt x="423" y="121"/>
                        <a:pt x="446" y="112"/>
                        <a:pt x="474" y="112"/>
                      </a:cubicBezTo>
                      <a:cubicBezTo>
                        <a:pt x="483" y="108"/>
                        <a:pt x="492" y="108"/>
                        <a:pt x="502" y="102"/>
                      </a:cubicBezTo>
                      <a:cubicBezTo>
                        <a:pt x="516" y="98"/>
                        <a:pt x="534" y="89"/>
                        <a:pt x="543" y="74"/>
                      </a:cubicBezTo>
                      <a:cubicBezTo>
                        <a:pt x="558" y="57"/>
                        <a:pt x="558" y="33"/>
                        <a:pt x="534" y="19"/>
                      </a:cubicBezTo>
                      <a:cubicBezTo>
                        <a:pt x="520" y="14"/>
                        <a:pt x="507" y="10"/>
                        <a:pt x="497" y="5"/>
                      </a:cubicBezTo>
                      <a:cubicBezTo>
                        <a:pt x="479" y="5"/>
                        <a:pt x="464" y="1"/>
                        <a:pt x="4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7" name="Google Shape;897;p21"/>
                <p:cNvSpPr/>
                <p:nvPr/>
              </p:nvSpPr>
              <p:spPr>
                <a:xfrm>
                  <a:off x="3210020" y="3863189"/>
                  <a:ext cx="15491" cy="16322"/>
                </a:xfrm>
                <a:custGeom>
                  <a:rect b="b" l="l" r="r" t="t"/>
                  <a:pathLst>
                    <a:path extrusionOk="0" h="432" w="410">
                      <a:moveTo>
                        <a:pt x="28" y="0"/>
                      </a:moveTo>
                      <a:cubicBezTo>
                        <a:pt x="14" y="0"/>
                        <a:pt x="0" y="10"/>
                        <a:pt x="0" y="34"/>
                      </a:cubicBezTo>
                      <a:cubicBezTo>
                        <a:pt x="0" y="34"/>
                        <a:pt x="5" y="39"/>
                        <a:pt x="5" y="44"/>
                      </a:cubicBezTo>
                      <a:cubicBezTo>
                        <a:pt x="5" y="48"/>
                        <a:pt x="9" y="57"/>
                        <a:pt x="15" y="67"/>
                      </a:cubicBezTo>
                      <a:cubicBezTo>
                        <a:pt x="19" y="85"/>
                        <a:pt x="33" y="104"/>
                        <a:pt x="47" y="123"/>
                      </a:cubicBezTo>
                      <a:cubicBezTo>
                        <a:pt x="71" y="155"/>
                        <a:pt x="93" y="183"/>
                        <a:pt x="121" y="215"/>
                      </a:cubicBezTo>
                      <a:cubicBezTo>
                        <a:pt x="149" y="248"/>
                        <a:pt x="177" y="276"/>
                        <a:pt x="210" y="308"/>
                      </a:cubicBezTo>
                      <a:cubicBezTo>
                        <a:pt x="228" y="331"/>
                        <a:pt x="251" y="355"/>
                        <a:pt x="275" y="378"/>
                      </a:cubicBezTo>
                      <a:cubicBezTo>
                        <a:pt x="288" y="392"/>
                        <a:pt x="303" y="402"/>
                        <a:pt x="316" y="411"/>
                      </a:cubicBezTo>
                      <a:cubicBezTo>
                        <a:pt x="326" y="415"/>
                        <a:pt x="335" y="420"/>
                        <a:pt x="344" y="424"/>
                      </a:cubicBezTo>
                      <a:cubicBezTo>
                        <a:pt x="354" y="428"/>
                        <a:pt x="362" y="431"/>
                        <a:pt x="370" y="431"/>
                      </a:cubicBezTo>
                      <a:cubicBezTo>
                        <a:pt x="374" y="431"/>
                        <a:pt x="378" y="431"/>
                        <a:pt x="382" y="430"/>
                      </a:cubicBezTo>
                      <a:cubicBezTo>
                        <a:pt x="395" y="424"/>
                        <a:pt x="405" y="420"/>
                        <a:pt x="410" y="406"/>
                      </a:cubicBezTo>
                      <a:lnTo>
                        <a:pt x="410" y="383"/>
                      </a:lnTo>
                      <a:cubicBezTo>
                        <a:pt x="410" y="364"/>
                        <a:pt x="400" y="350"/>
                        <a:pt x="391" y="331"/>
                      </a:cubicBezTo>
                      <a:cubicBezTo>
                        <a:pt x="358" y="290"/>
                        <a:pt x="326" y="248"/>
                        <a:pt x="288" y="211"/>
                      </a:cubicBezTo>
                      <a:lnTo>
                        <a:pt x="247" y="169"/>
                      </a:lnTo>
                      <a:cubicBezTo>
                        <a:pt x="204" y="123"/>
                        <a:pt x="159" y="80"/>
                        <a:pt x="112" y="44"/>
                      </a:cubicBezTo>
                      <a:cubicBezTo>
                        <a:pt x="93" y="34"/>
                        <a:pt x="75" y="20"/>
                        <a:pt x="56" y="11"/>
                      </a:cubicBezTo>
                      <a:cubicBezTo>
                        <a:pt x="52" y="6"/>
                        <a:pt x="47" y="1"/>
                        <a:pt x="37" y="1"/>
                      </a:cubicBezTo>
                      <a:cubicBezTo>
                        <a:pt x="34" y="1"/>
                        <a:pt x="31" y="0"/>
                        <a:pt x="2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8" name="Google Shape;898;p21"/>
                <p:cNvSpPr/>
                <p:nvPr/>
              </p:nvSpPr>
              <p:spPr>
                <a:xfrm>
                  <a:off x="3204919" y="3867685"/>
                  <a:ext cx="12166" cy="18665"/>
                </a:xfrm>
                <a:custGeom>
                  <a:rect b="b" l="l" r="r" t="t"/>
                  <a:pathLst>
                    <a:path extrusionOk="0" h="494" w="322">
                      <a:moveTo>
                        <a:pt x="26" y="1"/>
                      </a:moveTo>
                      <a:cubicBezTo>
                        <a:pt x="12" y="1"/>
                        <a:pt x="0" y="13"/>
                        <a:pt x="0" y="32"/>
                      </a:cubicBezTo>
                      <a:lnTo>
                        <a:pt x="0" y="45"/>
                      </a:lnTo>
                      <a:cubicBezTo>
                        <a:pt x="5" y="50"/>
                        <a:pt x="5" y="54"/>
                        <a:pt x="10" y="60"/>
                      </a:cubicBezTo>
                      <a:cubicBezTo>
                        <a:pt x="15" y="82"/>
                        <a:pt x="24" y="101"/>
                        <a:pt x="33" y="120"/>
                      </a:cubicBezTo>
                      <a:cubicBezTo>
                        <a:pt x="60" y="176"/>
                        <a:pt x="84" y="231"/>
                        <a:pt x="112" y="283"/>
                      </a:cubicBezTo>
                      <a:cubicBezTo>
                        <a:pt x="144" y="333"/>
                        <a:pt x="172" y="384"/>
                        <a:pt x="206" y="431"/>
                      </a:cubicBezTo>
                      <a:cubicBezTo>
                        <a:pt x="219" y="445"/>
                        <a:pt x="233" y="464"/>
                        <a:pt x="247" y="478"/>
                      </a:cubicBezTo>
                      <a:cubicBezTo>
                        <a:pt x="251" y="482"/>
                        <a:pt x="261" y="487"/>
                        <a:pt x="266" y="491"/>
                      </a:cubicBezTo>
                      <a:cubicBezTo>
                        <a:pt x="270" y="493"/>
                        <a:pt x="275" y="493"/>
                        <a:pt x="280" y="493"/>
                      </a:cubicBezTo>
                      <a:cubicBezTo>
                        <a:pt x="295" y="493"/>
                        <a:pt x="310" y="488"/>
                        <a:pt x="317" y="478"/>
                      </a:cubicBezTo>
                      <a:cubicBezTo>
                        <a:pt x="322" y="472"/>
                        <a:pt x="322" y="468"/>
                        <a:pt x="322" y="459"/>
                      </a:cubicBezTo>
                      <a:lnTo>
                        <a:pt x="322" y="445"/>
                      </a:lnTo>
                      <a:cubicBezTo>
                        <a:pt x="317" y="436"/>
                        <a:pt x="317" y="427"/>
                        <a:pt x="317" y="422"/>
                      </a:cubicBezTo>
                      <a:cubicBezTo>
                        <a:pt x="303" y="375"/>
                        <a:pt x="279" y="339"/>
                        <a:pt x="256" y="296"/>
                      </a:cubicBezTo>
                      <a:cubicBezTo>
                        <a:pt x="219" y="227"/>
                        <a:pt x="172" y="157"/>
                        <a:pt x="126" y="92"/>
                      </a:cubicBezTo>
                      <a:cubicBezTo>
                        <a:pt x="112" y="69"/>
                        <a:pt x="98" y="50"/>
                        <a:pt x="79" y="32"/>
                      </a:cubicBezTo>
                      <a:lnTo>
                        <a:pt x="66" y="17"/>
                      </a:lnTo>
                      <a:cubicBezTo>
                        <a:pt x="56" y="13"/>
                        <a:pt x="47" y="8"/>
                        <a:pt x="38" y="4"/>
                      </a:cubicBezTo>
                      <a:cubicBezTo>
                        <a:pt x="34" y="2"/>
                        <a:pt x="30" y="1"/>
                        <a:pt x="2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9" name="Google Shape;899;p21"/>
                <p:cNvSpPr/>
                <p:nvPr/>
              </p:nvSpPr>
              <p:spPr>
                <a:xfrm>
                  <a:off x="3211078" y="3843013"/>
                  <a:ext cx="10390" cy="17531"/>
                </a:xfrm>
                <a:custGeom>
                  <a:rect b="b" l="l" r="r" t="t"/>
                  <a:pathLst>
                    <a:path extrusionOk="0" h="464" w="275">
                      <a:moveTo>
                        <a:pt x="242" y="1"/>
                      </a:moveTo>
                      <a:cubicBezTo>
                        <a:pt x="232" y="1"/>
                        <a:pt x="228" y="5"/>
                        <a:pt x="219" y="10"/>
                      </a:cubicBezTo>
                      <a:cubicBezTo>
                        <a:pt x="210" y="15"/>
                        <a:pt x="200" y="20"/>
                        <a:pt x="191" y="29"/>
                      </a:cubicBezTo>
                      <a:cubicBezTo>
                        <a:pt x="182" y="43"/>
                        <a:pt x="172" y="52"/>
                        <a:pt x="163" y="66"/>
                      </a:cubicBezTo>
                      <a:cubicBezTo>
                        <a:pt x="149" y="89"/>
                        <a:pt x="135" y="108"/>
                        <a:pt x="126" y="127"/>
                      </a:cubicBezTo>
                      <a:cubicBezTo>
                        <a:pt x="84" y="187"/>
                        <a:pt x="51" y="252"/>
                        <a:pt x="24" y="317"/>
                      </a:cubicBezTo>
                      <a:cubicBezTo>
                        <a:pt x="19" y="340"/>
                        <a:pt x="9" y="359"/>
                        <a:pt x="5" y="382"/>
                      </a:cubicBezTo>
                      <a:cubicBezTo>
                        <a:pt x="0" y="396"/>
                        <a:pt x="0" y="410"/>
                        <a:pt x="5" y="424"/>
                      </a:cubicBezTo>
                      <a:cubicBezTo>
                        <a:pt x="5" y="447"/>
                        <a:pt x="22" y="464"/>
                        <a:pt x="44" y="464"/>
                      </a:cubicBezTo>
                      <a:cubicBezTo>
                        <a:pt x="52" y="464"/>
                        <a:pt x="61" y="461"/>
                        <a:pt x="70" y="456"/>
                      </a:cubicBezTo>
                      <a:cubicBezTo>
                        <a:pt x="75" y="452"/>
                        <a:pt x="79" y="447"/>
                        <a:pt x="84" y="443"/>
                      </a:cubicBezTo>
                      <a:cubicBezTo>
                        <a:pt x="88" y="438"/>
                        <a:pt x="93" y="434"/>
                        <a:pt x="93" y="428"/>
                      </a:cubicBezTo>
                      <a:cubicBezTo>
                        <a:pt x="107" y="406"/>
                        <a:pt x="126" y="382"/>
                        <a:pt x="140" y="359"/>
                      </a:cubicBezTo>
                      <a:cubicBezTo>
                        <a:pt x="163" y="327"/>
                        <a:pt x="186" y="289"/>
                        <a:pt x="204" y="252"/>
                      </a:cubicBezTo>
                      <a:cubicBezTo>
                        <a:pt x="219" y="215"/>
                        <a:pt x="232" y="173"/>
                        <a:pt x="247" y="136"/>
                      </a:cubicBezTo>
                      <a:cubicBezTo>
                        <a:pt x="256" y="117"/>
                        <a:pt x="260" y="93"/>
                        <a:pt x="266" y="71"/>
                      </a:cubicBezTo>
                      <a:cubicBezTo>
                        <a:pt x="270" y="61"/>
                        <a:pt x="270" y="57"/>
                        <a:pt x="270" y="48"/>
                      </a:cubicBezTo>
                      <a:cubicBezTo>
                        <a:pt x="275" y="38"/>
                        <a:pt x="270" y="29"/>
                        <a:pt x="270" y="20"/>
                      </a:cubicBezTo>
                      <a:cubicBezTo>
                        <a:pt x="266" y="10"/>
                        <a:pt x="256" y="1"/>
                        <a:pt x="2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0" name="Google Shape;900;p21"/>
                <p:cNvSpPr/>
                <p:nvPr/>
              </p:nvSpPr>
              <p:spPr>
                <a:xfrm>
                  <a:off x="3199139" y="3871123"/>
                  <a:ext cx="4232" cy="21498"/>
                </a:xfrm>
                <a:custGeom>
                  <a:rect b="b" l="l" r="r" t="t"/>
                  <a:pathLst>
                    <a:path extrusionOk="0" h="569" w="112">
                      <a:moveTo>
                        <a:pt x="55" y="0"/>
                      </a:moveTo>
                      <a:cubicBezTo>
                        <a:pt x="46" y="0"/>
                        <a:pt x="35" y="5"/>
                        <a:pt x="28" y="14"/>
                      </a:cubicBezTo>
                      <a:cubicBezTo>
                        <a:pt x="28" y="19"/>
                        <a:pt x="24" y="29"/>
                        <a:pt x="24" y="33"/>
                      </a:cubicBezTo>
                      <a:cubicBezTo>
                        <a:pt x="18" y="47"/>
                        <a:pt x="18" y="57"/>
                        <a:pt x="14" y="66"/>
                      </a:cubicBezTo>
                      <a:cubicBezTo>
                        <a:pt x="14" y="89"/>
                        <a:pt x="14" y="108"/>
                        <a:pt x="9" y="126"/>
                      </a:cubicBezTo>
                      <a:cubicBezTo>
                        <a:pt x="5" y="192"/>
                        <a:pt x="0" y="256"/>
                        <a:pt x="0" y="317"/>
                      </a:cubicBezTo>
                      <a:lnTo>
                        <a:pt x="0" y="405"/>
                      </a:lnTo>
                      <a:lnTo>
                        <a:pt x="0" y="443"/>
                      </a:lnTo>
                      <a:cubicBezTo>
                        <a:pt x="0" y="465"/>
                        <a:pt x="5" y="489"/>
                        <a:pt x="9" y="512"/>
                      </a:cubicBezTo>
                      <a:cubicBezTo>
                        <a:pt x="14" y="526"/>
                        <a:pt x="18" y="540"/>
                        <a:pt x="33" y="554"/>
                      </a:cubicBezTo>
                      <a:cubicBezTo>
                        <a:pt x="33" y="554"/>
                        <a:pt x="37" y="559"/>
                        <a:pt x="42" y="559"/>
                      </a:cubicBezTo>
                      <a:cubicBezTo>
                        <a:pt x="48" y="564"/>
                        <a:pt x="55" y="568"/>
                        <a:pt x="64" y="568"/>
                      </a:cubicBezTo>
                      <a:cubicBezTo>
                        <a:pt x="69" y="568"/>
                        <a:pt x="74" y="567"/>
                        <a:pt x="80" y="563"/>
                      </a:cubicBezTo>
                      <a:cubicBezTo>
                        <a:pt x="93" y="559"/>
                        <a:pt x="102" y="549"/>
                        <a:pt x="102" y="531"/>
                      </a:cubicBezTo>
                      <a:cubicBezTo>
                        <a:pt x="107" y="526"/>
                        <a:pt x="107" y="521"/>
                        <a:pt x="107" y="516"/>
                      </a:cubicBezTo>
                      <a:cubicBezTo>
                        <a:pt x="112" y="480"/>
                        <a:pt x="112" y="443"/>
                        <a:pt x="112" y="409"/>
                      </a:cubicBezTo>
                      <a:cubicBezTo>
                        <a:pt x="112" y="345"/>
                        <a:pt x="112" y="284"/>
                        <a:pt x="107" y="224"/>
                      </a:cubicBezTo>
                      <a:cubicBezTo>
                        <a:pt x="107" y="173"/>
                        <a:pt x="102" y="121"/>
                        <a:pt x="93" y="70"/>
                      </a:cubicBezTo>
                      <a:cubicBezTo>
                        <a:pt x="89" y="57"/>
                        <a:pt x="89" y="47"/>
                        <a:pt x="84" y="33"/>
                      </a:cubicBezTo>
                      <a:cubicBezTo>
                        <a:pt x="84" y="24"/>
                        <a:pt x="80" y="19"/>
                        <a:pt x="74" y="10"/>
                      </a:cubicBezTo>
                      <a:cubicBezTo>
                        <a:pt x="70" y="4"/>
                        <a:pt x="63" y="0"/>
                        <a:pt x="5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901" name="Google Shape;901;p21"/>
          <p:cNvSpPr txBox="1"/>
          <p:nvPr>
            <p:ph type="title"/>
          </p:nvPr>
        </p:nvSpPr>
        <p:spPr>
          <a:xfrm>
            <a:off x="4974261" y="1465278"/>
            <a:ext cx="2649900" cy="122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02" name="Google Shape;902;p21"/>
          <p:cNvSpPr txBox="1"/>
          <p:nvPr>
            <p:ph idx="1" type="subTitle"/>
          </p:nvPr>
        </p:nvSpPr>
        <p:spPr>
          <a:xfrm>
            <a:off x="4974387" y="2617422"/>
            <a:ext cx="2649900" cy="10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4_2"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4" name="Google Shape;904;p22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905" name="Google Shape;905;p22"/>
          <p:cNvSpPr txBox="1"/>
          <p:nvPr>
            <p:ph type="title"/>
          </p:nvPr>
        </p:nvSpPr>
        <p:spPr>
          <a:xfrm>
            <a:off x="980525" y="1920900"/>
            <a:ext cx="37068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06" name="Google Shape;906;p22"/>
          <p:cNvSpPr txBox="1"/>
          <p:nvPr>
            <p:ph idx="1" type="subTitle"/>
          </p:nvPr>
        </p:nvSpPr>
        <p:spPr>
          <a:xfrm>
            <a:off x="980525" y="2417400"/>
            <a:ext cx="3706800" cy="8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907" name="Google Shape;907;p22"/>
          <p:cNvGrpSpPr/>
          <p:nvPr/>
        </p:nvGrpSpPr>
        <p:grpSpPr>
          <a:xfrm>
            <a:off x="7209755" y="486100"/>
            <a:ext cx="2962700" cy="5306922"/>
            <a:chOff x="7209755" y="486100"/>
            <a:chExt cx="2962700" cy="5306922"/>
          </a:xfrm>
        </p:grpSpPr>
        <p:grpSp>
          <p:nvGrpSpPr>
            <p:cNvPr id="908" name="Google Shape;908;p22"/>
            <p:cNvGrpSpPr/>
            <p:nvPr/>
          </p:nvGrpSpPr>
          <p:grpSpPr>
            <a:xfrm rot="-10103003">
              <a:off x="8402178" y="2621448"/>
              <a:ext cx="1615634" cy="1700401"/>
              <a:chOff x="918808" y="3865259"/>
              <a:chExt cx="708928" cy="746091"/>
            </a:xfrm>
          </p:grpSpPr>
          <p:sp>
            <p:nvSpPr>
              <p:cNvPr id="909" name="Google Shape;909;p22"/>
              <p:cNvSpPr/>
              <p:nvPr/>
            </p:nvSpPr>
            <p:spPr>
              <a:xfrm>
                <a:off x="1169639" y="3865259"/>
                <a:ext cx="205546" cy="332013"/>
              </a:xfrm>
              <a:custGeom>
                <a:rect b="b" l="l" r="r" t="t"/>
                <a:pathLst>
                  <a:path extrusionOk="0" h="6978" w="4320">
                    <a:moveTo>
                      <a:pt x="335" y="0"/>
                    </a:moveTo>
                    <a:cubicBezTo>
                      <a:pt x="266" y="0"/>
                      <a:pt x="219" y="43"/>
                      <a:pt x="182" y="89"/>
                    </a:cubicBezTo>
                    <a:cubicBezTo>
                      <a:pt x="159" y="116"/>
                      <a:pt x="144" y="149"/>
                      <a:pt x="131" y="182"/>
                    </a:cubicBezTo>
                    <a:cubicBezTo>
                      <a:pt x="121" y="196"/>
                      <a:pt x="121" y="205"/>
                      <a:pt x="121" y="219"/>
                    </a:cubicBezTo>
                    <a:cubicBezTo>
                      <a:pt x="126" y="238"/>
                      <a:pt x="116" y="260"/>
                      <a:pt x="112" y="284"/>
                    </a:cubicBezTo>
                    <a:cubicBezTo>
                      <a:pt x="88" y="354"/>
                      <a:pt x="71" y="428"/>
                      <a:pt x="52" y="498"/>
                    </a:cubicBezTo>
                    <a:cubicBezTo>
                      <a:pt x="28" y="595"/>
                      <a:pt x="9" y="693"/>
                      <a:pt x="5" y="790"/>
                    </a:cubicBezTo>
                    <a:cubicBezTo>
                      <a:pt x="0" y="884"/>
                      <a:pt x="5" y="972"/>
                      <a:pt x="24" y="1060"/>
                    </a:cubicBezTo>
                    <a:cubicBezTo>
                      <a:pt x="37" y="1144"/>
                      <a:pt x="56" y="1228"/>
                      <a:pt x="75" y="1307"/>
                    </a:cubicBezTo>
                    <a:cubicBezTo>
                      <a:pt x="107" y="1442"/>
                      <a:pt x="126" y="1581"/>
                      <a:pt x="135" y="1716"/>
                    </a:cubicBezTo>
                    <a:cubicBezTo>
                      <a:pt x="140" y="1800"/>
                      <a:pt x="140" y="1888"/>
                      <a:pt x="144" y="1972"/>
                    </a:cubicBezTo>
                    <a:cubicBezTo>
                      <a:pt x="144" y="2013"/>
                      <a:pt x="140" y="2051"/>
                      <a:pt x="140" y="2092"/>
                    </a:cubicBezTo>
                    <a:cubicBezTo>
                      <a:pt x="135" y="2227"/>
                      <a:pt x="135" y="2358"/>
                      <a:pt x="131" y="2487"/>
                    </a:cubicBezTo>
                    <a:cubicBezTo>
                      <a:pt x="126" y="2553"/>
                      <a:pt x="126" y="2618"/>
                      <a:pt x="121" y="2683"/>
                    </a:cubicBezTo>
                    <a:cubicBezTo>
                      <a:pt x="116" y="2771"/>
                      <a:pt x="116" y="2864"/>
                      <a:pt x="116" y="2953"/>
                    </a:cubicBezTo>
                    <a:cubicBezTo>
                      <a:pt x="112" y="3157"/>
                      <a:pt x="107" y="3356"/>
                      <a:pt x="126" y="3562"/>
                    </a:cubicBezTo>
                    <a:cubicBezTo>
                      <a:pt x="135" y="3626"/>
                      <a:pt x="140" y="3697"/>
                      <a:pt x="144" y="3761"/>
                    </a:cubicBezTo>
                    <a:cubicBezTo>
                      <a:pt x="163" y="3896"/>
                      <a:pt x="187" y="4031"/>
                      <a:pt x="215" y="4165"/>
                    </a:cubicBezTo>
                    <a:cubicBezTo>
                      <a:pt x="256" y="4361"/>
                      <a:pt x="312" y="4551"/>
                      <a:pt x="391" y="4738"/>
                    </a:cubicBezTo>
                    <a:cubicBezTo>
                      <a:pt x="442" y="4868"/>
                      <a:pt x="507" y="4998"/>
                      <a:pt x="573" y="5124"/>
                    </a:cubicBezTo>
                    <a:cubicBezTo>
                      <a:pt x="689" y="5347"/>
                      <a:pt x="800" y="5566"/>
                      <a:pt x="912" y="5789"/>
                    </a:cubicBezTo>
                    <a:cubicBezTo>
                      <a:pt x="1004" y="5974"/>
                      <a:pt x="1097" y="6156"/>
                      <a:pt x="1195" y="6336"/>
                    </a:cubicBezTo>
                    <a:cubicBezTo>
                      <a:pt x="1255" y="6444"/>
                      <a:pt x="1326" y="6551"/>
                      <a:pt x="1404" y="6648"/>
                    </a:cubicBezTo>
                    <a:cubicBezTo>
                      <a:pt x="1474" y="6731"/>
                      <a:pt x="1553" y="6811"/>
                      <a:pt x="1650" y="6871"/>
                    </a:cubicBezTo>
                    <a:cubicBezTo>
                      <a:pt x="1762" y="6941"/>
                      <a:pt x="1888" y="6978"/>
                      <a:pt x="2023" y="6978"/>
                    </a:cubicBezTo>
                    <a:cubicBezTo>
                      <a:pt x="2116" y="6978"/>
                      <a:pt x="2208" y="6960"/>
                      <a:pt x="2296" y="6937"/>
                    </a:cubicBezTo>
                    <a:cubicBezTo>
                      <a:pt x="2450" y="6894"/>
                      <a:pt x="2599" y="6834"/>
                      <a:pt x="2743" y="6765"/>
                    </a:cubicBezTo>
                    <a:cubicBezTo>
                      <a:pt x="2925" y="6671"/>
                      <a:pt x="3073" y="6542"/>
                      <a:pt x="3199" y="6383"/>
                    </a:cubicBezTo>
                    <a:cubicBezTo>
                      <a:pt x="3328" y="6216"/>
                      <a:pt x="3440" y="6034"/>
                      <a:pt x="3538" y="5849"/>
                    </a:cubicBezTo>
                    <a:cubicBezTo>
                      <a:pt x="3687" y="5570"/>
                      <a:pt x="3813" y="5287"/>
                      <a:pt x="3901" y="4984"/>
                    </a:cubicBezTo>
                    <a:cubicBezTo>
                      <a:pt x="3952" y="4812"/>
                      <a:pt x="3993" y="4640"/>
                      <a:pt x="4026" y="4463"/>
                    </a:cubicBezTo>
                    <a:cubicBezTo>
                      <a:pt x="4059" y="4319"/>
                      <a:pt x="4082" y="4171"/>
                      <a:pt x="4101" y="4021"/>
                    </a:cubicBezTo>
                    <a:cubicBezTo>
                      <a:pt x="4120" y="3896"/>
                      <a:pt x="4137" y="3770"/>
                      <a:pt x="4152" y="3641"/>
                    </a:cubicBezTo>
                    <a:cubicBezTo>
                      <a:pt x="4165" y="3534"/>
                      <a:pt x="4180" y="3427"/>
                      <a:pt x="4189" y="3320"/>
                    </a:cubicBezTo>
                    <a:cubicBezTo>
                      <a:pt x="4199" y="3208"/>
                      <a:pt x="4208" y="3101"/>
                      <a:pt x="4221" y="2994"/>
                    </a:cubicBezTo>
                    <a:cubicBezTo>
                      <a:pt x="4221" y="2957"/>
                      <a:pt x="4227" y="2925"/>
                      <a:pt x="4227" y="2888"/>
                    </a:cubicBezTo>
                    <a:cubicBezTo>
                      <a:pt x="4236" y="2813"/>
                      <a:pt x="4244" y="2738"/>
                      <a:pt x="4249" y="2665"/>
                    </a:cubicBezTo>
                    <a:cubicBezTo>
                      <a:pt x="4255" y="2586"/>
                      <a:pt x="4259" y="2506"/>
                      <a:pt x="4268" y="2432"/>
                    </a:cubicBezTo>
                    <a:cubicBezTo>
                      <a:pt x="4268" y="2390"/>
                      <a:pt x="4272" y="2352"/>
                      <a:pt x="4277" y="2316"/>
                    </a:cubicBezTo>
                    <a:cubicBezTo>
                      <a:pt x="4282" y="2264"/>
                      <a:pt x="4287" y="2218"/>
                      <a:pt x="4287" y="2167"/>
                    </a:cubicBezTo>
                    <a:cubicBezTo>
                      <a:pt x="4291" y="2116"/>
                      <a:pt x="4296" y="2069"/>
                      <a:pt x="4300" y="2018"/>
                    </a:cubicBezTo>
                    <a:cubicBezTo>
                      <a:pt x="4305" y="1953"/>
                      <a:pt x="4310" y="1888"/>
                      <a:pt x="4310" y="1822"/>
                    </a:cubicBezTo>
                    <a:cubicBezTo>
                      <a:pt x="4315" y="1558"/>
                      <a:pt x="4319" y="1292"/>
                      <a:pt x="4300" y="1028"/>
                    </a:cubicBezTo>
                    <a:cubicBezTo>
                      <a:pt x="4291" y="958"/>
                      <a:pt x="4291" y="893"/>
                      <a:pt x="4282" y="824"/>
                    </a:cubicBezTo>
                    <a:cubicBezTo>
                      <a:pt x="4272" y="726"/>
                      <a:pt x="4259" y="629"/>
                      <a:pt x="4240" y="535"/>
                    </a:cubicBezTo>
                    <a:cubicBezTo>
                      <a:pt x="4231" y="475"/>
                      <a:pt x="4217" y="419"/>
                      <a:pt x="4203" y="363"/>
                    </a:cubicBezTo>
                    <a:cubicBezTo>
                      <a:pt x="4184" y="312"/>
                      <a:pt x="4165" y="260"/>
                      <a:pt x="4133" y="219"/>
                    </a:cubicBezTo>
                    <a:cubicBezTo>
                      <a:pt x="4102" y="180"/>
                      <a:pt x="4061" y="159"/>
                      <a:pt x="4019" y="159"/>
                    </a:cubicBezTo>
                    <a:cubicBezTo>
                      <a:pt x="3992" y="159"/>
                      <a:pt x="3964" y="168"/>
                      <a:pt x="3938" y="187"/>
                    </a:cubicBezTo>
                    <a:cubicBezTo>
                      <a:pt x="3910" y="200"/>
                      <a:pt x="3892" y="224"/>
                      <a:pt x="3873" y="247"/>
                    </a:cubicBezTo>
                    <a:cubicBezTo>
                      <a:pt x="3836" y="298"/>
                      <a:pt x="3808" y="363"/>
                      <a:pt x="3789" y="423"/>
                    </a:cubicBezTo>
                    <a:cubicBezTo>
                      <a:pt x="3775" y="489"/>
                      <a:pt x="3761" y="549"/>
                      <a:pt x="3747" y="614"/>
                    </a:cubicBezTo>
                    <a:cubicBezTo>
                      <a:pt x="3706" y="824"/>
                      <a:pt x="3663" y="1032"/>
                      <a:pt x="3650" y="1247"/>
                    </a:cubicBezTo>
                    <a:cubicBezTo>
                      <a:pt x="3645" y="1307"/>
                      <a:pt x="3635" y="1372"/>
                      <a:pt x="3635" y="1432"/>
                    </a:cubicBezTo>
                    <a:cubicBezTo>
                      <a:pt x="3631" y="1526"/>
                      <a:pt x="3631" y="1623"/>
                      <a:pt x="3626" y="1716"/>
                    </a:cubicBezTo>
                    <a:cubicBezTo>
                      <a:pt x="3622" y="1893"/>
                      <a:pt x="3626" y="2064"/>
                      <a:pt x="3622" y="2241"/>
                    </a:cubicBezTo>
                    <a:cubicBezTo>
                      <a:pt x="3617" y="2446"/>
                      <a:pt x="3617" y="2650"/>
                      <a:pt x="3603" y="2854"/>
                    </a:cubicBezTo>
                    <a:cubicBezTo>
                      <a:pt x="3598" y="2944"/>
                      <a:pt x="3594" y="3027"/>
                      <a:pt x="3590" y="3115"/>
                    </a:cubicBezTo>
                    <a:cubicBezTo>
                      <a:pt x="3580" y="3204"/>
                      <a:pt x="3575" y="3292"/>
                      <a:pt x="3571" y="3380"/>
                    </a:cubicBezTo>
                    <a:cubicBezTo>
                      <a:pt x="3566" y="3468"/>
                      <a:pt x="3562" y="3557"/>
                      <a:pt x="3557" y="3641"/>
                    </a:cubicBezTo>
                    <a:cubicBezTo>
                      <a:pt x="3552" y="3715"/>
                      <a:pt x="3552" y="3794"/>
                      <a:pt x="3547" y="3869"/>
                    </a:cubicBezTo>
                    <a:lnTo>
                      <a:pt x="3547" y="3892"/>
                    </a:lnTo>
                    <a:cubicBezTo>
                      <a:pt x="3543" y="3976"/>
                      <a:pt x="3538" y="4059"/>
                      <a:pt x="3534" y="4143"/>
                    </a:cubicBezTo>
                    <a:cubicBezTo>
                      <a:pt x="3529" y="4189"/>
                      <a:pt x="3529" y="4236"/>
                      <a:pt x="3519" y="4287"/>
                    </a:cubicBezTo>
                    <a:cubicBezTo>
                      <a:pt x="3510" y="4407"/>
                      <a:pt x="3487" y="4523"/>
                      <a:pt x="3459" y="4640"/>
                    </a:cubicBezTo>
                    <a:cubicBezTo>
                      <a:pt x="3436" y="4738"/>
                      <a:pt x="3412" y="4830"/>
                      <a:pt x="3375" y="4924"/>
                    </a:cubicBezTo>
                    <a:cubicBezTo>
                      <a:pt x="3343" y="5002"/>
                      <a:pt x="3301" y="5072"/>
                      <a:pt x="3245" y="5137"/>
                    </a:cubicBezTo>
                    <a:cubicBezTo>
                      <a:pt x="3217" y="5169"/>
                      <a:pt x="3189" y="5197"/>
                      <a:pt x="3148" y="5216"/>
                    </a:cubicBezTo>
                    <a:cubicBezTo>
                      <a:pt x="3139" y="5219"/>
                      <a:pt x="3131" y="5221"/>
                      <a:pt x="3124" y="5221"/>
                    </a:cubicBezTo>
                    <a:cubicBezTo>
                      <a:pt x="3108" y="5221"/>
                      <a:pt x="3095" y="5213"/>
                      <a:pt x="3083" y="5197"/>
                    </a:cubicBezTo>
                    <a:cubicBezTo>
                      <a:pt x="3077" y="5188"/>
                      <a:pt x="3069" y="5175"/>
                      <a:pt x="3064" y="5165"/>
                    </a:cubicBezTo>
                    <a:cubicBezTo>
                      <a:pt x="3045" y="5128"/>
                      <a:pt x="3036" y="5091"/>
                      <a:pt x="3022" y="5053"/>
                    </a:cubicBezTo>
                    <a:cubicBezTo>
                      <a:pt x="2985" y="4905"/>
                      <a:pt x="2961" y="4757"/>
                      <a:pt x="2938" y="4603"/>
                    </a:cubicBezTo>
                    <a:cubicBezTo>
                      <a:pt x="2929" y="4534"/>
                      <a:pt x="2920" y="4463"/>
                      <a:pt x="2910" y="4388"/>
                    </a:cubicBezTo>
                    <a:cubicBezTo>
                      <a:pt x="2901" y="4310"/>
                      <a:pt x="2897" y="4231"/>
                      <a:pt x="2892" y="4152"/>
                    </a:cubicBezTo>
                    <a:cubicBezTo>
                      <a:pt x="2888" y="4054"/>
                      <a:pt x="2882" y="3961"/>
                      <a:pt x="2882" y="3864"/>
                    </a:cubicBezTo>
                    <a:cubicBezTo>
                      <a:pt x="2882" y="3859"/>
                      <a:pt x="2878" y="3854"/>
                      <a:pt x="2878" y="3845"/>
                    </a:cubicBezTo>
                    <a:cubicBezTo>
                      <a:pt x="2873" y="3761"/>
                      <a:pt x="2873" y="3678"/>
                      <a:pt x="2869" y="3590"/>
                    </a:cubicBezTo>
                    <a:cubicBezTo>
                      <a:pt x="2864" y="3534"/>
                      <a:pt x="2860" y="3474"/>
                      <a:pt x="2854" y="3412"/>
                    </a:cubicBezTo>
                    <a:cubicBezTo>
                      <a:pt x="2854" y="3375"/>
                      <a:pt x="2850" y="3334"/>
                      <a:pt x="2845" y="3292"/>
                    </a:cubicBezTo>
                    <a:cubicBezTo>
                      <a:pt x="2845" y="3240"/>
                      <a:pt x="2841" y="3189"/>
                      <a:pt x="2836" y="3139"/>
                    </a:cubicBezTo>
                    <a:cubicBezTo>
                      <a:pt x="2832" y="3092"/>
                      <a:pt x="2826" y="3045"/>
                      <a:pt x="2826" y="2994"/>
                    </a:cubicBezTo>
                    <a:cubicBezTo>
                      <a:pt x="2822" y="2925"/>
                      <a:pt x="2813" y="2854"/>
                      <a:pt x="2813" y="2785"/>
                    </a:cubicBezTo>
                    <a:cubicBezTo>
                      <a:pt x="2809" y="2618"/>
                      <a:pt x="2817" y="2455"/>
                      <a:pt x="2822" y="2288"/>
                    </a:cubicBezTo>
                    <a:lnTo>
                      <a:pt x="2822" y="2279"/>
                    </a:lnTo>
                    <a:cubicBezTo>
                      <a:pt x="2826" y="2208"/>
                      <a:pt x="2832" y="2144"/>
                      <a:pt x="2836" y="2073"/>
                    </a:cubicBezTo>
                    <a:cubicBezTo>
                      <a:pt x="2836" y="2004"/>
                      <a:pt x="2841" y="1940"/>
                      <a:pt x="2845" y="1869"/>
                    </a:cubicBezTo>
                    <a:cubicBezTo>
                      <a:pt x="2850" y="1828"/>
                      <a:pt x="2850" y="1781"/>
                      <a:pt x="2850" y="1739"/>
                    </a:cubicBezTo>
                    <a:cubicBezTo>
                      <a:pt x="2860" y="1642"/>
                      <a:pt x="2869" y="1543"/>
                      <a:pt x="2873" y="1446"/>
                    </a:cubicBezTo>
                    <a:cubicBezTo>
                      <a:pt x="2878" y="1348"/>
                      <a:pt x="2888" y="1256"/>
                      <a:pt x="2888" y="1159"/>
                    </a:cubicBezTo>
                    <a:cubicBezTo>
                      <a:pt x="2892" y="1024"/>
                      <a:pt x="2897" y="884"/>
                      <a:pt x="2882" y="749"/>
                    </a:cubicBezTo>
                    <a:cubicBezTo>
                      <a:pt x="2878" y="670"/>
                      <a:pt x="2864" y="591"/>
                      <a:pt x="2850" y="517"/>
                    </a:cubicBezTo>
                    <a:cubicBezTo>
                      <a:pt x="2836" y="447"/>
                      <a:pt x="2813" y="382"/>
                      <a:pt x="2781" y="322"/>
                    </a:cubicBezTo>
                    <a:cubicBezTo>
                      <a:pt x="2766" y="294"/>
                      <a:pt x="2748" y="270"/>
                      <a:pt x="2725" y="251"/>
                    </a:cubicBezTo>
                    <a:cubicBezTo>
                      <a:pt x="2701" y="234"/>
                      <a:pt x="2674" y="225"/>
                      <a:pt x="2644" y="225"/>
                    </a:cubicBezTo>
                    <a:cubicBezTo>
                      <a:pt x="2634" y="225"/>
                      <a:pt x="2624" y="226"/>
                      <a:pt x="2613" y="228"/>
                    </a:cubicBezTo>
                    <a:cubicBezTo>
                      <a:pt x="2581" y="238"/>
                      <a:pt x="2553" y="256"/>
                      <a:pt x="2525" y="275"/>
                    </a:cubicBezTo>
                    <a:cubicBezTo>
                      <a:pt x="2502" y="298"/>
                      <a:pt x="2483" y="322"/>
                      <a:pt x="2464" y="344"/>
                    </a:cubicBezTo>
                    <a:cubicBezTo>
                      <a:pt x="2399" y="433"/>
                      <a:pt x="2367" y="530"/>
                      <a:pt x="2343" y="633"/>
                    </a:cubicBezTo>
                    <a:cubicBezTo>
                      <a:pt x="2315" y="777"/>
                      <a:pt x="2302" y="921"/>
                      <a:pt x="2283" y="1065"/>
                    </a:cubicBezTo>
                    <a:cubicBezTo>
                      <a:pt x="2274" y="1159"/>
                      <a:pt x="2264" y="1247"/>
                      <a:pt x="2255" y="1335"/>
                    </a:cubicBezTo>
                    <a:cubicBezTo>
                      <a:pt x="2246" y="1427"/>
                      <a:pt x="2241" y="1521"/>
                      <a:pt x="2236" y="1609"/>
                    </a:cubicBezTo>
                    <a:cubicBezTo>
                      <a:pt x="2232" y="1711"/>
                      <a:pt x="2232" y="1813"/>
                      <a:pt x="2227" y="1916"/>
                    </a:cubicBezTo>
                    <a:cubicBezTo>
                      <a:pt x="2227" y="2069"/>
                      <a:pt x="2227" y="2223"/>
                      <a:pt x="2232" y="2376"/>
                    </a:cubicBezTo>
                    <a:cubicBezTo>
                      <a:pt x="2236" y="2464"/>
                      <a:pt x="2241" y="2558"/>
                      <a:pt x="2246" y="2646"/>
                    </a:cubicBezTo>
                    <a:lnTo>
                      <a:pt x="2246" y="2659"/>
                    </a:lnTo>
                    <a:cubicBezTo>
                      <a:pt x="2251" y="2721"/>
                      <a:pt x="2255" y="2781"/>
                      <a:pt x="2260" y="2841"/>
                    </a:cubicBezTo>
                    <a:cubicBezTo>
                      <a:pt x="2260" y="2906"/>
                      <a:pt x="2264" y="2972"/>
                      <a:pt x="2269" y="3036"/>
                    </a:cubicBezTo>
                    <a:lnTo>
                      <a:pt x="2269" y="3055"/>
                    </a:lnTo>
                    <a:cubicBezTo>
                      <a:pt x="2274" y="3115"/>
                      <a:pt x="2279" y="3176"/>
                      <a:pt x="2283" y="3236"/>
                    </a:cubicBezTo>
                    <a:cubicBezTo>
                      <a:pt x="2283" y="3287"/>
                      <a:pt x="2288" y="3343"/>
                      <a:pt x="2292" y="3399"/>
                    </a:cubicBezTo>
                    <a:cubicBezTo>
                      <a:pt x="2292" y="3436"/>
                      <a:pt x="2296" y="3468"/>
                      <a:pt x="2302" y="3506"/>
                    </a:cubicBezTo>
                    <a:cubicBezTo>
                      <a:pt x="2306" y="3580"/>
                      <a:pt x="2315" y="3654"/>
                      <a:pt x="2320" y="3729"/>
                    </a:cubicBezTo>
                    <a:cubicBezTo>
                      <a:pt x="2324" y="3808"/>
                      <a:pt x="2334" y="3882"/>
                      <a:pt x="2339" y="3961"/>
                    </a:cubicBezTo>
                    <a:cubicBezTo>
                      <a:pt x="2343" y="3998"/>
                      <a:pt x="2343" y="4031"/>
                      <a:pt x="2348" y="4068"/>
                    </a:cubicBezTo>
                    <a:cubicBezTo>
                      <a:pt x="2352" y="4124"/>
                      <a:pt x="2358" y="4180"/>
                      <a:pt x="2362" y="4236"/>
                    </a:cubicBezTo>
                    <a:cubicBezTo>
                      <a:pt x="2362" y="4287"/>
                      <a:pt x="2367" y="4338"/>
                      <a:pt x="2371" y="4384"/>
                    </a:cubicBezTo>
                    <a:cubicBezTo>
                      <a:pt x="2376" y="4463"/>
                      <a:pt x="2386" y="4542"/>
                      <a:pt x="2390" y="4626"/>
                    </a:cubicBezTo>
                    <a:cubicBezTo>
                      <a:pt x="2399" y="4701"/>
                      <a:pt x="2404" y="4775"/>
                      <a:pt x="2408" y="4845"/>
                    </a:cubicBezTo>
                    <a:cubicBezTo>
                      <a:pt x="2418" y="4928"/>
                      <a:pt x="2418" y="5012"/>
                      <a:pt x="2418" y="5100"/>
                    </a:cubicBezTo>
                    <a:cubicBezTo>
                      <a:pt x="2418" y="5124"/>
                      <a:pt x="2414" y="5152"/>
                      <a:pt x="2408" y="5179"/>
                    </a:cubicBezTo>
                    <a:cubicBezTo>
                      <a:pt x="2390" y="5253"/>
                      <a:pt x="2358" y="5319"/>
                      <a:pt x="2311" y="5379"/>
                    </a:cubicBezTo>
                    <a:cubicBezTo>
                      <a:pt x="2296" y="5398"/>
                      <a:pt x="2283" y="5416"/>
                      <a:pt x="2260" y="5426"/>
                    </a:cubicBezTo>
                    <a:cubicBezTo>
                      <a:pt x="2254" y="5430"/>
                      <a:pt x="2247" y="5432"/>
                      <a:pt x="2240" y="5432"/>
                    </a:cubicBezTo>
                    <a:cubicBezTo>
                      <a:pt x="2230" y="5432"/>
                      <a:pt x="2221" y="5429"/>
                      <a:pt x="2213" y="5420"/>
                    </a:cubicBezTo>
                    <a:cubicBezTo>
                      <a:pt x="2199" y="5412"/>
                      <a:pt x="2190" y="5398"/>
                      <a:pt x="2180" y="5384"/>
                    </a:cubicBezTo>
                    <a:cubicBezTo>
                      <a:pt x="2163" y="5351"/>
                      <a:pt x="2148" y="5323"/>
                      <a:pt x="2139" y="5291"/>
                    </a:cubicBezTo>
                    <a:cubicBezTo>
                      <a:pt x="2116" y="5235"/>
                      <a:pt x="2097" y="5175"/>
                      <a:pt x="2083" y="5114"/>
                    </a:cubicBezTo>
                    <a:cubicBezTo>
                      <a:pt x="2028" y="4901"/>
                      <a:pt x="1995" y="4686"/>
                      <a:pt x="1976" y="4468"/>
                    </a:cubicBezTo>
                    <a:cubicBezTo>
                      <a:pt x="1976" y="4426"/>
                      <a:pt x="1972" y="4384"/>
                      <a:pt x="1967" y="4343"/>
                    </a:cubicBezTo>
                    <a:cubicBezTo>
                      <a:pt x="1962" y="4287"/>
                      <a:pt x="1957" y="4231"/>
                      <a:pt x="1957" y="4175"/>
                    </a:cubicBezTo>
                    <a:cubicBezTo>
                      <a:pt x="1953" y="4110"/>
                      <a:pt x="1948" y="4040"/>
                      <a:pt x="1944" y="3970"/>
                    </a:cubicBezTo>
                    <a:cubicBezTo>
                      <a:pt x="1944" y="3933"/>
                      <a:pt x="1939" y="3892"/>
                      <a:pt x="1939" y="3850"/>
                    </a:cubicBezTo>
                    <a:cubicBezTo>
                      <a:pt x="1934" y="3803"/>
                      <a:pt x="1934" y="3761"/>
                      <a:pt x="1929" y="3715"/>
                    </a:cubicBezTo>
                    <a:cubicBezTo>
                      <a:pt x="1925" y="3659"/>
                      <a:pt x="1920" y="3603"/>
                      <a:pt x="1916" y="3547"/>
                    </a:cubicBezTo>
                    <a:cubicBezTo>
                      <a:pt x="1912" y="3496"/>
                      <a:pt x="1912" y="3450"/>
                      <a:pt x="1906" y="3403"/>
                    </a:cubicBezTo>
                    <a:cubicBezTo>
                      <a:pt x="1897" y="3306"/>
                      <a:pt x="1888" y="3208"/>
                      <a:pt x="1878" y="3105"/>
                    </a:cubicBezTo>
                    <a:cubicBezTo>
                      <a:pt x="1869" y="3032"/>
                      <a:pt x="1865" y="2957"/>
                      <a:pt x="1860" y="2882"/>
                    </a:cubicBezTo>
                    <a:cubicBezTo>
                      <a:pt x="1856" y="2841"/>
                      <a:pt x="1850" y="2799"/>
                      <a:pt x="1850" y="2757"/>
                    </a:cubicBezTo>
                    <a:cubicBezTo>
                      <a:pt x="1846" y="2683"/>
                      <a:pt x="1841" y="2603"/>
                      <a:pt x="1837" y="2530"/>
                    </a:cubicBezTo>
                    <a:cubicBezTo>
                      <a:pt x="1832" y="2307"/>
                      <a:pt x="1841" y="2083"/>
                      <a:pt x="1828" y="1860"/>
                    </a:cubicBezTo>
                    <a:cubicBezTo>
                      <a:pt x="1828" y="1790"/>
                      <a:pt x="1822" y="1721"/>
                      <a:pt x="1818" y="1646"/>
                    </a:cubicBezTo>
                    <a:lnTo>
                      <a:pt x="1818" y="1637"/>
                    </a:lnTo>
                    <a:cubicBezTo>
                      <a:pt x="1813" y="1590"/>
                      <a:pt x="1809" y="1539"/>
                      <a:pt x="1804" y="1493"/>
                    </a:cubicBezTo>
                    <a:cubicBezTo>
                      <a:pt x="1800" y="1423"/>
                      <a:pt x="1794" y="1358"/>
                      <a:pt x="1785" y="1292"/>
                    </a:cubicBezTo>
                    <a:cubicBezTo>
                      <a:pt x="1777" y="1200"/>
                      <a:pt x="1766" y="1107"/>
                      <a:pt x="1753" y="1013"/>
                    </a:cubicBezTo>
                    <a:cubicBezTo>
                      <a:pt x="1730" y="889"/>
                      <a:pt x="1706" y="762"/>
                      <a:pt x="1655" y="642"/>
                    </a:cubicBezTo>
                    <a:cubicBezTo>
                      <a:pt x="1637" y="595"/>
                      <a:pt x="1618" y="545"/>
                      <a:pt x="1586" y="498"/>
                    </a:cubicBezTo>
                    <a:cubicBezTo>
                      <a:pt x="1567" y="466"/>
                      <a:pt x="1543" y="442"/>
                      <a:pt x="1511" y="419"/>
                    </a:cubicBezTo>
                    <a:cubicBezTo>
                      <a:pt x="1487" y="405"/>
                      <a:pt x="1461" y="398"/>
                      <a:pt x="1436" y="398"/>
                    </a:cubicBezTo>
                    <a:cubicBezTo>
                      <a:pt x="1417" y="398"/>
                      <a:pt x="1399" y="402"/>
                      <a:pt x="1382" y="410"/>
                    </a:cubicBezTo>
                    <a:cubicBezTo>
                      <a:pt x="1358" y="419"/>
                      <a:pt x="1335" y="428"/>
                      <a:pt x="1316" y="447"/>
                    </a:cubicBezTo>
                    <a:cubicBezTo>
                      <a:pt x="1288" y="475"/>
                      <a:pt x="1264" y="498"/>
                      <a:pt x="1242" y="530"/>
                    </a:cubicBezTo>
                    <a:cubicBezTo>
                      <a:pt x="1186" y="614"/>
                      <a:pt x="1148" y="707"/>
                      <a:pt x="1120" y="800"/>
                    </a:cubicBezTo>
                    <a:cubicBezTo>
                      <a:pt x="1075" y="958"/>
                      <a:pt x="1051" y="1121"/>
                      <a:pt x="1032" y="1283"/>
                    </a:cubicBezTo>
                    <a:cubicBezTo>
                      <a:pt x="1023" y="1348"/>
                      <a:pt x="1019" y="1410"/>
                      <a:pt x="1013" y="1474"/>
                    </a:cubicBezTo>
                    <a:cubicBezTo>
                      <a:pt x="1009" y="1549"/>
                      <a:pt x="1004" y="1623"/>
                      <a:pt x="1004" y="1697"/>
                    </a:cubicBezTo>
                    <a:cubicBezTo>
                      <a:pt x="1000" y="1758"/>
                      <a:pt x="1004" y="1818"/>
                      <a:pt x="1004" y="1874"/>
                    </a:cubicBezTo>
                    <a:cubicBezTo>
                      <a:pt x="1009" y="1944"/>
                      <a:pt x="1009" y="2009"/>
                      <a:pt x="1013" y="2073"/>
                    </a:cubicBezTo>
                    <a:cubicBezTo>
                      <a:pt x="1023" y="2176"/>
                      <a:pt x="1028" y="2283"/>
                      <a:pt x="1037" y="2386"/>
                    </a:cubicBezTo>
                    <a:cubicBezTo>
                      <a:pt x="1047" y="2474"/>
                      <a:pt x="1060" y="2567"/>
                      <a:pt x="1075" y="2655"/>
                    </a:cubicBezTo>
                    <a:cubicBezTo>
                      <a:pt x="1103" y="2837"/>
                      <a:pt x="1139" y="3017"/>
                      <a:pt x="1181" y="3195"/>
                    </a:cubicBezTo>
                    <a:cubicBezTo>
                      <a:pt x="1223" y="3399"/>
                      <a:pt x="1264" y="3599"/>
                      <a:pt x="1307" y="3798"/>
                    </a:cubicBezTo>
                    <a:cubicBezTo>
                      <a:pt x="1339" y="3942"/>
                      <a:pt x="1367" y="4082"/>
                      <a:pt x="1399" y="4227"/>
                    </a:cubicBezTo>
                    <a:cubicBezTo>
                      <a:pt x="1414" y="4300"/>
                      <a:pt x="1427" y="4375"/>
                      <a:pt x="1442" y="4450"/>
                    </a:cubicBezTo>
                    <a:cubicBezTo>
                      <a:pt x="1455" y="4528"/>
                      <a:pt x="1465" y="4612"/>
                      <a:pt x="1474" y="4691"/>
                    </a:cubicBezTo>
                    <a:cubicBezTo>
                      <a:pt x="1483" y="4775"/>
                      <a:pt x="1493" y="4863"/>
                      <a:pt x="1498" y="4946"/>
                    </a:cubicBezTo>
                    <a:lnTo>
                      <a:pt x="1498" y="4989"/>
                    </a:lnTo>
                    <a:cubicBezTo>
                      <a:pt x="1507" y="5058"/>
                      <a:pt x="1502" y="5133"/>
                      <a:pt x="1493" y="5203"/>
                    </a:cubicBezTo>
                    <a:cubicBezTo>
                      <a:pt x="1493" y="5221"/>
                      <a:pt x="1483" y="5240"/>
                      <a:pt x="1479" y="5259"/>
                    </a:cubicBezTo>
                    <a:cubicBezTo>
                      <a:pt x="1474" y="5272"/>
                      <a:pt x="1470" y="5287"/>
                      <a:pt x="1460" y="5296"/>
                    </a:cubicBezTo>
                    <a:cubicBezTo>
                      <a:pt x="1448" y="5308"/>
                      <a:pt x="1436" y="5314"/>
                      <a:pt x="1421" y="5314"/>
                    </a:cubicBezTo>
                    <a:cubicBezTo>
                      <a:pt x="1413" y="5314"/>
                      <a:pt x="1405" y="5312"/>
                      <a:pt x="1395" y="5309"/>
                    </a:cubicBezTo>
                    <a:cubicBezTo>
                      <a:pt x="1372" y="5300"/>
                      <a:pt x="1354" y="5287"/>
                      <a:pt x="1339" y="5272"/>
                    </a:cubicBezTo>
                    <a:cubicBezTo>
                      <a:pt x="1302" y="5235"/>
                      <a:pt x="1270" y="5197"/>
                      <a:pt x="1247" y="5161"/>
                    </a:cubicBezTo>
                    <a:cubicBezTo>
                      <a:pt x="1163" y="5040"/>
                      <a:pt x="1097" y="4918"/>
                      <a:pt x="1032" y="4789"/>
                    </a:cubicBezTo>
                    <a:cubicBezTo>
                      <a:pt x="958" y="4645"/>
                      <a:pt x="902" y="4491"/>
                      <a:pt x="861" y="4333"/>
                    </a:cubicBezTo>
                    <a:cubicBezTo>
                      <a:pt x="809" y="4143"/>
                      <a:pt x="768" y="3948"/>
                      <a:pt x="740" y="3753"/>
                    </a:cubicBezTo>
                    <a:cubicBezTo>
                      <a:pt x="730" y="3678"/>
                      <a:pt x="721" y="3599"/>
                      <a:pt x="712" y="3519"/>
                    </a:cubicBezTo>
                    <a:cubicBezTo>
                      <a:pt x="707" y="3468"/>
                      <a:pt x="707" y="3412"/>
                      <a:pt x="702" y="3362"/>
                    </a:cubicBezTo>
                    <a:cubicBezTo>
                      <a:pt x="693" y="3259"/>
                      <a:pt x="693" y="3161"/>
                      <a:pt x="693" y="3060"/>
                    </a:cubicBezTo>
                    <a:cubicBezTo>
                      <a:pt x="689" y="2925"/>
                      <a:pt x="689" y="2790"/>
                      <a:pt x="693" y="2655"/>
                    </a:cubicBezTo>
                    <a:cubicBezTo>
                      <a:pt x="698" y="2548"/>
                      <a:pt x="698" y="2446"/>
                      <a:pt x="693" y="2339"/>
                    </a:cubicBezTo>
                    <a:cubicBezTo>
                      <a:pt x="689" y="2241"/>
                      <a:pt x="693" y="2139"/>
                      <a:pt x="684" y="2037"/>
                    </a:cubicBezTo>
                    <a:cubicBezTo>
                      <a:pt x="679" y="1990"/>
                      <a:pt x="674" y="1940"/>
                      <a:pt x="670" y="1888"/>
                    </a:cubicBezTo>
                    <a:cubicBezTo>
                      <a:pt x="665" y="1794"/>
                      <a:pt x="656" y="1702"/>
                      <a:pt x="656" y="1609"/>
                    </a:cubicBezTo>
                    <a:lnTo>
                      <a:pt x="656" y="1395"/>
                    </a:lnTo>
                    <a:cubicBezTo>
                      <a:pt x="651" y="1279"/>
                      <a:pt x="661" y="1148"/>
                      <a:pt x="651" y="1019"/>
                    </a:cubicBezTo>
                    <a:cubicBezTo>
                      <a:pt x="646" y="930"/>
                      <a:pt x="646" y="846"/>
                      <a:pt x="642" y="758"/>
                    </a:cubicBezTo>
                    <a:cubicBezTo>
                      <a:pt x="642" y="656"/>
                      <a:pt x="637" y="549"/>
                      <a:pt x="628" y="447"/>
                    </a:cubicBezTo>
                    <a:cubicBezTo>
                      <a:pt x="618" y="382"/>
                      <a:pt x="609" y="322"/>
                      <a:pt x="591" y="266"/>
                    </a:cubicBezTo>
                    <a:cubicBezTo>
                      <a:pt x="563" y="163"/>
                      <a:pt x="502" y="80"/>
                      <a:pt x="410" y="24"/>
                    </a:cubicBezTo>
                    <a:cubicBezTo>
                      <a:pt x="386" y="9"/>
                      <a:pt x="363" y="0"/>
                      <a:pt x="33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0" name="Google Shape;910;p22"/>
              <p:cNvSpPr/>
              <p:nvPr/>
            </p:nvSpPr>
            <p:spPr>
              <a:xfrm>
                <a:off x="1352152" y="4003713"/>
                <a:ext cx="266781" cy="272776"/>
              </a:xfrm>
              <a:custGeom>
                <a:rect b="b" l="l" r="r" t="t"/>
                <a:pathLst>
                  <a:path extrusionOk="0" h="5733" w="5607">
                    <a:moveTo>
                      <a:pt x="2886" y="0"/>
                    </a:moveTo>
                    <a:cubicBezTo>
                      <a:pt x="2854" y="0"/>
                      <a:pt x="2826" y="10"/>
                      <a:pt x="2794" y="19"/>
                    </a:cubicBezTo>
                    <a:cubicBezTo>
                      <a:pt x="2784" y="19"/>
                      <a:pt x="2775" y="24"/>
                      <a:pt x="2770" y="34"/>
                    </a:cubicBezTo>
                    <a:cubicBezTo>
                      <a:pt x="2761" y="47"/>
                      <a:pt x="2743" y="56"/>
                      <a:pt x="2724" y="62"/>
                    </a:cubicBezTo>
                    <a:cubicBezTo>
                      <a:pt x="2668" y="89"/>
                      <a:pt x="2616" y="117"/>
                      <a:pt x="2561" y="145"/>
                    </a:cubicBezTo>
                    <a:cubicBezTo>
                      <a:pt x="2491" y="182"/>
                      <a:pt x="2421" y="229"/>
                      <a:pt x="2361" y="279"/>
                    </a:cubicBezTo>
                    <a:cubicBezTo>
                      <a:pt x="2301" y="326"/>
                      <a:pt x="2254" y="382"/>
                      <a:pt x="2217" y="446"/>
                    </a:cubicBezTo>
                    <a:cubicBezTo>
                      <a:pt x="2180" y="502"/>
                      <a:pt x="2148" y="564"/>
                      <a:pt x="2114" y="624"/>
                    </a:cubicBezTo>
                    <a:cubicBezTo>
                      <a:pt x="2059" y="721"/>
                      <a:pt x="1994" y="815"/>
                      <a:pt x="1925" y="898"/>
                    </a:cubicBezTo>
                    <a:cubicBezTo>
                      <a:pt x="1878" y="949"/>
                      <a:pt x="1831" y="1000"/>
                      <a:pt x="1785" y="1051"/>
                    </a:cubicBezTo>
                    <a:cubicBezTo>
                      <a:pt x="1762" y="1075"/>
                      <a:pt x="1734" y="1094"/>
                      <a:pt x="1710" y="1116"/>
                    </a:cubicBezTo>
                    <a:cubicBezTo>
                      <a:pt x="1631" y="1191"/>
                      <a:pt x="1557" y="1265"/>
                      <a:pt x="1478" y="1335"/>
                    </a:cubicBezTo>
                    <a:cubicBezTo>
                      <a:pt x="1440" y="1372"/>
                      <a:pt x="1404" y="1409"/>
                      <a:pt x="1361" y="1442"/>
                    </a:cubicBezTo>
                    <a:cubicBezTo>
                      <a:pt x="1305" y="1489"/>
                      <a:pt x="1255" y="1540"/>
                      <a:pt x="1204" y="1590"/>
                    </a:cubicBezTo>
                    <a:cubicBezTo>
                      <a:pt x="1082" y="1702"/>
                      <a:pt x="966" y="1819"/>
                      <a:pt x="865" y="1948"/>
                    </a:cubicBezTo>
                    <a:cubicBezTo>
                      <a:pt x="831" y="1991"/>
                      <a:pt x="795" y="2032"/>
                      <a:pt x="762" y="2074"/>
                    </a:cubicBezTo>
                    <a:cubicBezTo>
                      <a:pt x="697" y="2167"/>
                      <a:pt x="636" y="2259"/>
                      <a:pt x="580" y="2358"/>
                    </a:cubicBezTo>
                    <a:cubicBezTo>
                      <a:pt x="497" y="2497"/>
                      <a:pt x="427" y="2645"/>
                      <a:pt x="376" y="2804"/>
                    </a:cubicBezTo>
                    <a:cubicBezTo>
                      <a:pt x="339" y="2920"/>
                      <a:pt x="311" y="3036"/>
                      <a:pt x="284" y="3158"/>
                    </a:cubicBezTo>
                    <a:cubicBezTo>
                      <a:pt x="237" y="3362"/>
                      <a:pt x="195" y="3570"/>
                      <a:pt x="144" y="3776"/>
                    </a:cubicBezTo>
                    <a:cubicBezTo>
                      <a:pt x="102" y="3948"/>
                      <a:pt x="65" y="4115"/>
                      <a:pt x="32" y="4291"/>
                    </a:cubicBezTo>
                    <a:cubicBezTo>
                      <a:pt x="14" y="4394"/>
                      <a:pt x="0" y="4501"/>
                      <a:pt x="0" y="4612"/>
                    </a:cubicBezTo>
                    <a:cubicBezTo>
                      <a:pt x="0" y="4714"/>
                      <a:pt x="14" y="4812"/>
                      <a:pt x="50" y="4915"/>
                    </a:cubicBezTo>
                    <a:cubicBezTo>
                      <a:pt x="88" y="5035"/>
                      <a:pt x="153" y="5147"/>
                      <a:pt x="251" y="5239"/>
                    </a:cubicBezTo>
                    <a:cubicBezTo>
                      <a:pt x="316" y="5305"/>
                      <a:pt x="391" y="5361"/>
                      <a:pt x="469" y="5411"/>
                    </a:cubicBezTo>
                    <a:cubicBezTo>
                      <a:pt x="599" y="5501"/>
                      <a:pt x="739" y="5565"/>
                      <a:pt x="883" y="5626"/>
                    </a:cubicBezTo>
                    <a:cubicBezTo>
                      <a:pt x="1055" y="5696"/>
                      <a:pt x="1226" y="5733"/>
                      <a:pt x="1394" y="5733"/>
                    </a:cubicBezTo>
                    <a:cubicBezTo>
                      <a:pt x="1403" y="5733"/>
                      <a:pt x="1413" y="5733"/>
                      <a:pt x="1423" y="5733"/>
                    </a:cubicBezTo>
                    <a:cubicBezTo>
                      <a:pt x="1612" y="5728"/>
                      <a:pt x="1794" y="5705"/>
                      <a:pt x="1970" y="5668"/>
                    </a:cubicBezTo>
                    <a:cubicBezTo>
                      <a:pt x="2232" y="5612"/>
                      <a:pt x="2483" y="5537"/>
                      <a:pt x="2719" y="5430"/>
                    </a:cubicBezTo>
                    <a:cubicBezTo>
                      <a:pt x="2854" y="5366"/>
                      <a:pt x="2979" y="5295"/>
                      <a:pt x="3105" y="5222"/>
                    </a:cubicBezTo>
                    <a:cubicBezTo>
                      <a:pt x="3212" y="5160"/>
                      <a:pt x="3309" y="5091"/>
                      <a:pt x="3412" y="5021"/>
                    </a:cubicBezTo>
                    <a:cubicBezTo>
                      <a:pt x="3496" y="4961"/>
                      <a:pt x="3579" y="4900"/>
                      <a:pt x="3663" y="4840"/>
                    </a:cubicBezTo>
                    <a:cubicBezTo>
                      <a:pt x="3738" y="4789"/>
                      <a:pt x="3807" y="4733"/>
                      <a:pt x="3872" y="4682"/>
                    </a:cubicBezTo>
                    <a:lnTo>
                      <a:pt x="4081" y="4514"/>
                    </a:lnTo>
                    <a:cubicBezTo>
                      <a:pt x="4105" y="4501"/>
                      <a:pt x="4128" y="4482"/>
                      <a:pt x="4146" y="4463"/>
                    </a:cubicBezTo>
                    <a:cubicBezTo>
                      <a:pt x="4197" y="4426"/>
                      <a:pt x="4244" y="4389"/>
                      <a:pt x="4290" y="4347"/>
                    </a:cubicBezTo>
                    <a:cubicBezTo>
                      <a:pt x="4341" y="4310"/>
                      <a:pt x="4388" y="4268"/>
                      <a:pt x="4440" y="4226"/>
                    </a:cubicBezTo>
                    <a:cubicBezTo>
                      <a:pt x="4463" y="4207"/>
                      <a:pt x="4485" y="4190"/>
                      <a:pt x="4509" y="4171"/>
                    </a:cubicBezTo>
                    <a:cubicBezTo>
                      <a:pt x="4541" y="4143"/>
                      <a:pt x="4569" y="4119"/>
                      <a:pt x="4602" y="4091"/>
                    </a:cubicBezTo>
                    <a:cubicBezTo>
                      <a:pt x="4635" y="4068"/>
                      <a:pt x="4663" y="4040"/>
                      <a:pt x="4695" y="4017"/>
                    </a:cubicBezTo>
                    <a:cubicBezTo>
                      <a:pt x="4736" y="3980"/>
                      <a:pt x="4779" y="3948"/>
                      <a:pt x="4816" y="3911"/>
                    </a:cubicBezTo>
                    <a:cubicBezTo>
                      <a:pt x="4969" y="3766"/>
                      <a:pt x="5122" y="3613"/>
                      <a:pt x="5257" y="3450"/>
                    </a:cubicBezTo>
                    <a:cubicBezTo>
                      <a:pt x="5294" y="3409"/>
                      <a:pt x="5332" y="3366"/>
                      <a:pt x="5369" y="3319"/>
                    </a:cubicBezTo>
                    <a:cubicBezTo>
                      <a:pt x="5416" y="3259"/>
                      <a:pt x="5461" y="3194"/>
                      <a:pt x="5504" y="3124"/>
                    </a:cubicBezTo>
                    <a:cubicBezTo>
                      <a:pt x="5527" y="3087"/>
                      <a:pt x="5551" y="3046"/>
                      <a:pt x="5573" y="2999"/>
                    </a:cubicBezTo>
                    <a:cubicBezTo>
                      <a:pt x="5592" y="2957"/>
                      <a:pt x="5607" y="2915"/>
                      <a:pt x="5607" y="2869"/>
                    </a:cubicBezTo>
                    <a:cubicBezTo>
                      <a:pt x="5607" y="2795"/>
                      <a:pt x="5560" y="2734"/>
                      <a:pt x="5485" y="2711"/>
                    </a:cubicBezTo>
                    <a:cubicBezTo>
                      <a:pt x="5461" y="2701"/>
                      <a:pt x="5434" y="2701"/>
                      <a:pt x="5406" y="2701"/>
                    </a:cubicBezTo>
                    <a:cubicBezTo>
                      <a:pt x="5350" y="2706"/>
                      <a:pt x="5294" y="2720"/>
                      <a:pt x="5244" y="2744"/>
                    </a:cubicBezTo>
                    <a:cubicBezTo>
                      <a:pt x="5197" y="2767"/>
                      <a:pt x="5150" y="2795"/>
                      <a:pt x="5109" y="2823"/>
                    </a:cubicBezTo>
                    <a:cubicBezTo>
                      <a:pt x="4959" y="2911"/>
                      <a:pt x="4807" y="2999"/>
                      <a:pt x="4676" y="3111"/>
                    </a:cubicBezTo>
                    <a:cubicBezTo>
                      <a:pt x="4639" y="3148"/>
                      <a:pt x="4597" y="3175"/>
                      <a:pt x="4560" y="3213"/>
                    </a:cubicBezTo>
                    <a:cubicBezTo>
                      <a:pt x="4504" y="3264"/>
                      <a:pt x="4448" y="3315"/>
                      <a:pt x="4393" y="3371"/>
                    </a:cubicBezTo>
                    <a:cubicBezTo>
                      <a:pt x="4290" y="3464"/>
                      <a:pt x="4188" y="3566"/>
                      <a:pt x="4086" y="3664"/>
                    </a:cubicBezTo>
                    <a:cubicBezTo>
                      <a:pt x="3970" y="3776"/>
                      <a:pt x="3854" y="3896"/>
                      <a:pt x="3723" y="4003"/>
                    </a:cubicBezTo>
                    <a:cubicBezTo>
                      <a:pt x="3672" y="4045"/>
                      <a:pt x="3621" y="4096"/>
                      <a:pt x="3565" y="4138"/>
                    </a:cubicBezTo>
                    <a:cubicBezTo>
                      <a:pt x="3509" y="4184"/>
                      <a:pt x="3459" y="4231"/>
                      <a:pt x="3403" y="4282"/>
                    </a:cubicBezTo>
                    <a:cubicBezTo>
                      <a:pt x="3347" y="4323"/>
                      <a:pt x="3296" y="4370"/>
                      <a:pt x="3240" y="4417"/>
                    </a:cubicBezTo>
                    <a:cubicBezTo>
                      <a:pt x="3198" y="4458"/>
                      <a:pt x="3152" y="4501"/>
                      <a:pt x="3105" y="4538"/>
                    </a:cubicBezTo>
                    <a:cubicBezTo>
                      <a:pt x="3101" y="4542"/>
                      <a:pt x="3096" y="4547"/>
                      <a:pt x="3091" y="4552"/>
                    </a:cubicBezTo>
                    <a:cubicBezTo>
                      <a:pt x="3040" y="4598"/>
                      <a:pt x="2989" y="4640"/>
                      <a:pt x="2938" y="4686"/>
                    </a:cubicBezTo>
                    <a:cubicBezTo>
                      <a:pt x="2910" y="4710"/>
                      <a:pt x="2882" y="4737"/>
                      <a:pt x="2850" y="4761"/>
                    </a:cubicBezTo>
                    <a:cubicBezTo>
                      <a:pt x="2770" y="4821"/>
                      <a:pt x="2691" y="4872"/>
                      <a:pt x="2603" y="4919"/>
                    </a:cubicBezTo>
                    <a:cubicBezTo>
                      <a:pt x="2533" y="4961"/>
                      <a:pt x="2459" y="4993"/>
                      <a:pt x="2380" y="5021"/>
                    </a:cubicBezTo>
                    <a:cubicBezTo>
                      <a:pt x="2323" y="5041"/>
                      <a:pt x="2262" y="5055"/>
                      <a:pt x="2194" y="5055"/>
                    </a:cubicBezTo>
                    <a:cubicBezTo>
                      <a:pt x="2185" y="5055"/>
                      <a:pt x="2175" y="5055"/>
                      <a:pt x="2166" y="5054"/>
                    </a:cubicBezTo>
                    <a:cubicBezTo>
                      <a:pt x="2129" y="5054"/>
                      <a:pt x="2092" y="5044"/>
                      <a:pt x="2054" y="5031"/>
                    </a:cubicBezTo>
                    <a:cubicBezTo>
                      <a:pt x="2026" y="5016"/>
                      <a:pt x="2017" y="4998"/>
                      <a:pt x="2017" y="4971"/>
                    </a:cubicBezTo>
                    <a:cubicBezTo>
                      <a:pt x="2017" y="4961"/>
                      <a:pt x="2022" y="4952"/>
                      <a:pt x="2022" y="4943"/>
                    </a:cubicBezTo>
                    <a:cubicBezTo>
                      <a:pt x="2031" y="4909"/>
                      <a:pt x="2045" y="4877"/>
                      <a:pt x="2059" y="4849"/>
                    </a:cubicBezTo>
                    <a:cubicBezTo>
                      <a:pt x="2114" y="4737"/>
                      <a:pt x="2185" y="4630"/>
                      <a:pt x="2254" y="4533"/>
                    </a:cubicBezTo>
                    <a:cubicBezTo>
                      <a:pt x="2287" y="4482"/>
                      <a:pt x="2324" y="4435"/>
                      <a:pt x="2356" y="4389"/>
                    </a:cubicBezTo>
                    <a:cubicBezTo>
                      <a:pt x="2393" y="4338"/>
                      <a:pt x="2436" y="4287"/>
                      <a:pt x="2483" y="4240"/>
                    </a:cubicBezTo>
                    <a:cubicBezTo>
                      <a:pt x="2528" y="4180"/>
                      <a:pt x="2584" y="4124"/>
                      <a:pt x="2635" y="4068"/>
                    </a:cubicBezTo>
                    <a:cubicBezTo>
                      <a:pt x="2640" y="4064"/>
                      <a:pt x="2644" y="4059"/>
                      <a:pt x="2644" y="4055"/>
                    </a:cubicBezTo>
                    <a:cubicBezTo>
                      <a:pt x="2691" y="4003"/>
                      <a:pt x="2738" y="3952"/>
                      <a:pt x="2784" y="3901"/>
                    </a:cubicBezTo>
                    <a:cubicBezTo>
                      <a:pt x="2817" y="3864"/>
                      <a:pt x="2845" y="3831"/>
                      <a:pt x="2878" y="3794"/>
                    </a:cubicBezTo>
                    <a:cubicBezTo>
                      <a:pt x="2901" y="3771"/>
                      <a:pt x="2919" y="3743"/>
                      <a:pt x="2942" y="3720"/>
                    </a:cubicBezTo>
                    <a:cubicBezTo>
                      <a:pt x="2966" y="3688"/>
                      <a:pt x="2994" y="3654"/>
                      <a:pt x="3017" y="3622"/>
                    </a:cubicBezTo>
                    <a:cubicBezTo>
                      <a:pt x="3045" y="3589"/>
                      <a:pt x="3068" y="3561"/>
                      <a:pt x="3096" y="3534"/>
                    </a:cubicBezTo>
                    <a:cubicBezTo>
                      <a:pt x="3133" y="3487"/>
                      <a:pt x="3170" y="3445"/>
                      <a:pt x="3208" y="3403"/>
                    </a:cubicBezTo>
                    <a:cubicBezTo>
                      <a:pt x="3296" y="3306"/>
                      <a:pt x="3397" y="3218"/>
                      <a:pt x="3496" y="3124"/>
                    </a:cubicBezTo>
                    <a:lnTo>
                      <a:pt x="3500" y="3120"/>
                    </a:lnTo>
                    <a:cubicBezTo>
                      <a:pt x="3542" y="3083"/>
                      <a:pt x="3584" y="3046"/>
                      <a:pt x="3626" y="3013"/>
                    </a:cubicBezTo>
                    <a:cubicBezTo>
                      <a:pt x="3667" y="2976"/>
                      <a:pt x="3710" y="2939"/>
                      <a:pt x="3751" y="2901"/>
                    </a:cubicBezTo>
                    <a:cubicBezTo>
                      <a:pt x="3779" y="2879"/>
                      <a:pt x="3802" y="2855"/>
                      <a:pt x="3830" y="2832"/>
                    </a:cubicBezTo>
                    <a:cubicBezTo>
                      <a:pt x="3891" y="2780"/>
                      <a:pt x="3951" y="2734"/>
                      <a:pt x="4011" y="2678"/>
                    </a:cubicBezTo>
                    <a:cubicBezTo>
                      <a:pt x="4072" y="2632"/>
                      <a:pt x="4133" y="2581"/>
                      <a:pt x="4188" y="2525"/>
                    </a:cubicBezTo>
                    <a:cubicBezTo>
                      <a:pt x="4268" y="2450"/>
                      <a:pt x="4351" y="2377"/>
                      <a:pt x="4421" y="2287"/>
                    </a:cubicBezTo>
                    <a:cubicBezTo>
                      <a:pt x="4463" y="2237"/>
                      <a:pt x="4495" y="2186"/>
                      <a:pt x="4528" y="2130"/>
                    </a:cubicBezTo>
                    <a:cubicBezTo>
                      <a:pt x="4556" y="2083"/>
                      <a:pt x="4579" y="2032"/>
                      <a:pt x="4592" y="1972"/>
                    </a:cubicBezTo>
                    <a:cubicBezTo>
                      <a:pt x="4597" y="1948"/>
                      <a:pt x="4597" y="1920"/>
                      <a:pt x="4592" y="1892"/>
                    </a:cubicBezTo>
                    <a:cubicBezTo>
                      <a:pt x="4583" y="1856"/>
                      <a:pt x="4560" y="1823"/>
                      <a:pt x="4523" y="1800"/>
                    </a:cubicBezTo>
                    <a:cubicBezTo>
                      <a:pt x="4495" y="1781"/>
                      <a:pt x="4467" y="1772"/>
                      <a:pt x="4440" y="1767"/>
                    </a:cubicBezTo>
                    <a:cubicBezTo>
                      <a:pt x="4417" y="1764"/>
                      <a:pt x="4396" y="1761"/>
                      <a:pt x="4377" y="1761"/>
                    </a:cubicBezTo>
                    <a:cubicBezTo>
                      <a:pt x="4368" y="1761"/>
                      <a:pt x="4360" y="1761"/>
                      <a:pt x="4351" y="1763"/>
                    </a:cubicBezTo>
                    <a:cubicBezTo>
                      <a:pt x="4258" y="1767"/>
                      <a:pt x="4178" y="1800"/>
                      <a:pt x="4105" y="1841"/>
                    </a:cubicBezTo>
                    <a:cubicBezTo>
                      <a:pt x="4002" y="1902"/>
                      <a:pt x="3910" y="1976"/>
                      <a:pt x="3811" y="2046"/>
                    </a:cubicBezTo>
                    <a:cubicBezTo>
                      <a:pt x="3756" y="2088"/>
                      <a:pt x="3700" y="2139"/>
                      <a:pt x="3640" y="2181"/>
                    </a:cubicBezTo>
                    <a:cubicBezTo>
                      <a:pt x="3579" y="2227"/>
                      <a:pt x="3528" y="2274"/>
                      <a:pt x="3472" y="2325"/>
                    </a:cubicBezTo>
                    <a:cubicBezTo>
                      <a:pt x="3407" y="2377"/>
                      <a:pt x="3347" y="2437"/>
                      <a:pt x="3291" y="2493"/>
                    </a:cubicBezTo>
                    <a:cubicBezTo>
                      <a:pt x="3202" y="2581"/>
                      <a:pt x="3114" y="2669"/>
                      <a:pt x="3030" y="2757"/>
                    </a:cubicBezTo>
                    <a:cubicBezTo>
                      <a:pt x="2979" y="2813"/>
                      <a:pt x="2933" y="2869"/>
                      <a:pt x="2882" y="2920"/>
                    </a:cubicBezTo>
                    <a:cubicBezTo>
                      <a:pt x="2882" y="2924"/>
                      <a:pt x="2878" y="2924"/>
                      <a:pt x="2878" y="2929"/>
                    </a:cubicBezTo>
                    <a:cubicBezTo>
                      <a:pt x="2845" y="2967"/>
                      <a:pt x="2812" y="3004"/>
                      <a:pt x="2779" y="3040"/>
                    </a:cubicBezTo>
                    <a:cubicBezTo>
                      <a:pt x="2747" y="3083"/>
                      <a:pt x="2710" y="3124"/>
                      <a:pt x="2678" y="3162"/>
                    </a:cubicBezTo>
                    <a:cubicBezTo>
                      <a:pt x="2672" y="3167"/>
                      <a:pt x="2668" y="3171"/>
                      <a:pt x="2668" y="3171"/>
                    </a:cubicBezTo>
                    <a:cubicBezTo>
                      <a:pt x="2635" y="3208"/>
                      <a:pt x="2603" y="3246"/>
                      <a:pt x="2575" y="3283"/>
                    </a:cubicBezTo>
                    <a:cubicBezTo>
                      <a:pt x="2543" y="3319"/>
                      <a:pt x="2515" y="3353"/>
                      <a:pt x="2487" y="3385"/>
                    </a:cubicBezTo>
                    <a:cubicBezTo>
                      <a:pt x="2468" y="3409"/>
                      <a:pt x="2449" y="3426"/>
                      <a:pt x="2431" y="3450"/>
                    </a:cubicBezTo>
                    <a:cubicBezTo>
                      <a:pt x="2393" y="3497"/>
                      <a:pt x="2356" y="3548"/>
                      <a:pt x="2320" y="3594"/>
                    </a:cubicBezTo>
                    <a:cubicBezTo>
                      <a:pt x="2277" y="3641"/>
                      <a:pt x="2236" y="3692"/>
                      <a:pt x="2198" y="3738"/>
                    </a:cubicBezTo>
                    <a:cubicBezTo>
                      <a:pt x="2180" y="3761"/>
                      <a:pt x="2161" y="3785"/>
                      <a:pt x="2142" y="3808"/>
                    </a:cubicBezTo>
                    <a:cubicBezTo>
                      <a:pt x="2114" y="3840"/>
                      <a:pt x="2086" y="3877"/>
                      <a:pt x="2054" y="3911"/>
                    </a:cubicBezTo>
                    <a:cubicBezTo>
                      <a:pt x="2031" y="3943"/>
                      <a:pt x="2003" y="3975"/>
                      <a:pt x="1980" y="4003"/>
                    </a:cubicBezTo>
                    <a:cubicBezTo>
                      <a:pt x="1938" y="4055"/>
                      <a:pt x="1897" y="4106"/>
                      <a:pt x="1854" y="4156"/>
                    </a:cubicBezTo>
                    <a:cubicBezTo>
                      <a:pt x="1818" y="4203"/>
                      <a:pt x="1780" y="4250"/>
                      <a:pt x="1743" y="4296"/>
                    </a:cubicBezTo>
                    <a:cubicBezTo>
                      <a:pt x="1702" y="4351"/>
                      <a:pt x="1655" y="4398"/>
                      <a:pt x="1603" y="4445"/>
                    </a:cubicBezTo>
                    <a:cubicBezTo>
                      <a:pt x="1590" y="4458"/>
                      <a:pt x="1571" y="4473"/>
                      <a:pt x="1548" y="4486"/>
                    </a:cubicBezTo>
                    <a:cubicBezTo>
                      <a:pt x="1496" y="4514"/>
                      <a:pt x="1436" y="4533"/>
                      <a:pt x="1367" y="4533"/>
                    </a:cubicBezTo>
                    <a:cubicBezTo>
                      <a:pt x="1348" y="4533"/>
                      <a:pt x="1324" y="4533"/>
                      <a:pt x="1305" y="4519"/>
                    </a:cubicBezTo>
                    <a:cubicBezTo>
                      <a:pt x="1288" y="4514"/>
                      <a:pt x="1278" y="4505"/>
                      <a:pt x="1273" y="4486"/>
                    </a:cubicBezTo>
                    <a:cubicBezTo>
                      <a:pt x="1269" y="4473"/>
                      <a:pt x="1269" y="4454"/>
                      <a:pt x="1273" y="4441"/>
                    </a:cubicBezTo>
                    <a:cubicBezTo>
                      <a:pt x="1278" y="4413"/>
                      <a:pt x="1288" y="4385"/>
                      <a:pt x="1297" y="4361"/>
                    </a:cubicBezTo>
                    <a:cubicBezTo>
                      <a:pt x="1316" y="4310"/>
                      <a:pt x="1333" y="4263"/>
                      <a:pt x="1357" y="4218"/>
                    </a:cubicBezTo>
                    <a:cubicBezTo>
                      <a:pt x="1440" y="4059"/>
                      <a:pt x="1543" y="3911"/>
                      <a:pt x="1655" y="3776"/>
                    </a:cubicBezTo>
                    <a:cubicBezTo>
                      <a:pt x="1674" y="3748"/>
                      <a:pt x="1696" y="3724"/>
                      <a:pt x="1715" y="3696"/>
                    </a:cubicBezTo>
                    <a:cubicBezTo>
                      <a:pt x="1747" y="3664"/>
                      <a:pt x="1775" y="3626"/>
                      <a:pt x="1803" y="3594"/>
                    </a:cubicBezTo>
                    <a:cubicBezTo>
                      <a:pt x="1841" y="3553"/>
                      <a:pt x="1878" y="3510"/>
                      <a:pt x="1915" y="3469"/>
                    </a:cubicBezTo>
                    <a:cubicBezTo>
                      <a:pt x="1934" y="3441"/>
                      <a:pt x="1957" y="3418"/>
                      <a:pt x="1980" y="3394"/>
                    </a:cubicBezTo>
                    <a:cubicBezTo>
                      <a:pt x="2003" y="3366"/>
                      <a:pt x="2026" y="3338"/>
                      <a:pt x="2050" y="3310"/>
                    </a:cubicBezTo>
                    <a:cubicBezTo>
                      <a:pt x="2078" y="3274"/>
                      <a:pt x="2105" y="3236"/>
                      <a:pt x="2138" y="3203"/>
                    </a:cubicBezTo>
                    <a:cubicBezTo>
                      <a:pt x="2161" y="3175"/>
                      <a:pt x="2185" y="3143"/>
                      <a:pt x="2213" y="3115"/>
                    </a:cubicBezTo>
                    <a:cubicBezTo>
                      <a:pt x="2259" y="3050"/>
                      <a:pt x="2310" y="2990"/>
                      <a:pt x="2361" y="2924"/>
                    </a:cubicBezTo>
                    <a:cubicBezTo>
                      <a:pt x="2399" y="2879"/>
                      <a:pt x="2440" y="2832"/>
                      <a:pt x="2477" y="2780"/>
                    </a:cubicBezTo>
                    <a:cubicBezTo>
                      <a:pt x="2496" y="2757"/>
                      <a:pt x="2519" y="2734"/>
                      <a:pt x="2538" y="2706"/>
                    </a:cubicBezTo>
                    <a:cubicBezTo>
                      <a:pt x="2580" y="2660"/>
                      <a:pt x="2622" y="2613"/>
                      <a:pt x="2663" y="2566"/>
                    </a:cubicBezTo>
                    <a:cubicBezTo>
                      <a:pt x="2789" y="2437"/>
                      <a:pt x="2919" y="2311"/>
                      <a:pt x="3040" y="2176"/>
                    </a:cubicBezTo>
                    <a:cubicBezTo>
                      <a:pt x="3077" y="2134"/>
                      <a:pt x="3114" y="2092"/>
                      <a:pt x="3152" y="2051"/>
                    </a:cubicBezTo>
                    <a:cubicBezTo>
                      <a:pt x="3156" y="2046"/>
                      <a:pt x="3156" y="2046"/>
                      <a:pt x="3161" y="2042"/>
                    </a:cubicBezTo>
                    <a:cubicBezTo>
                      <a:pt x="3184" y="2014"/>
                      <a:pt x="3208" y="1981"/>
                      <a:pt x="3236" y="1953"/>
                    </a:cubicBezTo>
                    <a:cubicBezTo>
                      <a:pt x="3268" y="1911"/>
                      <a:pt x="3300" y="1869"/>
                      <a:pt x="3333" y="1823"/>
                    </a:cubicBezTo>
                    <a:cubicBezTo>
                      <a:pt x="3380" y="1763"/>
                      <a:pt x="3425" y="1702"/>
                      <a:pt x="3468" y="1641"/>
                    </a:cubicBezTo>
                    <a:cubicBezTo>
                      <a:pt x="3524" y="1553"/>
                      <a:pt x="3579" y="1465"/>
                      <a:pt x="3612" y="1362"/>
                    </a:cubicBezTo>
                    <a:cubicBezTo>
                      <a:pt x="3626" y="1321"/>
                      <a:pt x="3640" y="1274"/>
                      <a:pt x="3644" y="1227"/>
                    </a:cubicBezTo>
                    <a:cubicBezTo>
                      <a:pt x="3648" y="1195"/>
                      <a:pt x="3648" y="1163"/>
                      <a:pt x="3635" y="1130"/>
                    </a:cubicBezTo>
                    <a:cubicBezTo>
                      <a:pt x="3621" y="1088"/>
                      <a:pt x="3593" y="1051"/>
                      <a:pt x="3551" y="1032"/>
                    </a:cubicBezTo>
                    <a:cubicBezTo>
                      <a:pt x="3528" y="1019"/>
                      <a:pt x="3505" y="1010"/>
                      <a:pt x="3481" y="1010"/>
                    </a:cubicBezTo>
                    <a:cubicBezTo>
                      <a:pt x="3458" y="1006"/>
                      <a:pt x="3435" y="1002"/>
                      <a:pt x="3412" y="1002"/>
                    </a:cubicBezTo>
                    <a:cubicBezTo>
                      <a:pt x="3403" y="1002"/>
                      <a:pt x="3393" y="1003"/>
                      <a:pt x="3384" y="1004"/>
                    </a:cubicBezTo>
                    <a:cubicBezTo>
                      <a:pt x="3296" y="1014"/>
                      <a:pt x="3217" y="1038"/>
                      <a:pt x="3142" y="1075"/>
                    </a:cubicBezTo>
                    <a:cubicBezTo>
                      <a:pt x="3021" y="1130"/>
                      <a:pt x="2910" y="1205"/>
                      <a:pt x="2803" y="1283"/>
                    </a:cubicBezTo>
                    <a:cubicBezTo>
                      <a:pt x="2766" y="1317"/>
                      <a:pt x="2724" y="1349"/>
                      <a:pt x="2682" y="1381"/>
                    </a:cubicBezTo>
                    <a:cubicBezTo>
                      <a:pt x="2635" y="1418"/>
                      <a:pt x="2594" y="1461"/>
                      <a:pt x="2547" y="1502"/>
                    </a:cubicBezTo>
                    <a:cubicBezTo>
                      <a:pt x="2510" y="1534"/>
                      <a:pt x="2483" y="1568"/>
                      <a:pt x="2449" y="1605"/>
                    </a:cubicBezTo>
                    <a:cubicBezTo>
                      <a:pt x="2412" y="1646"/>
                      <a:pt x="2375" y="1684"/>
                      <a:pt x="2343" y="1725"/>
                    </a:cubicBezTo>
                    <a:cubicBezTo>
                      <a:pt x="2287" y="1791"/>
                      <a:pt x="2232" y="1856"/>
                      <a:pt x="2180" y="1920"/>
                    </a:cubicBezTo>
                    <a:cubicBezTo>
                      <a:pt x="2133" y="1976"/>
                      <a:pt x="2092" y="2036"/>
                      <a:pt x="2050" y="2102"/>
                    </a:cubicBezTo>
                    <a:cubicBezTo>
                      <a:pt x="1966" y="2223"/>
                      <a:pt x="1891" y="2353"/>
                      <a:pt x="1818" y="2483"/>
                    </a:cubicBezTo>
                    <a:cubicBezTo>
                      <a:pt x="1729" y="2628"/>
                      <a:pt x="1646" y="2772"/>
                      <a:pt x="1562" y="2920"/>
                    </a:cubicBezTo>
                    <a:cubicBezTo>
                      <a:pt x="1501" y="3023"/>
                      <a:pt x="1440" y="3124"/>
                      <a:pt x="1380" y="3227"/>
                    </a:cubicBezTo>
                    <a:cubicBezTo>
                      <a:pt x="1352" y="3278"/>
                      <a:pt x="1320" y="3334"/>
                      <a:pt x="1283" y="3385"/>
                    </a:cubicBezTo>
                    <a:cubicBezTo>
                      <a:pt x="1250" y="3441"/>
                      <a:pt x="1213" y="3497"/>
                      <a:pt x="1172" y="3548"/>
                    </a:cubicBezTo>
                    <a:cubicBezTo>
                      <a:pt x="1129" y="3604"/>
                      <a:pt x="1088" y="3660"/>
                      <a:pt x="1037" y="3710"/>
                    </a:cubicBezTo>
                    <a:cubicBezTo>
                      <a:pt x="1032" y="3715"/>
                      <a:pt x="1022" y="3724"/>
                      <a:pt x="1018" y="3733"/>
                    </a:cubicBezTo>
                    <a:cubicBezTo>
                      <a:pt x="981" y="3780"/>
                      <a:pt x="938" y="3817"/>
                      <a:pt x="893" y="3855"/>
                    </a:cubicBezTo>
                    <a:cubicBezTo>
                      <a:pt x="878" y="3864"/>
                      <a:pt x="865" y="3868"/>
                      <a:pt x="846" y="3873"/>
                    </a:cubicBezTo>
                    <a:cubicBezTo>
                      <a:pt x="837" y="3877"/>
                      <a:pt x="827" y="3883"/>
                      <a:pt x="813" y="3883"/>
                    </a:cubicBezTo>
                    <a:cubicBezTo>
                      <a:pt x="790" y="3877"/>
                      <a:pt x="776" y="3868"/>
                      <a:pt x="762" y="3845"/>
                    </a:cubicBezTo>
                    <a:cubicBezTo>
                      <a:pt x="753" y="3821"/>
                      <a:pt x="743" y="3804"/>
                      <a:pt x="743" y="3780"/>
                    </a:cubicBezTo>
                    <a:cubicBezTo>
                      <a:pt x="734" y="3733"/>
                      <a:pt x="734" y="3692"/>
                      <a:pt x="739" y="3650"/>
                    </a:cubicBezTo>
                    <a:cubicBezTo>
                      <a:pt x="748" y="3529"/>
                      <a:pt x="776" y="3409"/>
                      <a:pt x="799" y="3291"/>
                    </a:cubicBezTo>
                    <a:cubicBezTo>
                      <a:pt x="831" y="3158"/>
                      <a:pt x="883" y="3027"/>
                      <a:pt x="943" y="2907"/>
                    </a:cubicBezTo>
                    <a:cubicBezTo>
                      <a:pt x="1018" y="2762"/>
                      <a:pt x="1097" y="2622"/>
                      <a:pt x="1185" y="2488"/>
                    </a:cubicBezTo>
                    <a:cubicBezTo>
                      <a:pt x="1222" y="2437"/>
                      <a:pt x="1260" y="2390"/>
                      <a:pt x="1301" y="2339"/>
                    </a:cubicBezTo>
                    <a:cubicBezTo>
                      <a:pt x="1329" y="2306"/>
                      <a:pt x="1357" y="2274"/>
                      <a:pt x="1385" y="2242"/>
                    </a:cubicBezTo>
                    <a:cubicBezTo>
                      <a:pt x="1436" y="2176"/>
                      <a:pt x="1492" y="2116"/>
                      <a:pt x="1548" y="2060"/>
                    </a:cubicBezTo>
                    <a:cubicBezTo>
                      <a:pt x="1627" y="1981"/>
                      <a:pt x="1702" y="1902"/>
                      <a:pt x="1785" y="1832"/>
                    </a:cubicBezTo>
                    <a:cubicBezTo>
                      <a:pt x="1845" y="1772"/>
                      <a:pt x="1906" y="1712"/>
                      <a:pt x="1962" y="1651"/>
                    </a:cubicBezTo>
                    <a:cubicBezTo>
                      <a:pt x="2013" y="1586"/>
                      <a:pt x="2073" y="1534"/>
                      <a:pt x="2124" y="1470"/>
                    </a:cubicBezTo>
                    <a:cubicBezTo>
                      <a:pt x="2152" y="1437"/>
                      <a:pt x="2180" y="1409"/>
                      <a:pt x="2204" y="1377"/>
                    </a:cubicBezTo>
                    <a:cubicBezTo>
                      <a:pt x="2249" y="1317"/>
                      <a:pt x="2301" y="1261"/>
                      <a:pt x="2352" y="1210"/>
                    </a:cubicBezTo>
                    <a:cubicBezTo>
                      <a:pt x="2393" y="1167"/>
                      <a:pt x="2431" y="1130"/>
                      <a:pt x="2473" y="1084"/>
                    </a:cubicBezTo>
                    <a:cubicBezTo>
                      <a:pt x="2543" y="1014"/>
                      <a:pt x="2616" y="944"/>
                      <a:pt x="2687" y="865"/>
                    </a:cubicBezTo>
                    <a:cubicBezTo>
                      <a:pt x="2734" y="815"/>
                      <a:pt x="2784" y="763"/>
                      <a:pt x="2831" y="712"/>
                    </a:cubicBezTo>
                    <a:cubicBezTo>
                      <a:pt x="2886" y="647"/>
                      <a:pt x="2947" y="586"/>
                      <a:pt x="2998" y="521"/>
                    </a:cubicBezTo>
                    <a:cubicBezTo>
                      <a:pt x="3026" y="480"/>
                      <a:pt x="3054" y="438"/>
                      <a:pt x="3077" y="391"/>
                    </a:cubicBezTo>
                    <a:cubicBezTo>
                      <a:pt x="3114" y="313"/>
                      <a:pt x="3119" y="223"/>
                      <a:pt x="3086" y="126"/>
                    </a:cubicBezTo>
                    <a:cubicBezTo>
                      <a:pt x="3077" y="103"/>
                      <a:pt x="3063" y="79"/>
                      <a:pt x="3045" y="62"/>
                    </a:cubicBezTo>
                    <a:cubicBezTo>
                      <a:pt x="2998" y="10"/>
                      <a:pt x="2942" y="0"/>
                      <a:pt x="28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1" name="Google Shape;911;p22"/>
              <p:cNvSpPr/>
              <p:nvPr/>
            </p:nvSpPr>
            <p:spPr>
              <a:xfrm>
                <a:off x="1312947" y="4302557"/>
                <a:ext cx="314789" cy="308414"/>
              </a:xfrm>
              <a:custGeom>
                <a:rect b="b" l="l" r="r" t="t"/>
                <a:pathLst>
                  <a:path extrusionOk="0" h="6482" w="6616">
                    <a:moveTo>
                      <a:pt x="1002" y="0"/>
                    </a:moveTo>
                    <a:cubicBezTo>
                      <a:pt x="927" y="0"/>
                      <a:pt x="853" y="8"/>
                      <a:pt x="777" y="23"/>
                    </a:cubicBezTo>
                    <a:cubicBezTo>
                      <a:pt x="647" y="56"/>
                      <a:pt x="531" y="117"/>
                      <a:pt x="438" y="209"/>
                    </a:cubicBezTo>
                    <a:cubicBezTo>
                      <a:pt x="372" y="274"/>
                      <a:pt x="322" y="353"/>
                      <a:pt x="271" y="432"/>
                    </a:cubicBezTo>
                    <a:cubicBezTo>
                      <a:pt x="192" y="572"/>
                      <a:pt x="131" y="720"/>
                      <a:pt x="80" y="870"/>
                    </a:cubicBezTo>
                    <a:cubicBezTo>
                      <a:pt x="20" y="1065"/>
                      <a:pt x="1" y="1265"/>
                      <a:pt x="29" y="1464"/>
                    </a:cubicBezTo>
                    <a:cubicBezTo>
                      <a:pt x="52" y="1674"/>
                      <a:pt x="103" y="1878"/>
                      <a:pt x="164" y="2082"/>
                    </a:cubicBezTo>
                    <a:cubicBezTo>
                      <a:pt x="256" y="2380"/>
                      <a:pt x="372" y="2673"/>
                      <a:pt x="522" y="2947"/>
                    </a:cubicBezTo>
                    <a:cubicBezTo>
                      <a:pt x="605" y="3106"/>
                      <a:pt x="698" y="3258"/>
                      <a:pt x="796" y="3408"/>
                    </a:cubicBezTo>
                    <a:cubicBezTo>
                      <a:pt x="880" y="3528"/>
                      <a:pt x="964" y="3654"/>
                      <a:pt x="1056" y="3770"/>
                    </a:cubicBezTo>
                    <a:cubicBezTo>
                      <a:pt x="1135" y="3872"/>
                      <a:pt x="1209" y="3975"/>
                      <a:pt x="1288" y="4077"/>
                    </a:cubicBezTo>
                    <a:cubicBezTo>
                      <a:pt x="1359" y="4161"/>
                      <a:pt x="1423" y="4245"/>
                      <a:pt x="1494" y="4328"/>
                    </a:cubicBezTo>
                    <a:cubicBezTo>
                      <a:pt x="1563" y="4416"/>
                      <a:pt x="1633" y="4496"/>
                      <a:pt x="1702" y="4579"/>
                    </a:cubicBezTo>
                    <a:cubicBezTo>
                      <a:pt x="1726" y="4607"/>
                      <a:pt x="1749" y="4635"/>
                      <a:pt x="1772" y="4663"/>
                    </a:cubicBezTo>
                    <a:cubicBezTo>
                      <a:pt x="1818" y="4719"/>
                      <a:pt x="1865" y="4779"/>
                      <a:pt x="1912" y="4835"/>
                    </a:cubicBezTo>
                    <a:cubicBezTo>
                      <a:pt x="1962" y="4895"/>
                      <a:pt x="2013" y="4955"/>
                      <a:pt x="2065" y="5011"/>
                    </a:cubicBezTo>
                    <a:cubicBezTo>
                      <a:pt x="2093" y="5044"/>
                      <a:pt x="2116" y="5071"/>
                      <a:pt x="2140" y="5099"/>
                    </a:cubicBezTo>
                    <a:cubicBezTo>
                      <a:pt x="2172" y="5137"/>
                      <a:pt x="2204" y="5174"/>
                      <a:pt x="2237" y="5216"/>
                    </a:cubicBezTo>
                    <a:cubicBezTo>
                      <a:pt x="2269" y="5253"/>
                      <a:pt x="2302" y="5290"/>
                      <a:pt x="2335" y="5328"/>
                    </a:cubicBezTo>
                    <a:cubicBezTo>
                      <a:pt x="2376" y="5374"/>
                      <a:pt x="2418" y="5425"/>
                      <a:pt x="2464" y="5472"/>
                    </a:cubicBezTo>
                    <a:cubicBezTo>
                      <a:pt x="2646" y="5663"/>
                      <a:pt x="2832" y="5852"/>
                      <a:pt x="3032" y="6025"/>
                    </a:cubicBezTo>
                    <a:cubicBezTo>
                      <a:pt x="3088" y="6071"/>
                      <a:pt x="3139" y="6118"/>
                      <a:pt x="3189" y="6159"/>
                    </a:cubicBezTo>
                    <a:cubicBezTo>
                      <a:pt x="3269" y="6225"/>
                      <a:pt x="3343" y="6281"/>
                      <a:pt x="3423" y="6337"/>
                    </a:cubicBezTo>
                    <a:cubicBezTo>
                      <a:pt x="3474" y="6369"/>
                      <a:pt x="3524" y="6401"/>
                      <a:pt x="3575" y="6429"/>
                    </a:cubicBezTo>
                    <a:cubicBezTo>
                      <a:pt x="3622" y="6453"/>
                      <a:pt x="3674" y="6476"/>
                      <a:pt x="3725" y="6481"/>
                    </a:cubicBezTo>
                    <a:cubicBezTo>
                      <a:pt x="3732" y="6481"/>
                      <a:pt x="3740" y="6482"/>
                      <a:pt x="3747" y="6482"/>
                    </a:cubicBezTo>
                    <a:cubicBezTo>
                      <a:pt x="3819" y="6482"/>
                      <a:pt x="3870" y="6441"/>
                      <a:pt x="3887" y="6364"/>
                    </a:cubicBezTo>
                    <a:cubicBezTo>
                      <a:pt x="3892" y="6337"/>
                      <a:pt x="3892" y="6309"/>
                      <a:pt x="3887" y="6281"/>
                    </a:cubicBezTo>
                    <a:cubicBezTo>
                      <a:pt x="3878" y="6215"/>
                      <a:pt x="3854" y="6150"/>
                      <a:pt x="3822" y="6094"/>
                    </a:cubicBezTo>
                    <a:cubicBezTo>
                      <a:pt x="3790" y="6039"/>
                      <a:pt x="3753" y="5983"/>
                      <a:pt x="3719" y="5932"/>
                    </a:cubicBezTo>
                    <a:cubicBezTo>
                      <a:pt x="3599" y="5755"/>
                      <a:pt x="3483" y="5573"/>
                      <a:pt x="3343" y="5412"/>
                    </a:cubicBezTo>
                    <a:cubicBezTo>
                      <a:pt x="3301" y="5365"/>
                      <a:pt x="3260" y="5318"/>
                      <a:pt x="3217" y="5272"/>
                    </a:cubicBezTo>
                    <a:cubicBezTo>
                      <a:pt x="3153" y="5202"/>
                      <a:pt x="3088" y="5137"/>
                      <a:pt x="3022" y="5067"/>
                    </a:cubicBezTo>
                    <a:cubicBezTo>
                      <a:pt x="2902" y="4938"/>
                      <a:pt x="2777" y="4816"/>
                      <a:pt x="2655" y="4691"/>
                    </a:cubicBezTo>
                    <a:cubicBezTo>
                      <a:pt x="2516" y="4541"/>
                      <a:pt x="2367" y="4398"/>
                      <a:pt x="2232" y="4245"/>
                    </a:cubicBezTo>
                    <a:cubicBezTo>
                      <a:pt x="2176" y="4179"/>
                      <a:pt x="2121" y="4114"/>
                      <a:pt x="2060" y="4049"/>
                    </a:cubicBezTo>
                    <a:cubicBezTo>
                      <a:pt x="2005" y="3984"/>
                      <a:pt x="1944" y="3914"/>
                      <a:pt x="1884" y="3850"/>
                    </a:cubicBezTo>
                    <a:cubicBezTo>
                      <a:pt x="1828" y="3784"/>
                      <a:pt x="1767" y="3719"/>
                      <a:pt x="1711" y="3654"/>
                    </a:cubicBezTo>
                    <a:cubicBezTo>
                      <a:pt x="1661" y="3599"/>
                      <a:pt x="1610" y="3543"/>
                      <a:pt x="1558" y="3487"/>
                    </a:cubicBezTo>
                    <a:cubicBezTo>
                      <a:pt x="1554" y="3482"/>
                      <a:pt x="1549" y="3477"/>
                      <a:pt x="1544" y="3473"/>
                    </a:cubicBezTo>
                    <a:cubicBezTo>
                      <a:pt x="1488" y="3408"/>
                      <a:pt x="1432" y="3348"/>
                      <a:pt x="1376" y="3282"/>
                    </a:cubicBezTo>
                    <a:cubicBezTo>
                      <a:pt x="1344" y="3249"/>
                      <a:pt x="1312" y="3213"/>
                      <a:pt x="1279" y="3175"/>
                    </a:cubicBezTo>
                    <a:cubicBezTo>
                      <a:pt x="1205" y="3078"/>
                      <a:pt x="1135" y="2979"/>
                      <a:pt x="1075" y="2878"/>
                    </a:cubicBezTo>
                    <a:cubicBezTo>
                      <a:pt x="1024" y="2794"/>
                      <a:pt x="973" y="2711"/>
                      <a:pt x="936" y="2617"/>
                    </a:cubicBezTo>
                    <a:cubicBezTo>
                      <a:pt x="902" y="2543"/>
                      <a:pt x="880" y="2460"/>
                      <a:pt x="870" y="2376"/>
                    </a:cubicBezTo>
                    <a:cubicBezTo>
                      <a:pt x="870" y="2333"/>
                      <a:pt x="870" y="2292"/>
                      <a:pt x="889" y="2254"/>
                    </a:cubicBezTo>
                    <a:cubicBezTo>
                      <a:pt x="897" y="2230"/>
                      <a:pt x="912" y="2217"/>
                      <a:pt x="937" y="2217"/>
                    </a:cubicBezTo>
                    <a:cubicBezTo>
                      <a:pt x="941" y="2217"/>
                      <a:pt x="945" y="2217"/>
                      <a:pt x="949" y="2217"/>
                    </a:cubicBezTo>
                    <a:cubicBezTo>
                      <a:pt x="958" y="2222"/>
                      <a:pt x="968" y="2222"/>
                      <a:pt x="981" y="2226"/>
                    </a:cubicBezTo>
                    <a:cubicBezTo>
                      <a:pt x="1019" y="2241"/>
                      <a:pt x="1056" y="2260"/>
                      <a:pt x="1089" y="2282"/>
                    </a:cubicBezTo>
                    <a:cubicBezTo>
                      <a:pt x="1224" y="2357"/>
                      <a:pt x="1344" y="2445"/>
                      <a:pt x="1470" y="2533"/>
                    </a:cubicBezTo>
                    <a:cubicBezTo>
                      <a:pt x="1526" y="2580"/>
                      <a:pt x="1582" y="2627"/>
                      <a:pt x="1637" y="2668"/>
                    </a:cubicBezTo>
                    <a:cubicBezTo>
                      <a:pt x="1702" y="2715"/>
                      <a:pt x="1762" y="2771"/>
                      <a:pt x="1823" y="2822"/>
                    </a:cubicBezTo>
                    <a:cubicBezTo>
                      <a:pt x="1893" y="2887"/>
                      <a:pt x="1962" y="2952"/>
                      <a:pt x="2032" y="3017"/>
                    </a:cubicBezTo>
                    <a:cubicBezTo>
                      <a:pt x="2037" y="3022"/>
                      <a:pt x="2041" y="3026"/>
                      <a:pt x="2046" y="3031"/>
                    </a:cubicBezTo>
                    <a:cubicBezTo>
                      <a:pt x="2107" y="3087"/>
                      <a:pt x="2172" y="3147"/>
                      <a:pt x="2237" y="3203"/>
                    </a:cubicBezTo>
                    <a:cubicBezTo>
                      <a:pt x="2279" y="3241"/>
                      <a:pt x="2325" y="3282"/>
                      <a:pt x="2367" y="3320"/>
                    </a:cubicBezTo>
                    <a:cubicBezTo>
                      <a:pt x="2399" y="3348"/>
                      <a:pt x="2427" y="3376"/>
                      <a:pt x="2460" y="3398"/>
                    </a:cubicBezTo>
                    <a:cubicBezTo>
                      <a:pt x="2498" y="3431"/>
                      <a:pt x="2539" y="3464"/>
                      <a:pt x="2576" y="3500"/>
                    </a:cubicBezTo>
                    <a:cubicBezTo>
                      <a:pt x="2614" y="3528"/>
                      <a:pt x="2651" y="3561"/>
                      <a:pt x="2687" y="3593"/>
                    </a:cubicBezTo>
                    <a:cubicBezTo>
                      <a:pt x="2739" y="3640"/>
                      <a:pt x="2790" y="3687"/>
                      <a:pt x="2846" y="3733"/>
                    </a:cubicBezTo>
                    <a:cubicBezTo>
                      <a:pt x="2966" y="3850"/>
                      <a:pt x="3073" y="3970"/>
                      <a:pt x="3189" y="4091"/>
                    </a:cubicBezTo>
                    <a:cubicBezTo>
                      <a:pt x="3189" y="4091"/>
                      <a:pt x="3195" y="4095"/>
                      <a:pt x="3195" y="4101"/>
                    </a:cubicBezTo>
                    <a:cubicBezTo>
                      <a:pt x="3241" y="4151"/>
                      <a:pt x="3288" y="4202"/>
                      <a:pt x="3329" y="4254"/>
                    </a:cubicBezTo>
                    <a:cubicBezTo>
                      <a:pt x="3376" y="4305"/>
                      <a:pt x="3423" y="4352"/>
                      <a:pt x="3468" y="4402"/>
                    </a:cubicBezTo>
                    <a:cubicBezTo>
                      <a:pt x="3496" y="4435"/>
                      <a:pt x="3524" y="4468"/>
                      <a:pt x="3552" y="4500"/>
                    </a:cubicBezTo>
                    <a:cubicBezTo>
                      <a:pt x="3618" y="4575"/>
                      <a:pt x="3683" y="4649"/>
                      <a:pt x="3747" y="4723"/>
                    </a:cubicBezTo>
                    <a:cubicBezTo>
                      <a:pt x="3809" y="4792"/>
                      <a:pt x="3873" y="4867"/>
                      <a:pt x="3938" y="4938"/>
                    </a:cubicBezTo>
                    <a:cubicBezTo>
                      <a:pt x="4036" y="5035"/>
                      <a:pt x="4129" y="5137"/>
                      <a:pt x="4231" y="5225"/>
                    </a:cubicBezTo>
                    <a:cubicBezTo>
                      <a:pt x="4292" y="5277"/>
                      <a:pt x="4356" y="5322"/>
                      <a:pt x="4422" y="5365"/>
                    </a:cubicBezTo>
                    <a:cubicBezTo>
                      <a:pt x="4483" y="5402"/>
                      <a:pt x="4543" y="5434"/>
                      <a:pt x="4607" y="5453"/>
                    </a:cubicBezTo>
                    <a:cubicBezTo>
                      <a:pt x="4628" y="5459"/>
                      <a:pt x="4648" y="5464"/>
                      <a:pt x="4670" y="5464"/>
                    </a:cubicBezTo>
                    <a:cubicBezTo>
                      <a:pt x="4678" y="5464"/>
                      <a:pt x="4687" y="5463"/>
                      <a:pt x="4696" y="5462"/>
                    </a:cubicBezTo>
                    <a:cubicBezTo>
                      <a:pt x="4738" y="5457"/>
                      <a:pt x="4770" y="5440"/>
                      <a:pt x="4794" y="5397"/>
                    </a:cubicBezTo>
                    <a:cubicBezTo>
                      <a:pt x="4813" y="5369"/>
                      <a:pt x="4817" y="5337"/>
                      <a:pt x="4822" y="5305"/>
                    </a:cubicBezTo>
                    <a:cubicBezTo>
                      <a:pt x="4822" y="5272"/>
                      <a:pt x="4822" y="5244"/>
                      <a:pt x="4817" y="5211"/>
                    </a:cubicBezTo>
                    <a:cubicBezTo>
                      <a:pt x="4798" y="5105"/>
                      <a:pt x="4751" y="5011"/>
                      <a:pt x="4696" y="4923"/>
                    </a:cubicBezTo>
                    <a:cubicBezTo>
                      <a:pt x="4618" y="4803"/>
                      <a:pt x="4524" y="4691"/>
                      <a:pt x="4431" y="4575"/>
                    </a:cubicBezTo>
                    <a:cubicBezTo>
                      <a:pt x="4375" y="4505"/>
                      <a:pt x="4320" y="4435"/>
                      <a:pt x="4259" y="4365"/>
                    </a:cubicBezTo>
                    <a:cubicBezTo>
                      <a:pt x="4204" y="4296"/>
                      <a:pt x="4143" y="4226"/>
                      <a:pt x="4082" y="4157"/>
                    </a:cubicBezTo>
                    <a:cubicBezTo>
                      <a:pt x="4013" y="4082"/>
                      <a:pt x="3943" y="4007"/>
                      <a:pt x="3869" y="3938"/>
                    </a:cubicBezTo>
                    <a:cubicBezTo>
                      <a:pt x="3762" y="3826"/>
                      <a:pt x="3655" y="3719"/>
                      <a:pt x="3543" y="3612"/>
                    </a:cubicBezTo>
                    <a:cubicBezTo>
                      <a:pt x="3478" y="3552"/>
                      <a:pt x="3408" y="3492"/>
                      <a:pt x="3343" y="3431"/>
                    </a:cubicBezTo>
                    <a:cubicBezTo>
                      <a:pt x="3339" y="3426"/>
                      <a:pt x="3339" y="3426"/>
                      <a:pt x="3334" y="3421"/>
                    </a:cubicBezTo>
                    <a:cubicBezTo>
                      <a:pt x="3288" y="3380"/>
                      <a:pt x="3241" y="3342"/>
                      <a:pt x="3195" y="3301"/>
                    </a:cubicBezTo>
                    <a:cubicBezTo>
                      <a:pt x="3148" y="3258"/>
                      <a:pt x="3097" y="3213"/>
                      <a:pt x="3050" y="3170"/>
                    </a:cubicBezTo>
                    <a:cubicBezTo>
                      <a:pt x="3045" y="3166"/>
                      <a:pt x="3041" y="3161"/>
                      <a:pt x="3037" y="3161"/>
                    </a:cubicBezTo>
                    <a:cubicBezTo>
                      <a:pt x="2990" y="3119"/>
                      <a:pt x="2948" y="3082"/>
                      <a:pt x="2902" y="3041"/>
                    </a:cubicBezTo>
                    <a:cubicBezTo>
                      <a:pt x="2860" y="3003"/>
                      <a:pt x="2818" y="2966"/>
                      <a:pt x="2777" y="2934"/>
                    </a:cubicBezTo>
                    <a:cubicBezTo>
                      <a:pt x="2753" y="2910"/>
                      <a:pt x="2725" y="2887"/>
                      <a:pt x="2697" y="2863"/>
                    </a:cubicBezTo>
                    <a:cubicBezTo>
                      <a:pt x="2642" y="2812"/>
                      <a:pt x="2581" y="2766"/>
                      <a:pt x="2526" y="2720"/>
                    </a:cubicBezTo>
                    <a:cubicBezTo>
                      <a:pt x="2464" y="2668"/>
                      <a:pt x="2404" y="2617"/>
                      <a:pt x="2344" y="2567"/>
                    </a:cubicBezTo>
                    <a:cubicBezTo>
                      <a:pt x="2320" y="2543"/>
                      <a:pt x="2292" y="2520"/>
                      <a:pt x="2264" y="2496"/>
                    </a:cubicBezTo>
                    <a:cubicBezTo>
                      <a:pt x="2223" y="2460"/>
                      <a:pt x="2181" y="2427"/>
                      <a:pt x="2135" y="2389"/>
                    </a:cubicBezTo>
                    <a:cubicBezTo>
                      <a:pt x="2097" y="2357"/>
                      <a:pt x="2060" y="2320"/>
                      <a:pt x="2024" y="2288"/>
                    </a:cubicBezTo>
                    <a:cubicBezTo>
                      <a:pt x="1962" y="2236"/>
                      <a:pt x="1902" y="2185"/>
                      <a:pt x="1842" y="2134"/>
                    </a:cubicBezTo>
                    <a:cubicBezTo>
                      <a:pt x="1786" y="2087"/>
                      <a:pt x="1730" y="2037"/>
                      <a:pt x="1670" y="1990"/>
                    </a:cubicBezTo>
                    <a:cubicBezTo>
                      <a:pt x="1605" y="1939"/>
                      <a:pt x="1544" y="1878"/>
                      <a:pt x="1488" y="1818"/>
                    </a:cubicBezTo>
                    <a:cubicBezTo>
                      <a:pt x="1470" y="1799"/>
                      <a:pt x="1451" y="1776"/>
                      <a:pt x="1438" y="1752"/>
                    </a:cubicBezTo>
                    <a:cubicBezTo>
                      <a:pt x="1395" y="1687"/>
                      <a:pt x="1372" y="1618"/>
                      <a:pt x="1363" y="1544"/>
                    </a:cubicBezTo>
                    <a:cubicBezTo>
                      <a:pt x="1359" y="1520"/>
                      <a:pt x="1359" y="1497"/>
                      <a:pt x="1367" y="1473"/>
                    </a:cubicBezTo>
                    <a:cubicBezTo>
                      <a:pt x="1372" y="1460"/>
                      <a:pt x="1382" y="1451"/>
                      <a:pt x="1400" y="1445"/>
                    </a:cubicBezTo>
                    <a:cubicBezTo>
                      <a:pt x="1405" y="1444"/>
                      <a:pt x="1411" y="1444"/>
                      <a:pt x="1416" y="1444"/>
                    </a:cubicBezTo>
                    <a:cubicBezTo>
                      <a:pt x="1430" y="1444"/>
                      <a:pt x="1443" y="1447"/>
                      <a:pt x="1456" y="1451"/>
                    </a:cubicBezTo>
                    <a:cubicBezTo>
                      <a:pt x="1488" y="1460"/>
                      <a:pt x="1516" y="1469"/>
                      <a:pt x="1549" y="1483"/>
                    </a:cubicBezTo>
                    <a:cubicBezTo>
                      <a:pt x="1605" y="1511"/>
                      <a:pt x="1661" y="1539"/>
                      <a:pt x="1711" y="1571"/>
                    </a:cubicBezTo>
                    <a:cubicBezTo>
                      <a:pt x="1902" y="1683"/>
                      <a:pt x="2079" y="1814"/>
                      <a:pt x="2247" y="1953"/>
                    </a:cubicBezTo>
                    <a:cubicBezTo>
                      <a:pt x="2275" y="1981"/>
                      <a:pt x="2307" y="2009"/>
                      <a:pt x="2339" y="2031"/>
                    </a:cubicBezTo>
                    <a:cubicBezTo>
                      <a:pt x="2381" y="2069"/>
                      <a:pt x="2423" y="2106"/>
                      <a:pt x="2464" y="2143"/>
                    </a:cubicBezTo>
                    <a:cubicBezTo>
                      <a:pt x="2516" y="2190"/>
                      <a:pt x="2567" y="2236"/>
                      <a:pt x="2618" y="2282"/>
                    </a:cubicBezTo>
                    <a:cubicBezTo>
                      <a:pt x="2646" y="2306"/>
                      <a:pt x="2678" y="2333"/>
                      <a:pt x="2706" y="2361"/>
                    </a:cubicBezTo>
                    <a:cubicBezTo>
                      <a:pt x="2743" y="2394"/>
                      <a:pt x="2777" y="2422"/>
                      <a:pt x="2813" y="2450"/>
                    </a:cubicBezTo>
                    <a:cubicBezTo>
                      <a:pt x="2855" y="2487"/>
                      <a:pt x="2897" y="2524"/>
                      <a:pt x="2938" y="2561"/>
                    </a:cubicBezTo>
                    <a:cubicBezTo>
                      <a:pt x="2976" y="2595"/>
                      <a:pt x="3009" y="2622"/>
                      <a:pt x="3045" y="2655"/>
                    </a:cubicBezTo>
                    <a:cubicBezTo>
                      <a:pt x="3125" y="2720"/>
                      <a:pt x="3199" y="2780"/>
                      <a:pt x="3279" y="2846"/>
                    </a:cubicBezTo>
                    <a:cubicBezTo>
                      <a:pt x="3334" y="2891"/>
                      <a:pt x="3390" y="2943"/>
                      <a:pt x="3450" y="2994"/>
                    </a:cubicBezTo>
                    <a:cubicBezTo>
                      <a:pt x="3483" y="3017"/>
                      <a:pt x="3511" y="3045"/>
                      <a:pt x="3543" y="3073"/>
                    </a:cubicBezTo>
                    <a:cubicBezTo>
                      <a:pt x="3599" y="3125"/>
                      <a:pt x="3659" y="3175"/>
                      <a:pt x="3715" y="3226"/>
                    </a:cubicBezTo>
                    <a:cubicBezTo>
                      <a:pt x="3873" y="3380"/>
                      <a:pt x="4026" y="3543"/>
                      <a:pt x="4194" y="3691"/>
                    </a:cubicBezTo>
                    <a:cubicBezTo>
                      <a:pt x="4245" y="3743"/>
                      <a:pt x="4296" y="3788"/>
                      <a:pt x="4348" y="3835"/>
                    </a:cubicBezTo>
                    <a:cubicBezTo>
                      <a:pt x="4352" y="3840"/>
                      <a:pt x="4356" y="3840"/>
                      <a:pt x="4356" y="3844"/>
                    </a:cubicBezTo>
                    <a:cubicBezTo>
                      <a:pt x="4394" y="3872"/>
                      <a:pt x="4431" y="3905"/>
                      <a:pt x="4468" y="3938"/>
                    </a:cubicBezTo>
                    <a:cubicBezTo>
                      <a:pt x="4519" y="3979"/>
                      <a:pt x="4571" y="4022"/>
                      <a:pt x="4622" y="4063"/>
                    </a:cubicBezTo>
                    <a:cubicBezTo>
                      <a:pt x="4696" y="4123"/>
                      <a:pt x="4770" y="4179"/>
                      <a:pt x="4845" y="4235"/>
                    </a:cubicBezTo>
                    <a:cubicBezTo>
                      <a:pt x="4947" y="4309"/>
                      <a:pt x="5054" y="4380"/>
                      <a:pt x="5175" y="4430"/>
                    </a:cubicBezTo>
                    <a:cubicBezTo>
                      <a:pt x="5226" y="4453"/>
                      <a:pt x="5272" y="4472"/>
                      <a:pt x="5328" y="4481"/>
                    </a:cubicBezTo>
                    <a:cubicBezTo>
                      <a:pt x="5348" y="4487"/>
                      <a:pt x="5369" y="4491"/>
                      <a:pt x="5392" y="4491"/>
                    </a:cubicBezTo>
                    <a:cubicBezTo>
                      <a:pt x="5406" y="4491"/>
                      <a:pt x="5421" y="4490"/>
                      <a:pt x="5435" y="4486"/>
                    </a:cubicBezTo>
                    <a:cubicBezTo>
                      <a:pt x="5482" y="4472"/>
                      <a:pt x="5519" y="4444"/>
                      <a:pt x="5538" y="4402"/>
                    </a:cubicBezTo>
                    <a:cubicBezTo>
                      <a:pt x="5547" y="4380"/>
                      <a:pt x="5551" y="4352"/>
                      <a:pt x="5556" y="4328"/>
                    </a:cubicBezTo>
                    <a:cubicBezTo>
                      <a:pt x="5556" y="4290"/>
                      <a:pt x="5556" y="4254"/>
                      <a:pt x="5547" y="4217"/>
                    </a:cubicBezTo>
                    <a:cubicBezTo>
                      <a:pt x="5528" y="4119"/>
                      <a:pt x="5491" y="4026"/>
                      <a:pt x="5444" y="3942"/>
                    </a:cubicBezTo>
                    <a:cubicBezTo>
                      <a:pt x="5365" y="3798"/>
                      <a:pt x="5268" y="3663"/>
                      <a:pt x="5165" y="3537"/>
                    </a:cubicBezTo>
                    <a:cubicBezTo>
                      <a:pt x="5124" y="3487"/>
                      <a:pt x="5082" y="3436"/>
                      <a:pt x="5040" y="3389"/>
                    </a:cubicBezTo>
                    <a:cubicBezTo>
                      <a:pt x="4994" y="3333"/>
                      <a:pt x="4942" y="3277"/>
                      <a:pt x="4891" y="3222"/>
                    </a:cubicBezTo>
                    <a:cubicBezTo>
                      <a:pt x="4850" y="3180"/>
                      <a:pt x="4807" y="3138"/>
                      <a:pt x="4766" y="3101"/>
                    </a:cubicBezTo>
                    <a:cubicBezTo>
                      <a:pt x="4715" y="3054"/>
                      <a:pt x="4668" y="3007"/>
                      <a:pt x="4618" y="2966"/>
                    </a:cubicBezTo>
                    <a:cubicBezTo>
                      <a:pt x="4538" y="2896"/>
                      <a:pt x="4459" y="2827"/>
                      <a:pt x="4380" y="2762"/>
                    </a:cubicBezTo>
                    <a:cubicBezTo>
                      <a:pt x="4311" y="2706"/>
                      <a:pt x="4236" y="2650"/>
                      <a:pt x="4161" y="2595"/>
                    </a:cubicBezTo>
                    <a:cubicBezTo>
                      <a:pt x="4013" y="2487"/>
                      <a:pt x="3859" y="2385"/>
                      <a:pt x="3706" y="2288"/>
                    </a:cubicBezTo>
                    <a:cubicBezTo>
                      <a:pt x="3534" y="2176"/>
                      <a:pt x="3362" y="2065"/>
                      <a:pt x="3189" y="1953"/>
                    </a:cubicBezTo>
                    <a:cubicBezTo>
                      <a:pt x="3069" y="1874"/>
                      <a:pt x="2944" y="1795"/>
                      <a:pt x="2822" y="1715"/>
                    </a:cubicBezTo>
                    <a:cubicBezTo>
                      <a:pt x="2762" y="1674"/>
                      <a:pt x="2697" y="1632"/>
                      <a:pt x="2637" y="1585"/>
                    </a:cubicBezTo>
                    <a:cubicBezTo>
                      <a:pt x="2567" y="1544"/>
                      <a:pt x="2507" y="1492"/>
                      <a:pt x="2442" y="1441"/>
                    </a:cubicBezTo>
                    <a:cubicBezTo>
                      <a:pt x="2376" y="1385"/>
                      <a:pt x="2307" y="1329"/>
                      <a:pt x="2241" y="1274"/>
                    </a:cubicBezTo>
                    <a:cubicBezTo>
                      <a:pt x="2232" y="1265"/>
                      <a:pt x="2223" y="1256"/>
                      <a:pt x="2213" y="1246"/>
                    </a:cubicBezTo>
                    <a:cubicBezTo>
                      <a:pt x="2157" y="1204"/>
                      <a:pt x="2112" y="1149"/>
                      <a:pt x="2065" y="1093"/>
                    </a:cubicBezTo>
                    <a:cubicBezTo>
                      <a:pt x="2056" y="1074"/>
                      <a:pt x="2046" y="1060"/>
                      <a:pt x="2037" y="1041"/>
                    </a:cubicBezTo>
                    <a:cubicBezTo>
                      <a:pt x="2028" y="1027"/>
                      <a:pt x="2028" y="1018"/>
                      <a:pt x="2028" y="1005"/>
                    </a:cubicBezTo>
                    <a:cubicBezTo>
                      <a:pt x="2024" y="977"/>
                      <a:pt x="2032" y="958"/>
                      <a:pt x="2060" y="949"/>
                    </a:cubicBezTo>
                    <a:cubicBezTo>
                      <a:pt x="2084" y="939"/>
                      <a:pt x="2107" y="934"/>
                      <a:pt x="2129" y="934"/>
                    </a:cubicBezTo>
                    <a:cubicBezTo>
                      <a:pt x="2138" y="934"/>
                      <a:pt x="2148" y="933"/>
                      <a:pt x="2157" y="933"/>
                    </a:cubicBezTo>
                    <a:cubicBezTo>
                      <a:pt x="2196" y="933"/>
                      <a:pt x="2237" y="940"/>
                      <a:pt x="2275" y="943"/>
                    </a:cubicBezTo>
                    <a:cubicBezTo>
                      <a:pt x="2414" y="971"/>
                      <a:pt x="2548" y="1014"/>
                      <a:pt x="2683" y="1055"/>
                    </a:cubicBezTo>
                    <a:cubicBezTo>
                      <a:pt x="2837" y="1111"/>
                      <a:pt x="2985" y="1176"/>
                      <a:pt x="3129" y="1260"/>
                    </a:cubicBezTo>
                    <a:cubicBezTo>
                      <a:pt x="3301" y="1357"/>
                      <a:pt x="3468" y="1464"/>
                      <a:pt x="3627" y="1585"/>
                    </a:cubicBezTo>
                    <a:cubicBezTo>
                      <a:pt x="3687" y="1632"/>
                      <a:pt x="3747" y="1679"/>
                      <a:pt x="3809" y="1730"/>
                    </a:cubicBezTo>
                    <a:cubicBezTo>
                      <a:pt x="3850" y="1762"/>
                      <a:pt x="3887" y="1799"/>
                      <a:pt x="3929" y="1836"/>
                    </a:cubicBezTo>
                    <a:cubicBezTo>
                      <a:pt x="4004" y="1902"/>
                      <a:pt x="4078" y="1971"/>
                      <a:pt x="4148" y="2041"/>
                    </a:cubicBezTo>
                    <a:cubicBezTo>
                      <a:pt x="4245" y="2134"/>
                      <a:pt x="4343" y="2226"/>
                      <a:pt x="4436" y="2329"/>
                    </a:cubicBezTo>
                    <a:cubicBezTo>
                      <a:pt x="4506" y="2404"/>
                      <a:pt x="4580" y="2477"/>
                      <a:pt x="4659" y="2548"/>
                    </a:cubicBezTo>
                    <a:cubicBezTo>
                      <a:pt x="4734" y="2617"/>
                      <a:pt x="4798" y="2692"/>
                      <a:pt x="4877" y="2756"/>
                    </a:cubicBezTo>
                    <a:cubicBezTo>
                      <a:pt x="4914" y="2790"/>
                      <a:pt x="4952" y="2822"/>
                      <a:pt x="4989" y="2855"/>
                    </a:cubicBezTo>
                    <a:cubicBezTo>
                      <a:pt x="5064" y="2915"/>
                      <a:pt x="5133" y="2975"/>
                      <a:pt x="5198" y="3041"/>
                    </a:cubicBezTo>
                    <a:cubicBezTo>
                      <a:pt x="5245" y="3087"/>
                      <a:pt x="5296" y="3138"/>
                      <a:pt x="5352" y="3189"/>
                    </a:cubicBezTo>
                    <a:cubicBezTo>
                      <a:pt x="5435" y="3273"/>
                      <a:pt x="5523" y="3370"/>
                      <a:pt x="5622" y="3454"/>
                    </a:cubicBezTo>
                    <a:cubicBezTo>
                      <a:pt x="5686" y="3515"/>
                      <a:pt x="5747" y="3575"/>
                      <a:pt x="5811" y="3635"/>
                    </a:cubicBezTo>
                    <a:cubicBezTo>
                      <a:pt x="5886" y="3705"/>
                      <a:pt x="5961" y="3775"/>
                      <a:pt x="6045" y="3844"/>
                    </a:cubicBezTo>
                    <a:cubicBezTo>
                      <a:pt x="6090" y="3882"/>
                      <a:pt x="6142" y="3919"/>
                      <a:pt x="6197" y="3947"/>
                    </a:cubicBezTo>
                    <a:cubicBezTo>
                      <a:pt x="6262" y="3982"/>
                      <a:pt x="6328" y="4000"/>
                      <a:pt x="6397" y="4000"/>
                    </a:cubicBezTo>
                    <a:cubicBezTo>
                      <a:pt x="6428" y="4000"/>
                      <a:pt x="6459" y="3996"/>
                      <a:pt x="6491" y="3989"/>
                    </a:cubicBezTo>
                    <a:cubicBezTo>
                      <a:pt x="6519" y="3979"/>
                      <a:pt x="6542" y="3970"/>
                      <a:pt x="6564" y="3947"/>
                    </a:cubicBezTo>
                    <a:cubicBezTo>
                      <a:pt x="6611" y="3900"/>
                      <a:pt x="6616" y="3840"/>
                      <a:pt x="6611" y="3779"/>
                    </a:cubicBezTo>
                    <a:cubicBezTo>
                      <a:pt x="6607" y="3747"/>
                      <a:pt x="6592" y="3710"/>
                      <a:pt x="6583" y="3677"/>
                    </a:cubicBezTo>
                    <a:cubicBezTo>
                      <a:pt x="6579" y="3663"/>
                      <a:pt x="6570" y="3654"/>
                      <a:pt x="6560" y="3644"/>
                    </a:cubicBezTo>
                    <a:cubicBezTo>
                      <a:pt x="6547" y="3631"/>
                      <a:pt x="6532" y="3612"/>
                      <a:pt x="6523" y="3593"/>
                    </a:cubicBezTo>
                    <a:cubicBezTo>
                      <a:pt x="6486" y="3528"/>
                      <a:pt x="6448" y="3464"/>
                      <a:pt x="6412" y="3398"/>
                    </a:cubicBezTo>
                    <a:cubicBezTo>
                      <a:pt x="6360" y="3314"/>
                      <a:pt x="6304" y="3230"/>
                      <a:pt x="6240" y="3157"/>
                    </a:cubicBezTo>
                    <a:cubicBezTo>
                      <a:pt x="6180" y="3087"/>
                      <a:pt x="6109" y="3031"/>
                      <a:pt x="6034" y="2979"/>
                    </a:cubicBezTo>
                    <a:cubicBezTo>
                      <a:pt x="5965" y="2934"/>
                      <a:pt x="5895" y="2887"/>
                      <a:pt x="5821" y="2840"/>
                    </a:cubicBezTo>
                    <a:cubicBezTo>
                      <a:pt x="5705" y="2771"/>
                      <a:pt x="5598" y="2687"/>
                      <a:pt x="5491" y="2595"/>
                    </a:cubicBezTo>
                    <a:cubicBezTo>
                      <a:pt x="5431" y="2539"/>
                      <a:pt x="5371" y="2477"/>
                      <a:pt x="5305" y="2422"/>
                    </a:cubicBezTo>
                    <a:cubicBezTo>
                      <a:pt x="5277" y="2394"/>
                      <a:pt x="5249" y="2361"/>
                      <a:pt x="5221" y="2333"/>
                    </a:cubicBezTo>
                    <a:cubicBezTo>
                      <a:pt x="5133" y="2236"/>
                      <a:pt x="5036" y="2143"/>
                      <a:pt x="4947" y="2046"/>
                    </a:cubicBezTo>
                    <a:cubicBezTo>
                      <a:pt x="4905" y="1999"/>
                      <a:pt x="4859" y="1953"/>
                      <a:pt x="4817" y="1906"/>
                    </a:cubicBezTo>
                    <a:cubicBezTo>
                      <a:pt x="4757" y="1836"/>
                      <a:pt x="4696" y="1771"/>
                      <a:pt x="4631" y="1706"/>
                    </a:cubicBezTo>
                    <a:cubicBezTo>
                      <a:pt x="4491" y="1563"/>
                      <a:pt x="4348" y="1417"/>
                      <a:pt x="4194" y="1288"/>
                    </a:cubicBezTo>
                    <a:cubicBezTo>
                      <a:pt x="4143" y="1246"/>
                      <a:pt x="4092" y="1200"/>
                      <a:pt x="4041" y="1158"/>
                    </a:cubicBezTo>
                    <a:cubicBezTo>
                      <a:pt x="3929" y="1074"/>
                      <a:pt x="3818" y="995"/>
                      <a:pt x="3702" y="921"/>
                    </a:cubicBezTo>
                    <a:cubicBezTo>
                      <a:pt x="3534" y="809"/>
                      <a:pt x="3362" y="716"/>
                      <a:pt x="3176" y="636"/>
                    </a:cubicBezTo>
                    <a:cubicBezTo>
                      <a:pt x="3045" y="586"/>
                      <a:pt x="2910" y="539"/>
                      <a:pt x="2771" y="493"/>
                    </a:cubicBezTo>
                    <a:cubicBezTo>
                      <a:pt x="2534" y="419"/>
                      <a:pt x="2297" y="344"/>
                      <a:pt x="2065" y="265"/>
                    </a:cubicBezTo>
                    <a:cubicBezTo>
                      <a:pt x="1870" y="200"/>
                      <a:pt x="1674" y="134"/>
                      <a:pt x="1475" y="79"/>
                    </a:cubicBezTo>
                    <a:cubicBezTo>
                      <a:pt x="1354" y="46"/>
                      <a:pt x="1232" y="18"/>
                      <a:pt x="1108" y="5"/>
                    </a:cubicBezTo>
                    <a:cubicBezTo>
                      <a:pt x="1072" y="2"/>
                      <a:pt x="1037" y="0"/>
                      <a:pt x="10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2" name="Google Shape;912;p22"/>
              <p:cNvSpPr/>
              <p:nvPr/>
            </p:nvSpPr>
            <p:spPr>
              <a:xfrm>
                <a:off x="1056071" y="4322111"/>
                <a:ext cx="228099" cy="289239"/>
              </a:xfrm>
              <a:custGeom>
                <a:rect b="b" l="l" r="r" t="t"/>
                <a:pathLst>
                  <a:path extrusionOk="0" h="6079" w="4794">
                    <a:moveTo>
                      <a:pt x="3289" y="1"/>
                    </a:moveTo>
                    <a:cubicBezTo>
                      <a:pt x="3216" y="1"/>
                      <a:pt x="3144" y="4"/>
                      <a:pt x="3073" y="10"/>
                    </a:cubicBezTo>
                    <a:cubicBezTo>
                      <a:pt x="2877" y="25"/>
                      <a:pt x="2701" y="75"/>
                      <a:pt x="2538" y="164"/>
                    </a:cubicBezTo>
                    <a:cubicBezTo>
                      <a:pt x="2371" y="253"/>
                      <a:pt x="2223" y="354"/>
                      <a:pt x="2079" y="471"/>
                    </a:cubicBezTo>
                    <a:cubicBezTo>
                      <a:pt x="1864" y="639"/>
                      <a:pt x="1669" y="824"/>
                      <a:pt x="1506" y="1029"/>
                    </a:cubicBezTo>
                    <a:cubicBezTo>
                      <a:pt x="1414" y="1150"/>
                      <a:pt x="1326" y="1270"/>
                      <a:pt x="1246" y="1396"/>
                    </a:cubicBezTo>
                    <a:cubicBezTo>
                      <a:pt x="1180" y="1498"/>
                      <a:pt x="1120" y="1605"/>
                      <a:pt x="1060" y="1716"/>
                    </a:cubicBezTo>
                    <a:cubicBezTo>
                      <a:pt x="1009" y="1810"/>
                      <a:pt x="957" y="1903"/>
                      <a:pt x="912" y="2000"/>
                    </a:cubicBezTo>
                    <a:cubicBezTo>
                      <a:pt x="869" y="2079"/>
                      <a:pt x="832" y="2158"/>
                      <a:pt x="796" y="2242"/>
                    </a:cubicBezTo>
                    <a:cubicBezTo>
                      <a:pt x="753" y="2321"/>
                      <a:pt x="716" y="2405"/>
                      <a:pt x="678" y="2484"/>
                    </a:cubicBezTo>
                    <a:cubicBezTo>
                      <a:pt x="665" y="2512"/>
                      <a:pt x="656" y="2535"/>
                      <a:pt x="642" y="2563"/>
                    </a:cubicBezTo>
                    <a:cubicBezTo>
                      <a:pt x="614" y="2619"/>
                      <a:pt x="590" y="2675"/>
                      <a:pt x="562" y="2731"/>
                    </a:cubicBezTo>
                    <a:cubicBezTo>
                      <a:pt x="534" y="2791"/>
                      <a:pt x="511" y="2851"/>
                      <a:pt x="483" y="2911"/>
                    </a:cubicBezTo>
                    <a:cubicBezTo>
                      <a:pt x="470" y="2939"/>
                      <a:pt x="455" y="2967"/>
                      <a:pt x="446" y="2995"/>
                    </a:cubicBezTo>
                    <a:cubicBezTo>
                      <a:pt x="427" y="3032"/>
                      <a:pt x="410" y="3070"/>
                      <a:pt x="395" y="3106"/>
                    </a:cubicBezTo>
                    <a:cubicBezTo>
                      <a:pt x="377" y="3143"/>
                      <a:pt x="363" y="3181"/>
                      <a:pt x="344" y="3218"/>
                    </a:cubicBezTo>
                    <a:cubicBezTo>
                      <a:pt x="326" y="3269"/>
                      <a:pt x="302" y="3321"/>
                      <a:pt x="283" y="3372"/>
                    </a:cubicBezTo>
                    <a:cubicBezTo>
                      <a:pt x="204" y="3576"/>
                      <a:pt x="135" y="3780"/>
                      <a:pt x="84" y="3995"/>
                    </a:cubicBezTo>
                    <a:lnTo>
                      <a:pt x="42" y="4162"/>
                    </a:lnTo>
                    <a:cubicBezTo>
                      <a:pt x="28" y="4241"/>
                      <a:pt x="15" y="4320"/>
                      <a:pt x="5" y="4398"/>
                    </a:cubicBezTo>
                    <a:cubicBezTo>
                      <a:pt x="0" y="4445"/>
                      <a:pt x="0" y="4497"/>
                      <a:pt x="0" y="4548"/>
                    </a:cubicBezTo>
                    <a:cubicBezTo>
                      <a:pt x="0" y="4589"/>
                      <a:pt x="5" y="4636"/>
                      <a:pt x="28" y="4683"/>
                    </a:cubicBezTo>
                    <a:cubicBezTo>
                      <a:pt x="52" y="4739"/>
                      <a:pt x="108" y="4774"/>
                      <a:pt x="173" y="4774"/>
                    </a:cubicBezTo>
                    <a:cubicBezTo>
                      <a:pt x="183" y="4774"/>
                      <a:pt x="193" y="4773"/>
                      <a:pt x="204" y="4771"/>
                    </a:cubicBezTo>
                    <a:cubicBezTo>
                      <a:pt x="232" y="4767"/>
                      <a:pt x="256" y="4757"/>
                      <a:pt x="279" y="4743"/>
                    </a:cubicBezTo>
                    <a:cubicBezTo>
                      <a:pt x="330" y="4711"/>
                      <a:pt x="372" y="4673"/>
                      <a:pt x="405" y="4627"/>
                    </a:cubicBezTo>
                    <a:cubicBezTo>
                      <a:pt x="437" y="4585"/>
                      <a:pt x="465" y="4538"/>
                      <a:pt x="498" y="4497"/>
                    </a:cubicBezTo>
                    <a:cubicBezTo>
                      <a:pt x="590" y="4343"/>
                      <a:pt x="688" y="4194"/>
                      <a:pt x="758" y="4031"/>
                    </a:cubicBezTo>
                    <a:cubicBezTo>
                      <a:pt x="777" y="3986"/>
                      <a:pt x="800" y="3939"/>
                      <a:pt x="818" y="3892"/>
                    </a:cubicBezTo>
                    <a:cubicBezTo>
                      <a:pt x="846" y="3818"/>
                      <a:pt x="869" y="3744"/>
                      <a:pt x="897" y="3673"/>
                    </a:cubicBezTo>
                    <a:cubicBezTo>
                      <a:pt x="953" y="3534"/>
                      <a:pt x="995" y="3400"/>
                      <a:pt x="1047" y="3265"/>
                    </a:cubicBezTo>
                    <a:cubicBezTo>
                      <a:pt x="1107" y="3106"/>
                      <a:pt x="1158" y="2944"/>
                      <a:pt x="1223" y="2791"/>
                    </a:cubicBezTo>
                    <a:cubicBezTo>
                      <a:pt x="1251" y="2725"/>
                      <a:pt x="1279" y="2656"/>
                      <a:pt x="1307" y="2591"/>
                    </a:cubicBezTo>
                    <a:cubicBezTo>
                      <a:pt x="1339" y="2525"/>
                      <a:pt x="1367" y="2456"/>
                      <a:pt x="1395" y="2390"/>
                    </a:cubicBezTo>
                    <a:cubicBezTo>
                      <a:pt x="1423" y="2321"/>
                      <a:pt x="1450" y="2256"/>
                      <a:pt x="1478" y="2186"/>
                    </a:cubicBezTo>
                    <a:cubicBezTo>
                      <a:pt x="1502" y="2130"/>
                      <a:pt x="1525" y="2074"/>
                      <a:pt x="1549" y="2019"/>
                    </a:cubicBezTo>
                    <a:cubicBezTo>
                      <a:pt x="1549" y="2010"/>
                      <a:pt x="1553" y="2005"/>
                      <a:pt x="1553" y="2000"/>
                    </a:cubicBezTo>
                    <a:cubicBezTo>
                      <a:pt x="1581" y="1935"/>
                      <a:pt x="1604" y="1870"/>
                      <a:pt x="1632" y="1804"/>
                    </a:cubicBezTo>
                    <a:cubicBezTo>
                      <a:pt x="1646" y="1768"/>
                      <a:pt x="1665" y="1731"/>
                      <a:pt x="1678" y="1698"/>
                    </a:cubicBezTo>
                    <a:cubicBezTo>
                      <a:pt x="1725" y="1609"/>
                      <a:pt x="1776" y="1521"/>
                      <a:pt x="1832" y="1437"/>
                    </a:cubicBezTo>
                    <a:cubicBezTo>
                      <a:pt x="1883" y="1373"/>
                      <a:pt x="1929" y="1308"/>
                      <a:pt x="1989" y="1247"/>
                    </a:cubicBezTo>
                    <a:cubicBezTo>
                      <a:pt x="2041" y="1196"/>
                      <a:pt x="2096" y="1150"/>
                      <a:pt x="2167" y="1117"/>
                    </a:cubicBezTo>
                    <a:cubicBezTo>
                      <a:pt x="2199" y="1103"/>
                      <a:pt x="2236" y="1089"/>
                      <a:pt x="2278" y="1089"/>
                    </a:cubicBezTo>
                    <a:cubicBezTo>
                      <a:pt x="2311" y="1089"/>
                      <a:pt x="2324" y="1098"/>
                      <a:pt x="2339" y="1126"/>
                    </a:cubicBezTo>
                    <a:cubicBezTo>
                      <a:pt x="2343" y="1135"/>
                      <a:pt x="2343" y="1145"/>
                      <a:pt x="2348" y="1154"/>
                    </a:cubicBezTo>
                    <a:cubicBezTo>
                      <a:pt x="2352" y="1191"/>
                      <a:pt x="2358" y="1224"/>
                      <a:pt x="2352" y="1257"/>
                    </a:cubicBezTo>
                    <a:cubicBezTo>
                      <a:pt x="2352" y="1386"/>
                      <a:pt x="2339" y="1512"/>
                      <a:pt x="2320" y="1633"/>
                    </a:cubicBezTo>
                    <a:cubicBezTo>
                      <a:pt x="2311" y="1693"/>
                      <a:pt x="2296" y="1754"/>
                      <a:pt x="2287" y="1810"/>
                    </a:cubicBezTo>
                    <a:cubicBezTo>
                      <a:pt x="2274" y="1875"/>
                      <a:pt x="2259" y="1939"/>
                      <a:pt x="2240" y="2005"/>
                    </a:cubicBezTo>
                    <a:cubicBezTo>
                      <a:pt x="2223" y="2079"/>
                      <a:pt x="2199" y="2154"/>
                      <a:pt x="2176" y="2233"/>
                    </a:cubicBezTo>
                    <a:cubicBezTo>
                      <a:pt x="2176" y="2237"/>
                      <a:pt x="2176" y="2242"/>
                      <a:pt x="2171" y="2246"/>
                    </a:cubicBezTo>
                    <a:cubicBezTo>
                      <a:pt x="2152" y="2317"/>
                      <a:pt x="2134" y="2381"/>
                      <a:pt x="2115" y="2452"/>
                    </a:cubicBezTo>
                    <a:cubicBezTo>
                      <a:pt x="2107" y="2497"/>
                      <a:pt x="2092" y="2544"/>
                      <a:pt x="2079" y="2591"/>
                    </a:cubicBezTo>
                    <a:cubicBezTo>
                      <a:pt x="2073" y="2623"/>
                      <a:pt x="2064" y="2656"/>
                      <a:pt x="2055" y="2688"/>
                    </a:cubicBezTo>
                    <a:cubicBezTo>
                      <a:pt x="2045" y="2731"/>
                      <a:pt x="2036" y="2772"/>
                      <a:pt x="2027" y="2814"/>
                    </a:cubicBezTo>
                    <a:cubicBezTo>
                      <a:pt x="2017" y="2851"/>
                      <a:pt x="2008" y="2888"/>
                      <a:pt x="1999" y="2930"/>
                    </a:cubicBezTo>
                    <a:cubicBezTo>
                      <a:pt x="1985" y="2986"/>
                      <a:pt x="1972" y="3042"/>
                      <a:pt x="1953" y="3098"/>
                    </a:cubicBezTo>
                    <a:cubicBezTo>
                      <a:pt x="1916" y="3227"/>
                      <a:pt x="1864" y="3353"/>
                      <a:pt x="1818" y="3484"/>
                    </a:cubicBezTo>
                    <a:cubicBezTo>
                      <a:pt x="1813" y="3488"/>
                      <a:pt x="1813" y="3488"/>
                      <a:pt x="1813" y="3493"/>
                    </a:cubicBezTo>
                    <a:cubicBezTo>
                      <a:pt x="1790" y="3544"/>
                      <a:pt x="1766" y="3595"/>
                      <a:pt x="1748" y="3645"/>
                    </a:cubicBezTo>
                    <a:cubicBezTo>
                      <a:pt x="1725" y="3697"/>
                      <a:pt x="1706" y="3752"/>
                      <a:pt x="1683" y="3804"/>
                    </a:cubicBezTo>
                    <a:cubicBezTo>
                      <a:pt x="1669" y="3836"/>
                      <a:pt x="1655" y="3869"/>
                      <a:pt x="1641" y="3902"/>
                    </a:cubicBezTo>
                    <a:cubicBezTo>
                      <a:pt x="1609" y="3976"/>
                      <a:pt x="1577" y="4050"/>
                      <a:pt x="1543" y="4125"/>
                    </a:cubicBezTo>
                    <a:cubicBezTo>
                      <a:pt x="1515" y="4199"/>
                      <a:pt x="1483" y="4269"/>
                      <a:pt x="1455" y="4343"/>
                    </a:cubicBezTo>
                    <a:cubicBezTo>
                      <a:pt x="1414" y="4450"/>
                      <a:pt x="1376" y="4557"/>
                      <a:pt x="1348" y="4668"/>
                    </a:cubicBezTo>
                    <a:cubicBezTo>
                      <a:pt x="1334" y="4729"/>
                      <a:pt x="1326" y="4795"/>
                      <a:pt x="1320" y="4859"/>
                    </a:cubicBezTo>
                    <a:cubicBezTo>
                      <a:pt x="1315" y="4915"/>
                      <a:pt x="1320" y="4975"/>
                      <a:pt x="1334" y="5031"/>
                    </a:cubicBezTo>
                    <a:cubicBezTo>
                      <a:pt x="1339" y="5059"/>
                      <a:pt x="1353" y="5082"/>
                      <a:pt x="1367" y="5106"/>
                    </a:cubicBezTo>
                    <a:cubicBezTo>
                      <a:pt x="1395" y="5138"/>
                      <a:pt x="1427" y="5157"/>
                      <a:pt x="1469" y="5162"/>
                    </a:cubicBezTo>
                    <a:cubicBezTo>
                      <a:pt x="1478" y="5163"/>
                      <a:pt x="1486" y="5163"/>
                      <a:pt x="1495" y="5163"/>
                    </a:cubicBezTo>
                    <a:cubicBezTo>
                      <a:pt x="1519" y="5163"/>
                      <a:pt x="1541" y="5159"/>
                      <a:pt x="1562" y="5152"/>
                    </a:cubicBezTo>
                    <a:cubicBezTo>
                      <a:pt x="1590" y="5143"/>
                      <a:pt x="1618" y="5129"/>
                      <a:pt x="1641" y="5115"/>
                    </a:cubicBezTo>
                    <a:cubicBezTo>
                      <a:pt x="1725" y="5068"/>
                      <a:pt x="1781" y="5003"/>
                      <a:pt x="1832" y="4928"/>
                    </a:cubicBezTo>
                    <a:cubicBezTo>
                      <a:pt x="1897" y="4827"/>
                      <a:pt x="1948" y="4720"/>
                      <a:pt x="2004" y="4613"/>
                    </a:cubicBezTo>
                    <a:cubicBezTo>
                      <a:pt x="2036" y="4544"/>
                      <a:pt x="2064" y="4473"/>
                      <a:pt x="2096" y="4409"/>
                    </a:cubicBezTo>
                    <a:cubicBezTo>
                      <a:pt x="2134" y="4338"/>
                      <a:pt x="2162" y="4269"/>
                      <a:pt x="2190" y="4199"/>
                    </a:cubicBezTo>
                    <a:cubicBezTo>
                      <a:pt x="2223" y="4125"/>
                      <a:pt x="2250" y="4041"/>
                      <a:pt x="2278" y="3962"/>
                    </a:cubicBezTo>
                    <a:cubicBezTo>
                      <a:pt x="2320" y="3846"/>
                      <a:pt x="2362" y="3725"/>
                      <a:pt x="2394" y="3604"/>
                    </a:cubicBezTo>
                    <a:cubicBezTo>
                      <a:pt x="2418" y="3529"/>
                      <a:pt x="2436" y="3460"/>
                      <a:pt x="2459" y="3385"/>
                    </a:cubicBezTo>
                    <a:lnTo>
                      <a:pt x="2459" y="3376"/>
                    </a:lnTo>
                    <a:cubicBezTo>
                      <a:pt x="2474" y="3330"/>
                      <a:pt x="2483" y="3278"/>
                      <a:pt x="2497" y="3233"/>
                    </a:cubicBezTo>
                    <a:cubicBezTo>
                      <a:pt x="2510" y="3177"/>
                      <a:pt x="2525" y="3125"/>
                      <a:pt x="2538" y="3074"/>
                    </a:cubicBezTo>
                    <a:cubicBezTo>
                      <a:pt x="2538" y="3070"/>
                      <a:pt x="2538" y="3065"/>
                      <a:pt x="2543" y="3060"/>
                    </a:cubicBezTo>
                    <a:cubicBezTo>
                      <a:pt x="2553" y="3014"/>
                      <a:pt x="2566" y="2963"/>
                      <a:pt x="2575" y="2916"/>
                    </a:cubicBezTo>
                    <a:cubicBezTo>
                      <a:pt x="2590" y="2874"/>
                      <a:pt x="2599" y="2828"/>
                      <a:pt x="2613" y="2786"/>
                    </a:cubicBezTo>
                    <a:cubicBezTo>
                      <a:pt x="2618" y="2758"/>
                      <a:pt x="2626" y="2725"/>
                      <a:pt x="2631" y="2697"/>
                    </a:cubicBezTo>
                    <a:cubicBezTo>
                      <a:pt x="2645" y="2637"/>
                      <a:pt x="2659" y="2577"/>
                      <a:pt x="2673" y="2516"/>
                    </a:cubicBezTo>
                    <a:cubicBezTo>
                      <a:pt x="2687" y="2456"/>
                      <a:pt x="2701" y="2390"/>
                      <a:pt x="2715" y="2330"/>
                    </a:cubicBezTo>
                    <a:cubicBezTo>
                      <a:pt x="2725" y="2302"/>
                      <a:pt x="2729" y="2270"/>
                      <a:pt x="2734" y="2242"/>
                    </a:cubicBezTo>
                    <a:cubicBezTo>
                      <a:pt x="2748" y="2201"/>
                      <a:pt x="2757" y="2154"/>
                      <a:pt x="2766" y="2107"/>
                    </a:cubicBezTo>
                    <a:cubicBezTo>
                      <a:pt x="2776" y="2070"/>
                      <a:pt x="2789" y="2028"/>
                      <a:pt x="2798" y="1986"/>
                    </a:cubicBezTo>
                    <a:cubicBezTo>
                      <a:pt x="2813" y="1926"/>
                      <a:pt x="2826" y="1860"/>
                      <a:pt x="2841" y="1796"/>
                    </a:cubicBezTo>
                    <a:cubicBezTo>
                      <a:pt x="2854" y="1735"/>
                      <a:pt x="2869" y="1675"/>
                      <a:pt x="2882" y="1615"/>
                    </a:cubicBezTo>
                    <a:cubicBezTo>
                      <a:pt x="2896" y="1545"/>
                      <a:pt x="2920" y="1480"/>
                      <a:pt x="2943" y="1414"/>
                    </a:cubicBezTo>
                    <a:cubicBezTo>
                      <a:pt x="2948" y="1396"/>
                      <a:pt x="2961" y="1373"/>
                      <a:pt x="2976" y="1354"/>
                    </a:cubicBezTo>
                    <a:cubicBezTo>
                      <a:pt x="3008" y="1302"/>
                      <a:pt x="3055" y="1261"/>
                      <a:pt x="3115" y="1229"/>
                    </a:cubicBezTo>
                    <a:cubicBezTo>
                      <a:pt x="3133" y="1219"/>
                      <a:pt x="3152" y="1210"/>
                      <a:pt x="3180" y="1210"/>
                    </a:cubicBezTo>
                    <a:cubicBezTo>
                      <a:pt x="3194" y="1210"/>
                      <a:pt x="3208" y="1214"/>
                      <a:pt x="3217" y="1229"/>
                    </a:cubicBezTo>
                    <a:cubicBezTo>
                      <a:pt x="3231" y="1238"/>
                      <a:pt x="3236" y="1257"/>
                      <a:pt x="3240" y="1270"/>
                    </a:cubicBezTo>
                    <a:cubicBezTo>
                      <a:pt x="3250" y="1298"/>
                      <a:pt x="3255" y="1326"/>
                      <a:pt x="3259" y="1354"/>
                    </a:cubicBezTo>
                    <a:cubicBezTo>
                      <a:pt x="3263" y="1405"/>
                      <a:pt x="3263" y="1461"/>
                      <a:pt x="3263" y="1512"/>
                    </a:cubicBezTo>
                    <a:cubicBezTo>
                      <a:pt x="3259" y="1693"/>
                      <a:pt x="3231" y="1875"/>
                      <a:pt x="3189" y="2051"/>
                    </a:cubicBezTo>
                    <a:cubicBezTo>
                      <a:pt x="3184" y="2083"/>
                      <a:pt x="3175" y="2117"/>
                      <a:pt x="3166" y="2149"/>
                    </a:cubicBezTo>
                    <a:cubicBezTo>
                      <a:pt x="3156" y="2195"/>
                      <a:pt x="3147" y="2237"/>
                      <a:pt x="3133" y="2284"/>
                    </a:cubicBezTo>
                    <a:cubicBezTo>
                      <a:pt x="3120" y="2340"/>
                      <a:pt x="3105" y="2390"/>
                      <a:pt x="3092" y="2446"/>
                    </a:cubicBezTo>
                    <a:cubicBezTo>
                      <a:pt x="3083" y="2479"/>
                      <a:pt x="3073" y="2512"/>
                      <a:pt x="3064" y="2544"/>
                    </a:cubicBezTo>
                    <a:cubicBezTo>
                      <a:pt x="3055" y="2581"/>
                      <a:pt x="3045" y="2619"/>
                      <a:pt x="3040" y="2656"/>
                    </a:cubicBezTo>
                    <a:cubicBezTo>
                      <a:pt x="3027" y="2697"/>
                      <a:pt x="3017" y="2744"/>
                      <a:pt x="3008" y="2791"/>
                    </a:cubicBezTo>
                    <a:cubicBezTo>
                      <a:pt x="2999" y="2828"/>
                      <a:pt x="2985" y="2864"/>
                      <a:pt x="2980" y="2902"/>
                    </a:cubicBezTo>
                    <a:cubicBezTo>
                      <a:pt x="2961" y="2986"/>
                      <a:pt x="2943" y="3065"/>
                      <a:pt x="2924" y="3143"/>
                    </a:cubicBezTo>
                    <a:cubicBezTo>
                      <a:pt x="2915" y="3205"/>
                      <a:pt x="2896" y="3265"/>
                      <a:pt x="2882" y="3330"/>
                    </a:cubicBezTo>
                    <a:cubicBezTo>
                      <a:pt x="2877" y="3362"/>
                      <a:pt x="2869" y="3394"/>
                      <a:pt x="2860" y="3428"/>
                    </a:cubicBezTo>
                    <a:cubicBezTo>
                      <a:pt x="2845" y="3488"/>
                      <a:pt x="2832" y="3548"/>
                      <a:pt x="2813" y="3609"/>
                    </a:cubicBezTo>
                    <a:cubicBezTo>
                      <a:pt x="2757" y="3785"/>
                      <a:pt x="2692" y="3958"/>
                      <a:pt x="2641" y="4134"/>
                    </a:cubicBezTo>
                    <a:cubicBezTo>
                      <a:pt x="2626" y="4190"/>
                      <a:pt x="2613" y="4250"/>
                      <a:pt x="2594" y="4306"/>
                    </a:cubicBezTo>
                    <a:lnTo>
                      <a:pt x="2594" y="4315"/>
                    </a:lnTo>
                    <a:cubicBezTo>
                      <a:pt x="2585" y="4353"/>
                      <a:pt x="2575" y="4390"/>
                      <a:pt x="2566" y="4432"/>
                    </a:cubicBezTo>
                    <a:cubicBezTo>
                      <a:pt x="2557" y="4482"/>
                      <a:pt x="2543" y="4538"/>
                      <a:pt x="2534" y="4594"/>
                    </a:cubicBezTo>
                    <a:cubicBezTo>
                      <a:pt x="2515" y="4668"/>
                      <a:pt x="2501" y="4743"/>
                      <a:pt x="2491" y="4822"/>
                    </a:cubicBezTo>
                    <a:cubicBezTo>
                      <a:pt x="2478" y="4924"/>
                      <a:pt x="2469" y="5031"/>
                      <a:pt x="2483" y="5143"/>
                    </a:cubicBezTo>
                    <a:cubicBezTo>
                      <a:pt x="2487" y="5189"/>
                      <a:pt x="2497" y="5231"/>
                      <a:pt x="2510" y="5278"/>
                    </a:cubicBezTo>
                    <a:cubicBezTo>
                      <a:pt x="2525" y="5310"/>
                      <a:pt x="2538" y="5338"/>
                      <a:pt x="2562" y="5361"/>
                    </a:cubicBezTo>
                    <a:cubicBezTo>
                      <a:pt x="2594" y="5394"/>
                      <a:pt x="2636" y="5413"/>
                      <a:pt x="2687" y="5413"/>
                    </a:cubicBezTo>
                    <a:cubicBezTo>
                      <a:pt x="2710" y="5413"/>
                      <a:pt x="2734" y="5413"/>
                      <a:pt x="2757" y="5403"/>
                    </a:cubicBezTo>
                    <a:cubicBezTo>
                      <a:pt x="2789" y="5394"/>
                      <a:pt x="2817" y="5380"/>
                      <a:pt x="2845" y="5361"/>
                    </a:cubicBezTo>
                    <a:cubicBezTo>
                      <a:pt x="2920" y="5314"/>
                      <a:pt x="2980" y="5254"/>
                      <a:pt x="3031" y="5189"/>
                    </a:cubicBezTo>
                    <a:cubicBezTo>
                      <a:pt x="3120" y="5082"/>
                      <a:pt x="3184" y="4962"/>
                      <a:pt x="3245" y="4840"/>
                    </a:cubicBezTo>
                    <a:cubicBezTo>
                      <a:pt x="3268" y="4795"/>
                      <a:pt x="3291" y="4748"/>
                      <a:pt x="3315" y="4696"/>
                    </a:cubicBezTo>
                    <a:cubicBezTo>
                      <a:pt x="3338" y="4641"/>
                      <a:pt x="3362" y="4585"/>
                      <a:pt x="3380" y="4525"/>
                    </a:cubicBezTo>
                    <a:cubicBezTo>
                      <a:pt x="3398" y="4482"/>
                      <a:pt x="3412" y="4436"/>
                      <a:pt x="3426" y="4390"/>
                    </a:cubicBezTo>
                    <a:cubicBezTo>
                      <a:pt x="3440" y="4334"/>
                      <a:pt x="3459" y="4282"/>
                      <a:pt x="3468" y="4227"/>
                    </a:cubicBezTo>
                    <a:cubicBezTo>
                      <a:pt x="3491" y="4147"/>
                      <a:pt x="3510" y="4064"/>
                      <a:pt x="3529" y="3980"/>
                    </a:cubicBezTo>
                    <a:cubicBezTo>
                      <a:pt x="3547" y="3906"/>
                      <a:pt x="3557" y="3832"/>
                      <a:pt x="3570" y="3752"/>
                    </a:cubicBezTo>
                    <a:cubicBezTo>
                      <a:pt x="3589" y="3604"/>
                      <a:pt x="3603" y="3450"/>
                      <a:pt x="3613" y="3297"/>
                    </a:cubicBezTo>
                    <a:cubicBezTo>
                      <a:pt x="3622" y="3130"/>
                      <a:pt x="3635" y="2958"/>
                      <a:pt x="3650" y="2786"/>
                    </a:cubicBezTo>
                    <a:cubicBezTo>
                      <a:pt x="3658" y="2665"/>
                      <a:pt x="3668" y="2544"/>
                      <a:pt x="3677" y="2424"/>
                    </a:cubicBezTo>
                    <a:cubicBezTo>
                      <a:pt x="3682" y="2362"/>
                      <a:pt x="3686" y="2298"/>
                      <a:pt x="3696" y="2237"/>
                    </a:cubicBezTo>
                    <a:cubicBezTo>
                      <a:pt x="3701" y="2167"/>
                      <a:pt x="3714" y="2102"/>
                      <a:pt x="3729" y="2038"/>
                    </a:cubicBezTo>
                    <a:cubicBezTo>
                      <a:pt x="3742" y="1967"/>
                      <a:pt x="3757" y="1898"/>
                      <a:pt x="3774" y="1828"/>
                    </a:cubicBezTo>
                    <a:cubicBezTo>
                      <a:pt x="3774" y="1819"/>
                      <a:pt x="3780" y="1804"/>
                      <a:pt x="3785" y="1796"/>
                    </a:cubicBezTo>
                    <a:cubicBezTo>
                      <a:pt x="3793" y="1735"/>
                      <a:pt x="3817" y="1684"/>
                      <a:pt x="3845" y="1628"/>
                    </a:cubicBezTo>
                    <a:cubicBezTo>
                      <a:pt x="3849" y="1615"/>
                      <a:pt x="3864" y="1600"/>
                      <a:pt x="3873" y="1591"/>
                    </a:cubicBezTo>
                    <a:cubicBezTo>
                      <a:pt x="3882" y="1581"/>
                      <a:pt x="3892" y="1572"/>
                      <a:pt x="3901" y="1568"/>
                    </a:cubicBezTo>
                    <a:cubicBezTo>
                      <a:pt x="3909" y="1565"/>
                      <a:pt x="3916" y="1563"/>
                      <a:pt x="3924" y="1563"/>
                    </a:cubicBezTo>
                    <a:cubicBezTo>
                      <a:pt x="3937" y="1563"/>
                      <a:pt x="3950" y="1568"/>
                      <a:pt x="3965" y="1577"/>
                    </a:cubicBezTo>
                    <a:cubicBezTo>
                      <a:pt x="3984" y="1591"/>
                      <a:pt x="3998" y="1609"/>
                      <a:pt x="4012" y="1628"/>
                    </a:cubicBezTo>
                    <a:cubicBezTo>
                      <a:pt x="4036" y="1665"/>
                      <a:pt x="4053" y="1703"/>
                      <a:pt x="4068" y="1744"/>
                    </a:cubicBezTo>
                    <a:cubicBezTo>
                      <a:pt x="4115" y="1860"/>
                      <a:pt x="4143" y="1982"/>
                      <a:pt x="4171" y="2098"/>
                    </a:cubicBezTo>
                    <a:cubicBezTo>
                      <a:pt x="4203" y="2237"/>
                      <a:pt x="4216" y="2377"/>
                      <a:pt x="4212" y="2512"/>
                    </a:cubicBezTo>
                    <a:cubicBezTo>
                      <a:pt x="4212" y="2679"/>
                      <a:pt x="4203" y="2842"/>
                      <a:pt x="4175" y="3004"/>
                    </a:cubicBezTo>
                    <a:cubicBezTo>
                      <a:pt x="4165" y="3070"/>
                      <a:pt x="4152" y="3130"/>
                      <a:pt x="4137" y="3195"/>
                    </a:cubicBezTo>
                    <a:cubicBezTo>
                      <a:pt x="4128" y="3237"/>
                      <a:pt x="4115" y="3278"/>
                      <a:pt x="4105" y="3325"/>
                    </a:cubicBezTo>
                    <a:cubicBezTo>
                      <a:pt x="4087" y="3404"/>
                      <a:pt x="4063" y="3484"/>
                      <a:pt x="4036" y="3562"/>
                    </a:cubicBezTo>
                    <a:cubicBezTo>
                      <a:pt x="4003" y="3669"/>
                      <a:pt x="3970" y="3776"/>
                      <a:pt x="3928" y="3879"/>
                    </a:cubicBezTo>
                    <a:cubicBezTo>
                      <a:pt x="3896" y="3958"/>
                      <a:pt x="3868" y="4041"/>
                      <a:pt x="3845" y="4125"/>
                    </a:cubicBezTo>
                    <a:cubicBezTo>
                      <a:pt x="3826" y="4203"/>
                      <a:pt x="3793" y="4282"/>
                      <a:pt x="3774" y="4362"/>
                    </a:cubicBezTo>
                    <a:cubicBezTo>
                      <a:pt x="3766" y="4404"/>
                      <a:pt x="3757" y="4445"/>
                      <a:pt x="3747" y="4482"/>
                    </a:cubicBezTo>
                    <a:cubicBezTo>
                      <a:pt x="3729" y="4557"/>
                      <a:pt x="3710" y="4632"/>
                      <a:pt x="3686" y="4705"/>
                    </a:cubicBezTo>
                    <a:cubicBezTo>
                      <a:pt x="3668" y="4761"/>
                      <a:pt x="3650" y="4812"/>
                      <a:pt x="3631" y="4873"/>
                    </a:cubicBezTo>
                    <a:cubicBezTo>
                      <a:pt x="3603" y="4966"/>
                      <a:pt x="3561" y="5068"/>
                      <a:pt x="3533" y="5171"/>
                    </a:cubicBezTo>
                    <a:cubicBezTo>
                      <a:pt x="3515" y="5241"/>
                      <a:pt x="3491" y="5310"/>
                      <a:pt x="3473" y="5375"/>
                    </a:cubicBezTo>
                    <a:cubicBezTo>
                      <a:pt x="3450" y="5458"/>
                      <a:pt x="3426" y="5542"/>
                      <a:pt x="3407" y="5626"/>
                    </a:cubicBezTo>
                    <a:cubicBezTo>
                      <a:pt x="3398" y="5677"/>
                      <a:pt x="3390" y="5728"/>
                      <a:pt x="3394" y="5780"/>
                    </a:cubicBezTo>
                    <a:cubicBezTo>
                      <a:pt x="3394" y="5868"/>
                      <a:pt x="3426" y="5952"/>
                      <a:pt x="3501" y="6026"/>
                    </a:cubicBezTo>
                    <a:cubicBezTo>
                      <a:pt x="3519" y="6044"/>
                      <a:pt x="3542" y="6059"/>
                      <a:pt x="3566" y="6068"/>
                    </a:cubicBezTo>
                    <a:cubicBezTo>
                      <a:pt x="3587" y="6075"/>
                      <a:pt x="3607" y="6078"/>
                      <a:pt x="3626" y="6078"/>
                    </a:cubicBezTo>
                    <a:cubicBezTo>
                      <a:pt x="3666" y="6078"/>
                      <a:pt x="3702" y="6065"/>
                      <a:pt x="3733" y="6050"/>
                    </a:cubicBezTo>
                    <a:cubicBezTo>
                      <a:pt x="3761" y="6035"/>
                      <a:pt x="3785" y="6012"/>
                      <a:pt x="3812" y="5994"/>
                    </a:cubicBezTo>
                    <a:cubicBezTo>
                      <a:pt x="3817" y="5984"/>
                      <a:pt x="3826" y="5975"/>
                      <a:pt x="3826" y="5966"/>
                    </a:cubicBezTo>
                    <a:cubicBezTo>
                      <a:pt x="3830" y="5947"/>
                      <a:pt x="3840" y="5933"/>
                      <a:pt x="3854" y="5919"/>
                    </a:cubicBezTo>
                    <a:cubicBezTo>
                      <a:pt x="3892" y="5872"/>
                      <a:pt x="3928" y="5821"/>
                      <a:pt x="3965" y="5771"/>
                    </a:cubicBezTo>
                    <a:cubicBezTo>
                      <a:pt x="4012" y="5700"/>
                      <a:pt x="4053" y="5631"/>
                      <a:pt x="4087" y="5557"/>
                    </a:cubicBezTo>
                    <a:cubicBezTo>
                      <a:pt x="4119" y="5486"/>
                      <a:pt x="4137" y="5413"/>
                      <a:pt x="4143" y="5338"/>
                    </a:cubicBezTo>
                    <a:cubicBezTo>
                      <a:pt x="4147" y="5269"/>
                      <a:pt x="4152" y="5198"/>
                      <a:pt x="4156" y="5129"/>
                    </a:cubicBezTo>
                    <a:cubicBezTo>
                      <a:pt x="4165" y="5012"/>
                      <a:pt x="4184" y="4901"/>
                      <a:pt x="4207" y="4789"/>
                    </a:cubicBezTo>
                    <a:cubicBezTo>
                      <a:pt x="4226" y="4724"/>
                      <a:pt x="4249" y="4655"/>
                      <a:pt x="4268" y="4589"/>
                    </a:cubicBezTo>
                    <a:cubicBezTo>
                      <a:pt x="4277" y="4557"/>
                      <a:pt x="4296" y="4525"/>
                      <a:pt x="4304" y="4497"/>
                    </a:cubicBezTo>
                    <a:cubicBezTo>
                      <a:pt x="4342" y="4394"/>
                      <a:pt x="4375" y="4287"/>
                      <a:pt x="4416" y="4190"/>
                    </a:cubicBezTo>
                    <a:cubicBezTo>
                      <a:pt x="4439" y="4139"/>
                      <a:pt x="4454" y="4087"/>
                      <a:pt x="4477" y="4041"/>
                    </a:cubicBezTo>
                    <a:cubicBezTo>
                      <a:pt x="4505" y="3971"/>
                      <a:pt x="4528" y="3902"/>
                      <a:pt x="4555" y="3832"/>
                    </a:cubicBezTo>
                    <a:cubicBezTo>
                      <a:pt x="4611" y="3673"/>
                      <a:pt x="4667" y="3516"/>
                      <a:pt x="4705" y="3353"/>
                    </a:cubicBezTo>
                    <a:cubicBezTo>
                      <a:pt x="4714" y="3297"/>
                      <a:pt x="4728" y="3241"/>
                      <a:pt x="4737" y="3190"/>
                    </a:cubicBezTo>
                    <a:cubicBezTo>
                      <a:pt x="4761" y="3079"/>
                      <a:pt x="4774" y="2963"/>
                      <a:pt x="4779" y="2851"/>
                    </a:cubicBezTo>
                    <a:cubicBezTo>
                      <a:pt x="4793" y="2684"/>
                      <a:pt x="4793" y="2516"/>
                      <a:pt x="4770" y="2349"/>
                    </a:cubicBezTo>
                    <a:cubicBezTo>
                      <a:pt x="4751" y="2228"/>
                      <a:pt x="4728" y="2107"/>
                      <a:pt x="4695" y="1986"/>
                    </a:cubicBezTo>
                    <a:cubicBezTo>
                      <a:pt x="4645" y="1777"/>
                      <a:pt x="4593" y="1568"/>
                      <a:pt x="4551" y="1358"/>
                    </a:cubicBezTo>
                    <a:cubicBezTo>
                      <a:pt x="4514" y="1186"/>
                      <a:pt x="4472" y="1010"/>
                      <a:pt x="4426" y="838"/>
                    </a:cubicBezTo>
                    <a:cubicBezTo>
                      <a:pt x="4398" y="736"/>
                      <a:pt x="4360" y="629"/>
                      <a:pt x="4314" y="531"/>
                    </a:cubicBezTo>
                    <a:cubicBezTo>
                      <a:pt x="4268" y="438"/>
                      <a:pt x="4212" y="354"/>
                      <a:pt x="4137" y="276"/>
                    </a:cubicBezTo>
                    <a:cubicBezTo>
                      <a:pt x="4049" y="187"/>
                      <a:pt x="3942" y="118"/>
                      <a:pt x="3812" y="71"/>
                    </a:cubicBezTo>
                    <a:cubicBezTo>
                      <a:pt x="3724" y="43"/>
                      <a:pt x="3635" y="29"/>
                      <a:pt x="3542" y="15"/>
                    </a:cubicBezTo>
                    <a:cubicBezTo>
                      <a:pt x="3458" y="5"/>
                      <a:pt x="3373" y="1"/>
                      <a:pt x="32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3" name="Google Shape;913;p22"/>
              <p:cNvSpPr/>
              <p:nvPr/>
            </p:nvSpPr>
            <p:spPr>
              <a:xfrm>
                <a:off x="918808" y="4074570"/>
                <a:ext cx="299135" cy="234332"/>
              </a:xfrm>
              <a:custGeom>
                <a:rect b="b" l="l" r="r" t="t"/>
                <a:pathLst>
                  <a:path extrusionOk="0" h="4925" w="6287">
                    <a:moveTo>
                      <a:pt x="1730" y="1"/>
                    </a:moveTo>
                    <a:cubicBezTo>
                      <a:pt x="1684" y="1"/>
                      <a:pt x="1633" y="1"/>
                      <a:pt x="1586" y="20"/>
                    </a:cubicBezTo>
                    <a:cubicBezTo>
                      <a:pt x="1522" y="48"/>
                      <a:pt x="1479" y="117"/>
                      <a:pt x="1489" y="192"/>
                    </a:cubicBezTo>
                    <a:cubicBezTo>
                      <a:pt x="1494" y="220"/>
                      <a:pt x="1503" y="248"/>
                      <a:pt x="1517" y="271"/>
                    </a:cubicBezTo>
                    <a:cubicBezTo>
                      <a:pt x="1545" y="322"/>
                      <a:pt x="1582" y="368"/>
                      <a:pt x="1629" y="406"/>
                    </a:cubicBezTo>
                    <a:cubicBezTo>
                      <a:pt x="1670" y="438"/>
                      <a:pt x="1717" y="471"/>
                      <a:pt x="1764" y="503"/>
                    </a:cubicBezTo>
                    <a:cubicBezTo>
                      <a:pt x="1912" y="606"/>
                      <a:pt x="2065" y="713"/>
                      <a:pt x="2228" y="791"/>
                    </a:cubicBezTo>
                    <a:cubicBezTo>
                      <a:pt x="2275" y="814"/>
                      <a:pt x="2326" y="842"/>
                      <a:pt x="2372" y="861"/>
                    </a:cubicBezTo>
                    <a:cubicBezTo>
                      <a:pt x="2446" y="898"/>
                      <a:pt x="2521" y="926"/>
                      <a:pt x="2595" y="958"/>
                    </a:cubicBezTo>
                    <a:cubicBezTo>
                      <a:pt x="2730" y="1020"/>
                      <a:pt x="2869" y="1070"/>
                      <a:pt x="3009" y="1131"/>
                    </a:cubicBezTo>
                    <a:cubicBezTo>
                      <a:pt x="3172" y="1196"/>
                      <a:pt x="3335" y="1261"/>
                      <a:pt x="3493" y="1335"/>
                    </a:cubicBezTo>
                    <a:cubicBezTo>
                      <a:pt x="3558" y="1368"/>
                      <a:pt x="3622" y="1400"/>
                      <a:pt x="3693" y="1432"/>
                    </a:cubicBezTo>
                    <a:cubicBezTo>
                      <a:pt x="3757" y="1466"/>
                      <a:pt x="3828" y="1498"/>
                      <a:pt x="3897" y="1531"/>
                    </a:cubicBezTo>
                    <a:cubicBezTo>
                      <a:pt x="3962" y="1563"/>
                      <a:pt x="4032" y="1595"/>
                      <a:pt x="4097" y="1628"/>
                    </a:cubicBezTo>
                    <a:cubicBezTo>
                      <a:pt x="4157" y="1651"/>
                      <a:pt x="4213" y="1679"/>
                      <a:pt x="4274" y="1707"/>
                    </a:cubicBezTo>
                    <a:cubicBezTo>
                      <a:pt x="4278" y="1707"/>
                      <a:pt x="4283" y="1711"/>
                      <a:pt x="4292" y="1717"/>
                    </a:cubicBezTo>
                    <a:cubicBezTo>
                      <a:pt x="4358" y="1745"/>
                      <a:pt x="4422" y="1777"/>
                      <a:pt x="4487" y="1805"/>
                    </a:cubicBezTo>
                    <a:cubicBezTo>
                      <a:pt x="4525" y="1823"/>
                      <a:pt x="4562" y="1842"/>
                      <a:pt x="4599" y="1861"/>
                    </a:cubicBezTo>
                    <a:cubicBezTo>
                      <a:pt x="4687" y="1912"/>
                      <a:pt x="4776" y="1968"/>
                      <a:pt x="4860" y="2028"/>
                    </a:cubicBezTo>
                    <a:cubicBezTo>
                      <a:pt x="4924" y="2080"/>
                      <a:pt x="4989" y="2135"/>
                      <a:pt x="5049" y="2196"/>
                    </a:cubicBezTo>
                    <a:cubicBezTo>
                      <a:pt x="5101" y="2251"/>
                      <a:pt x="5143" y="2312"/>
                      <a:pt x="5175" y="2381"/>
                    </a:cubicBezTo>
                    <a:cubicBezTo>
                      <a:pt x="5189" y="2419"/>
                      <a:pt x="5199" y="2456"/>
                      <a:pt x="5199" y="2498"/>
                    </a:cubicBezTo>
                    <a:cubicBezTo>
                      <a:pt x="5199" y="2530"/>
                      <a:pt x="5184" y="2544"/>
                      <a:pt x="5161" y="2554"/>
                    </a:cubicBezTo>
                    <a:cubicBezTo>
                      <a:pt x="5152" y="2558"/>
                      <a:pt x="5139" y="2558"/>
                      <a:pt x="5129" y="2563"/>
                    </a:cubicBezTo>
                    <a:cubicBezTo>
                      <a:pt x="5110" y="2565"/>
                      <a:pt x="5093" y="2566"/>
                      <a:pt x="5075" y="2566"/>
                    </a:cubicBezTo>
                    <a:cubicBezTo>
                      <a:pt x="5058" y="2566"/>
                      <a:pt x="5040" y="2565"/>
                      <a:pt x="5022" y="2563"/>
                    </a:cubicBezTo>
                    <a:cubicBezTo>
                      <a:pt x="4892" y="2554"/>
                      <a:pt x="4766" y="2530"/>
                      <a:pt x="4637" y="2502"/>
                    </a:cubicBezTo>
                    <a:cubicBezTo>
                      <a:pt x="4575" y="2492"/>
                      <a:pt x="4515" y="2474"/>
                      <a:pt x="4455" y="2460"/>
                    </a:cubicBezTo>
                    <a:cubicBezTo>
                      <a:pt x="4390" y="2447"/>
                      <a:pt x="4324" y="2428"/>
                      <a:pt x="4259" y="2404"/>
                    </a:cubicBezTo>
                    <a:cubicBezTo>
                      <a:pt x="4180" y="2381"/>
                      <a:pt x="4107" y="2353"/>
                      <a:pt x="4027" y="2325"/>
                    </a:cubicBezTo>
                    <a:cubicBezTo>
                      <a:pt x="4023" y="2325"/>
                      <a:pt x="4017" y="2321"/>
                      <a:pt x="4013" y="2321"/>
                    </a:cubicBezTo>
                    <a:cubicBezTo>
                      <a:pt x="3944" y="2297"/>
                      <a:pt x="3873" y="2275"/>
                      <a:pt x="3804" y="2251"/>
                    </a:cubicBezTo>
                    <a:cubicBezTo>
                      <a:pt x="3757" y="2237"/>
                      <a:pt x="3711" y="2223"/>
                      <a:pt x="3660" y="2204"/>
                    </a:cubicBezTo>
                    <a:cubicBezTo>
                      <a:pt x="3627" y="2196"/>
                      <a:pt x="3595" y="2186"/>
                      <a:pt x="3562" y="2177"/>
                    </a:cubicBezTo>
                    <a:cubicBezTo>
                      <a:pt x="3521" y="2168"/>
                      <a:pt x="3478" y="2153"/>
                      <a:pt x="3437" y="2140"/>
                    </a:cubicBezTo>
                    <a:cubicBezTo>
                      <a:pt x="3395" y="2130"/>
                      <a:pt x="3358" y="2116"/>
                      <a:pt x="3316" y="2107"/>
                    </a:cubicBezTo>
                    <a:cubicBezTo>
                      <a:pt x="3260" y="2088"/>
                      <a:pt x="3200" y="2069"/>
                      <a:pt x="3144" y="2052"/>
                    </a:cubicBezTo>
                    <a:cubicBezTo>
                      <a:pt x="3009" y="2005"/>
                      <a:pt x="2884" y="1945"/>
                      <a:pt x="2753" y="1889"/>
                    </a:cubicBezTo>
                    <a:cubicBezTo>
                      <a:pt x="2749" y="1889"/>
                      <a:pt x="2749" y="1884"/>
                      <a:pt x="2744" y="1884"/>
                    </a:cubicBezTo>
                    <a:cubicBezTo>
                      <a:pt x="2693" y="1861"/>
                      <a:pt x="2642" y="1833"/>
                      <a:pt x="2586" y="1810"/>
                    </a:cubicBezTo>
                    <a:cubicBezTo>
                      <a:pt x="2535" y="1782"/>
                      <a:pt x="2479" y="1763"/>
                      <a:pt x="2427" y="1735"/>
                    </a:cubicBezTo>
                    <a:cubicBezTo>
                      <a:pt x="2395" y="1717"/>
                      <a:pt x="2363" y="1702"/>
                      <a:pt x="2330" y="1689"/>
                    </a:cubicBezTo>
                    <a:cubicBezTo>
                      <a:pt x="2256" y="1651"/>
                      <a:pt x="2176" y="1614"/>
                      <a:pt x="2103" y="1577"/>
                    </a:cubicBezTo>
                    <a:cubicBezTo>
                      <a:pt x="2028" y="1540"/>
                      <a:pt x="1959" y="1507"/>
                      <a:pt x="1880" y="1475"/>
                    </a:cubicBezTo>
                    <a:cubicBezTo>
                      <a:pt x="1773" y="1428"/>
                      <a:pt x="1665" y="1382"/>
                      <a:pt x="1554" y="1349"/>
                    </a:cubicBezTo>
                    <a:cubicBezTo>
                      <a:pt x="1489" y="1331"/>
                      <a:pt x="1423" y="1316"/>
                      <a:pt x="1354" y="1307"/>
                    </a:cubicBezTo>
                    <a:cubicBezTo>
                      <a:pt x="1329" y="1303"/>
                      <a:pt x="1303" y="1301"/>
                      <a:pt x="1277" y="1301"/>
                    </a:cubicBezTo>
                    <a:cubicBezTo>
                      <a:pt x="1244" y="1301"/>
                      <a:pt x="1211" y="1305"/>
                      <a:pt x="1178" y="1312"/>
                    </a:cubicBezTo>
                    <a:cubicBezTo>
                      <a:pt x="1150" y="1316"/>
                      <a:pt x="1127" y="1326"/>
                      <a:pt x="1103" y="1340"/>
                    </a:cubicBezTo>
                    <a:cubicBezTo>
                      <a:pt x="1066" y="1363"/>
                      <a:pt x="1047" y="1396"/>
                      <a:pt x="1038" y="1438"/>
                    </a:cubicBezTo>
                    <a:cubicBezTo>
                      <a:pt x="1033" y="1475"/>
                      <a:pt x="1038" y="1503"/>
                      <a:pt x="1047" y="1535"/>
                    </a:cubicBezTo>
                    <a:cubicBezTo>
                      <a:pt x="1056" y="1563"/>
                      <a:pt x="1066" y="1591"/>
                      <a:pt x="1080" y="1614"/>
                    </a:cubicBezTo>
                    <a:cubicBezTo>
                      <a:pt x="1127" y="1698"/>
                      <a:pt x="1191" y="1763"/>
                      <a:pt x="1266" y="1814"/>
                    </a:cubicBezTo>
                    <a:cubicBezTo>
                      <a:pt x="1368" y="1889"/>
                      <a:pt x="1475" y="1945"/>
                      <a:pt x="1586" y="2005"/>
                    </a:cubicBezTo>
                    <a:cubicBezTo>
                      <a:pt x="1652" y="2046"/>
                      <a:pt x="1721" y="2080"/>
                      <a:pt x="1792" y="2116"/>
                    </a:cubicBezTo>
                    <a:cubicBezTo>
                      <a:pt x="1861" y="2153"/>
                      <a:pt x="1931" y="2186"/>
                      <a:pt x="2000" y="2219"/>
                    </a:cubicBezTo>
                    <a:cubicBezTo>
                      <a:pt x="2079" y="2256"/>
                      <a:pt x="2159" y="2288"/>
                      <a:pt x="2242" y="2321"/>
                    </a:cubicBezTo>
                    <a:cubicBezTo>
                      <a:pt x="2363" y="2372"/>
                      <a:pt x="2483" y="2419"/>
                      <a:pt x="2609" y="2460"/>
                    </a:cubicBezTo>
                    <a:cubicBezTo>
                      <a:pt x="2679" y="2488"/>
                      <a:pt x="2753" y="2511"/>
                      <a:pt x="2828" y="2535"/>
                    </a:cubicBezTo>
                    <a:cubicBezTo>
                      <a:pt x="2832" y="2539"/>
                      <a:pt x="2832" y="2539"/>
                      <a:pt x="2837" y="2539"/>
                    </a:cubicBezTo>
                    <a:cubicBezTo>
                      <a:pt x="2888" y="2554"/>
                      <a:pt x="2940" y="2572"/>
                      <a:pt x="2985" y="2586"/>
                    </a:cubicBezTo>
                    <a:cubicBezTo>
                      <a:pt x="3041" y="2604"/>
                      <a:pt x="3092" y="2618"/>
                      <a:pt x="3148" y="2637"/>
                    </a:cubicBezTo>
                    <a:cubicBezTo>
                      <a:pt x="3153" y="2637"/>
                      <a:pt x="3158" y="2642"/>
                      <a:pt x="3158" y="2642"/>
                    </a:cubicBezTo>
                    <a:cubicBezTo>
                      <a:pt x="3208" y="2655"/>
                      <a:pt x="3260" y="2670"/>
                      <a:pt x="3307" y="2683"/>
                    </a:cubicBezTo>
                    <a:cubicBezTo>
                      <a:pt x="3354" y="2698"/>
                      <a:pt x="3399" y="2715"/>
                      <a:pt x="3442" y="2730"/>
                    </a:cubicBezTo>
                    <a:cubicBezTo>
                      <a:pt x="3470" y="2734"/>
                      <a:pt x="3502" y="2743"/>
                      <a:pt x="3530" y="2753"/>
                    </a:cubicBezTo>
                    <a:cubicBezTo>
                      <a:pt x="3590" y="2771"/>
                      <a:pt x="3650" y="2786"/>
                      <a:pt x="3716" y="2805"/>
                    </a:cubicBezTo>
                    <a:cubicBezTo>
                      <a:pt x="3776" y="2823"/>
                      <a:pt x="3841" y="2842"/>
                      <a:pt x="3906" y="2861"/>
                    </a:cubicBezTo>
                    <a:cubicBezTo>
                      <a:pt x="3934" y="2869"/>
                      <a:pt x="3967" y="2878"/>
                      <a:pt x="3995" y="2883"/>
                    </a:cubicBezTo>
                    <a:cubicBezTo>
                      <a:pt x="4041" y="2897"/>
                      <a:pt x="4088" y="2911"/>
                      <a:pt x="4135" y="2925"/>
                    </a:cubicBezTo>
                    <a:cubicBezTo>
                      <a:pt x="4171" y="2939"/>
                      <a:pt x="4213" y="2953"/>
                      <a:pt x="4255" y="2962"/>
                    </a:cubicBezTo>
                    <a:cubicBezTo>
                      <a:pt x="4320" y="2981"/>
                      <a:pt x="4386" y="3000"/>
                      <a:pt x="4450" y="3018"/>
                    </a:cubicBezTo>
                    <a:cubicBezTo>
                      <a:pt x="4515" y="3037"/>
                      <a:pt x="4575" y="3056"/>
                      <a:pt x="4637" y="3069"/>
                    </a:cubicBezTo>
                    <a:cubicBezTo>
                      <a:pt x="4706" y="3088"/>
                      <a:pt x="4770" y="3116"/>
                      <a:pt x="4836" y="3144"/>
                    </a:cubicBezTo>
                    <a:cubicBezTo>
                      <a:pt x="4860" y="3153"/>
                      <a:pt x="4878" y="3162"/>
                      <a:pt x="4901" y="3176"/>
                    </a:cubicBezTo>
                    <a:cubicBezTo>
                      <a:pt x="4952" y="3218"/>
                      <a:pt x="4994" y="3264"/>
                      <a:pt x="5027" y="3329"/>
                    </a:cubicBezTo>
                    <a:cubicBezTo>
                      <a:pt x="5036" y="3348"/>
                      <a:pt x="5040" y="3367"/>
                      <a:pt x="5040" y="3390"/>
                    </a:cubicBezTo>
                    <a:cubicBezTo>
                      <a:pt x="5040" y="3408"/>
                      <a:pt x="5036" y="3423"/>
                      <a:pt x="5022" y="3432"/>
                    </a:cubicBezTo>
                    <a:cubicBezTo>
                      <a:pt x="5008" y="3441"/>
                      <a:pt x="4994" y="3451"/>
                      <a:pt x="4976" y="3451"/>
                    </a:cubicBezTo>
                    <a:cubicBezTo>
                      <a:pt x="4948" y="3460"/>
                      <a:pt x="4920" y="3460"/>
                      <a:pt x="4892" y="3464"/>
                    </a:cubicBezTo>
                    <a:cubicBezTo>
                      <a:pt x="4836" y="3464"/>
                      <a:pt x="4781" y="3464"/>
                      <a:pt x="4729" y="3460"/>
                    </a:cubicBezTo>
                    <a:cubicBezTo>
                      <a:pt x="4538" y="3441"/>
                      <a:pt x="4352" y="3404"/>
                      <a:pt x="4176" y="3353"/>
                    </a:cubicBezTo>
                    <a:cubicBezTo>
                      <a:pt x="4143" y="3344"/>
                      <a:pt x="4107" y="3335"/>
                      <a:pt x="4073" y="3325"/>
                    </a:cubicBezTo>
                    <a:cubicBezTo>
                      <a:pt x="4027" y="3311"/>
                      <a:pt x="3981" y="3297"/>
                      <a:pt x="3939" y="3283"/>
                    </a:cubicBezTo>
                    <a:cubicBezTo>
                      <a:pt x="3883" y="3264"/>
                      <a:pt x="3828" y="3245"/>
                      <a:pt x="3772" y="3232"/>
                    </a:cubicBezTo>
                    <a:cubicBezTo>
                      <a:pt x="3738" y="3218"/>
                      <a:pt x="3706" y="3209"/>
                      <a:pt x="3674" y="3200"/>
                    </a:cubicBezTo>
                    <a:cubicBezTo>
                      <a:pt x="3637" y="3185"/>
                      <a:pt x="3595" y="3176"/>
                      <a:pt x="3558" y="3162"/>
                    </a:cubicBezTo>
                    <a:cubicBezTo>
                      <a:pt x="3511" y="3148"/>
                      <a:pt x="3470" y="3139"/>
                      <a:pt x="3423" y="3125"/>
                    </a:cubicBezTo>
                    <a:cubicBezTo>
                      <a:pt x="3381" y="3112"/>
                      <a:pt x="3343" y="3101"/>
                      <a:pt x="3307" y="3088"/>
                    </a:cubicBezTo>
                    <a:cubicBezTo>
                      <a:pt x="3223" y="3065"/>
                      <a:pt x="3139" y="3046"/>
                      <a:pt x="3060" y="3022"/>
                    </a:cubicBezTo>
                    <a:cubicBezTo>
                      <a:pt x="2995" y="3004"/>
                      <a:pt x="2935" y="2985"/>
                      <a:pt x="2869" y="2966"/>
                    </a:cubicBezTo>
                    <a:cubicBezTo>
                      <a:pt x="2837" y="2958"/>
                      <a:pt x="2805" y="2949"/>
                      <a:pt x="2772" y="2939"/>
                    </a:cubicBezTo>
                    <a:cubicBezTo>
                      <a:pt x="2712" y="2921"/>
                      <a:pt x="2646" y="2902"/>
                      <a:pt x="2586" y="2878"/>
                    </a:cubicBezTo>
                    <a:cubicBezTo>
                      <a:pt x="2405" y="2814"/>
                      <a:pt x="2232" y="2739"/>
                      <a:pt x="2051" y="2679"/>
                    </a:cubicBezTo>
                    <a:cubicBezTo>
                      <a:pt x="1991" y="2660"/>
                      <a:pt x="1935" y="2637"/>
                      <a:pt x="1880" y="2618"/>
                    </a:cubicBezTo>
                    <a:lnTo>
                      <a:pt x="1870" y="2618"/>
                    </a:lnTo>
                    <a:cubicBezTo>
                      <a:pt x="1828" y="2604"/>
                      <a:pt x="1792" y="2595"/>
                      <a:pt x="1749" y="2582"/>
                    </a:cubicBezTo>
                    <a:lnTo>
                      <a:pt x="1582" y="2539"/>
                    </a:lnTo>
                    <a:cubicBezTo>
                      <a:pt x="1507" y="2520"/>
                      <a:pt x="1429" y="2502"/>
                      <a:pt x="1350" y="2483"/>
                    </a:cubicBezTo>
                    <a:cubicBezTo>
                      <a:pt x="1257" y="2467"/>
                      <a:pt x="1160" y="2455"/>
                      <a:pt x="1063" y="2455"/>
                    </a:cubicBezTo>
                    <a:cubicBezTo>
                      <a:pt x="1049" y="2455"/>
                      <a:pt x="1034" y="2455"/>
                      <a:pt x="1019" y="2456"/>
                    </a:cubicBezTo>
                    <a:cubicBezTo>
                      <a:pt x="973" y="2460"/>
                      <a:pt x="927" y="2464"/>
                      <a:pt x="880" y="2479"/>
                    </a:cubicBezTo>
                    <a:cubicBezTo>
                      <a:pt x="848" y="2488"/>
                      <a:pt x="815" y="2502"/>
                      <a:pt x="792" y="2526"/>
                    </a:cubicBezTo>
                    <a:cubicBezTo>
                      <a:pt x="754" y="2554"/>
                      <a:pt x="736" y="2595"/>
                      <a:pt x="732" y="2642"/>
                    </a:cubicBezTo>
                    <a:cubicBezTo>
                      <a:pt x="732" y="2665"/>
                      <a:pt x="732" y="2693"/>
                      <a:pt x="741" y="2711"/>
                    </a:cubicBezTo>
                    <a:cubicBezTo>
                      <a:pt x="749" y="2749"/>
                      <a:pt x="764" y="2777"/>
                      <a:pt x="777" y="2805"/>
                    </a:cubicBezTo>
                    <a:cubicBezTo>
                      <a:pt x="824" y="2883"/>
                      <a:pt x="884" y="2949"/>
                      <a:pt x="949" y="3004"/>
                    </a:cubicBezTo>
                    <a:cubicBezTo>
                      <a:pt x="1056" y="3097"/>
                      <a:pt x="1178" y="3172"/>
                      <a:pt x="1298" y="3236"/>
                    </a:cubicBezTo>
                    <a:cubicBezTo>
                      <a:pt x="1350" y="3264"/>
                      <a:pt x="1395" y="3292"/>
                      <a:pt x="1447" y="3316"/>
                    </a:cubicBezTo>
                    <a:cubicBezTo>
                      <a:pt x="1503" y="3344"/>
                      <a:pt x="1563" y="3367"/>
                      <a:pt x="1619" y="3395"/>
                    </a:cubicBezTo>
                    <a:cubicBezTo>
                      <a:pt x="1665" y="3418"/>
                      <a:pt x="1712" y="3432"/>
                      <a:pt x="1764" y="3446"/>
                    </a:cubicBezTo>
                    <a:cubicBezTo>
                      <a:pt x="1814" y="3464"/>
                      <a:pt x="1870" y="3483"/>
                      <a:pt x="1921" y="3502"/>
                    </a:cubicBezTo>
                    <a:cubicBezTo>
                      <a:pt x="2005" y="3530"/>
                      <a:pt x="2093" y="3552"/>
                      <a:pt x="2176" y="3576"/>
                    </a:cubicBezTo>
                    <a:cubicBezTo>
                      <a:pt x="2251" y="3595"/>
                      <a:pt x="2330" y="3614"/>
                      <a:pt x="2405" y="3627"/>
                    </a:cubicBezTo>
                    <a:cubicBezTo>
                      <a:pt x="2562" y="3659"/>
                      <a:pt x="2716" y="3678"/>
                      <a:pt x="2874" y="3702"/>
                    </a:cubicBezTo>
                    <a:cubicBezTo>
                      <a:pt x="3051" y="3725"/>
                      <a:pt x="3223" y="3743"/>
                      <a:pt x="3399" y="3766"/>
                    </a:cubicBezTo>
                    <a:cubicBezTo>
                      <a:pt x="3525" y="3785"/>
                      <a:pt x="3650" y="3799"/>
                      <a:pt x="3772" y="3818"/>
                    </a:cubicBezTo>
                    <a:cubicBezTo>
                      <a:pt x="3837" y="3827"/>
                      <a:pt x="3901" y="3837"/>
                      <a:pt x="3967" y="3846"/>
                    </a:cubicBezTo>
                    <a:cubicBezTo>
                      <a:pt x="4036" y="3859"/>
                      <a:pt x="4101" y="3874"/>
                      <a:pt x="4171" y="3893"/>
                    </a:cubicBezTo>
                    <a:cubicBezTo>
                      <a:pt x="4241" y="3910"/>
                      <a:pt x="4311" y="3929"/>
                      <a:pt x="4386" y="3953"/>
                    </a:cubicBezTo>
                    <a:cubicBezTo>
                      <a:pt x="4394" y="3957"/>
                      <a:pt x="4403" y="3957"/>
                      <a:pt x="4413" y="3962"/>
                    </a:cubicBezTo>
                    <a:cubicBezTo>
                      <a:pt x="4474" y="3976"/>
                      <a:pt x="4529" y="4004"/>
                      <a:pt x="4585" y="4036"/>
                    </a:cubicBezTo>
                    <a:cubicBezTo>
                      <a:pt x="4599" y="4041"/>
                      <a:pt x="4613" y="4054"/>
                      <a:pt x="4622" y="4064"/>
                    </a:cubicBezTo>
                    <a:cubicBezTo>
                      <a:pt x="4631" y="4073"/>
                      <a:pt x="4641" y="4082"/>
                      <a:pt x="4646" y="4097"/>
                    </a:cubicBezTo>
                    <a:cubicBezTo>
                      <a:pt x="4654" y="4120"/>
                      <a:pt x="4650" y="4138"/>
                      <a:pt x="4631" y="4157"/>
                    </a:cubicBezTo>
                    <a:cubicBezTo>
                      <a:pt x="4618" y="4176"/>
                      <a:pt x="4599" y="4189"/>
                      <a:pt x="4581" y="4199"/>
                    </a:cubicBezTo>
                    <a:cubicBezTo>
                      <a:pt x="4538" y="4222"/>
                      <a:pt x="4497" y="4241"/>
                      <a:pt x="4455" y="4255"/>
                    </a:cubicBezTo>
                    <a:cubicBezTo>
                      <a:pt x="4334" y="4292"/>
                      <a:pt x="4213" y="4315"/>
                      <a:pt x="4088" y="4333"/>
                    </a:cubicBezTo>
                    <a:cubicBezTo>
                      <a:pt x="3989" y="4349"/>
                      <a:pt x="3890" y="4356"/>
                      <a:pt x="3792" y="4356"/>
                    </a:cubicBezTo>
                    <a:cubicBezTo>
                      <a:pt x="3748" y="4356"/>
                      <a:pt x="3704" y="4355"/>
                      <a:pt x="3660" y="4352"/>
                    </a:cubicBezTo>
                    <a:cubicBezTo>
                      <a:pt x="3487" y="4339"/>
                      <a:pt x="3320" y="4320"/>
                      <a:pt x="3153" y="4283"/>
                    </a:cubicBezTo>
                    <a:cubicBezTo>
                      <a:pt x="3088" y="4269"/>
                      <a:pt x="3028" y="4250"/>
                      <a:pt x="2963" y="4236"/>
                    </a:cubicBezTo>
                    <a:cubicBezTo>
                      <a:pt x="2916" y="4222"/>
                      <a:pt x="2874" y="4208"/>
                      <a:pt x="2832" y="4194"/>
                    </a:cubicBezTo>
                    <a:cubicBezTo>
                      <a:pt x="2749" y="4171"/>
                      <a:pt x="2665" y="4144"/>
                      <a:pt x="2586" y="4110"/>
                    </a:cubicBezTo>
                    <a:cubicBezTo>
                      <a:pt x="2479" y="4069"/>
                      <a:pt x="2372" y="4026"/>
                      <a:pt x="2266" y="3981"/>
                    </a:cubicBezTo>
                    <a:cubicBezTo>
                      <a:pt x="2186" y="3943"/>
                      <a:pt x="2103" y="3915"/>
                      <a:pt x="2015" y="3887"/>
                    </a:cubicBezTo>
                    <a:cubicBezTo>
                      <a:pt x="1935" y="3859"/>
                      <a:pt x="1856" y="3822"/>
                      <a:pt x="1773" y="3799"/>
                    </a:cubicBezTo>
                    <a:cubicBezTo>
                      <a:pt x="1730" y="3790"/>
                      <a:pt x="1689" y="3775"/>
                      <a:pt x="1652" y="3762"/>
                    </a:cubicBezTo>
                    <a:cubicBezTo>
                      <a:pt x="1573" y="3743"/>
                      <a:pt x="1498" y="3720"/>
                      <a:pt x="1423" y="3692"/>
                    </a:cubicBezTo>
                    <a:cubicBezTo>
                      <a:pt x="1368" y="3669"/>
                      <a:pt x="1317" y="3646"/>
                      <a:pt x="1252" y="3623"/>
                    </a:cubicBezTo>
                    <a:cubicBezTo>
                      <a:pt x="1154" y="3590"/>
                      <a:pt x="1056" y="3543"/>
                      <a:pt x="949" y="3511"/>
                    </a:cubicBezTo>
                    <a:cubicBezTo>
                      <a:pt x="880" y="3488"/>
                      <a:pt x="810" y="3460"/>
                      <a:pt x="741" y="3436"/>
                    </a:cubicBezTo>
                    <a:cubicBezTo>
                      <a:pt x="657" y="3404"/>
                      <a:pt x="573" y="3376"/>
                      <a:pt x="485" y="3353"/>
                    </a:cubicBezTo>
                    <a:cubicBezTo>
                      <a:pt x="434" y="3344"/>
                      <a:pt x="382" y="3329"/>
                      <a:pt x="327" y="3329"/>
                    </a:cubicBezTo>
                    <a:cubicBezTo>
                      <a:pt x="321" y="3329"/>
                      <a:pt x="315" y="3329"/>
                      <a:pt x="309" y="3329"/>
                    </a:cubicBezTo>
                    <a:cubicBezTo>
                      <a:pt x="227" y="3329"/>
                      <a:pt x="145" y="3357"/>
                      <a:pt x="76" y="3423"/>
                    </a:cubicBezTo>
                    <a:cubicBezTo>
                      <a:pt x="52" y="3441"/>
                      <a:pt x="39" y="3460"/>
                      <a:pt x="24" y="3488"/>
                    </a:cubicBezTo>
                    <a:cubicBezTo>
                      <a:pt x="1" y="3548"/>
                      <a:pt x="15" y="3604"/>
                      <a:pt x="39" y="3655"/>
                    </a:cubicBezTo>
                    <a:cubicBezTo>
                      <a:pt x="52" y="3683"/>
                      <a:pt x="76" y="3711"/>
                      <a:pt x="95" y="3734"/>
                    </a:cubicBezTo>
                    <a:cubicBezTo>
                      <a:pt x="99" y="3743"/>
                      <a:pt x="108" y="3753"/>
                      <a:pt x="118" y="3753"/>
                    </a:cubicBezTo>
                    <a:cubicBezTo>
                      <a:pt x="140" y="3758"/>
                      <a:pt x="155" y="3771"/>
                      <a:pt x="168" y="3781"/>
                    </a:cubicBezTo>
                    <a:cubicBezTo>
                      <a:pt x="215" y="3827"/>
                      <a:pt x="266" y="3865"/>
                      <a:pt x="318" y="3906"/>
                    </a:cubicBezTo>
                    <a:cubicBezTo>
                      <a:pt x="387" y="3957"/>
                      <a:pt x="457" y="4004"/>
                      <a:pt x="536" y="4041"/>
                    </a:cubicBezTo>
                    <a:cubicBezTo>
                      <a:pt x="606" y="4073"/>
                      <a:pt x="680" y="4097"/>
                      <a:pt x="754" y="4110"/>
                    </a:cubicBezTo>
                    <a:cubicBezTo>
                      <a:pt x="829" y="4120"/>
                      <a:pt x="899" y="4129"/>
                      <a:pt x="968" y="4134"/>
                    </a:cubicBezTo>
                    <a:cubicBezTo>
                      <a:pt x="1089" y="4148"/>
                      <a:pt x="1200" y="4176"/>
                      <a:pt x="1317" y="4208"/>
                    </a:cubicBezTo>
                    <a:cubicBezTo>
                      <a:pt x="1387" y="4232"/>
                      <a:pt x="1451" y="4255"/>
                      <a:pt x="1522" y="4283"/>
                    </a:cubicBezTo>
                    <a:cubicBezTo>
                      <a:pt x="1554" y="4292"/>
                      <a:pt x="1586" y="4311"/>
                      <a:pt x="1614" y="4324"/>
                    </a:cubicBezTo>
                    <a:cubicBezTo>
                      <a:pt x="1721" y="4367"/>
                      <a:pt x="1824" y="4408"/>
                      <a:pt x="1925" y="4455"/>
                    </a:cubicBezTo>
                    <a:cubicBezTo>
                      <a:pt x="1977" y="4478"/>
                      <a:pt x="2028" y="4496"/>
                      <a:pt x="2079" y="4520"/>
                    </a:cubicBezTo>
                    <a:cubicBezTo>
                      <a:pt x="2149" y="4556"/>
                      <a:pt x="2219" y="4584"/>
                      <a:pt x="2294" y="4612"/>
                    </a:cubicBezTo>
                    <a:cubicBezTo>
                      <a:pt x="2451" y="4682"/>
                      <a:pt x="2609" y="4747"/>
                      <a:pt x="2777" y="4794"/>
                    </a:cubicBezTo>
                    <a:lnTo>
                      <a:pt x="2944" y="4835"/>
                    </a:lnTo>
                    <a:cubicBezTo>
                      <a:pt x="3060" y="4863"/>
                      <a:pt x="3176" y="4882"/>
                      <a:pt x="3292" y="4901"/>
                    </a:cubicBezTo>
                    <a:cubicBezTo>
                      <a:pt x="3401" y="4916"/>
                      <a:pt x="3507" y="4925"/>
                      <a:pt x="3614" y="4925"/>
                    </a:cubicBezTo>
                    <a:cubicBezTo>
                      <a:pt x="3678" y="4925"/>
                      <a:pt x="3743" y="4922"/>
                      <a:pt x="3809" y="4915"/>
                    </a:cubicBezTo>
                    <a:cubicBezTo>
                      <a:pt x="3934" y="4906"/>
                      <a:pt x="4060" y="4891"/>
                      <a:pt x="4185" y="4869"/>
                    </a:cubicBezTo>
                    <a:cubicBezTo>
                      <a:pt x="4399" y="4831"/>
                      <a:pt x="4618" y="4790"/>
                      <a:pt x="4836" y="4757"/>
                    </a:cubicBezTo>
                    <a:cubicBezTo>
                      <a:pt x="5017" y="4734"/>
                      <a:pt x="5194" y="4701"/>
                      <a:pt x="5375" y="4663"/>
                    </a:cubicBezTo>
                    <a:cubicBezTo>
                      <a:pt x="5482" y="4640"/>
                      <a:pt x="5589" y="4612"/>
                      <a:pt x="5697" y="4571"/>
                    </a:cubicBezTo>
                    <a:cubicBezTo>
                      <a:pt x="5794" y="4534"/>
                      <a:pt x="5882" y="4478"/>
                      <a:pt x="5965" y="4408"/>
                    </a:cubicBezTo>
                    <a:cubicBezTo>
                      <a:pt x="6064" y="4324"/>
                      <a:pt x="6137" y="4222"/>
                      <a:pt x="6189" y="4097"/>
                    </a:cubicBezTo>
                    <a:cubicBezTo>
                      <a:pt x="6221" y="4009"/>
                      <a:pt x="6240" y="3920"/>
                      <a:pt x="6254" y="3827"/>
                    </a:cubicBezTo>
                    <a:cubicBezTo>
                      <a:pt x="6282" y="3674"/>
                      <a:pt x="6287" y="3515"/>
                      <a:pt x="6282" y="3363"/>
                    </a:cubicBezTo>
                    <a:cubicBezTo>
                      <a:pt x="6272" y="3162"/>
                      <a:pt x="6226" y="2981"/>
                      <a:pt x="6143" y="2814"/>
                    </a:cubicBezTo>
                    <a:cubicBezTo>
                      <a:pt x="6059" y="2642"/>
                      <a:pt x="5956" y="2483"/>
                      <a:pt x="5845" y="2335"/>
                    </a:cubicBezTo>
                    <a:cubicBezTo>
                      <a:pt x="5678" y="2107"/>
                      <a:pt x="5496" y="1902"/>
                      <a:pt x="5292" y="1726"/>
                    </a:cubicBezTo>
                    <a:cubicBezTo>
                      <a:pt x="5175" y="1623"/>
                      <a:pt x="5049" y="1531"/>
                      <a:pt x="4924" y="1447"/>
                    </a:cubicBezTo>
                    <a:cubicBezTo>
                      <a:pt x="4817" y="1372"/>
                      <a:pt x="4710" y="1303"/>
                      <a:pt x="4599" y="1237"/>
                    </a:cubicBezTo>
                    <a:cubicBezTo>
                      <a:pt x="4506" y="1181"/>
                      <a:pt x="4413" y="1126"/>
                      <a:pt x="4315" y="1070"/>
                    </a:cubicBezTo>
                    <a:cubicBezTo>
                      <a:pt x="4236" y="1024"/>
                      <a:pt x="4152" y="982"/>
                      <a:pt x="4073" y="936"/>
                    </a:cubicBezTo>
                    <a:cubicBezTo>
                      <a:pt x="3989" y="894"/>
                      <a:pt x="3906" y="852"/>
                      <a:pt x="3828" y="805"/>
                    </a:cubicBezTo>
                    <a:lnTo>
                      <a:pt x="3744" y="763"/>
                    </a:lnTo>
                    <a:cubicBezTo>
                      <a:pt x="3688" y="735"/>
                      <a:pt x="3632" y="707"/>
                      <a:pt x="3577" y="675"/>
                    </a:cubicBezTo>
                    <a:cubicBezTo>
                      <a:pt x="3515" y="647"/>
                      <a:pt x="3455" y="615"/>
                      <a:pt x="3395" y="587"/>
                    </a:cubicBezTo>
                    <a:cubicBezTo>
                      <a:pt x="3367" y="573"/>
                      <a:pt x="3339" y="559"/>
                      <a:pt x="3307" y="540"/>
                    </a:cubicBezTo>
                    <a:cubicBezTo>
                      <a:pt x="3270" y="522"/>
                      <a:pt x="3232" y="503"/>
                      <a:pt x="3195" y="484"/>
                    </a:cubicBezTo>
                    <a:cubicBezTo>
                      <a:pt x="3158" y="466"/>
                      <a:pt x="3120" y="447"/>
                      <a:pt x="3079" y="428"/>
                    </a:cubicBezTo>
                    <a:cubicBezTo>
                      <a:pt x="3028" y="406"/>
                      <a:pt x="2981" y="378"/>
                      <a:pt x="2930" y="355"/>
                    </a:cubicBezTo>
                    <a:cubicBezTo>
                      <a:pt x="2721" y="271"/>
                      <a:pt x="2511" y="183"/>
                      <a:pt x="2294" y="117"/>
                    </a:cubicBezTo>
                    <a:cubicBezTo>
                      <a:pt x="2238" y="104"/>
                      <a:pt x="2182" y="85"/>
                      <a:pt x="2126" y="71"/>
                    </a:cubicBezTo>
                    <a:cubicBezTo>
                      <a:pt x="2043" y="48"/>
                      <a:pt x="1963" y="29"/>
                      <a:pt x="1880" y="20"/>
                    </a:cubicBezTo>
                    <a:cubicBezTo>
                      <a:pt x="1828" y="10"/>
                      <a:pt x="1781" y="5"/>
                      <a:pt x="1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4" name="Google Shape;914;p22"/>
              <p:cNvSpPr/>
              <p:nvPr/>
            </p:nvSpPr>
            <p:spPr>
              <a:xfrm>
                <a:off x="1236652" y="4218658"/>
                <a:ext cx="100441" cy="93637"/>
              </a:xfrm>
              <a:custGeom>
                <a:rect b="b" l="l" r="r" t="t"/>
                <a:pathLst>
                  <a:path extrusionOk="0" h="1968" w="2111">
                    <a:moveTo>
                      <a:pt x="1297" y="1"/>
                    </a:moveTo>
                    <a:cubicBezTo>
                      <a:pt x="1106" y="1"/>
                      <a:pt x="916" y="15"/>
                      <a:pt x="730" y="52"/>
                    </a:cubicBezTo>
                    <a:cubicBezTo>
                      <a:pt x="591" y="80"/>
                      <a:pt x="451" y="121"/>
                      <a:pt x="325" y="196"/>
                    </a:cubicBezTo>
                    <a:cubicBezTo>
                      <a:pt x="224" y="247"/>
                      <a:pt x="145" y="327"/>
                      <a:pt x="89" y="428"/>
                    </a:cubicBezTo>
                    <a:cubicBezTo>
                      <a:pt x="56" y="490"/>
                      <a:pt x="37" y="554"/>
                      <a:pt x="23" y="623"/>
                    </a:cubicBezTo>
                    <a:cubicBezTo>
                      <a:pt x="1" y="735"/>
                      <a:pt x="5" y="842"/>
                      <a:pt x="29" y="954"/>
                    </a:cubicBezTo>
                    <a:cubicBezTo>
                      <a:pt x="56" y="1089"/>
                      <a:pt x="98" y="1224"/>
                      <a:pt x="149" y="1354"/>
                    </a:cubicBezTo>
                    <a:cubicBezTo>
                      <a:pt x="177" y="1428"/>
                      <a:pt x="214" y="1494"/>
                      <a:pt x="256" y="1558"/>
                    </a:cubicBezTo>
                    <a:cubicBezTo>
                      <a:pt x="307" y="1642"/>
                      <a:pt x="368" y="1721"/>
                      <a:pt x="432" y="1791"/>
                    </a:cubicBezTo>
                    <a:cubicBezTo>
                      <a:pt x="521" y="1889"/>
                      <a:pt x="628" y="1934"/>
                      <a:pt x="748" y="1949"/>
                    </a:cubicBezTo>
                    <a:cubicBezTo>
                      <a:pt x="804" y="1958"/>
                      <a:pt x="855" y="1962"/>
                      <a:pt x="907" y="1962"/>
                    </a:cubicBezTo>
                    <a:cubicBezTo>
                      <a:pt x="934" y="1962"/>
                      <a:pt x="967" y="1968"/>
                      <a:pt x="995" y="1968"/>
                    </a:cubicBezTo>
                    <a:cubicBezTo>
                      <a:pt x="1209" y="1968"/>
                      <a:pt x="1418" y="1934"/>
                      <a:pt x="1608" y="1837"/>
                    </a:cubicBezTo>
                    <a:cubicBezTo>
                      <a:pt x="1679" y="1805"/>
                      <a:pt x="1743" y="1763"/>
                      <a:pt x="1804" y="1717"/>
                    </a:cubicBezTo>
                    <a:cubicBezTo>
                      <a:pt x="1906" y="1628"/>
                      <a:pt x="1967" y="1522"/>
                      <a:pt x="2003" y="1391"/>
                    </a:cubicBezTo>
                    <a:cubicBezTo>
                      <a:pt x="2031" y="1298"/>
                      <a:pt x="2046" y="1200"/>
                      <a:pt x="2065" y="1103"/>
                    </a:cubicBezTo>
                    <a:cubicBezTo>
                      <a:pt x="2069" y="1065"/>
                      <a:pt x="2078" y="1024"/>
                      <a:pt x="2087" y="986"/>
                    </a:cubicBezTo>
                    <a:cubicBezTo>
                      <a:pt x="2110" y="902"/>
                      <a:pt x="2106" y="819"/>
                      <a:pt x="2097" y="731"/>
                    </a:cubicBezTo>
                    <a:cubicBezTo>
                      <a:pt x="2093" y="661"/>
                      <a:pt x="2078" y="596"/>
                      <a:pt x="2065" y="531"/>
                    </a:cubicBezTo>
                    <a:cubicBezTo>
                      <a:pt x="2037" y="410"/>
                      <a:pt x="1981" y="303"/>
                      <a:pt x="1902" y="205"/>
                    </a:cubicBezTo>
                    <a:cubicBezTo>
                      <a:pt x="1818" y="104"/>
                      <a:pt x="1711" y="52"/>
                      <a:pt x="1585" y="24"/>
                    </a:cubicBezTo>
                    <a:cubicBezTo>
                      <a:pt x="1492" y="1"/>
                      <a:pt x="1395" y="1"/>
                      <a:pt x="12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15" name="Google Shape;915;p22"/>
            <p:cNvGrpSpPr/>
            <p:nvPr/>
          </p:nvGrpSpPr>
          <p:grpSpPr>
            <a:xfrm rot="2013500">
              <a:off x="8334253" y="729310"/>
              <a:ext cx="1275936" cy="1313455"/>
              <a:chOff x="903291" y="3865259"/>
              <a:chExt cx="724445" cy="745712"/>
            </a:xfrm>
          </p:grpSpPr>
          <p:sp>
            <p:nvSpPr>
              <p:cNvPr id="916" name="Google Shape;916;p22"/>
              <p:cNvSpPr/>
              <p:nvPr/>
            </p:nvSpPr>
            <p:spPr>
              <a:xfrm>
                <a:off x="1169639" y="3865259"/>
                <a:ext cx="205546" cy="332013"/>
              </a:xfrm>
              <a:custGeom>
                <a:rect b="b" l="l" r="r" t="t"/>
                <a:pathLst>
                  <a:path extrusionOk="0" h="6978" w="4320">
                    <a:moveTo>
                      <a:pt x="335" y="0"/>
                    </a:moveTo>
                    <a:cubicBezTo>
                      <a:pt x="266" y="0"/>
                      <a:pt x="219" y="43"/>
                      <a:pt x="182" y="89"/>
                    </a:cubicBezTo>
                    <a:cubicBezTo>
                      <a:pt x="159" y="116"/>
                      <a:pt x="144" y="149"/>
                      <a:pt x="131" y="182"/>
                    </a:cubicBezTo>
                    <a:cubicBezTo>
                      <a:pt x="121" y="196"/>
                      <a:pt x="121" y="205"/>
                      <a:pt x="121" y="219"/>
                    </a:cubicBezTo>
                    <a:cubicBezTo>
                      <a:pt x="126" y="238"/>
                      <a:pt x="116" y="260"/>
                      <a:pt x="112" y="284"/>
                    </a:cubicBezTo>
                    <a:cubicBezTo>
                      <a:pt x="88" y="354"/>
                      <a:pt x="71" y="428"/>
                      <a:pt x="52" y="498"/>
                    </a:cubicBezTo>
                    <a:cubicBezTo>
                      <a:pt x="28" y="595"/>
                      <a:pt x="9" y="693"/>
                      <a:pt x="5" y="790"/>
                    </a:cubicBezTo>
                    <a:cubicBezTo>
                      <a:pt x="0" y="884"/>
                      <a:pt x="5" y="972"/>
                      <a:pt x="24" y="1060"/>
                    </a:cubicBezTo>
                    <a:cubicBezTo>
                      <a:pt x="37" y="1144"/>
                      <a:pt x="56" y="1228"/>
                      <a:pt x="75" y="1307"/>
                    </a:cubicBezTo>
                    <a:cubicBezTo>
                      <a:pt x="107" y="1442"/>
                      <a:pt x="126" y="1581"/>
                      <a:pt x="135" y="1716"/>
                    </a:cubicBezTo>
                    <a:cubicBezTo>
                      <a:pt x="140" y="1800"/>
                      <a:pt x="140" y="1888"/>
                      <a:pt x="144" y="1972"/>
                    </a:cubicBezTo>
                    <a:cubicBezTo>
                      <a:pt x="144" y="2013"/>
                      <a:pt x="140" y="2051"/>
                      <a:pt x="140" y="2092"/>
                    </a:cubicBezTo>
                    <a:cubicBezTo>
                      <a:pt x="135" y="2227"/>
                      <a:pt x="135" y="2358"/>
                      <a:pt x="131" y="2487"/>
                    </a:cubicBezTo>
                    <a:cubicBezTo>
                      <a:pt x="126" y="2553"/>
                      <a:pt x="126" y="2618"/>
                      <a:pt x="121" y="2683"/>
                    </a:cubicBezTo>
                    <a:cubicBezTo>
                      <a:pt x="116" y="2771"/>
                      <a:pt x="116" y="2864"/>
                      <a:pt x="116" y="2953"/>
                    </a:cubicBezTo>
                    <a:cubicBezTo>
                      <a:pt x="112" y="3157"/>
                      <a:pt x="107" y="3356"/>
                      <a:pt x="126" y="3562"/>
                    </a:cubicBezTo>
                    <a:cubicBezTo>
                      <a:pt x="135" y="3626"/>
                      <a:pt x="140" y="3697"/>
                      <a:pt x="144" y="3761"/>
                    </a:cubicBezTo>
                    <a:cubicBezTo>
                      <a:pt x="163" y="3896"/>
                      <a:pt x="187" y="4031"/>
                      <a:pt x="215" y="4165"/>
                    </a:cubicBezTo>
                    <a:cubicBezTo>
                      <a:pt x="256" y="4361"/>
                      <a:pt x="312" y="4551"/>
                      <a:pt x="391" y="4738"/>
                    </a:cubicBezTo>
                    <a:cubicBezTo>
                      <a:pt x="442" y="4868"/>
                      <a:pt x="507" y="4998"/>
                      <a:pt x="573" y="5124"/>
                    </a:cubicBezTo>
                    <a:cubicBezTo>
                      <a:pt x="689" y="5347"/>
                      <a:pt x="800" y="5566"/>
                      <a:pt x="912" y="5789"/>
                    </a:cubicBezTo>
                    <a:cubicBezTo>
                      <a:pt x="1004" y="5974"/>
                      <a:pt x="1097" y="6156"/>
                      <a:pt x="1195" y="6336"/>
                    </a:cubicBezTo>
                    <a:cubicBezTo>
                      <a:pt x="1255" y="6444"/>
                      <a:pt x="1326" y="6551"/>
                      <a:pt x="1404" y="6648"/>
                    </a:cubicBezTo>
                    <a:cubicBezTo>
                      <a:pt x="1474" y="6731"/>
                      <a:pt x="1553" y="6811"/>
                      <a:pt x="1650" y="6871"/>
                    </a:cubicBezTo>
                    <a:cubicBezTo>
                      <a:pt x="1762" y="6941"/>
                      <a:pt x="1888" y="6978"/>
                      <a:pt x="2023" y="6978"/>
                    </a:cubicBezTo>
                    <a:cubicBezTo>
                      <a:pt x="2116" y="6978"/>
                      <a:pt x="2208" y="6960"/>
                      <a:pt x="2296" y="6937"/>
                    </a:cubicBezTo>
                    <a:cubicBezTo>
                      <a:pt x="2450" y="6894"/>
                      <a:pt x="2599" y="6834"/>
                      <a:pt x="2743" y="6765"/>
                    </a:cubicBezTo>
                    <a:cubicBezTo>
                      <a:pt x="2925" y="6671"/>
                      <a:pt x="3073" y="6542"/>
                      <a:pt x="3199" y="6383"/>
                    </a:cubicBezTo>
                    <a:cubicBezTo>
                      <a:pt x="3328" y="6216"/>
                      <a:pt x="3440" y="6034"/>
                      <a:pt x="3538" y="5849"/>
                    </a:cubicBezTo>
                    <a:cubicBezTo>
                      <a:pt x="3687" y="5570"/>
                      <a:pt x="3813" y="5287"/>
                      <a:pt x="3901" y="4984"/>
                    </a:cubicBezTo>
                    <a:cubicBezTo>
                      <a:pt x="3952" y="4812"/>
                      <a:pt x="3993" y="4640"/>
                      <a:pt x="4026" y="4463"/>
                    </a:cubicBezTo>
                    <a:cubicBezTo>
                      <a:pt x="4059" y="4319"/>
                      <a:pt x="4082" y="4171"/>
                      <a:pt x="4101" y="4021"/>
                    </a:cubicBezTo>
                    <a:cubicBezTo>
                      <a:pt x="4120" y="3896"/>
                      <a:pt x="4137" y="3770"/>
                      <a:pt x="4152" y="3641"/>
                    </a:cubicBezTo>
                    <a:cubicBezTo>
                      <a:pt x="4165" y="3534"/>
                      <a:pt x="4180" y="3427"/>
                      <a:pt x="4189" y="3320"/>
                    </a:cubicBezTo>
                    <a:cubicBezTo>
                      <a:pt x="4199" y="3208"/>
                      <a:pt x="4208" y="3101"/>
                      <a:pt x="4221" y="2994"/>
                    </a:cubicBezTo>
                    <a:cubicBezTo>
                      <a:pt x="4221" y="2957"/>
                      <a:pt x="4227" y="2925"/>
                      <a:pt x="4227" y="2888"/>
                    </a:cubicBezTo>
                    <a:cubicBezTo>
                      <a:pt x="4236" y="2813"/>
                      <a:pt x="4244" y="2738"/>
                      <a:pt x="4249" y="2665"/>
                    </a:cubicBezTo>
                    <a:cubicBezTo>
                      <a:pt x="4255" y="2586"/>
                      <a:pt x="4259" y="2506"/>
                      <a:pt x="4268" y="2432"/>
                    </a:cubicBezTo>
                    <a:cubicBezTo>
                      <a:pt x="4268" y="2390"/>
                      <a:pt x="4272" y="2352"/>
                      <a:pt x="4277" y="2316"/>
                    </a:cubicBezTo>
                    <a:cubicBezTo>
                      <a:pt x="4282" y="2264"/>
                      <a:pt x="4287" y="2218"/>
                      <a:pt x="4287" y="2167"/>
                    </a:cubicBezTo>
                    <a:cubicBezTo>
                      <a:pt x="4291" y="2116"/>
                      <a:pt x="4296" y="2069"/>
                      <a:pt x="4300" y="2018"/>
                    </a:cubicBezTo>
                    <a:cubicBezTo>
                      <a:pt x="4305" y="1953"/>
                      <a:pt x="4310" y="1888"/>
                      <a:pt x="4310" y="1822"/>
                    </a:cubicBezTo>
                    <a:cubicBezTo>
                      <a:pt x="4315" y="1558"/>
                      <a:pt x="4319" y="1292"/>
                      <a:pt x="4300" y="1028"/>
                    </a:cubicBezTo>
                    <a:cubicBezTo>
                      <a:pt x="4291" y="958"/>
                      <a:pt x="4291" y="893"/>
                      <a:pt x="4282" y="824"/>
                    </a:cubicBezTo>
                    <a:cubicBezTo>
                      <a:pt x="4272" y="726"/>
                      <a:pt x="4259" y="629"/>
                      <a:pt x="4240" y="535"/>
                    </a:cubicBezTo>
                    <a:cubicBezTo>
                      <a:pt x="4231" y="475"/>
                      <a:pt x="4217" y="419"/>
                      <a:pt x="4203" y="363"/>
                    </a:cubicBezTo>
                    <a:cubicBezTo>
                      <a:pt x="4184" y="312"/>
                      <a:pt x="4165" y="260"/>
                      <a:pt x="4133" y="219"/>
                    </a:cubicBezTo>
                    <a:cubicBezTo>
                      <a:pt x="4102" y="180"/>
                      <a:pt x="4061" y="159"/>
                      <a:pt x="4019" y="159"/>
                    </a:cubicBezTo>
                    <a:cubicBezTo>
                      <a:pt x="3992" y="159"/>
                      <a:pt x="3964" y="168"/>
                      <a:pt x="3938" y="187"/>
                    </a:cubicBezTo>
                    <a:cubicBezTo>
                      <a:pt x="3910" y="200"/>
                      <a:pt x="3892" y="224"/>
                      <a:pt x="3873" y="247"/>
                    </a:cubicBezTo>
                    <a:cubicBezTo>
                      <a:pt x="3836" y="298"/>
                      <a:pt x="3808" y="363"/>
                      <a:pt x="3789" y="423"/>
                    </a:cubicBezTo>
                    <a:cubicBezTo>
                      <a:pt x="3775" y="489"/>
                      <a:pt x="3761" y="549"/>
                      <a:pt x="3747" y="614"/>
                    </a:cubicBezTo>
                    <a:cubicBezTo>
                      <a:pt x="3706" y="824"/>
                      <a:pt x="3663" y="1032"/>
                      <a:pt x="3650" y="1247"/>
                    </a:cubicBezTo>
                    <a:cubicBezTo>
                      <a:pt x="3645" y="1307"/>
                      <a:pt x="3635" y="1372"/>
                      <a:pt x="3635" y="1432"/>
                    </a:cubicBezTo>
                    <a:cubicBezTo>
                      <a:pt x="3631" y="1526"/>
                      <a:pt x="3631" y="1623"/>
                      <a:pt x="3626" y="1716"/>
                    </a:cubicBezTo>
                    <a:cubicBezTo>
                      <a:pt x="3622" y="1893"/>
                      <a:pt x="3626" y="2064"/>
                      <a:pt x="3622" y="2241"/>
                    </a:cubicBezTo>
                    <a:cubicBezTo>
                      <a:pt x="3617" y="2446"/>
                      <a:pt x="3617" y="2650"/>
                      <a:pt x="3603" y="2854"/>
                    </a:cubicBezTo>
                    <a:cubicBezTo>
                      <a:pt x="3598" y="2944"/>
                      <a:pt x="3594" y="3027"/>
                      <a:pt x="3590" y="3115"/>
                    </a:cubicBezTo>
                    <a:cubicBezTo>
                      <a:pt x="3580" y="3204"/>
                      <a:pt x="3575" y="3292"/>
                      <a:pt x="3571" y="3380"/>
                    </a:cubicBezTo>
                    <a:cubicBezTo>
                      <a:pt x="3566" y="3468"/>
                      <a:pt x="3562" y="3557"/>
                      <a:pt x="3557" y="3641"/>
                    </a:cubicBezTo>
                    <a:cubicBezTo>
                      <a:pt x="3552" y="3715"/>
                      <a:pt x="3552" y="3794"/>
                      <a:pt x="3547" y="3869"/>
                    </a:cubicBezTo>
                    <a:lnTo>
                      <a:pt x="3547" y="3892"/>
                    </a:lnTo>
                    <a:cubicBezTo>
                      <a:pt x="3543" y="3976"/>
                      <a:pt x="3538" y="4059"/>
                      <a:pt x="3534" y="4143"/>
                    </a:cubicBezTo>
                    <a:cubicBezTo>
                      <a:pt x="3529" y="4189"/>
                      <a:pt x="3529" y="4236"/>
                      <a:pt x="3519" y="4287"/>
                    </a:cubicBezTo>
                    <a:cubicBezTo>
                      <a:pt x="3510" y="4407"/>
                      <a:pt x="3487" y="4523"/>
                      <a:pt x="3459" y="4640"/>
                    </a:cubicBezTo>
                    <a:cubicBezTo>
                      <a:pt x="3436" y="4738"/>
                      <a:pt x="3412" y="4830"/>
                      <a:pt x="3375" y="4924"/>
                    </a:cubicBezTo>
                    <a:cubicBezTo>
                      <a:pt x="3343" y="5002"/>
                      <a:pt x="3301" y="5072"/>
                      <a:pt x="3245" y="5137"/>
                    </a:cubicBezTo>
                    <a:cubicBezTo>
                      <a:pt x="3217" y="5169"/>
                      <a:pt x="3189" y="5197"/>
                      <a:pt x="3148" y="5216"/>
                    </a:cubicBezTo>
                    <a:cubicBezTo>
                      <a:pt x="3139" y="5219"/>
                      <a:pt x="3131" y="5221"/>
                      <a:pt x="3124" y="5221"/>
                    </a:cubicBezTo>
                    <a:cubicBezTo>
                      <a:pt x="3108" y="5221"/>
                      <a:pt x="3095" y="5213"/>
                      <a:pt x="3083" y="5197"/>
                    </a:cubicBezTo>
                    <a:cubicBezTo>
                      <a:pt x="3077" y="5188"/>
                      <a:pt x="3069" y="5175"/>
                      <a:pt x="3064" y="5165"/>
                    </a:cubicBezTo>
                    <a:cubicBezTo>
                      <a:pt x="3045" y="5128"/>
                      <a:pt x="3036" y="5091"/>
                      <a:pt x="3022" y="5053"/>
                    </a:cubicBezTo>
                    <a:cubicBezTo>
                      <a:pt x="2985" y="4905"/>
                      <a:pt x="2961" y="4757"/>
                      <a:pt x="2938" y="4603"/>
                    </a:cubicBezTo>
                    <a:cubicBezTo>
                      <a:pt x="2929" y="4534"/>
                      <a:pt x="2920" y="4463"/>
                      <a:pt x="2910" y="4388"/>
                    </a:cubicBezTo>
                    <a:cubicBezTo>
                      <a:pt x="2901" y="4310"/>
                      <a:pt x="2897" y="4231"/>
                      <a:pt x="2892" y="4152"/>
                    </a:cubicBezTo>
                    <a:cubicBezTo>
                      <a:pt x="2888" y="4054"/>
                      <a:pt x="2882" y="3961"/>
                      <a:pt x="2882" y="3864"/>
                    </a:cubicBezTo>
                    <a:cubicBezTo>
                      <a:pt x="2882" y="3859"/>
                      <a:pt x="2878" y="3854"/>
                      <a:pt x="2878" y="3845"/>
                    </a:cubicBezTo>
                    <a:cubicBezTo>
                      <a:pt x="2873" y="3761"/>
                      <a:pt x="2873" y="3678"/>
                      <a:pt x="2869" y="3590"/>
                    </a:cubicBezTo>
                    <a:cubicBezTo>
                      <a:pt x="2864" y="3534"/>
                      <a:pt x="2860" y="3474"/>
                      <a:pt x="2854" y="3412"/>
                    </a:cubicBezTo>
                    <a:cubicBezTo>
                      <a:pt x="2854" y="3375"/>
                      <a:pt x="2850" y="3334"/>
                      <a:pt x="2845" y="3292"/>
                    </a:cubicBezTo>
                    <a:cubicBezTo>
                      <a:pt x="2845" y="3240"/>
                      <a:pt x="2841" y="3189"/>
                      <a:pt x="2836" y="3139"/>
                    </a:cubicBezTo>
                    <a:cubicBezTo>
                      <a:pt x="2832" y="3092"/>
                      <a:pt x="2826" y="3045"/>
                      <a:pt x="2826" y="2994"/>
                    </a:cubicBezTo>
                    <a:cubicBezTo>
                      <a:pt x="2822" y="2925"/>
                      <a:pt x="2813" y="2854"/>
                      <a:pt x="2813" y="2785"/>
                    </a:cubicBezTo>
                    <a:cubicBezTo>
                      <a:pt x="2809" y="2618"/>
                      <a:pt x="2817" y="2455"/>
                      <a:pt x="2822" y="2288"/>
                    </a:cubicBezTo>
                    <a:lnTo>
                      <a:pt x="2822" y="2279"/>
                    </a:lnTo>
                    <a:cubicBezTo>
                      <a:pt x="2826" y="2208"/>
                      <a:pt x="2832" y="2144"/>
                      <a:pt x="2836" y="2073"/>
                    </a:cubicBezTo>
                    <a:cubicBezTo>
                      <a:pt x="2836" y="2004"/>
                      <a:pt x="2841" y="1940"/>
                      <a:pt x="2845" y="1869"/>
                    </a:cubicBezTo>
                    <a:cubicBezTo>
                      <a:pt x="2850" y="1828"/>
                      <a:pt x="2850" y="1781"/>
                      <a:pt x="2850" y="1739"/>
                    </a:cubicBezTo>
                    <a:cubicBezTo>
                      <a:pt x="2860" y="1642"/>
                      <a:pt x="2869" y="1543"/>
                      <a:pt x="2873" y="1446"/>
                    </a:cubicBezTo>
                    <a:cubicBezTo>
                      <a:pt x="2878" y="1348"/>
                      <a:pt x="2888" y="1256"/>
                      <a:pt x="2888" y="1159"/>
                    </a:cubicBezTo>
                    <a:cubicBezTo>
                      <a:pt x="2892" y="1024"/>
                      <a:pt x="2897" y="884"/>
                      <a:pt x="2882" y="749"/>
                    </a:cubicBezTo>
                    <a:cubicBezTo>
                      <a:pt x="2878" y="670"/>
                      <a:pt x="2864" y="591"/>
                      <a:pt x="2850" y="517"/>
                    </a:cubicBezTo>
                    <a:cubicBezTo>
                      <a:pt x="2836" y="447"/>
                      <a:pt x="2813" y="382"/>
                      <a:pt x="2781" y="322"/>
                    </a:cubicBezTo>
                    <a:cubicBezTo>
                      <a:pt x="2766" y="294"/>
                      <a:pt x="2748" y="270"/>
                      <a:pt x="2725" y="251"/>
                    </a:cubicBezTo>
                    <a:cubicBezTo>
                      <a:pt x="2701" y="234"/>
                      <a:pt x="2674" y="225"/>
                      <a:pt x="2644" y="225"/>
                    </a:cubicBezTo>
                    <a:cubicBezTo>
                      <a:pt x="2634" y="225"/>
                      <a:pt x="2624" y="226"/>
                      <a:pt x="2613" y="228"/>
                    </a:cubicBezTo>
                    <a:cubicBezTo>
                      <a:pt x="2581" y="238"/>
                      <a:pt x="2553" y="256"/>
                      <a:pt x="2525" y="275"/>
                    </a:cubicBezTo>
                    <a:cubicBezTo>
                      <a:pt x="2502" y="298"/>
                      <a:pt x="2483" y="322"/>
                      <a:pt x="2464" y="344"/>
                    </a:cubicBezTo>
                    <a:cubicBezTo>
                      <a:pt x="2399" y="433"/>
                      <a:pt x="2367" y="530"/>
                      <a:pt x="2343" y="633"/>
                    </a:cubicBezTo>
                    <a:cubicBezTo>
                      <a:pt x="2315" y="777"/>
                      <a:pt x="2302" y="921"/>
                      <a:pt x="2283" y="1065"/>
                    </a:cubicBezTo>
                    <a:cubicBezTo>
                      <a:pt x="2274" y="1159"/>
                      <a:pt x="2264" y="1247"/>
                      <a:pt x="2255" y="1335"/>
                    </a:cubicBezTo>
                    <a:cubicBezTo>
                      <a:pt x="2246" y="1427"/>
                      <a:pt x="2241" y="1521"/>
                      <a:pt x="2236" y="1609"/>
                    </a:cubicBezTo>
                    <a:cubicBezTo>
                      <a:pt x="2232" y="1711"/>
                      <a:pt x="2232" y="1813"/>
                      <a:pt x="2227" y="1916"/>
                    </a:cubicBezTo>
                    <a:cubicBezTo>
                      <a:pt x="2227" y="2069"/>
                      <a:pt x="2227" y="2223"/>
                      <a:pt x="2232" y="2376"/>
                    </a:cubicBezTo>
                    <a:cubicBezTo>
                      <a:pt x="2236" y="2464"/>
                      <a:pt x="2241" y="2558"/>
                      <a:pt x="2246" y="2646"/>
                    </a:cubicBezTo>
                    <a:lnTo>
                      <a:pt x="2246" y="2659"/>
                    </a:lnTo>
                    <a:cubicBezTo>
                      <a:pt x="2251" y="2721"/>
                      <a:pt x="2255" y="2781"/>
                      <a:pt x="2260" y="2841"/>
                    </a:cubicBezTo>
                    <a:cubicBezTo>
                      <a:pt x="2260" y="2906"/>
                      <a:pt x="2264" y="2972"/>
                      <a:pt x="2269" y="3036"/>
                    </a:cubicBezTo>
                    <a:lnTo>
                      <a:pt x="2269" y="3055"/>
                    </a:lnTo>
                    <a:cubicBezTo>
                      <a:pt x="2274" y="3115"/>
                      <a:pt x="2279" y="3176"/>
                      <a:pt x="2283" y="3236"/>
                    </a:cubicBezTo>
                    <a:cubicBezTo>
                      <a:pt x="2283" y="3287"/>
                      <a:pt x="2288" y="3343"/>
                      <a:pt x="2292" y="3399"/>
                    </a:cubicBezTo>
                    <a:cubicBezTo>
                      <a:pt x="2292" y="3436"/>
                      <a:pt x="2296" y="3468"/>
                      <a:pt x="2302" y="3506"/>
                    </a:cubicBezTo>
                    <a:cubicBezTo>
                      <a:pt x="2306" y="3580"/>
                      <a:pt x="2315" y="3654"/>
                      <a:pt x="2320" y="3729"/>
                    </a:cubicBezTo>
                    <a:cubicBezTo>
                      <a:pt x="2324" y="3808"/>
                      <a:pt x="2334" y="3882"/>
                      <a:pt x="2339" y="3961"/>
                    </a:cubicBezTo>
                    <a:cubicBezTo>
                      <a:pt x="2343" y="3998"/>
                      <a:pt x="2343" y="4031"/>
                      <a:pt x="2348" y="4068"/>
                    </a:cubicBezTo>
                    <a:cubicBezTo>
                      <a:pt x="2352" y="4124"/>
                      <a:pt x="2358" y="4180"/>
                      <a:pt x="2362" y="4236"/>
                    </a:cubicBezTo>
                    <a:cubicBezTo>
                      <a:pt x="2362" y="4287"/>
                      <a:pt x="2367" y="4338"/>
                      <a:pt x="2371" y="4384"/>
                    </a:cubicBezTo>
                    <a:cubicBezTo>
                      <a:pt x="2376" y="4463"/>
                      <a:pt x="2386" y="4542"/>
                      <a:pt x="2390" y="4626"/>
                    </a:cubicBezTo>
                    <a:cubicBezTo>
                      <a:pt x="2399" y="4701"/>
                      <a:pt x="2404" y="4775"/>
                      <a:pt x="2408" y="4845"/>
                    </a:cubicBezTo>
                    <a:cubicBezTo>
                      <a:pt x="2418" y="4928"/>
                      <a:pt x="2418" y="5012"/>
                      <a:pt x="2418" y="5100"/>
                    </a:cubicBezTo>
                    <a:cubicBezTo>
                      <a:pt x="2418" y="5124"/>
                      <a:pt x="2414" y="5152"/>
                      <a:pt x="2408" y="5179"/>
                    </a:cubicBezTo>
                    <a:cubicBezTo>
                      <a:pt x="2390" y="5253"/>
                      <a:pt x="2358" y="5319"/>
                      <a:pt x="2311" y="5379"/>
                    </a:cubicBezTo>
                    <a:cubicBezTo>
                      <a:pt x="2296" y="5398"/>
                      <a:pt x="2283" y="5416"/>
                      <a:pt x="2260" y="5426"/>
                    </a:cubicBezTo>
                    <a:cubicBezTo>
                      <a:pt x="2254" y="5430"/>
                      <a:pt x="2247" y="5432"/>
                      <a:pt x="2240" y="5432"/>
                    </a:cubicBezTo>
                    <a:cubicBezTo>
                      <a:pt x="2230" y="5432"/>
                      <a:pt x="2221" y="5429"/>
                      <a:pt x="2213" y="5420"/>
                    </a:cubicBezTo>
                    <a:cubicBezTo>
                      <a:pt x="2199" y="5412"/>
                      <a:pt x="2190" y="5398"/>
                      <a:pt x="2180" y="5384"/>
                    </a:cubicBezTo>
                    <a:cubicBezTo>
                      <a:pt x="2163" y="5351"/>
                      <a:pt x="2148" y="5323"/>
                      <a:pt x="2139" y="5291"/>
                    </a:cubicBezTo>
                    <a:cubicBezTo>
                      <a:pt x="2116" y="5235"/>
                      <a:pt x="2097" y="5175"/>
                      <a:pt x="2083" y="5114"/>
                    </a:cubicBezTo>
                    <a:cubicBezTo>
                      <a:pt x="2028" y="4901"/>
                      <a:pt x="1995" y="4686"/>
                      <a:pt x="1976" y="4468"/>
                    </a:cubicBezTo>
                    <a:cubicBezTo>
                      <a:pt x="1976" y="4426"/>
                      <a:pt x="1972" y="4384"/>
                      <a:pt x="1967" y="4343"/>
                    </a:cubicBezTo>
                    <a:cubicBezTo>
                      <a:pt x="1962" y="4287"/>
                      <a:pt x="1957" y="4231"/>
                      <a:pt x="1957" y="4175"/>
                    </a:cubicBezTo>
                    <a:cubicBezTo>
                      <a:pt x="1953" y="4110"/>
                      <a:pt x="1948" y="4040"/>
                      <a:pt x="1944" y="3970"/>
                    </a:cubicBezTo>
                    <a:cubicBezTo>
                      <a:pt x="1944" y="3933"/>
                      <a:pt x="1939" y="3892"/>
                      <a:pt x="1939" y="3850"/>
                    </a:cubicBezTo>
                    <a:cubicBezTo>
                      <a:pt x="1934" y="3803"/>
                      <a:pt x="1934" y="3761"/>
                      <a:pt x="1929" y="3715"/>
                    </a:cubicBezTo>
                    <a:cubicBezTo>
                      <a:pt x="1925" y="3659"/>
                      <a:pt x="1920" y="3603"/>
                      <a:pt x="1916" y="3547"/>
                    </a:cubicBezTo>
                    <a:cubicBezTo>
                      <a:pt x="1912" y="3496"/>
                      <a:pt x="1912" y="3450"/>
                      <a:pt x="1906" y="3403"/>
                    </a:cubicBezTo>
                    <a:cubicBezTo>
                      <a:pt x="1897" y="3306"/>
                      <a:pt x="1888" y="3208"/>
                      <a:pt x="1878" y="3105"/>
                    </a:cubicBezTo>
                    <a:cubicBezTo>
                      <a:pt x="1869" y="3032"/>
                      <a:pt x="1865" y="2957"/>
                      <a:pt x="1860" y="2882"/>
                    </a:cubicBezTo>
                    <a:cubicBezTo>
                      <a:pt x="1856" y="2841"/>
                      <a:pt x="1850" y="2799"/>
                      <a:pt x="1850" y="2757"/>
                    </a:cubicBezTo>
                    <a:cubicBezTo>
                      <a:pt x="1846" y="2683"/>
                      <a:pt x="1841" y="2603"/>
                      <a:pt x="1837" y="2530"/>
                    </a:cubicBezTo>
                    <a:cubicBezTo>
                      <a:pt x="1832" y="2307"/>
                      <a:pt x="1841" y="2083"/>
                      <a:pt x="1828" y="1860"/>
                    </a:cubicBezTo>
                    <a:cubicBezTo>
                      <a:pt x="1828" y="1790"/>
                      <a:pt x="1822" y="1721"/>
                      <a:pt x="1818" y="1646"/>
                    </a:cubicBezTo>
                    <a:lnTo>
                      <a:pt x="1818" y="1637"/>
                    </a:lnTo>
                    <a:cubicBezTo>
                      <a:pt x="1813" y="1590"/>
                      <a:pt x="1809" y="1539"/>
                      <a:pt x="1804" y="1493"/>
                    </a:cubicBezTo>
                    <a:cubicBezTo>
                      <a:pt x="1800" y="1423"/>
                      <a:pt x="1794" y="1358"/>
                      <a:pt x="1785" y="1292"/>
                    </a:cubicBezTo>
                    <a:cubicBezTo>
                      <a:pt x="1777" y="1200"/>
                      <a:pt x="1766" y="1107"/>
                      <a:pt x="1753" y="1013"/>
                    </a:cubicBezTo>
                    <a:cubicBezTo>
                      <a:pt x="1730" y="889"/>
                      <a:pt x="1706" y="762"/>
                      <a:pt x="1655" y="642"/>
                    </a:cubicBezTo>
                    <a:cubicBezTo>
                      <a:pt x="1637" y="595"/>
                      <a:pt x="1618" y="545"/>
                      <a:pt x="1586" y="498"/>
                    </a:cubicBezTo>
                    <a:cubicBezTo>
                      <a:pt x="1567" y="466"/>
                      <a:pt x="1543" y="442"/>
                      <a:pt x="1511" y="419"/>
                    </a:cubicBezTo>
                    <a:cubicBezTo>
                      <a:pt x="1487" y="405"/>
                      <a:pt x="1461" y="398"/>
                      <a:pt x="1436" y="398"/>
                    </a:cubicBezTo>
                    <a:cubicBezTo>
                      <a:pt x="1417" y="398"/>
                      <a:pt x="1399" y="402"/>
                      <a:pt x="1382" y="410"/>
                    </a:cubicBezTo>
                    <a:cubicBezTo>
                      <a:pt x="1358" y="419"/>
                      <a:pt x="1335" y="428"/>
                      <a:pt x="1316" y="447"/>
                    </a:cubicBezTo>
                    <a:cubicBezTo>
                      <a:pt x="1288" y="475"/>
                      <a:pt x="1264" y="498"/>
                      <a:pt x="1242" y="530"/>
                    </a:cubicBezTo>
                    <a:cubicBezTo>
                      <a:pt x="1186" y="614"/>
                      <a:pt x="1148" y="707"/>
                      <a:pt x="1120" y="800"/>
                    </a:cubicBezTo>
                    <a:cubicBezTo>
                      <a:pt x="1075" y="958"/>
                      <a:pt x="1051" y="1121"/>
                      <a:pt x="1032" y="1283"/>
                    </a:cubicBezTo>
                    <a:cubicBezTo>
                      <a:pt x="1023" y="1348"/>
                      <a:pt x="1019" y="1410"/>
                      <a:pt x="1013" y="1474"/>
                    </a:cubicBezTo>
                    <a:cubicBezTo>
                      <a:pt x="1009" y="1549"/>
                      <a:pt x="1004" y="1623"/>
                      <a:pt x="1004" y="1697"/>
                    </a:cubicBezTo>
                    <a:cubicBezTo>
                      <a:pt x="1000" y="1758"/>
                      <a:pt x="1004" y="1818"/>
                      <a:pt x="1004" y="1874"/>
                    </a:cubicBezTo>
                    <a:cubicBezTo>
                      <a:pt x="1009" y="1944"/>
                      <a:pt x="1009" y="2009"/>
                      <a:pt x="1013" y="2073"/>
                    </a:cubicBezTo>
                    <a:cubicBezTo>
                      <a:pt x="1023" y="2176"/>
                      <a:pt x="1028" y="2283"/>
                      <a:pt x="1037" y="2386"/>
                    </a:cubicBezTo>
                    <a:cubicBezTo>
                      <a:pt x="1047" y="2474"/>
                      <a:pt x="1060" y="2567"/>
                      <a:pt x="1075" y="2655"/>
                    </a:cubicBezTo>
                    <a:cubicBezTo>
                      <a:pt x="1103" y="2837"/>
                      <a:pt x="1139" y="3017"/>
                      <a:pt x="1181" y="3195"/>
                    </a:cubicBezTo>
                    <a:cubicBezTo>
                      <a:pt x="1223" y="3399"/>
                      <a:pt x="1264" y="3599"/>
                      <a:pt x="1307" y="3798"/>
                    </a:cubicBezTo>
                    <a:cubicBezTo>
                      <a:pt x="1339" y="3942"/>
                      <a:pt x="1367" y="4082"/>
                      <a:pt x="1399" y="4227"/>
                    </a:cubicBezTo>
                    <a:cubicBezTo>
                      <a:pt x="1414" y="4300"/>
                      <a:pt x="1427" y="4375"/>
                      <a:pt x="1442" y="4450"/>
                    </a:cubicBezTo>
                    <a:cubicBezTo>
                      <a:pt x="1455" y="4528"/>
                      <a:pt x="1465" y="4612"/>
                      <a:pt x="1474" y="4691"/>
                    </a:cubicBezTo>
                    <a:cubicBezTo>
                      <a:pt x="1483" y="4775"/>
                      <a:pt x="1493" y="4863"/>
                      <a:pt x="1498" y="4946"/>
                    </a:cubicBezTo>
                    <a:lnTo>
                      <a:pt x="1498" y="4989"/>
                    </a:lnTo>
                    <a:cubicBezTo>
                      <a:pt x="1507" y="5058"/>
                      <a:pt x="1502" y="5133"/>
                      <a:pt x="1493" y="5203"/>
                    </a:cubicBezTo>
                    <a:cubicBezTo>
                      <a:pt x="1493" y="5221"/>
                      <a:pt x="1483" y="5240"/>
                      <a:pt x="1479" y="5259"/>
                    </a:cubicBezTo>
                    <a:cubicBezTo>
                      <a:pt x="1474" y="5272"/>
                      <a:pt x="1470" y="5287"/>
                      <a:pt x="1460" y="5296"/>
                    </a:cubicBezTo>
                    <a:cubicBezTo>
                      <a:pt x="1448" y="5308"/>
                      <a:pt x="1436" y="5314"/>
                      <a:pt x="1421" y="5314"/>
                    </a:cubicBezTo>
                    <a:cubicBezTo>
                      <a:pt x="1413" y="5314"/>
                      <a:pt x="1405" y="5312"/>
                      <a:pt x="1395" y="5309"/>
                    </a:cubicBezTo>
                    <a:cubicBezTo>
                      <a:pt x="1372" y="5300"/>
                      <a:pt x="1354" y="5287"/>
                      <a:pt x="1339" y="5272"/>
                    </a:cubicBezTo>
                    <a:cubicBezTo>
                      <a:pt x="1302" y="5235"/>
                      <a:pt x="1270" y="5197"/>
                      <a:pt x="1247" y="5161"/>
                    </a:cubicBezTo>
                    <a:cubicBezTo>
                      <a:pt x="1163" y="5040"/>
                      <a:pt x="1097" y="4918"/>
                      <a:pt x="1032" y="4789"/>
                    </a:cubicBezTo>
                    <a:cubicBezTo>
                      <a:pt x="958" y="4645"/>
                      <a:pt x="902" y="4491"/>
                      <a:pt x="861" y="4333"/>
                    </a:cubicBezTo>
                    <a:cubicBezTo>
                      <a:pt x="809" y="4143"/>
                      <a:pt x="768" y="3948"/>
                      <a:pt x="740" y="3753"/>
                    </a:cubicBezTo>
                    <a:cubicBezTo>
                      <a:pt x="730" y="3678"/>
                      <a:pt x="721" y="3599"/>
                      <a:pt x="712" y="3519"/>
                    </a:cubicBezTo>
                    <a:cubicBezTo>
                      <a:pt x="707" y="3468"/>
                      <a:pt x="707" y="3412"/>
                      <a:pt x="702" y="3362"/>
                    </a:cubicBezTo>
                    <a:cubicBezTo>
                      <a:pt x="693" y="3259"/>
                      <a:pt x="693" y="3161"/>
                      <a:pt x="693" y="3060"/>
                    </a:cubicBezTo>
                    <a:cubicBezTo>
                      <a:pt x="689" y="2925"/>
                      <a:pt x="689" y="2790"/>
                      <a:pt x="693" y="2655"/>
                    </a:cubicBezTo>
                    <a:cubicBezTo>
                      <a:pt x="698" y="2548"/>
                      <a:pt x="698" y="2446"/>
                      <a:pt x="693" y="2339"/>
                    </a:cubicBezTo>
                    <a:cubicBezTo>
                      <a:pt x="689" y="2241"/>
                      <a:pt x="693" y="2139"/>
                      <a:pt x="684" y="2037"/>
                    </a:cubicBezTo>
                    <a:cubicBezTo>
                      <a:pt x="679" y="1990"/>
                      <a:pt x="674" y="1940"/>
                      <a:pt x="670" y="1888"/>
                    </a:cubicBezTo>
                    <a:cubicBezTo>
                      <a:pt x="665" y="1794"/>
                      <a:pt x="656" y="1702"/>
                      <a:pt x="656" y="1609"/>
                    </a:cubicBezTo>
                    <a:lnTo>
                      <a:pt x="656" y="1395"/>
                    </a:lnTo>
                    <a:cubicBezTo>
                      <a:pt x="651" y="1279"/>
                      <a:pt x="661" y="1148"/>
                      <a:pt x="651" y="1019"/>
                    </a:cubicBezTo>
                    <a:cubicBezTo>
                      <a:pt x="646" y="930"/>
                      <a:pt x="646" y="846"/>
                      <a:pt x="642" y="758"/>
                    </a:cubicBezTo>
                    <a:cubicBezTo>
                      <a:pt x="642" y="656"/>
                      <a:pt x="637" y="549"/>
                      <a:pt x="628" y="447"/>
                    </a:cubicBezTo>
                    <a:cubicBezTo>
                      <a:pt x="618" y="382"/>
                      <a:pt x="609" y="322"/>
                      <a:pt x="591" y="266"/>
                    </a:cubicBezTo>
                    <a:cubicBezTo>
                      <a:pt x="563" y="163"/>
                      <a:pt x="502" y="80"/>
                      <a:pt x="410" y="24"/>
                    </a:cubicBezTo>
                    <a:cubicBezTo>
                      <a:pt x="386" y="9"/>
                      <a:pt x="363" y="0"/>
                      <a:pt x="33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7" name="Google Shape;917;p22"/>
              <p:cNvSpPr/>
              <p:nvPr/>
            </p:nvSpPr>
            <p:spPr>
              <a:xfrm>
                <a:off x="1352152" y="4003713"/>
                <a:ext cx="266781" cy="272776"/>
              </a:xfrm>
              <a:custGeom>
                <a:rect b="b" l="l" r="r" t="t"/>
                <a:pathLst>
                  <a:path extrusionOk="0" h="5733" w="5607">
                    <a:moveTo>
                      <a:pt x="2886" y="0"/>
                    </a:moveTo>
                    <a:cubicBezTo>
                      <a:pt x="2854" y="0"/>
                      <a:pt x="2826" y="10"/>
                      <a:pt x="2794" y="19"/>
                    </a:cubicBezTo>
                    <a:cubicBezTo>
                      <a:pt x="2784" y="19"/>
                      <a:pt x="2775" y="24"/>
                      <a:pt x="2770" y="34"/>
                    </a:cubicBezTo>
                    <a:cubicBezTo>
                      <a:pt x="2761" y="47"/>
                      <a:pt x="2743" y="56"/>
                      <a:pt x="2724" y="62"/>
                    </a:cubicBezTo>
                    <a:cubicBezTo>
                      <a:pt x="2668" y="89"/>
                      <a:pt x="2616" y="117"/>
                      <a:pt x="2561" y="145"/>
                    </a:cubicBezTo>
                    <a:cubicBezTo>
                      <a:pt x="2491" y="182"/>
                      <a:pt x="2421" y="229"/>
                      <a:pt x="2361" y="279"/>
                    </a:cubicBezTo>
                    <a:cubicBezTo>
                      <a:pt x="2301" y="326"/>
                      <a:pt x="2254" y="382"/>
                      <a:pt x="2217" y="446"/>
                    </a:cubicBezTo>
                    <a:cubicBezTo>
                      <a:pt x="2180" y="502"/>
                      <a:pt x="2148" y="564"/>
                      <a:pt x="2114" y="624"/>
                    </a:cubicBezTo>
                    <a:cubicBezTo>
                      <a:pt x="2059" y="721"/>
                      <a:pt x="1994" y="815"/>
                      <a:pt x="1925" y="898"/>
                    </a:cubicBezTo>
                    <a:cubicBezTo>
                      <a:pt x="1878" y="949"/>
                      <a:pt x="1831" y="1000"/>
                      <a:pt x="1785" y="1051"/>
                    </a:cubicBezTo>
                    <a:cubicBezTo>
                      <a:pt x="1762" y="1075"/>
                      <a:pt x="1734" y="1094"/>
                      <a:pt x="1710" y="1116"/>
                    </a:cubicBezTo>
                    <a:cubicBezTo>
                      <a:pt x="1631" y="1191"/>
                      <a:pt x="1557" y="1265"/>
                      <a:pt x="1478" y="1335"/>
                    </a:cubicBezTo>
                    <a:cubicBezTo>
                      <a:pt x="1440" y="1372"/>
                      <a:pt x="1404" y="1409"/>
                      <a:pt x="1361" y="1442"/>
                    </a:cubicBezTo>
                    <a:cubicBezTo>
                      <a:pt x="1305" y="1489"/>
                      <a:pt x="1255" y="1540"/>
                      <a:pt x="1204" y="1590"/>
                    </a:cubicBezTo>
                    <a:cubicBezTo>
                      <a:pt x="1082" y="1702"/>
                      <a:pt x="966" y="1819"/>
                      <a:pt x="865" y="1948"/>
                    </a:cubicBezTo>
                    <a:cubicBezTo>
                      <a:pt x="831" y="1991"/>
                      <a:pt x="795" y="2032"/>
                      <a:pt x="762" y="2074"/>
                    </a:cubicBezTo>
                    <a:cubicBezTo>
                      <a:pt x="697" y="2167"/>
                      <a:pt x="636" y="2259"/>
                      <a:pt x="580" y="2358"/>
                    </a:cubicBezTo>
                    <a:cubicBezTo>
                      <a:pt x="497" y="2497"/>
                      <a:pt x="427" y="2645"/>
                      <a:pt x="376" y="2804"/>
                    </a:cubicBezTo>
                    <a:cubicBezTo>
                      <a:pt x="339" y="2920"/>
                      <a:pt x="311" y="3036"/>
                      <a:pt x="284" y="3158"/>
                    </a:cubicBezTo>
                    <a:cubicBezTo>
                      <a:pt x="237" y="3362"/>
                      <a:pt x="195" y="3570"/>
                      <a:pt x="144" y="3776"/>
                    </a:cubicBezTo>
                    <a:cubicBezTo>
                      <a:pt x="102" y="3948"/>
                      <a:pt x="65" y="4115"/>
                      <a:pt x="32" y="4291"/>
                    </a:cubicBezTo>
                    <a:cubicBezTo>
                      <a:pt x="14" y="4394"/>
                      <a:pt x="0" y="4501"/>
                      <a:pt x="0" y="4612"/>
                    </a:cubicBezTo>
                    <a:cubicBezTo>
                      <a:pt x="0" y="4714"/>
                      <a:pt x="14" y="4812"/>
                      <a:pt x="50" y="4915"/>
                    </a:cubicBezTo>
                    <a:cubicBezTo>
                      <a:pt x="88" y="5035"/>
                      <a:pt x="153" y="5147"/>
                      <a:pt x="251" y="5239"/>
                    </a:cubicBezTo>
                    <a:cubicBezTo>
                      <a:pt x="316" y="5305"/>
                      <a:pt x="391" y="5361"/>
                      <a:pt x="469" y="5411"/>
                    </a:cubicBezTo>
                    <a:cubicBezTo>
                      <a:pt x="599" y="5501"/>
                      <a:pt x="739" y="5565"/>
                      <a:pt x="883" y="5626"/>
                    </a:cubicBezTo>
                    <a:cubicBezTo>
                      <a:pt x="1055" y="5696"/>
                      <a:pt x="1226" y="5733"/>
                      <a:pt x="1394" y="5733"/>
                    </a:cubicBezTo>
                    <a:cubicBezTo>
                      <a:pt x="1403" y="5733"/>
                      <a:pt x="1413" y="5733"/>
                      <a:pt x="1423" y="5733"/>
                    </a:cubicBezTo>
                    <a:cubicBezTo>
                      <a:pt x="1612" y="5728"/>
                      <a:pt x="1794" y="5705"/>
                      <a:pt x="1970" y="5668"/>
                    </a:cubicBezTo>
                    <a:cubicBezTo>
                      <a:pt x="2232" y="5612"/>
                      <a:pt x="2483" y="5537"/>
                      <a:pt x="2719" y="5430"/>
                    </a:cubicBezTo>
                    <a:cubicBezTo>
                      <a:pt x="2854" y="5366"/>
                      <a:pt x="2979" y="5295"/>
                      <a:pt x="3105" y="5222"/>
                    </a:cubicBezTo>
                    <a:cubicBezTo>
                      <a:pt x="3212" y="5160"/>
                      <a:pt x="3309" y="5091"/>
                      <a:pt x="3412" y="5021"/>
                    </a:cubicBezTo>
                    <a:cubicBezTo>
                      <a:pt x="3496" y="4961"/>
                      <a:pt x="3579" y="4900"/>
                      <a:pt x="3663" y="4840"/>
                    </a:cubicBezTo>
                    <a:cubicBezTo>
                      <a:pt x="3738" y="4789"/>
                      <a:pt x="3807" y="4733"/>
                      <a:pt x="3872" y="4682"/>
                    </a:cubicBezTo>
                    <a:lnTo>
                      <a:pt x="4081" y="4514"/>
                    </a:lnTo>
                    <a:cubicBezTo>
                      <a:pt x="4105" y="4501"/>
                      <a:pt x="4128" y="4482"/>
                      <a:pt x="4146" y="4463"/>
                    </a:cubicBezTo>
                    <a:cubicBezTo>
                      <a:pt x="4197" y="4426"/>
                      <a:pt x="4244" y="4389"/>
                      <a:pt x="4290" y="4347"/>
                    </a:cubicBezTo>
                    <a:cubicBezTo>
                      <a:pt x="4341" y="4310"/>
                      <a:pt x="4388" y="4268"/>
                      <a:pt x="4440" y="4226"/>
                    </a:cubicBezTo>
                    <a:cubicBezTo>
                      <a:pt x="4463" y="4207"/>
                      <a:pt x="4485" y="4190"/>
                      <a:pt x="4509" y="4171"/>
                    </a:cubicBezTo>
                    <a:cubicBezTo>
                      <a:pt x="4541" y="4143"/>
                      <a:pt x="4569" y="4119"/>
                      <a:pt x="4602" y="4091"/>
                    </a:cubicBezTo>
                    <a:cubicBezTo>
                      <a:pt x="4635" y="4068"/>
                      <a:pt x="4663" y="4040"/>
                      <a:pt x="4695" y="4017"/>
                    </a:cubicBezTo>
                    <a:cubicBezTo>
                      <a:pt x="4736" y="3980"/>
                      <a:pt x="4779" y="3948"/>
                      <a:pt x="4816" y="3911"/>
                    </a:cubicBezTo>
                    <a:cubicBezTo>
                      <a:pt x="4969" y="3766"/>
                      <a:pt x="5122" y="3613"/>
                      <a:pt x="5257" y="3450"/>
                    </a:cubicBezTo>
                    <a:cubicBezTo>
                      <a:pt x="5294" y="3409"/>
                      <a:pt x="5332" y="3366"/>
                      <a:pt x="5369" y="3319"/>
                    </a:cubicBezTo>
                    <a:cubicBezTo>
                      <a:pt x="5416" y="3259"/>
                      <a:pt x="5461" y="3194"/>
                      <a:pt x="5504" y="3124"/>
                    </a:cubicBezTo>
                    <a:cubicBezTo>
                      <a:pt x="5527" y="3087"/>
                      <a:pt x="5551" y="3046"/>
                      <a:pt x="5573" y="2999"/>
                    </a:cubicBezTo>
                    <a:cubicBezTo>
                      <a:pt x="5592" y="2957"/>
                      <a:pt x="5607" y="2915"/>
                      <a:pt x="5607" y="2869"/>
                    </a:cubicBezTo>
                    <a:cubicBezTo>
                      <a:pt x="5607" y="2795"/>
                      <a:pt x="5560" y="2734"/>
                      <a:pt x="5485" y="2711"/>
                    </a:cubicBezTo>
                    <a:cubicBezTo>
                      <a:pt x="5461" y="2701"/>
                      <a:pt x="5434" y="2701"/>
                      <a:pt x="5406" y="2701"/>
                    </a:cubicBezTo>
                    <a:cubicBezTo>
                      <a:pt x="5350" y="2706"/>
                      <a:pt x="5294" y="2720"/>
                      <a:pt x="5244" y="2744"/>
                    </a:cubicBezTo>
                    <a:cubicBezTo>
                      <a:pt x="5197" y="2767"/>
                      <a:pt x="5150" y="2795"/>
                      <a:pt x="5109" y="2823"/>
                    </a:cubicBezTo>
                    <a:cubicBezTo>
                      <a:pt x="4959" y="2911"/>
                      <a:pt x="4807" y="2999"/>
                      <a:pt x="4676" y="3111"/>
                    </a:cubicBezTo>
                    <a:cubicBezTo>
                      <a:pt x="4639" y="3148"/>
                      <a:pt x="4597" y="3175"/>
                      <a:pt x="4560" y="3213"/>
                    </a:cubicBezTo>
                    <a:cubicBezTo>
                      <a:pt x="4504" y="3264"/>
                      <a:pt x="4448" y="3315"/>
                      <a:pt x="4393" y="3371"/>
                    </a:cubicBezTo>
                    <a:cubicBezTo>
                      <a:pt x="4290" y="3464"/>
                      <a:pt x="4188" y="3566"/>
                      <a:pt x="4086" y="3664"/>
                    </a:cubicBezTo>
                    <a:cubicBezTo>
                      <a:pt x="3970" y="3776"/>
                      <a:pt x="3854" y="3896"/>
                      <a:pt x="3723" y="4003"/>
                    </a:cubicBezTo>
                    <a:cubicBezTo>
                      <a:pt x="3672" y="4045"/>
                      <a:pt x="3621" y="4096"/>
                      <a:pt x="3565" y="4138"/>
                    </a:cubicBezTo>
                    <a:cubicBezTo>
                      <a:pt x="3509" y="4184"/>
                      <a:pt x="3459" y="4231"/>
                      <a:pt x="3403" y="4282"/>
                    </a:cubicBezTo>
                    <a:cubicBezTo>
                      <a:pt x="3347" y="4323"/>
                      <a:pt x="3296" y="4370"/>
                      <a:pt x="3240" y="4417"/>
                    </a:cubicBezTo>
                    <a:cubicBezTo>
                      <a:pt x="3198" y="4458"/>
                      <a:pt x="3152" y="4501"/>
                      <a:pt x="3105" y="4538"/>
                    </a:cubicBezTo>
                    <a:cubicBezTo>
                      <a:pt x="3101" y="4542"/>
                      <a:pt x="3096" y="4547"/>
                      <a:pt x="3091" y="4552"/>
                    </a:cubicBezTo>
                    <a:cubicBezTo>
                      <a:pt x="3040" y="4598"/>
                      <a:pt x="2989" y="4640"/>
                      <a:pt x="2938" y="4686"/>
                    </a:cubicBezTo>
                    <a:cubicBezTo>
                      <a:pt x="2910" y="4710"/>
                      <a:pt x="2882" y="4737"/>
                      <a:pt x="2850" y="4761"/>
                    </a:cubicBezTo>
                    <a:cubicBezTo>
                      <a:pt x="2770" y="4821"/>
                      <a:pt x="2691" y="4872"/>
                      <a:pt x="2603" y="4919"/>
                    </a:cubicBezTo>
                    <a:cubicBezTo>
                      <a:pt x="2533" y="4961"/>
                      <a:pt x="2459" y="4993"/>
                      <a:pt x="2380" y="5021"/>
                    </a:cubicBezTo>
                    <a:cubicBezTo>
                      <a:pt x="2323" y="5041"/>
                      <a:pt x="2262" y="5055"/>
                      <a:pt x="2194" y="5055"/>
                    </a:cubicBezTo>
                    <a:cubicBezTo>
                      <a:pt x="2185" y="5055"/>
                      <a:pt x="2175" y="5055"/>
                      <a:pt x="2166" y="5054"/>
                    </a:cubicBezTo>
                    <a:cubicBezTo>
                      <a:pt x="2129" y="5054"/>
                      <a:pt x="2092" y="5044"/>
                      <a:pt x="2054" y="5031"/>
                    </a:cubicBezTo>
                    <a:cubicBezTo>
                      <a:pt x="2026" y="5016"/>
                      <a:pt x="2017" y="4998"/>
                      <a:pt x="2017" y="4971"/>
                    </a:cubicBezTo>
                    <a:cubicBezTo>
                      <a:pt x="2017" y="4961"/>
                      <a:pt x="2022" y="4952"/>
                      <a:pt x="2022" y="4943"/>
                    </a:cubicBezTo>
                    <a:cubicBezTo>
                      <a:pt x="2031" y="4909"/>
                      <a:pt x="2045" y="4877"/>
                      <a:pt x="2059" y="4849"/>
                    </a:cubicBezTo>
                    <a:cubicBezTo>
                      <a:pt x="2114" y="4737"/>
                      <a:pt x="2185" y="4630"/>
                      <a:pt x="2254" y="4533"/>
                    </a:cubicBezTo>
                    <a:cubicBezTo>
                      <a:pt x="2287" y="4482"/>
                      <a:pt x="2324" y="4435"/>
                      <a:pt x="2356" y="4389"/>
                    </a:cubicBezTo>
                    <a:cubicBezTo>
                      <a:pt x="2393" y="4338"/>
                      <a:pt x="2436" y="4287"/>
                      <a:pt x="2483" y="4240"/>
                    </a:cubicBezTo>
                    <a:cubicBezTo>
                      <a:pt x="2528" y="4180"/>
                      <a:pt x="2584" y="4124"/>
                      <a:pt x="2635" y="4068"/>
                    </a:cubicBezTo>
                    <a:cubicBezTo>
                      <a:pt x="2640" y="4064"/>
                      <a:pt x="2644" y="4059"/>
                      <a:pt x="2644" y="4055"/>
                    </a:cubicBezTo>
                    <a:cubicBezTo>
                      <a:pt x="2691" y="4003"/>
                      <a:pt x="2738" y="3952"/>
                      <a:pt x="2784" y="3901"/>
                    </a:cubicBezTo>
                    <a:cubicBezTo>
                      <a:pt x="2817" y="3864"/>
                      <a:pt x="2845" y="3831"/>
                      <a:pt x="2878" y="3794"/>
                    </a:cubicBezTo>
                    <a:cubicBezTo>
                      <a:pt x="2901" y="3771"/>
                      <a:pt x="2919" y="3743"/>
                      <a:pt x="2942" y="3720"/>
                    </a:cubicBezTo>
                    <a:cubicBezTo>
                      <a:pt x="2966" y="3688"/>
                      <a:pt x="2994" y="3654"/>
                      <a:pt x="3017" y="3622"/>
                    </a:cubicBezTo>
                    <a:cubicBezTo>
                      <a:pt x="3045" y="3589"/>
                      <a:pt x="3068" y="3561"/>
                      <a:pt x="3096" y="3534"/>
                    </a:cubicBezTo>
                    <a:cubicBezTo>
                      <a:pt x="3133" y="3487"/>
                      <a:pt x="3170" y="3445"/>
                      <a:pt x="3208" y="3403"/>
                    </a:cubicBezTo>
                    <a:cubicBezTo>
                      <a:pt x="3296" y="3306"/>
                      <a:pt x="3397" y="3218"/>
                      <a:pt x="3496" y="3124"/>
                    </a:cubicBezTo>
                    <a:lnTo>
                      <a:pt x="3500" y="3120"/>
                    </a:lnTo>
                    <a:cubicBezTo>
                      <a:pt x="3542" y="3083"/>
                      <a:pt x="3584" y="3046"/>
                      <a:pt x="3626" y="3013"/>
                    </a:cubicBezTo>
                    <a:cubicBezTo>
                      <a:pt x="3667" y="2976"/>
                      <a:pt x="3710" y="2939"/>
                      <a:pt x="3751" y="2901"/>
                    </a:cubicBezTo>
                    <a:cubicBezTo>
                      <a:pt x="3779" y="2879"/>
                      <a:pt x="3802" y="2855"/>
                      <a:pt x="3830" y="2832"/>
                    </a:cubicBezTo>
                    <a:cubicBezTo>
                      <a:pt x="3891" y="2780"/>
                      <a:pt x="3951" y="2734"/>
                      <a:pt x="4011" y="2678"/>
                    </a:cubicBezTo>
                    <a:cubicBezTo>
                      <a:pt x="4072" y="2632"/>
                      <a:pt x="4133" y="2581"/>
                      <a:pt x="4188" y="2525"/>
                    </a:cubicBezTo>
                    <a:cubicBezTo>
                      <a:pt x="4268" y="2450"/>
                      <a:pt x="4351" y="2377"/>
                      <a:pt x="4421" y="2287"/>
                    </a:cubicBezTo>
                    <a:cubicBezTo>
                      <a:pt x="4463" y="2237"/>
                      <a:pt x="4495" y="2186"/>
                      <a:pt x="4528" y="2130"/>
                    </a:cubicBezTo>
                    <a:cubicBezTo>
                      <a:pt x="4556" y="2083"/>
                      <a:pt x="4579" y="2032"/>
                      <a:pt x="4592" y="1972"/>
                    </a:cubicBezTo>
                    <a:cubicBezTo>
                      <a:pt x="4597" y="1948"/>
                      <a:pt x="4597" y="1920"/>
                      <a:pt x="4592" y="1892"/>
                    </a:cubicBezTo>
                    <a:cubicBezTo>
                      <a:pt x="4583" y="1856"/>
                      <a:pt x="4560" y="1823"/>
                      <a:pt x="4523" y="1800"/>
                    </a:cubicBezTo>
                    <a:cubicBezTo>
                      <a:pt x="4495" y="1781"/>
                      <a:pt x="4467" y="1772"/>
                      <a:pt x="4440" y="1767"/>
                    </a:cubicBezTo>
                    <a:cubicBezTo>
                      <a:pt x="4417" y="1764"/>
                      <a:pt x="4396" y="1761"/>
                      <a:pt x="4377" y="1761"/>
                    </a:cubicBezTo>
                    <a:cubicBezTo>
                      <a:pt x="4368" y="1761"/>
                      <a:pt x="4360" y="1761"/>
                      <a:pt x="4351" y="1763"/>
                    </a:cubicBezTo>
                    <a:cubicBezTo>
                      <a:pt x="4258" y="1767"/>
                      <a:pt x="4178" y="1800"/>
                      <a:pt x="4105" y="1841"/>
                    </a:cubicBezTo>
                    <a:cubicBezTo>
                      <a:pt x="4002" y="1902"/>
                      <a:pt x="3910" y="1976"/>
                      <a:pt x="3811" y="2046"/>
                    </a:cubicBezTo>
                    <a:cubicBezTo>
                      <a:pt x="3756" y="2088"/>
                      <a:pt x="3700" y="2139"/>
                      <a:pt x="3640" y="2181"/>
                    </a:cubicBezTo>
                    <a:cubicBezTo>
                      <a:pt x="3579" y="2227"/>
                      <a:pt x="3528" y="2274"/>
                      <a:pt x="3472" y="2325"/>
                    </a:cubicBezTo>
                    <a:cubicBezTo>
                      <a:pt x="3407" y="2377"/>
                      <a:pt x="3347" y="2437"/>
                      <a:pt x="3291" y="2493"/>
                    </a:cubicBezTo>
                    <a:cubicBezTo>
                      <a:pt x="3202" y="2581"/>
                      <a:pt x="3114" y="2669"/>
                      <a:pt x="3030" y="2757"/>
                    </a:cubicBezTo>
                    <a:cubicBezTo>
                      <a:pt x="2979" y="2813"/>
                      <a:pt x="2933" y="2869"/>
                      <a:pt x="2882" y="2920"/>
                    </a:cubicBezTo>
                    <a:cubicBezTo>
                      <a:pt x="2882" y="2924"/>
                      <a:pt x="2878" y="2924"/>
                      <a:pt x="2878" y="2929"/>
                    </a:cubicBezTo>
                    <a:cubicBezTo>
                      <a:pt x="2845" y="2967"/>
                      <a:pt x="2812" y="3004"/>
                      <a:pt x="2779" y="3040"/>
                    </a:cubicBezTo>
                    <a:cubicBezTo>
                      <a:pt x="2747" y="3083"/>
                      <a:pt x="2710" y="3124"/>
                      <a:pt x="2678" y="3162"/>
                    </a:cubicBezTo>
                    <a:cubicBezTo>
                      <a:pt x="2672" y="3167"/>
                      <a:pt x="2668" y="3171"/>
                      <a:pt x="2668" y="3171"/>
                    </a:cubicBezTo>
                    <a:cubicBezTo>
                      <a:pt x="2635" y="3208"/>
                      <a:pt x="2603" y="3246"/>
                      <a:pt x="2575" y="3283"/>
                    </a:cubicBezTo>
                    <a:cubicBezTo>
                      <a:pt x="2543" y="3319"/>
                      <a:pt x="2515" y="3353"/>
                      <a:pt x="2487" y="3385"/>
                    </a:cubicBezTo>
                    <a:cubicBezTo>
                      <a:pt x="2468" y="3409"/>
                      <a:pt x="2449" y="3426"/>
                      <a:pt x="2431" y="3450"/>
                    </a:cubicBezTo>
                    <a:cubicBezTo>
                      <a:pt x="2393" y="3497"/>
                      <a:pt x="2356" y="3548"/>
                      <a:pt x="2320" y="3594"/>
                    </a:cubicBezTo>
                    <a:cubicBezTo>
                      <a:pt x="2277" y="3641"/>
                      <a:pt x="2236" y="3692"/>
                      <a:pt x="2198" y="3738"/>
                    </a:cubicBezTo>
                    <a:cubicBezTo>
                      <a:pt x="2180" y="3761"/>
                      <a:pt x="2161" y="3785"/>
                      <a:pt x="2142" y="3808"/>
                    </a:cubicBezTo>
                    <a:cubicBezTo>
                      <a:pt x="2114" y="3840"/>
                      <a:pt x="2086" y="3877"/>
                      <a:pt x="2054" y="3911"/>
                    </a:cubicBezTo>
                    <a:cubicBezTo>
                      <a:pt x="2031" y="3943"/>
                      <a:pt x="2003" y="3975"/>
                      <a:pt x="1980" y="4003"/>
                    </a:cubicBezTo>
                    <a:cubicBezTo>
                      <a:pt x="1938" y="4055"/>
                      <a:pt x="1897" y="4106"/>
                      <a:pt x="1854" y="4156"/>
                    </a:cubicBezTo>
                    <a:cubicBezTo>
                      <a:pt x="1818" y="4203"/>
                      <a:pt x="1780" y="4250"/>
                      <a:pt x="1743" y="4296"/>
                    </a:cubicBezTo>
                    <a:cubicBezTo>
                      <a:pt x="1702" y="4351"/>
                      <a:pt x="1655" y="4398"/>
                      <a:pt x="1603" y="4445"/>
                    </a:cubicBezTo>
                    <a:cubicBezTo>
                      <a:pt x="1590" y="4458"/>
                      <a:pt x="1571" y="4473"/>
                      <a:pt x="1548" y="4486"/>
                    </a:cubicBezTo>
                    <a:cubicBezTo>
                      <a:pt x="1496" y="4514"/>
                      <a:pt x="1436" y="4533"/>
                      <a:pt x="1367" y="4533"/>
                    </a:cubicBezTo>
                    <a:cubicBezTo>
                      <a:pt x="1348" y="4533"/>
                      <a:pt x="1324" y="4533"/>
                      <a:pt x="1305" y="4519"/>
                    </a:cubicBezTo>
                    <a:cubicBezTo>
                      <a:pt x="1288" y="4514"/>
                      <a:pt x="1278" y="4505"/>
                      <a:pt x="1273" y="4486"/>
                    </a:cubicBezTo>
                    <a:cubicBezTo>
                      <a:pt x="1269" y="4473"/>
                      <a:pt x="1269" y="4454"/>
                      <a:pt x="1273" y="4441"/>
                    </a:cubicBezTo>
                    <a:cubicBezTo>
                      <a:pt x="1278" y="4413"/>
                      <a:pt x="1288" y="4385"/>
                      <a:pt x="1297" y="4361"/>
                    </a:cubicBezTo>
                    <a:cubicBezTo>
                      <a:pt x="1316" y="4310"/>
                      <a:pt x="1333" y="4263"/>
                      <a:pt x="1357" y="4218"/>
                    </a:cubicBezTo>
                    <a:cubicBezTo>
                      <a:pt x="1440" y="4059"/>
                      <a:pt x="1543" y="3911"/>
                      <a:pt x="1655" y="3776"/>
                    </a:cubicBezTo>
                    <a:cubicBezTo>
                      <a:pt x="1674" y="3748"/>
                      <a:pt x="1696" y="3724"/>
                      <a:pt x="1715" y="3696"/>
                    </a:cubicBezTo>
                    <a:cubicBezTo>
                      <a:pt x="1747" y="3664"/>
                      <a:pt x="1775" y="3626"/>
                      <a:pt x="1803" y="3594"/>
                    </a:cubicBezTo>
                    <a:cubicBezTo>
                      <a:pt x="1841" y="3553"/>
                      <a:pt x="1878" y="3510"/>
                      <a:pt x="1915" y="3469"/>
                    </a:cubicBezTo>
                    <a:cubicBezTo>
                      <a:pt x="1934" y="3441"/>
                      <a:pt x="1957" y="3418"/>
                      <a:pt x="1980" y="3394"/>
                    </a:cubicBezTo>
                    <a:cubicBezTo>
                      <a:pt x="2003" y="3366"/>
                      <a:pt x="2026" y="3338"/>
                      <a:pt x="2050" y="3310"/>
                    </a:cubicBezTo>
                    <a:cubicBezTo>
                      <a:pt x="2078" y="3274"/>
                      <a:pt x="2105" y="3236"/>
                      <a:pt x="2138" y="3203"/>
                    </a:cubicBezTo>
                    <a:cubicBezTo>
                      <a:pt x="2161" y="3175"/>
                      <a:pt x="2185" y="3143"/>
                      <a:pt x="2213" y="3115"/>
                    </a:cubicBezTo>
                    <a:cubicBezTo>
                      <a:pt x="2259" y="3050"/>
                      <a:pt x="2310" y="2990"/>
                      <a:pt x="2361" y="2924"/>
                    </a:cubicBezTo>
                    <a:cubicBezTo>
                      <a:pt x="2399" y="2879"/>
                      <a:pt x="2440" y="2832"/>
                      <a:pt x="2477" y="2780"/>
                    </a:cubicBezTo>
                    <a:cubicBezTo>
                      <a:pt x="2496" y="2757"/>
                      <a:pt x="2519" y="2734"/>
                      <a:pt x="2538" y="2706"/>
                    </a:cubicBezTo>
                    <a:cubicBezTo>
                      <a:pt x="2580" y="2660"/>
                      <a:pt x="2622" y="2613"/>
                      <a:pt x="2663" y="2566"/>
                    </a:cubicBezTo>
                    <a:cubicBezTo>
                      <a:pt x="2789" y="2437"/>
                      <a:pt x="2919" y="2311"/>
                      <a:pt x="3040" y="2176"/>
                    </a:cubicBezTo>
                    <a:cubicBezTo>
                      <a:pt x="3077" y="2134"/>
                      <a:pt x="3114" y="2092"/>
                      <a:pt x="3152" y="2051"/>
                    </a:cubicBezTo>
                    <a:cubicBezTo>
                      <a:pt x="3156" y="2046"/>
                      <a:pt x="3156" y="2046"/>
                      <a:pt x="3161" y="2042"/>
                    </a:cubicBezTo>
                    <a:cubicBezTo>
                      <a:pt x="3184" y="2014"/>
                      <a:pt x="3208" y="1981"/>
                      <a:pt x="3236" y="1953"/>
                    </a:cubicBezTo>
                    <a:cubicBezTo>
                      <a:pt x="3268" y="1911"/>
                      <a:pt x="3300" y="1869"/>
                      <a:pt x="3333" y="1823"/>
                    </a:cubicBezTo>
                    <a:cubicBezTo>
                      <a:pt x="3380" y="1763"/>
                      <a:pt x="3425" y="1702"/>
                      <a:pt x="3468" y="1641"/>
                    </a:cubicBezTo>
                    <a:cubicBezTo>
                      <a:pt x="3524" y="1553"/>
                      <a:pt x="3579" y="1465"/>
                      <a:pt x="3612" y="1362"/>
                    </a:cubicBezTo>
                    <a:cubicBezTo>
                      <a:pt x="3626" y="1321"/>
                      <a:pt x="3640" y="1274"/>
                      <a:pt x="3644" y="1227"/>
                    </a:cubicBezTo>
                    <a:cubicBezTo>
                      <a:pt x="3648" y="1195"/>
                      <a:pt x="3648" y="1163"/>
                      <a:pt x="3635" y="1130"/>
                    </a:cubicBezTo>
                    <a:cubicBezTo>
                      <a:pt x="3621" y="1088"/>
                      <a:pt x="3593" y="1051"/>
                      <a:pt x="3551" y="1032"/>
                    </a:cubicBezTo>
                    <a:cubicBezTo>
                      <a:pt x="3528" y="1019"/>
                      <a:pt x="3505" y="1010"/>
                      <a:pt x="3481" y="1010"/>
                    </a:cubicBezTo>
                    <a:cubicBezTo>
                      <a:pt x="3458" y="1006"/>
                      <a:pt x="3435" y="1002"/>
                      <a:pt x="3412" y="1002"/>
                    </a:cubicBezTo>
                    <a:cubicBezTo>
                      <a:pt x="3403" y="1002"/>
                      <a:pt x="3393" y="1003"/>
                      <a:pt x="3384" y="1004"/>
                    </a:cubicBezTo>
                    <a:cubicBezTo>
                      <a:pt x="3296" y="1014"/>
                      <a:pt x="3217" y="1038"/>
                      <a:pt x="3142" y="1075"/>
                    </a:cubicBezTo>
                    <a:cubicBezTo>
                      <a:pt x="3021" y="1130"/>
                      <a:pt x="2910" y="1205"/>
                      <a:pt x="2803" y="1283"/>
                    </a:cubicBezTo>
                    <a:cubicBezTo>
                      <a:pt x="2766" y="1317"/>
                      <a:pt x="2724" y="1349"/>
                      <a:pt x="2682" y="1381"/>
                    </a:cubicBezTo>
                    <a:cubicBezTo>
                      <a:pt x="2635" y="1418"/>
                      <a:pt x="2594" y="1461"/>
                      <a:pt x="2547" y="1502"/>
                    </a:cubicBezTo>
                    <a:cubicBezTo>
                      <a:pt x="2510" y="1534"/>
                      <a:pt x="2483" y="1568"/>
                      <a:pt x="2449" y="1605"/>
                    </a:cubicBezTo>
                    <a:cubicBezTo>
                      <a:pt x="2412" y="1646"/>
                      <a:pt x="2375" y="1684"/>
                      <a:pt x="2343" y="1725"/>
                    </a:cubicBezTo>
                    <a:cubicBezTo>
                      <a:pt x="2287" y="1791"/>
                      <a:pt x="2232" y="1856"/>
                      <a:pt x="2180" y="1920"/>
                    </a:cubicBezTo>
                    <a:cubicBezTo>
                      <a:pt x="2133" y="1976"/>
                      <a:pt x="2092" y="2036"/>
                      <a:pt x="2050" y="2102"/>
                    </a:cubicBezTo>
                    <a:cubicBezTo>
                      <a:pt x="1966" y="2223"/>
                      <a:pt x="1891" y="2353"/>
                      <a:pt x="1818" y="2483"/>
                    </a:cubicBezTo>
                    <a:cubicBezTo>
                      <a:pt x="1729" y="2628"/>
                      <a:pt x="1646" y="2772"/>
                      <a:pt x="1562" y="2920"/>
                    </a:cubicBezTo>
                    <a:cubicBezTo>
                      <a:pt x="1501" y="3023"/>
                      <a:pt x="1440" y="3124"/>
                      <a:pt x="1380" y="3227"/>
                    </a:cubicBezTo>
                    <a:cubicBezTo>
                      <a:pt x="1352" y="3278"/>
                      <a:pt x="1320" y="3334"/>
                      <a:pt x="1283" y="3385"/>
                    </a:cubicBezTo>
                    <a:cubicBezTo>
                      <a:pt x="1250" y="3441"/>
                      <a:pt x="1213" y="3497"/>
                      <a:pt x="1172" y="3548"/>
                    </a:cubicBezTo>
                    <a:cubicBezTo>
                      <a:pt x="1129" y="3604"/>
                      <a:pt x="1088" y="3660"/>
                      <a:pt x="1037" y="3710"/>
                    </a:cubicBezTo>
                    <a:cubicBezTo>
                      <a:pt x="1032" y="3715"/>
                      <a:pt x="1022" y="3724"/>
                      <a:pt x="1018" y="3733"/>
                    </a:cubicBezTo>
                    <a:cubicBezTo>
                      <a:pt x="981" y="3780"/>
                      <a:pt x="938" y="3817"/>
                      <a:pt x="893" y="3855"/>
                    </a:cubicBezTo>
                    <a:cubicBezTo>
                      <a:pt x="878" y="3864"/>
                      <a:pt x="865" y="3868"/>
                      <a:pt x="846" y="3873"/>
                    </a:cubicBezTo>
                    <a:cubicBezTo>
                      <a:pt x="837" y="3877"/>
                      <a:pt x="827" y="3883"/>
                      <a:pt x="813" y="3883"/>
                    </a:cubicBezTo>
                    <a:cubicBezTo>
                      <a:pt x="790" y="3877"/>
                      <a:pt x="776" y="3868"/>
                      <a:pt x="762" y="3845"/>
                    </a:cubicBezTo>
                    <a:cubicBezTo>
                      <a:pt x="753" y="3821"/>
                      <a:pt x="743" y="3804"/>
                      <a:pt x="743" y="3780"/>
                    </a:cubicBezTo>
                    <a:cubicBezTo>
                      <a:pt x="734" y="3733"/>
                      <a:pt x="734" y="3692"/>
                      <a:pt x="739" y="3650"/>
                    </a:cubicBezTo>
                    <a:cubicBezTo>
                      <a:pt x="748" y="3529"/>
                      <a:pt x="776" y="3409"/>
                      <a:pt x="799" y="3291"/>
                    </a:cubicBezTo>
                    <a:cubicBezTo>
                      <a:pt x="831" y="3158"/>
                      <a:pt x="883" y="3027"/>
                      <a:pt x="943" y="2907"/>
                    </a:cubicBezTo>
                    <a:cubicBezTo>
                      <a:pt x="1018" y="2762"/>
                      <a:pt x="1097" y="2622"/>
                      <a:pt x="1185" y="2488"/>
                    </a:cubicBezTo>
                    <a:cubicBezTo>
                      <a:pt x="1222" y="2437"/>
                      <a:pt x="1260" y="2390"/>
                      <a:pt x="1301" y="2339"/>
                    </a:cubicBezTo>
                    <a:cubicBezTo>
                      <a:pt x="1329" y="2306"/>
                      <a:pt x="1357" y="2274"/>
                      <a:pt x="1385" y="2242"/>
                    </a:cubicBezTo>
                    <a:cubicBezTo>
                      <a:pt x="1436" y="2176"/>
                      <a:pt x="1492" y="2116"/>
                      <a:pt x="1548" y="2060"/>
                    </a:cubicBezTo>
                    <a:cubicBezTo>
                      <a:pt x="1627" y="1981"/>
                      <a:pt x="1702" y="1902"/>
                      <a:pt x="1785" y="1832"/>
                    </a:cubicBezTo>
                    <a:cubicBezTo>
                      <a:pt x="1845" y="1772"/>
                      <a:pt x="1906" y="1712"/>
                      <a:pt x="1962" y="1651"/>
                    </a:cubicBezTo>
                    <a:cubicBezTo>
                      <a:pt x="2013" y="1586"/>
                      <a:pt x="2073" y="1534"/>
                      <a:pt x="2124" y="1470"/>
                    </a:cubicBezTo>
                    <a:cubicBezTo>
                      <a:pt x="2152" y="1437"/>
                      <a:pt x="2180" y="1409"/>
                      <a:pt x="2204" y="1377"/>
                    </a:cubicBezTo>
                    <a:cubicBezTo>
                      <a:pt x="2249" y="1317"/>
                      <a:pt x="2301" y="1261"/>
                      <a:pt x="2352" y="1210"/>
                    </a:cubicBezTo>
                    <a:cubicBezTo>
                      <a:pt x="2393" y="1167"/>
                      <a:pt x="2431" y="1130"/>
                      <a:pt x="2473" y="1084"/>
                    </a:cubicBezTo>
                    <a:cubicBezTo>
                      <a:pt x="2543" y="1014"/>
                      <a:pt x="2616" y="944"/>
                      <a:pt x="2687" y="865"/>
                    </a:cubicBezTo>
                    <a:cubicBezTo>
                      <a:pt x="2734" y="815"/>
                      <a:pt x="2784" y="763"/>
                      <a:pt x="2831" y="712"/>
                    </a:cubicBezTo>
                    <a:cubicBezTo>
                      <a:pt x="2886" y="647"/>
                      <a:pt x="2947" y="586"/>
                      <a:pt x="2998" y="521"/>
                    </a:cubicBezTo>
                    <a:cubicBezTo>
                      <a:pt x="3026" y="480"/>
                      <a:pt x="3054" y="438"/>
                      <a:pt x="3077" y="391"/>
                    </a:cubicBezTo>
                    <a:cubicBezTo>
                      <a:pt x="3114" y="313"/>
                      <a:pt x="3119" y="223"/>
                      <a:pt x="3086" y="126"/>
                    </a:cubicBezTo>
                    <a:cubicBezTo>
                      <a:pt x="3077" y="103"/>
                      <a:pt x="3063" y="79"/>
                      <a:pt x="3045" y="62"/>
                    </a:cubicBezTo>
                    <a:cubicBezTo>
                      <a:pt x="2998" y="10"/>
                      <a:pt x="2942" y="0"/>
                      <a:pt x="28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8" name="Google Shape;918;p22"/>
              <p:cNvSpPr/>
              <p:nvPr/>
            </p:nvSpPr>
            <p:spPr>
              <a:xfrm>
                <a:off x="1312947" y="4302557"/>
                <a:ext cx="314789" cy="308414"/>
              </a:xfrm>
              <a:custGeom>
                <a:rect b="b" l="l" r="r" t="t"/>
                <a:pathLst>
                  <a:path extrusionOk="0" h="6482" w="6616">
                    <a:moveTo>
                      <a:pt x="1002" y="0"/>
                    </a:moveTo>
                    <a:cubicBezTo>
                      <a:pt x="927" y="0"/>
                      <a:pt x="853" y="8"/>
                      <a:pt x="777" y="23"/>
                    </a:cubicBezTo>
                    <a:cubicBezTo>
                      <a:pt x="647" y="56"/>
                      <a:pt x="531" y="117"/>
                      <a:pt x="438" y="209"/>
                    </a:cubicBezTo>
                    <a:cubicBezTo>
                      <a:pt x="372" y="274"/>
                      <a:pt x="322" y="353"/>
                      <a:pt x="271" y="432"/>
                    </a:cubicBezTo>
                    <a:cubicBezTo>
                      <a:pt x="192" y="572"/>
                      <a:pt x="131" y="720"/>
                      <a:pt x="80" y="870"/>
                    </a:cubicBezTo>
                    <a:cubicBezTo>
                      <a:pt x="20" y="1065"/>
                      <a:pt x="1" y="1265"/>
                      <a:pt x="29" y="1464"/>
                    </a:cubicBezTo>
                    <a:cubicBezTo>
                      <a:pt x="52" y="1674"/>
                      <a:pt x="103" y="1878"/>
                      <a:pt x="164" y="2082"/>
                    </a:cubicBezTo>
                    <a:cubicBezTo>
                      <a:pt x="256" y="2380"/>
                      <a:pt x="372" y="2673"/>
                      <a:pt x="522" y="2947"/>
                    </a:cubicBezTo>
                    <a:cubicBezTo>
                      <a:pt x="605" y="3106"/>
                      <a:pt x="698" y="3258"/>
                      <a:pt x="796" y="3408"/>
                    </a:cubicBezTo>
                    <a:cubicBezTo>
                      <a:pt x="880" y="3528"/>
                      <a:pt x="964" y="3654"/>
                      <a:pt x="1056" y="3770"/>
                    </a:cubicBezTo>
                    <a:cubicBezTo>
                      <a:pt x="1135" y="3872"/>
                      <a:pt x="1209" y="3975"/>
                      <a:pt x="1288" y="4077"/>
                    </a:cubicBezTo>
                    <a:cubicBezTo>
                      <a:pt x="1359" y="4161"/>
                      <a:pt x="1423" y="4245"/>
                      <a:pt x="1494" y="4328"/>
                    </a:cubicBezTo>
                    <a:cubicBezTo>
                      <a:pt x="1563" y="4416"/>
                      <a:pt x="1633" y="4496"/>
                      <a:pt x="1702" y="4579"/>
                    </a:cubicBezTo>
                    <a:cubicBezTo>
                      <a:pt x="1726" y="4607"/>
                      <a:pt x="1749" y="4635"/>
                      <a:pt x="1772" y="4663"/>
                    </a:cubicBezTo>
                    <a:cubicBezTo>
                      <a:pt x="1818" y="4719"/>
                      <a:pt x="1865" y="4779"/>
                      <a:pt x="1912" y="4835"/>
                    </a:cubicBezTo>
                    <a:cubicBezTo>
                      <a:pt x="1962" y="4895"/>
                      <a:pt x="2013" y="4955"/>
                      <a:pt x="2065" y="5011"/>
                    </a:cubicBezTo>
                    <a:cubicBezTo>
                      <a:pt x="2093" y="5044"/>
                      <a:pt x="2116" y="5071"/>
                      <a:pt x="2140" y="5099"/>
                    </a:cubicBezTo>
                    <a:cubicBezTo>
                      <a:pt x="2172" y="5137"/>
                      <a:pt x="2204" y="5174"/>
                      <a:pt x="2237" y="5216"/>
                    </a:cubicBezTo>
                    <a:cubicBezTo>
                      <a:pt x="2269" y="5253"/>
                      <a:pt x="2302" y="5290"/>
                      <a:pt x="2335" y="5328"/>
                    </a:cubicBezTo>
                    <a:cubicBezTo>
                      <a:pt x="2376" y="5374"/>
                      <a:pt x="2418" y="5425"/>
                      <a:pt x="2464" y="5472"/>
                    </a:cubicBezTo>
                    <a:cubicBezTo>
                      <a:pt x="2646" y="5663"/>
                      <a:pt x="2832" y="5852"/>
                      <a:pt x="3032" y="6025"/>
                    </a:cubicBezTo>
                    <a:cubicBezTo>
                      <a:pt x="3088" y="6071"/>
                      <a:pt x="3139" y="6118"/>
                      <a:pt x="3189" y="6159"/>
                    </a:cubicBezTo>
                    <a:cubicBezTo>
                      <a:pt x="3269" y="6225"/>
                      <a:pt x="3343" y="6281"/>
                      <a:pt x="3423" y="6337"/>
                    </a:cubicBezTo>
                    <a:cubicBezTo>
                      <a:pt x="3474" y="6369"/>
                      <a:pt x="3524" y="6401"/>
                      <a:pt x="3575" y="6429"/>
                    </a:cubicBezTo>
                    <a:cubicBezTo>
                      <a:pt x="3622" y="6453"/>
                      <a:pt x="3674" y="6476"/>
                      <a:pt x="3725" y="6481"/>
                    </a:cubicBezTo>
                    <a:cubicBezTo>
                      <a:pt x="3732" y="6481"/>
                      <a:pt x="3740" y="6482"/>
                      <a:pt x="3747" y="6482"/>
                    </a:cubicBezTo>
                    <a:cubicBezTo>
                      <a:pt x="3819" y="6482"/>
                      <a:pt x="3870" y="6441"/>
                      <a:pt x="3887" y="6364"/>
                    </a:cubicBezTo>
                    <a:cubicBezTo>
                      <a:pt x="3892" y="6337"/>
                      <a:pt x="3892" y="6309"/>
                      <a:pt x="3887" y="6281"/>
                    </a:cubicBezTo>
                    <a:cubicBezTo>
                      <a:pt x="3878" y="6215"/>
                      <a:pt x="3854" y="6150"/>
                      <a:pt x="3822" y="6094"/>
                    </a:cubicBezTo>
                    <a:cubicBezTo>
                      <a:pt x="3790" y="6039"/>
                      <a:pt x="3753" y="5983"/>
                      <a:pt x="3719" y="5932"/>
                    </a:cubicBezTo>
                    <a:cubicBezTo>
                      <a:pt x="3599" y="5755"/>
                      <a:pt x="3483" y="5573"/>
                      <a:pt x="3343" y="5412"/>
                    </a:cubicBezTo>
                    <a:cubicBezTo>
                      <a:pt x="3301" y="5365"/>
                      <a:pt x="3260" y="5318"/>
                      <a:pt x="3217" y="5272"/>
                    </a:cubicBezTo>
                    <a:cubicBezTo>
                      <a:pt x="3153" y="5202"/>
                      <a:pt x="3088" y="5137"/>
                      <a:pt x="3022" y="5067"/>
                    </a:cubicBezTo>
                    <a:cubicBezTo>
                      <a:pt x="2902" y="4938"/>
                      <a:pt x="2777" y="4816"/>
                      <a:pt x="2655" y="4691"/>
                    </a:cubicBezTo>
                    <a:cubicBezTo>
                      <a:pt x="2516" y="4541"/>
                      <a:pt x="2367" y="4398"/>
                      <a:pt x="2232" y="4245"/>
                    </a:cubicBezTo>
                    <a:cubicBezTo>
                      <a:pt x="2176" y="4179"/>
                      <a:pt x="2121" y="4114"/>
                      <a:pt x="2060" y="4049"/>
                    </a:cubicBezTo>
                    <a:cubicBezTo>
                      <a:pt x="2005" y="3984"/>
                      <a:pt x="1944" y="3914"/>
                      <a:pt x="1884" y="3850"/>
                    </a:cubicBezTo>
                    <a:cubicBezTo>
                      <a:pt x="1828" y="3784"/>
                      <a:pt x="1767" y="3719"/>
                      <a:pt x="1711" y="3654"/>
                    </a:cubicBezTo>
                    <a:cubicBezTo>
                      <a:pt x="1661" y="3599"/>
                      <a:pt x="1610" y="3543"/>
                      <a:pt x="1558" y="3487"/>
                    </a:cubicBezTo>
                    <a:cubicBezTo>
                      <a:pt x="1554" y="3482"/>
                      <a:pt x="1549" y="3477"/>
                      <a:pt x="1544" y="3473"/>
                    </a:cubicBezTo>
                    <a:cubicBezTo>
                      <a:pt x="1488" y="3408"/>
                      <a:pt x="1432" y="3348"/>
                      <a:pt x="1376" y="3282"/>
                    </a:cubicBezTo>
                    <a:cubicBezTo>
                      <a:pt x="1344" y="3249"/>
                      <a:pt x="1312" y="3213"/>
                      <a:pt x="1279" y="3175"/>
                    </a:cubicBezTo>
                    <a:cubicBezTo>
                      <a:pt x="1205" y="3078"/>
                      <a:pt x="1135" y="2979"/>
                      <a:pt x="1075" y="2878"/>
                    </a:cubicBezTo>
                    <a:cubicBezTo>
                      <a:pt x="1024" y="2794"/>
                      <a:pt x="973" y="2711"/>
                      <a:pt x="936" y="2617"/>
                    </a:cubicBezTo>
                    <a:cubicBezTo>
                      <a:pt x="902" y="2543"/>
                      <a:pt x="880" y="2460"/>
                      <a:pt x="870" y="2376"/>
                    </a:cubicBezTo>
                    <a:cubicBezTo>
                      <a:pt x="870" y="2333"/>
                      <a:pt x="870" y="2292"/>
                      <a:pt x="889" y="2254"/>
                    </a:cubicBezTo>
                    <a:cubicBezTo>
                      <a:pt x="897" y="2230"/>
                      <a:pt x="912" y="2217"/>
                      <a:pt x="937" y="2217"/>
                    </a:cubicBezTo>
                    <a:cubicBezTo>
                      <a:pt x="941" y="2217"/>
                      <a:pt x="945" y="2217"/>
                      <a:pt x="949" y="2217"/>
                    </a:cubicBezTo>
                    <a:cubicBezTo>
                      <a:pt x="958" y="2222"/>
                      <a:pt x="968" y="2222"/>
                      <a:pt x="981" y="2226"/>
                    </a:cubicBezTo>
                    <a:cubicBezTo>
                      <a:pt x="1019" y="2241"/>
                      <a:pt x="1056" y="2260"/>
                      <a:pt x="1089" y="2282"/>
                    </a:cubicBezTo>
                    <a:cubicBezTo>
                      <a:pt x="1224" y="2357"/>
                      <a:pt x="1344" y="2445"/>
                      <a:pt x="1470" y="2533"/>
                    </a:cubicBezTo>
                    <a:cubicBezTo>
                      <a:pt x="1526" y="2580"/>
                      <a:pt x="1582" y="2627"/>
                      <a:pt x="1637" y="2668"/>
                    </a:cubicBezTo>
                    <a:cubicBezTo>
                      <a:pt x="1702" y="2715"/>
                      <a:pt x="1762" y="2771"/>
                      <a:pt x="1823" y="2822"/>
                    </a:cubicBezTo>
                    <a:cubicBezTo>
                      <a:pt x="1893" y="2887"/>
                      <a:pt x="1962" y="2952"/>
                      <a:pt x="2032" y="3017"/>
                    </a:cubicBezTo>
                    <a:cubicBezTo>
                      <a:pt x="2037" y="3022"/>
                      <a:pt x="2041" y="3026"/>
                      <a:pt x="2046" y="3031"/>
                    </a:cubicBezTo>
                    <a:cubicBezTo>
                      <a:pt x="2107" y="3087"/>
                      <a:pt x="2172" y="3147"/>
                      <a:pt x="2237" y="3203"/>
                    </a:cubicBezTo>
                    <a:cubicBezTo>
                      <a:pt x="2279" y="3241"/>
                      <a:pt x="2325" y="3282"/>
                      <a:pt x="2367" y="3320"/>
                    </a:cubicBezTo>
                    <a:cubicBezTo>
                      <a:pt x="2399" y="3348"/>
                      <a:pt x="2427" y="3376"/>
                      <a:pt x="2460" y="3398"/>
                    </a:cubicBezTo>
                    <a:cubicBezTo>
                      <a:pt x="2498" y="3431"/>
                      <a:pt x="2539" y="3464"/>
                      <a:pt x="2576" y="3500"/>
                    </a:cubicBezTo>
                    <a:cubicBezTo>
                      <a:pt x="2614" y="3528"/>
                      <a:pt x="2651" y="3561"/>
                      <a:pt x="2687" y="3593"/>
                    </a:cubicBezTo>
                    <a:cubicBezTo>
                      <a:pt x="2739" y="3640"/>
                      <a:pt x="2790" y="3687"/>
                      <a:pt x="2846" y="3733"/>
                    </a:cubicBezTo>
                    <a:cubicBezTo>
                      <a:pt x="2966" y="3850"/>
                      <a:pt x="3073" y="3970"/>
                      <a:pt x="3189" y="4091"/>
                    </a:cubicBezTo>
                    <a:cubicBezTo>
                      <a:pt x="3189" y="4091"/>
                      <a:pt x="3195" y="4095"/>
                      <a:pt x="3195" y="4101"/>
                    </a:cubicBezTo>
                    <a:cubicBezTo>
                      <a:pt x="3241" y="4151"/>
                      <a:pt x="3288" y="4202"/>
                      <a:pt x="3329" y="4254"/>
                    </a:cubicBezTo>
                    <a:cubicBezTo>
                      <a:pt x="3376" y="4305"/>
                      <a:pt x="3423" y="4352"/>
                      <a:pt x="3468" y="4402"/>
                    </a:cubicBezTo>
                    <a:cubicBezTo>
                      <a:pt x="3496" y="4435"/>
                      <a:pt x="3524" y="4468"/>
                      <a:pt x="3552" y="4500"/>
                    </a:cubicBezTo>
                    <a:cubicBezTo>
                      <a:pt x="3618" y="4575"/>
                      <a:pt x="3683" y="4649"/>
                      <a:pt x="3747" y="4723"/>
                    </a:cubicBezTo>
                    <a:cubicBezTo>
                      <a:pt x="3809" y="4792"/>
                      <a:pt x="3873" y="4867"/>
                      <a:pt x="3938" y="4938"/>
                    </a:cubicBezTo>
                    <a:cubicBezTo>
                      <a:pt x="4036" y="5035"/>
                      <a:pt x="4129" y="5137"/>
                      <a:pt x="4231" y="5225"/>
                    </a:cubicBezTo>
                    <a:cubicBezTo>
                      <a:pt x="4292" y="5277"/>
                      <a:pt x="4356" y="5322"/>
                      <a:pt x="4422" y="5365"/>
                    </a:cubicBezTo>
                    <a:cubicBezTo>
                      <a:pt x="4483" y="5402"/>
                      <a:pt x="4543" y="5434"/>
                      <a:pt x="4607" y="5453"/>
                    </a:cubicBezTo>
                    <a:cubicBezTo>
                      <a:pt x="4628" y="5459"/>
                      <a:pt x="4648" y="5464"/>
                      <a:pt x="4670" y="5464"/>
                    </a:cubicBezTo>
                    <a:cubicBezTo>
                      <a:pt x="4678" y="5464"/>
                      <a:pt x="4687" y="5463"/>
                      <a:pt x="4696" y="5462"/>
                    </a:cubicBezTo>
                    <a:cubicBezTo>
                      <a:pt x="4738" y="5457"/>
                      <a:pt x="4770" y="5440"/>
                      <a:pt x="4794" y="5397"/>
                    </a:cubicBezTo>
                    <a:cubicBezTo>
                      <a:pt x="4813" y="5369"/>
                      <a:pt x="4817" y="5337"/>
                      <a:pt x="4822" y="5305"/>
                    </a:cubicBezTo>
                    <a:cubicBezTo>
                      <a:pt x="4822" y="5272"/>
                      <a:pt x="4822" y="5244"/>
                      <a:pt x="4817" y="5211"/>
                    </a:cubicBezTo>
                    <a:cubicBezTo>
                      <a:pt x="4798" y="5105"/>
                      <a:pt x="4751" y="5011"/>
                      <a:pt x="4696" y="4923"/>
                    </a:cubicBezTo>
                    <a:cubicBezTo>
                      <a:pt x="4618" y="4803"/>
                      <a:pt x="4524" y="4691"/>
                      <a:pt x="4431" y="4575"/>
                    </a:cubicBezTo>
                    <a:cubicBezTo>
                      <a:pt x="4375" y="4505"/>
                      <a:pt x="4320" y="4435"/>
                      <a:pt x="4259" y="4365"/>
                    </a:cubicBezTo>
                    <a:cubicBezTo>
                      <a:pt x="4204" y="4296"/>
                      <a:pt x="4143" y="4226"/>
                      <a:pt x="4082" y="4157"/>
                    </a:cubicBezTo>
                    <a:cubicBezTo>
                      <a:pt x="4013" y="4082"/>
                      <a:pt x="3943" y="4007"/>
                      <a:pt x="3869" y="3938"/>
                    </a:cubicBezTo>
                    <a:cubicBezTo>
                      <a:pt x="3762" y="3826"/>
                      <a:pt x="3655" y="3719"/>
                      <a:pt x="3543" y="3612"/>
                    </a:cubicBezTo>
                    <a:cubicBezTo>
                      <a:pt x="3478" y="3552"/>
                      <a:pt x="3408" y="3492"/>
                      <a:pt x="3343" y="3431"/>
                    </a:cubicBezTo>
                    <a:cubicBezTo>
                      <a:pt x="3339" y="3426"/>
                      <a:pt x="3339" y="3426"/>
                      <a:pt x="3334" y="3421"/>
                    </a:cubicBezTo>
                    <a:cubicBezTo>
                      <a:pt x="3288" y="3380"/>
                      <a:pt x="3241" y="3342"/>
                      <a:pt x="3195" y="3301"/>
                    </a:cubicBezTo>
                    <a:cubicBezTo>
                      <a:pt x="3148" y="3258"/>
                      <a:pt x="3097" y="3213"/>
                      <a:pt x="3050" y="3170"/>
                    </a:cubicBezTo>
                    <a:cubicBezTo>
                      <a:pt x="3045" y="3166"/>
                      <a:pt x="3041" y="3161"/>
                      <a:pt x="3037" y="3161"/>
                    </a:cubicBezTo>
                    <a:cubicBezTo>
                      <a:pt x="2990" y="3119"/>
                      <a:pt x="2948" y="3082"/>
                      <a:pt x="2902" y="3041"/>
                    </a:cubicBezTo>
                    <a:cubicBezTo>
                      <a:pt x="2860" y="3003"/>
                      <a:pt x="2818" y="2966"/>
                      <a:pt x="2777" y="2934"/>
                    </a:cubicBezTo>
                    <a:cubicBezTo>
                      <a:pt x="2753" y="2910"/>
                      <a:pt x="2725" y="2887"/>
                      <a:pt x="2697" y="2863"/>
                    </a:cubicBezTo>
                    <a:cubicBezTo>
                      <a:pt x="2642" y="2812"/>
                      <a:pt x="2581" y="2766"/>
                      <a:pt x="2526" y="2720"/>
                    </a:cubicBezTo>
                    <a:cubicBezTo>
                      <a:pt x="2464" y="2668"/>
                      <a:pt x="2404" y="2617"/>
                      <a:pt x="2344" y="2567"/>
                    </a:cubicBezTo>
                    <a:cubicBezTo>
                      <a:pt x="2320" y="2543"/>
                      <a:pt x="2292" y="2520"/>
                      <a:pt x="2264" y="2496"/>
                    </a:cubicBezTo>
                    <a:cubicBezTo>
                      <a:pt x="2223" y="2460"/>
                      <a:pt x="2181" y="2427"/>
                      <a:pt x="2135" y="2389"/>
                    </a:cubicBezTo>
                    <a:cubicBezTo>
                      <a:pt x="2097" y="2357"/>
                      <a:pt x="2060" y="2320"/>
                      <a:pt x="2024" y="2288"/>
                    </a:cubicBezTo>
                    <a:cubicBezTo>
                      <a:pt x="1962" y="2236"/>
                      <a:pt x="1902" y="2185"/>
                      <a:pt x="1842" y="2134"/>
                    </a:cubicBezTo>
                    <a:cubicBezTo>
                      <a:pt x="1786" y="2087"/>
                      <a:pt x="1730" y="2037"/>
                      <a:pt x="1670" y="1990"/>
                    </a:cubicBezTo>
                    <a:cubicBezTo>
                      <a:pt x="1605" y="1939"/>
                      <a:pt x="1544" y="1878"/>
                      <a:pt x="1488" y="1818"/>
                    </a:cubicBezTo>
                    <a:cubicBezTo>
                      <a:pt x="1470" y="1799"/>
                      <a:pt x="1451" y="1776"/>
                      <a:pt x="1438" y="1752"/>
                    </a:cubicBezTo>
                    <a:cubicBezTo>
                      <a:pt x="1395" y="1687"/>
                      <a:pt x="1372" y="1618"/>
                      <a:pt x="1363" y="1544"/>
                    </a:cubicBezTo>
                    <a:cubicBezTo>
                      <a:pt x="1359" y="1520"/>
                      <a:pt x="1359" y="1497"/>
                      <a:pt x="1367" y="1473"/>
                    </a:cubicBezTo>
                    <a:cubicBezTo>
                      <a:pt x="1372" y="1460"/>
                      <a:pt x="1382" y="1451"/>
                      <a:pt x="1400" y="1445"/>
                    </a:cubicBezTo>
                    <a:cubicBezTo>
                      <a:pt x="1405" y="1444"/>
                      <a:pt x="1411" y="1444"/>
                      <a:pt x="1416" y="1444"/>
                    </a:cubicBezTo>
                    <a:cubicBezTo>
                      <a:pt x="1430" y="1444"/>
                      <a:pt x="1443" y="1447"/>
                      <a:pt x="1456" y="1451"/>
                    </a:cubicBezTo>
                    <a:cubicBezTo>
                      <a:pt x="1488" y="1460"/>
                      <a:pt x="1516" y="1469"/>
                      <a:pt x="1549" y="1483"/>
                    </a:cubicBezTo>
                    <a:cubicBezTo>
                      <a:pt x="1605" y="1511"/>
                      <a:pt x="1661" y="1539"/>
                      <a:pt x="1711" y="1571"/>
                    </a:cubicBezTo>
                    <a:cubicBezTo>
                      <a:pt x="1902" y="1683"/>
                      <a:pt x="2079" y="1814"/>
                      <a:pt x="2247" y="1953"/>
                    </a:cubicBezTo>
                    <a:cubicBezTo>
                      <a:pt x="2275" y="1981"/>
                      <a:pt x="2307" y="2009"/>
                      <a:pt x="2339" y="2031"/>
                    </a:cubicBezTo>
                    <a:cubicBezTo>
                      <a:pt x="2381" y="2069"/>
                      <a:pt x="2423" y="2106"/>
                      <a:pt x="2464" y="2143"/>
                    </a:cubicBezTo>
                    <a:cubicBezTo>
                      <a:pt x="2516" y="2190"/>
                      <a:pt x="2567" y="2236"/>
                      <a:pt x="2618" y="2282"/>
                    </a:cubicBezTo>
                    <a:cubicBezTo>
                      <a:pt x="2646" y="2306"/>
                      <a:pt x="2678" y="2333"/>
                      <a:pt x="2706" y="2361"/>
                    </a:cubicBezTo>
                    <a:cubicBezTo>
                      <a:pt x="2743" y="2394"/>
                      <a:pt x="2777" y="2422"/>
                      <a:pt x="2813" y="2450"/>
                    </a:cubicBezTo>
                    <a:cubicBezTo>
                      <a:pt x="2855" y="2487"/>
                      <a:pt x="2897" y="2524"/>
                      <a:pt x="2938" y="2561"/>
                    </a:cubicBezTo>
                    <a:cubicBezTo>
                      <a:pt x="2976" y="2595"/>
                      <a:pt x="3009" y="2622"/>
                      <a:pt x="3045" y="2655"/>
                    </a:cubicBezTo>
                    <a:cubicBezTo>
                      <a:pt x="3125" y="2720"/>
                      <a:pt x="3199" y="2780"/>
                      <a:pt x="3279" y="2846"/>
                    </a:cubicBezTo>
                    <a:cubicBezTo>
                      <a:pt x="3334" y="2891"/>
                      <a:pt x="3390" y="2943"/>
                      <a:pt x="3450" y="2994"/>
                    </a:cubicBezTo>
                    <a:cubicBezTo>
                      <a:pt x="3483" y="3017"/>
                      <a:pt x="3511" y="3045"/>
                      <a:pt x="3543" y="3073"/>
                    </a:cubicBezTo>
                    <a:cubicBezTo>
                      <a:pt x="3599" y="3125"/>
                      <a:pt x="3659" y="3175"/>
                      <a:pt x="3715" y="3226"/>
                    </a:cubicBezTo>
                    <a:cubicBezTo>
                      <a:pt x="3873" y="3380"/>
                      <a:pt x="4026" y="3543"/>
                      <a:pt x="4194" y="3691"/>
                    </a:cubicBezTo>
                    <a:cubicBezTo>
                      <a:pt x="4245" y="3743"/>
                      <a:pt x="4296" y="3788"/>
                      <a:pt x="4348" y="3835"/>
                    </a:cubicBezTo>
                    <a:cubicBezTo>
                      <a:pt x="4352" y="3840"/>
                      <a:pt x="4356" y="3840"/>
                      <a:pt x="4356" y="3844"/>
                    </a:cubicBezTo>
                    <a:cubicBezTo>
                      <a:pt x="4394" y="3872"/>
                      <a:pt x="4431" y="3905"/>
                      <a:pt x="4468" y="3938"/>
                    </a:cubicBezTo>
                    <a:cubicBezTo>
                      <a:pt x="4519" y="3979"/>
                      <a:pt x="4571" y="4022"/>
                      <a:pt x="4622" y="4063"/>
                    </a:cubicBezTo>
                    <a:cubicBezTo>
                      <a:pt x="4696" y="4123"/>
                      <a:pt x="4770" y="4179"/>
                      <a:pt x="4845" y="4235"/>
                    </a:cubicBezTo>
                    <a:cubicBezTo>
                      <a:pt x="4947" y="4309"/>
                      <a:pt x="5054" y="4380"/>
                      <a:pt x="5175" y="4430"/>
                    </a:cubicBezTo>
                    <a:cubicBezTo>
                      <a:pt x="5226" y="4453"/>
                      <a:pt x="5272" y="4472"/>
                      <a:pt x="5328" y="4481"/>
                    </a:cubicBezTo>
                    <a:cubicBezTo>
                      <a:pt x="5348" y="4487"/>
                      <a:pt x="5369" y="4491"/>
                      <a:pt x="5392" y="4491"/>
                    </a:cubicBezTo>
                    <a:cubicBezTo>
                      <a:pt x="5406" y="4491"/>
                      <a:pt x="5421" y="4490"/>
                      <a:pt x="5435" y="4486"/>
                    </a:cubicBezTo>
                    <a:cubicBezTo>
                      <a:pt x="5482" y="4472"/>
                      <a:pt x="5519" y="4444"/>
                      <a:pt x="5538" y="4402"/>
                    </a:cubicBezTo>
                    <a:cubicBezTo>
                      <a:pt x="5547" y="4380"/>
                      <a:pt x="5551" y="4352"/>
                      <a:pt x="5556" y="4328"/>
                    </a:cubicBezTo>
                    <a:cubicBezTo>
                      <a:pt x="5556" y="4290"/>
                      <a:pt x="5556" y="4254"/>
                      <a:pt x="5547" y="4217"/>
                    </a:cubicBezTo>
                    <a:cubicBezTo>
                      <a:pt x="5528" y="4119"/>
                      <a:pt x="5491" y="4026"/>
                      <a:pt x="5444" y="3942"/>
                    </a:cubicBezTo>
                    <a:cubicBezTo>
                      <a:pt x="5365" y="3798"/>
                      <a:pt x="5268" y="3663"/>
                      <a:pt x="5165" y="3537"/>
                    </a:cubicBezTo>
                    <a:cubicBezTo>
                      <a:pt x="5124" y="3487"/>
                      <a:pt x="5082" y="3436"/>
                      <a:pt x="5040" y="3389"/>
                    </a:cubicBezTo>
                    <a:cubicBezTo>
                      <a:pt x="4994" y="3333"/>
                      <a:pt x="4942" y="3277"/>
                      <a:pt x="4891" y="3222"/>
                    </a:cubicBezTo>
                    <a:cubicBezTo>
                      <a:pt x="4850" y="3180"/>
                      <a:pt x="4807" y="3138"/>
                      <a:pt x="4766" y="3101"/>
                    </a:cubicBezTo>
                    <a:cubicBezTo>
                      <a:pt x="4715" y="3054"/>
                      <a:pt x="4668" y="3007"/>
                      <a:pt x="4618" y="2966"/>
                    </a:cubicBezTo>
                    <a:cubicBezTo>
                      <a:pt x="4538" y="2896"/>
                      <a:pt x="4459" y="2827"/>
                      <a:pt x="4380" y="2762"/>
                    </a:cubicBezTo>
                    <a:cubicBezTo>
                      <a:pt x="4311" y="2706"/>
                      <a:pt x="4236" y="2650"/>
                      <a:pt x="4161" y="2595"/>
                    </a:cubicBezTo>
                    <a:cubicBezTo>
                      <a:pt x="4013" y="2487"/>
                      <a:pt x="3859" y="2385"/>
                      <a:pt x="3706" y="2288"/>
                    </a:cubicBezTo>
                    <a:cubicBezTo>
                      <a:pt x="3534" y="2176"/>
                      <a:pt x="3362" y="2065"/>
                      <a:pt x="3189" y="1953"/>
                    </a:cubicBezTo>
                    <a:cubicBezTo>
                      <a:pt x="3069" y="1874"/>
                      <a:pt x="2944" y="1795"/>
                      <a:pt x="2822" y="1715"/>
                    </a:cubicBezTo>
                    <a:cubicBezTo>
                      <a:pt x="2762" y="1674"/>
                      <a:pt x="2697" y="1632"/>
                      <a:pt x="2637" y="1585"/>
                    </a:cubicBezTo>
                    <a:cubicBezTo>
                      <a:pt x="2567" y="1544"/>
                      <a:pt x="2507" y="1492"/>
                      <a:pt x="2442" y="1441"/>
                    </a:cubicBezTo>
                    <a:cubicBezTo>
                      <a:pt x="2376" y="1385"/>
                      <a:pt x="2307" y="1329"/>
                      <a:pt x="2241" y="1274"/>
                    </a:cubicBezTo>
                    <a:cubicBezTo>
                      <a:pt x="2232" y="1265"/>
                      <a:pt x="2223" y="1256"/>
                      <a:pt x="2213" y="1246"/>
                    </a:cubicBezTo>
                    <a:cubicBezTo>
                      <a:pt x="2157" y="1204"/>
                      <a:pt x="2112" y="1149"/>
                      <a:pt x="2065" y="1093"/>
                    </a:cubicBezTo>
                    <a:cubicBezTo>
                      <a:pt x="2056" y="1074"/>
                      <a:pt x="2046" y="1060"/>
                      <a:pt x="2037" y="1041"/>
                    </a:cubicBezTo>
                    <a:cubicBezTo>
                      <a:pt x="2028" y="1027"/>
                      <a:pt x="2028" y="1018"/>
                      <a:pt x="2028" y="1005"/>
                    </a:cubicBezTo>
                    <a:cubicBezTo>
                      <a:pt x="2024" y="977"/>
                      <a:pt x="2032" y="958"/>
                      <a:pt x="2060" y="949"/>
                    </a:cubicBezTo>
                    <a:cubicBezTo>
                      <a:pt x="2084" y="939"/>
                      <a:pt x="2107" y="934"/>
                      <a:pt x="2129" y="934"/>
                    </a:cubicBezTo>
                    <a:cubicBezTo>
                      <a:pt x="2138" y="934"/>
                      <a:pt x="2148" y="933"/>
                      <a:pt x="2157" y="933"/>
                    </a:cubicBezTo>
                    <a:cubicBezTo>
                      <a:pt x="2196" y="933"/>
                      <a:pt x="2237" y="940"/>
                      <a:pt x="2275" y="943"/>
                    </a:cubicBezTo>
                    <a:cubicBezTo>
                      <a:pt x="2414" y="971"/>
                      <a:pt x="2548" y="1014"/>
                      <a:pt x="2683" y="1055"/>
                    </a:cubicBezTo>
                    <a:cubicBezTo>
                      <a:pt x="2837" y="1111"/>
                      <a:pt x="2985" y="1176"/>
                      <a:pt x="3129" y="1260"/>
                    </a:cubicBezTo>
                    <a:cubicBezTo>
                      <a:pt x="3301" y="1357"/>
                      <a:pt x="3468" y="1464"/>
                      <a:pt x="3627" y="1585"/>
                    </a:cubicBezTo>
                    <a:cubicBezTo>
                      <a:pt x="3687" y="1632"/>
                      <a:pt x="3747" y="1679"/>
                      <a:pt x="3809" y="1730"/>
                    </a:cubicBezTo>
                    <a:cubicBezTo>
                      <a:pt x="3850" y="1762"/>
                      <a:pt x="3887" y="1799"/>
                      <a:pt x="3929" y="1836"/>
                    </a:cubicBezTo>
                    <a:cubicBezTo>
                      <a:pt x="4004" y="1902"/>
                      <a:pt x="4078" y="1971"/>
                      <a:pt x="4148" y="2041"/>
                    </a:cubicBezTo>
                    <a:cubicBezTo>
                      <a:pt x="4245" y="2134"/>
                      <a:pt x="4343" y="2226"/>
                      <a:pt x="4436" y="2329"/>
                    </a:cubicBezTo>
                    <a:cubicBezTo>
                      <a:pt x="4506" y="2404"/>
                      <a:pt x="4580" y="2477"/>
                      <a:pt x="4659" y="2548"/>
                    </a:cubicBezTo>
                    <a:cubicBezTo>
                      <a:pt x="4734" y="2617"/>
                      <a:pt x="4798" y="2692"/>
                      <a:pt x="4877" y="2756"/>
                    </a:cubicBezTo>
                    <a:cubicBezTo>
                      <a:pt x="4914" y="2790"/>
                      <a:pt x="4952" y="2822"/>
                      <a:pt x="4989" y="2855"/>
                    </a:cubicBezTo>
                    <a:cubicBezTo>
                      <a:pt x="5064" y="2915"/>
                      <a:pt x="5133" y="2975"/>
                      <a:pt x="5198" y="3041"/>
                    </a:cubicBezTo>
                    <a:cubicBezTo>
                      <a:pt x="5245" y="3087"/>
                      <a:pt x="5296" y="3138"/>
                      <a:pt x="5352" y="3189"/>
                    </a:cubicBezTo>
                    <a:cubicBezTo>
                      <a:pt x="5435" y="3273"/>
                      <a:pt x="5523" y="3370"/>
                      <a:pt x="5622" y="3454"/>
                    </a:cubicBezTo>
                    <a:cubicBezTo>
                      <a:pt x="5686" y="3515"/>
                      <a:pt x="5747" y="3575"/>
                      <a:pt x="5811" y="3635"/>
                    </a:cubicBezTo>
                    <a:cubicBezTo>
                      <a:pt x="5886" y="3705"/>
                      <a:pt x="5961" y="3775"/>
                      <a:pt x="6045" y="3844"/>
                    </a:cubicBezTo>
                    <a:cubicBezTo>
                      <a:pt x="6090" y="3882"/>
                      <a:pt x="6142" y="3919"/>
                      <a:pt x="6197" y="3947"/>
                    </a:cubicBezTo>
                    <a:cubicBezTo>
                      <a:pt x="6262" y="3982"/>
                      <a:pt x="6328" y="4000"/>
                      <a:pt x="6397" y="4000"/>
                    </a:cubicBezTo>
                    <a:cubicBezTo>
                      <a:pt x="6428" y="4000"/>
                      <a:pt x="6459" y="3996"/>
                      <a:pt x="6491" y="3989"/>
                    </a:cubicBezTo>
                    <a:cubicBezTo>
                      <a:pt x="6519" y="3979"/>
                      <a:pt x="6542" y="3970"/>
                      <a:pt x="6564" y="3947"/>
                    </a:cubicBezTo>
                    <a:cubicBezTo>
                      <a:pt x="6611" y="3900"/>
                      <a:pt x="6616" y="3840"/>
                      <a:pt x="6611" y="3779"/>
                    </a:cubicBezTo>
                    <a:cubicBezTo>
                      <a:pt x="6607" y="3747"/>
                      <a:pt x="6592" y="3710"/>
                      <a:pt x="6583" y="3677"/>
                    </a:cubicBezTo>
                    <a:cubicBezTo>
                      <a:pt x="6579" y="3663"/>
                      <a:pt x="6570" y="3654"/>
                      <a:pt x="6560" y="3644"/>
                    </a:cubicBezTo>
                    <a:cubicBezTo>
                      <a:pt x="6547" y="3631"/>
                      <a:pt x="6532" y="3612"/>
                      <a:pt x="6523" y="3593"/>
                    </a:cubicBezTo>
                    <a:cubicBezTo>
                      <a:pt x="6486" y="3528"/>
                      <a:pt x="6448" y="3464"/>
                      <a:pt x="6412" y="3398"/>
                    </a:cubicBezTo>
                    <a:cubicBezTo>
                      <a:pt x="6360" y="3314"/>
                      <a:pt x="6304" y="3230"/>
                      <a:pt x="6240" y="3157"/>
                    </a:cubicBezTo>
                    <a:cubicBezTo>
                      <a:pt x="6180" y="3087"/>
                      <a:pt x="6109" y="3031"/>
                      <a:pt x="6034" y="2979"/>
                    </a:cubicBezTo>
                    <a:cubicBezTo>
                      <a:pt x="5965" y="2934"/>
                      <a:pt x="5895" y="2887"/>
                      <a:pt x="5821" y="2840"/>
                    </a:cubicBezTo>
                    <a:cubicBezTo>
                      <a:pt x="5705" y="2771"/>
                      <a:pt x="5598" y="2687"/>
                      <a:pt x="5491" y="2595"/>
                    </a:cubicBezTo>
                    <a:cubicBezTo>
                      <a:pt x="5431" y="2539"/>
                      <a:pt x="5371" y="2477"/>
                      <a:pt x="5305" y="2422"/>
                    </a:cubicBezTo>
                    <a:cubicBezTo>
                      <a:pt x="5277" y="2394"/>
                      <a:pt x="5249" y="2361"/>
                      <a:pt x="5221" y="2333"/>
                    </a:cubicBezTo>
                    <a:cubicBezTo>
                      <a:pt x="5133" y="2236"/>
                      <a:pt x="5036" y="2143"/>
                      <a:pt x="4947" y="2046"/>
                    </a:cubicBezTo>
                    <a:cubicBezTo>
                      <a:pt x="4905" y="1999"/>
                      <a:pt x="4859" y="1953"/>
                      <a:pt x="4817" y="1906"/>
                    </a:cubicBezTo>
                    <a:cubicBezTo>
                      <a:pt x="4757" y="1836"/>
                      <a:pt x="4696" y="1771"/>
                      <a:pt x="4631" y="1706"/>
                    </a:cubicBezTo>
                    <a:cubicBezTo>
                      <a:pt x="4491" y="1563"/>
                      <a:pt x="4348" y="1417"/>
                      <a:pt x="4194" y="1288"/>
                    </a:cubicBezTo>
                    <a:cubicBezTo>
                      <a:pt x="4143" y="1246"/>
                      <a:pt x="4092" y="1200"/>
                      <a:pt x="4041" y="1158"/>
                    </a:cubicBezTo>
                    <a:cubicBezTo>
                      <a:pt x="3929" y="1074"/>
                      <a:pt x="3818" y="995"/>
                      <a:pt x="3702" y="921"/>
                    </a:cubicBezTo>
                    <a:cubicBezTo>
                      <a:pt x="3534" y="809"/>
                      <a:pt x="3362" y="716"/>
                      <a:pt x="3176" y="636"/>
                    </a:cubicBezTo>
                    <a:cubicBezTo>
                      <a:pt x="3045" y="586"/>
                      <a:pt x="2910" y="539"/>
                      <a:pt x="2771" y="493"/>
                    </a:cubicBezTo>
                    <a:cubicBezTo>
                      <a:pt x="2534" y="419"/>
                      <a:pt x="2297" y="344"/>
                      <a:pt x="2065" y="265"/>
                    </a:cubicBezTo>
                    <a:cubicBezTo>
                      <a:pt x="1870" y="200"/>
                      <a:pt x="1674" y="134"/>
                      <a:pt x="1475" y="79"/>
                    </a:cubicBezTo>
                    <a:cubicBezTo>
                      <a:pt x="1354" y="46"/>
                      <a:pt x="1232" y="18"/>
                      <a:pt x="1108" y="5"/>
                    </a:cubicBezTo>
                    <a:cubicBezTo>
                      <a:pt x="1072" y="2"/>
                      <a:pt x="1037" y="0"/>
                      <a:pt x="10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9" name="Google Shape;919;p22"/>
              <p:cNvSpPr/>
              <p:nvPr/>
            </p:nvSpPr>
            <p:spPr>
              <a:xfrm>
                <a:off x="1036941" y="4321303"/>
                <a:ext cx="228099" cy="289239"/>
              </a:xfrm>
              <a:custGeom>
                <a:rect b="b" l="l" r="r" t="t"/>
                <a:pathLst>
                  <a:path extrusionOk="0" h="6079" w="4794">
                    <a:moveTo>
                      <a:pt x="3289" y="1"/>
                    </a:moveTo>
                    <a:cubicBezTo>
                      <a:pt x="3216" y="1"/>
                      <a:pt x="3144" y="4"/>
                      <a:pt x="3073" y="10"/>
                    </a:cubicBezTo>
                    <a:cubicBezTo>
                      <a:pt x="2877" y="25"/>
                      <a:pt x="2701" y="75"/>
                      <a:pt x="2538" y="164"/>
                    </a:cubicBezTo>
                    <a:cubicBezTo>
                      <a:pt x="2371" y="253"/>
                      <a:pt x="2223" y="354"/>
                      <a:pt x="2079" y="471"/>
                    </a:cubicBezTo>
                    <a:cubicBezTo>
                      <a:pt x="1864" y="639"/>
                      <a:pt x="1669" y="824"/>
                      <a:pt x="1506" y="1029"/>
                    </a:cubicBezTo>
                    <a:cubicBezTo>
                      <a:pt x="1414" y="1150"/>
                      <a:pt x="1326" y="1270"/>
                      <a:pt x="1246" y="1396"/>
                    </a:cubicBezTo>
                    <a:cubicBezTo>
                      <a:pt x="1180" y="1498"/>
                      <a:pt x="1120" y="1605"/>
                      <a:pt x="1060" y="1716"/>
                    </a:cubicBezTo>
                    <a:cubicBezTo>
                      <a:pt x="1009" y="1810"/>
                      <a:pt x="957" y="1903"/>
                      <a:pt x="912" y="2000"/>
                    </a:cubicBezTo>
                    <a:cubicBezTo>
                      <a:pt x="869" y="2079"/>
                      <a:pt x="832" y="2158"/>
                      <a:pt x="796" y="2242"/>
                    </a:cubicBezTo>
                    <a:cubicBezTo>
                      <a:pt x="753" y="2321"/>
                      <a:pt x="716" y="2405"/>
                      <a:pt x="678" y="2484"/>
                    </a:cubicBezTo>
                    <a:cubicBezTo>
                      <a:pt x="665" y="2512"/>
                      <a:pt x="656" y="2535"/>
                      <a:pt x="642" y="2563"/>
                    </a:cubicBezTo>
                    <a:cubicBezTo>
                      <a:pt x="614" y="2619"/>
                      <a:pt x="590" y="2675"/>
                      <a:pt x="562" y="2731"/>
                    </a:cubicBezTo>
                    <a:cubicBezTo>
                      <a:pt x="534" y="2791"/>
                      <a:pt x="511" y="2851"/>
                      <a:pt x="483" y="2911"/>
                    </a:cubicBezTo>
                    <a:cubicBezTo>
                      <a:pt x="470" y="2939"/>
                      <a:pt x="455" y="2967"/>
                      <a:pt x="446" y="2995"/>
                    </a:cubicBezTo>
                    <a:cubicBezTo>
                      <a:pt x="427" y="3032"/>
                      <a:pt x="410" y="3070"/>
                      <a:pt x="395" y="3106"/>
                    </a:cubicBezTo>
                    <a:cubicBezTo>
                      <a:pt x="377" y="3143"/>
                      <a:pt x="363" y="3181"/>
                      <a:pt x="344" y="3218"/>
                    </a:cubicBezTo>
                    <a:cubicBezTo>
                      <a:pt x="326" y="3269"/>
                      <a:pt x="302" y="3321"/>
                      <a:pt x="283" y="3372"/>
                    </a:cubicBezTo>
                    <a:cubicBezTo>
                      <a:pt x="204" y="3576"/>
                      <a:pt x="135" y="3780"/>
                      <a:pt x="84" y="3995"/>
                    </a:cubicBezTo>
                    <a:lnTo>
                      <a:pt x="42" y="4162"/>
                    </a:lnTo>
                    <a:cubicBezTo>
                      <a:pt x="28" y="4241"/>
                      <a:pt x="15" y="4320"/>
                      <a:pt x="5" y="4398"/>
                    </a:cubicBezTo>
                    <a:cubicBezTo>
                      <a:pt x="0" y="4445"/>
                      <a:pt x="0" y="4497"/>
                      <a:pt x="0" y="4548"/>
                    </a:cubicBezTo>
                    <a:cubicBezTo>
                      <a:pt x="0" y="4589"/>
                      <a:pt x="5" y="4636"/>
                      <a:pt x="28" y="4683"/>
                    </a:cubicBezTo>
                    <a:cubicBezTo>
                      <a:pt x="52" y="4739"/>
                      <a:pt x="108" y="4774"/>
                      <a:pt x="173" y="4774"/>
                    </a:cubicBezTo>
                    <a:cubicBezTo>
                      <a:pt x="183" y="4774"/>
                      <a:pt x="193" y="4773"/>
                      <a:pt x="204" y="4771"/>
                    </a:cubicBezTo>
                    <a:cubicBezTo>
                      <a:pt x="232" y="4767"/>
                      <a:pt x="256" y="4757"/>
                      <a:pt x="279" y="4743"/>
                    </a:cubicBezTo>
                    <a:cubicBezTo>
                      <a:pt x="330" y="4711"/>
                      <a:pt x="372" y="4673"/>
                      <a:pt x="405" y="4627"/>
                    </a:cubicBezTo>
                    <a:cubicBezTo>
                      <a:pt x="437" y="4585"/>
                      <a:pt x="465" y="4538"/>
                      <a:pt x="498" y="4497"/>
                    </a:cubicBezTo>
                    <a:cubicBezTo>
                      <a:pt x="590" y="4343"/>
                      <a:pt x="688" y="4194"/>
                      <a:pt x="758" y="4031"/>
                    </a:cubicBezTo>
                    <a:cubicBezTo>
                      <a:pt x="777" y="3986"/>
                      <a:pt x="800" y="3939"/>
                      <a:pt x="818" y="3892"/>
                    </a:cubicBezTo>
                    <a:cubicBezTo>
                      <a:pt x="846" y="3818"/>
                      <a:pt x="869" y="3744"/>
                      <a:pt x="897" y="3673"/>
                    </a:cubicBezTo>
                    <a:cubicBezTo>
                      <a:pt x="953" y="3534"/>
                      <a:pt x="995" y="3400"/>
                      <a:pt x="1047" y="3265"/>
                    </a:cubicBezTo>
                    <a:cubicBezTo>
                      <a:pt x="1107" y="3106"/>
                      <a:pt x="1158" y="2944"/>
                      <a:pt x="1223" y="2791"/>
                    </a:cubicBezTo>
                    <a:cubicBezTo>
                      <a:pt x="1251" y="2725"/>
                      <a:pt x="1279" y="2656"/>
                      <a:pt x="1307" y="2591"/>
                    </a:cubicBezTo>
                    <a:cubicBezTo>
                      <a:pt x="1339" y="2525"/>
                      <a:pt x="1367" y="2456"/>
                      <a:pt x="1395" y="2390"/>
                    </a:cubicBezTo>
                    <a:cubicBezTo>
                      <a:pt x="1423" y="2321"/>
                      <a:pt x="1450" y="2256"/>
                      <a:pt x="1478" y="2186"/>
                    </a:cubicBezTo>
                    <a:cubicBezTo>
                      <a:pt x="1502" y="2130"/>
                      <a:pt x="1525" y="2074"/>
                      <a:pt x="1549" y="2019"/>
                    </a:cubicBezTo>
                    <a:cubicBezTo>
                      <a:pt x="1549" y="2010"/>
                      <a:pt x="1553" y="2005"/>
                      <a:pt x="1553" y="2000"/>
                    </a:cubicBezTo>
                    <a:cubicBezTo>
                      <a:pt x="1581" y="1935"/>
                      <a:pt x="1604" y="1870"/>
                      <a:pt x="1632" y="1804"/>
                    </a:cubicBezTo>
                    <a:cubicBezTo>
                      <a:pt x="1646" y="1768"/>
                      <a:pt x="1665" y="1731"/>
                      <a:pt x="1678" y="1698"/>
                    </a:cubicBezTo>
                    <a:cubicBezTo>
                      <a:pt x="1725" y="1609"/>
                      <a:pt x="1776" y="1521"/>
                      <a:pt x="1832" y="1437"/>
                    </a:cubicBezTo>
                    <a:cubicBezTo>
                      <a:pt x="1883" y="1373"/>
                      <a:pt x="1929" y="1308"/>
                      <a:pt x="1989" y="1247"/>
                    </a:cubicBezTo>
                    <a:cubicBezTo>
                      <a:pt x="2041" y="1196"/>
                      <a:pt x="2096" y="1150"/>
                      <a:pt x="2167" y="1117"/>
                    </a:cubicBezTo>
                    <a:cubicBezTo>
                      <a:pt x="2199" y="1103"/>
                      <a:pt x="2236" y="1089"/>
                      <a:pt x="2278" y="1089"/>
                    </a:cubicBezTo>
                    <a:cubicBezTo>
                      <a:pt x="2311" y="1089"/>
                      <a:pt x="2324" y="1098"/>
                      <a:pt x="2339" y="1126"/>
                    </a:cubicBezTo>
                    <a:cubicBezTo>
                      <a:pt x="2343" y="1135"/>
                      <a:pt x="2343" y="1145"/>
                      <a:pt x="2348" y="1154"/>
                    </a:cubicBezTo>
                    <a:cubicBezTo>
                      <a:pt x="2352" y="1191"/>
                      <a:pt x="2358" y="1224"/>
                      <a:pt x="2352" y="1257"/>
                    </a:cubicBezTo>
                    <a:cubicBezTo>
                      <a:pt x="2352" y="1386"/>
                      <a:pt x="2339" y="1512"/>
                      <a:pt x="2320" y="1633"/>
                    </a:cubicBezTo>
                    <a:cubicBezTo>
                      <a:pt x="2311" y="1693"/>
                      <a:pt x="2296" y="1754"/>
                      <a:pt x="2287" y="1810"/>
                    </a:cubicBezTo>
                    <a:cubicBezTo>
                      <a:pt x="2274" y="1875"/>
                      <a:pt x="2259" y="1939"/>
                      <a:pt x="2240" y="2005"/>
                    </a:cubicBezTo>
                    <a:cubicBezTo>
                      <a:pt x="2223" y="2079"/>
                      <a:pt x="2199" y="2154"/>
                      <a:pt x="2176" y="2233"/>
                    </a:cubicBezTo>
                    <a:cubicBezTo>
                      <a:pt x="2176" y="2237"/>
                      <a:pt x="2176" y="2242"/>
                      <a:pt x="2171" y="2246"/>
                    </a:cubicBezTo>
                    <a:cubicBezTo>
                      <a:pt x="2152" y="2317"/>
                      <a:pt x="2134" y="2381"/>
                      <a:pt x="2115" y="2452"/>
                    </a:cubicBezTo>
                    <a:cubicBezTo>
                      <a:pt x="2107" y="2497"/>
                      <a:pt x="2092" y="2544"/>
                      <a:pt x="2079" y="2591"/>
                    </a:cubicBezTo>
                    <a:cubicBezTo>
                      <a:pt x="2073" y="2623"/>
                      <a:pt x="2064" y="2656"/>
                      <a:pt x="2055" y="2688"/>
                    </a:cubicBezTo>
                    <a:cubicBezTo>
                      <a:pt x="2045" y="2731"/>
                      <a:pt x="2036" y="2772"/>
                      <a:pt x="2027" y="2814"/>
                    </a:cubicBezTo>
                    <a:cubicBezTo>
                      <a:pt x="2017" y="2851"/>
                      <a:pt x="2008" y="2888"/>
                      <a:pt x="1999" y="2930"/>
                    </a:cubicBezTo>
                    <a:cubicBezTo>
                      <a:pt x="1985" y="2986"/>
                      <a:pt x="1972" y="3042"/>
                      <a:pt x="1953" y="3098"/>
                    </a:cubicBezTo>
                    <a:cubicBezTo>
                      <a:pt x="1916" y="3227"/>
                      <a:pt x="1864" y="3353"/>
                      <a:pt x="1818" y="3484"/>
                    </a:cubicBezTo>
                    <a:cubicBezTo>
                      <a:pt x="1813" y="3488"/>
                      <a:pt x="1813" y="3488"/>
                      <a:pt x="1813" y="3493"/>
                    </a:cubicBezTo>
                    <a:cubicBezTo>
                      <a:pt x="1790" y="3544"/>
                      <a:pt x="1766" y="3595"/>
                      <a:pt x="1748" y="3645"/>
                    </a:cubicBezTo>
                    <a:cubicBezTo>
                      <a:pt x="1725" y="3697"/>
                      <a:pt x="1706" y="3752"/>
                      <a:pt x="1683" y="3804"/>
                    </a:cubicBezTo>
                    <a:cubicBezTo>
                      <a:pt x="1669" y="3836"/>
                      <a:pt x="1655" y="3869"/>
                      <a:pt x="1641" y="3902"/>
                    </a:cubicBezTo>
                    <a:cubicBezTo>
                      <a:pt x="1609" y="3976"/>
                      <a:pt x="1577" y="4050"/>
                      <a:pt x="1543" y="4125"/>
                    </a:cubicBezTo>
                    <a:cubicBezTo>
                      <a:pt x="1515" y="4199"/>
                      <a:pt x="1483" y="4269"/>
                      <a:pt x="1455" y="4343"/>
                    </a:cubicBezTo>
                    <a:cubicBezTo>
                      <a:pt x="1414" y="4450"/>
                      <a:pt x="1376" y="4557"/>
                      <a:pt x="1348" y="4668"/>
                    </a:cubicBezTo>
                    <a:cubicBezTo>
                      <a:pt x="1334" y="4729"/>
                      <a:pt x="1326" y="4795"/>
                      <a:pt x="1320" y="4859"/>
                    </a:cubicBezTo>
                    <a:cubicBezTo>
                      <a:pt x="1315" y="4915"/>
                      <a:pt x="1320" y="4975"/>
                      <a:pt x="1334" y="5031"/>
                    </a:cubicBezTo>
                    <a:cubicBezTo>
                      <a:pt x="1339" y="5059"/>
                      <a:pt x="1353" y="5082"/>
                      <a:pt x="1367" y="5106"/>
                    </a:cubicBezTo>
                    <a:cubicBezTo>
                      <a:pt x="1395" y="5138"/>
                      <a:pt x="1427" y="5157"/>
                      <a:pt x="1469" y="5162"/>
                    </a:cubicBezTo>
                    <a:cubicBezTo>
                      <a:pt x="1478" y="5163"/>
                      <a:pt x="1486" y="5163"/>
                      <a:pt x="1495" y="5163"/>
                    </a:cubicBezTo>
                    <a:cubicBezTo>
                      <a:pt x="1519" y="5163"/>
                      <a:pt x="1541" y="5159"/>
                      <a:pt x="1562" y="5152"/>
                    </a:cubicBezTo>
                    <a:cubicBezTo>
                      <a:pt x="1590" y="5143"/>
                      <a:pt x="1618" y="5129"/>
                      <a:pt x="1641" y="5115"/>
                    </a:cubicBezTo>
                    <a:cubicBezTo>
                      <a:pt x="1725" y="5068"/>
                      <a:pt x="1781" y="5003"/>
                      <a:pt x="1832" y="4928"/>
                    </a:cubicBezTo>
                    <a:cubicBezTo>
                      <a:pt x="1897" y="4827"/>
                      <a:pt x="1948" y="4720"/>
                      <a:pt x="2004" y="4613"/>
                    </a:cubicBezTo>
                    <a:cubicBezTo>
                      <a:pt x="2036" y="4544"/>
                      <a:pt x="2064" y="4473"/>
                      <a:pt x="2096" y="4409"/>
                    </a:cubicBezTo>
                    <a:cubicBezTo>
                      <a:pt x="2134" y="4338"/>
                      <a:pt x="2162" y="4269"/>
                      <a:pt x="2190" y="4199"/>
                    </a:cubicBezTo>
                    <a:cubicBezTo>
                      <a:pt x="2223" y="4125"/>
                      <a:pt x="2250" y="4041"/>
                      <a:pt x="2278" y="3962"/>
                    </a:cubicBezTo>
                    <a:cubicBezTo>
                      <a:pt x="2320" y="3846"/>
                      <a:pt x="2362" y="3725"/>
                      <a:pt x="2394" y="3604"/>
                    </a:cubicBezTo>
                    <a:cubicBezTo>
                      <a:pt x="2418" y="3529"/>
                      <a:pt x="2436" y="3460"/>
                      <a:pt x="2459" y="3385"/>
                    </a:cubicBezTo>
                    <a:lnTo>
                      <a:pt x="2459" y="3376"/>
                    </a:lnTo>
                    <a:cubicBezTo>
                      <a:pt x="2474" y="3330"/>
                      <a:pt x="2483" y="3278"/>
                      <a:pt x="2497" y="3233"/>
                    </a:cubicBezTo>
                    <a:cubicBezTo>
                      <a:pt x="2510" y="3177"/>
                      <a:pt x="2525" y="3125"/>
                      <a:pt x="2538" y="3074"/>
                    </a:cubicBezTo>
                    <a:cubicBezTo>
                      <a:pt x="2538" y="3070"/>
                      <a:pt x="2538" y="3065"/>
                      <a:pt x="2543" y="3060"/>
                    </a:cubicBezTo>
                    <a:cubicBezTo>
                      <a:pt x="2553" y="3014"/>
                      <a:pt x="2566" y="2963"/>
                      <a:pt x="2575" y="2916"/>
                    </a:cubicBezTo>
                    <a:cubicBezTo>
                      <a:pt x="2590" y="2874"/>
                      <a:pt x="2599" y="2828"/>
                      <a:pt x="2613" y="2786"/>
                    </a:cubicBezTo>
                    <a:cubicBezTo>
                      <a:pt x="2618" y="2758"/>
                      <a:pt x="2626" y="2725"/>
                      <a:pt x="2631" y="2697"/>
                    </a:cubicBezTo>
                    <a:cubicBezTo>
                      <a:pt x="2645" y="2637"/>
                      <a:pt x="2659" y="2577"/>
                      <a:pt x="2673" y="2516"/>
                    </a:cubicBezTo>
                    <a:cubicBezTo>
                      <a:pt x="2687" y="2456"/>
                      <a:pt x="2701" y="2390"/>
                      <a:pt x="2715" y="2330"/>
                    </a:cubicBezTo>
                    <a:cubicBezTo>
                      <a:pt x="2725" y="2302"/>
                      <a:pt x="2729" y="2270"/>
                      <a:pt x="2734" y="2242"/>
                    </a:cubicBezTo>
                    <a:cubicBezTo>
                      <a:pt x="2748" y="2201"/>
                      <a:pt x="2757" y="2154"/>
                      <a:pt x="2766" y="2107"/>
                    </a:cubicBezTo>
                    <a:cubicBezTo>
                      <a:pt x="2776" y="2070"/>
                      <a:pt x="2789" y="2028"/>
                      <a:pt x="2798" y="1986"/>
                    </a:cubicBezTo>
                    <a:cubicBezTo>
                      <a:pt x="2813" y="1926"/>
                      <a:pt x="2826" y="1860"/>
                      <a:pt x="2841" y="1796"/>
                    </a:cubicBezTo>
                    <a:cubicBezTo>
                      <a:pt x="2854" y="1735"/>
                      <a:pt x="2869" y="1675"/>
                      <a:pt x="2882" y="1615"/>
                    </a:cubicBezTo>
                    <a:cubicBezTo>
                      <a:pt x="2896" y="1545"/>
                      <a:pt x="2920" y="1480"/>
                      <a:pt x="2943" y="1414"/>
                    </a:cubicBezTo>
                    <a:cubicBezTo>
                      <a:pt x="2948" y="1396"/>
                      <a:pt x="2961" y="1373"/>
                      <a:pt x="2976" y="1354"/>
                    </a:cubicBezTo>
                    <a:cubicBezTo>
                      <a:pt x="3008" y="1302"/>
                      <a:pt x="3055" y="1261"/>
                      <a:pt x="3115" y="1229"/>
                    </a:cubicBezTo>
                    <a:cubicBezTo>
                      <a:pt x="3133" y="1219"/>
                      <a:pt x="3152" y="1210"/>
                      <a:pt x="3180" y="1210"/>
                    </a:cubicBezTo>
                    <a:cubicBezTo>
                      <a:pt x="3194" y="1210"/>
                      <a:pt x="3208" y="1214"/>
                      <a:pt x="3217" y="1229"/>
                    </a:cubicBezTo>
                    <a:cubicBezTo>
                      <a:pt x="3231" y="1238"/>
                      <a:pt x="3236" y="1257"/>
                      <a:pt x="3240" y="1270"/>
                    </a:cubicBezTo>
                    <a:cubicBezTo>
                      <a:pt x="3250" y="1298"/>
                      <a:pt x="3255" y="1326"/>
                      <a:pt x="3259" y="1354"/>
                    </a:cubicBezTo>
                    <a:cubicBezTo>
                      <a:pt x="3263" y="1405"/>
                      <a:pt x="3263" y="1461"/>
                      <a:pt x="3263" y="1512"/>
                    </a:cubicBezTo>
                    <a:cubicBezTo>
                      <a:pt x="3259" y="1693"/>
                      <a:pt x="3231" y="1875"/>
                      <a:pt x="3189" y="2051"/>
                    </a:cubicBezTo>
                    <a:cubicBezTo>
                      <a:pt x="3184" y="2083"/>
                      <a:pt x="3175" y="2117"/>
                      <a:pt x="3166" y="2149"/>
                    </a:cubicBezTo>
                    <a:cubicBezTo>
                      <a:pt x="3156" y="2195"/>
                      <a:pt x="3147" y="2237"/>
                      <a:pt x="3133" y="2284"/>
                    </a:cubicBezTo>
                    <a:cubicBezTo>
                      <a:pt x="3120" y="2340"/>
                      <a:pt x="3105" y="2390"/>
                      <a:pt x="3092" y="2446"/>
                    </a:cubicBezTo>
                    <a:cubicBezTo>
                      <a:pt x="3083" y="2479"/>
                      <a:pt x="3073" y="2512"/>
                      <a:pt x="3064" y="2544"/>
                    </a:cubicBezTo>
                    <a:cubicBezTo>
                      <a:pt x="3055" y="2581"/>
                      <a:pt x="3045" y="2619"/>
                      <a:pt x="3040" y="2656"/>
                    </a:cubicBezTo>
                    <a:cubicBezTo>
                      <a:pt x="3027" y="2697"/>
                      <a:pt x="3017" y="2744"/>
                      <a:pt x="3008" y="2791"/>
                    </a:cubicBezTo>
                    <a:cubicBezTo>
                      <a:pt x="2999" y="2828"/>
                      <a:pt x="2985" y="2864"/>
                      <a:pt x="2980" y="2902"/>
                    </a:cubicBezTo>
                    <a:cubicBezTo>
                      <a:pt x="2961" y="2986"/>
                      <a:pt x="2943" y="3065"/>
                      <a:pt x="2924" y="3143"/>
                    </a:cubicBezTo>
                    <a:cubicBezTo>
                      <a:pt x="2915" y="3205"/>
                      <a:pt x="2896" y="3265"/>
                      <a:pt x="2882" y="3330"/>
                    </a:cubicBezTo>
                    <a:cubicBezTo>
                      <a:pt x="2877" y="3362"/>
                      <a:pt x="2869" y="3394"/>
                      <a:pt x="2860" y="3428"/>
                    </a:cubicBezTo>
                    <a:cubicBezTo>
                      <a:pt x="2845" y="3488"/>
                      <a:pt x="2832" y="3548"/>
                      <a:pt x="2813" y="3609"/>
                    </a:cubicBezTo>
                    <a:cubicBezTo>
                      <a:pt x="2757" y="3785"/>
                      <a:pt x="2692" y="3958"/>
                      <a:pt x="2641" y="4134"/>
                    </a:cubicBezTo>
                    <a:cubicBezTo>
                      <a:pt x="2626" y="4190"/>
                      <a:pt x="2613" y="4250"/>
                      <a:pt x="2594" y="4306"/>
                    </a:cubicBezTo>
                    <a:lnTo>
                      <a:pt x="2594" y="4315"/>
                    </a:lnTo>
                    <a:cubicBezTo>
                      <a:pt x="2585" y="4353"/>
                      <a:pt x="2575" y="4390"/>
                      <a:pt x="2566" y="4432"/>
                    </a:cubicBezTo>
                    <a:cubicBezTo>
                      <a:pt x="2557" y="4482"/>
                      <a:pt x="2543" y="4538"/>
                      <a:pt x="2534" y="4594"/>
                    </a:cubicBezTo>
                    <a:cubicBezTo>
                      <a:pt x="2515" y="4668"/>
                      <a:pt x="2501" y="4743"/>
                      <a:pt x="2491" y="4822"/>
                    </a:cubicBezTo>
                    <a:cubicBezTo>
                      <a:pt x="2478" y="4924"/>
                      <a:pt x="2469" y="5031"/>
                      <a:pt x="2483" y="5143"/>
                    </a:cubicBezTo>
                    <a:cubicBezTo>
                      <a:pt x="2487" y="5189"/>
                      <a:pt x="2497" y="5231"/>
                      <a:pt x="2510" y="5278"/>
                    </a:cubicBezTo>
                    <a:cubicBezTo>
                      <a:pt x="2525" y="5310"/>
                      <a:pt x="2538" y="5338"/>
                      <a:pt x="2562" y="5361"/>
                    </a:cubicBezTo>
                    <a:cubicBezTo>
                      <a:pt x="2594" y="5394"/>
                      <a:pt x="2636" y="5413"/>
                      <a:pt x="2687" y="5413"/>
                    </a:cubicBezTo>
                    <a:cubicBezTo>
                      <a:pt x="2710" y="5413"/>
                      <a:pt x="2734" y="5413"/>
                      <a:pt x="2757" y="5403"/>
                    </a:cubicBezTo>
                    <a:cubicBezTo>
                      <a:pt x="2789" y="5394"/>
                      <a:pt x="2817" y="5380"/>
                      <a:pt x="2845" y="5361"/>
                    </a:cubicBezTo>
                    <a:cubicBezTo>
                      <a:pt x="2920" y="5314"/>
                      <a:pt x="2980" y="5254"/>
                      <a:pt x="3031" y="5189"/>
                    </a:cubicBezTo>
                    <a:cubicBezTo>
                      <a:pt x="3120" y="5082"/>
                      <a:pt x="3184" y="4962"/>
                      <a:pt x="3245" y="4840"/>
                    </a:cubicBezTo>
                    <a:cubicBezTo>
                      <a:pt x="3268" y="4795"/>
                      <a:pt x="3291" y="4748"/>
                      <a:pt x="3315" y="4696"/>
                    </a:cubicBezTo>
                    <a:cubicBezTo>
                      <a:pt x="3338" y="4641"/>
                      <a:pt x="3362" y="4585"/>
                      <a:pt x="3380" y="4525"/>
                    </a:cubicBezTo>
                    <a:cubicBezTo>
                      <a:pt x="3398" y="4482"/>
                      <a:pt x="3412" y="4436"/>
                      <a:pt x="3426" y="4390"/>
                    </a:cubicBezTo>
                    <a:cubicBezTo>
                      <a:pt x="3440" y="4334"/>
                      <a:pt x="3459" y="4282"/>
                      <a:pt x="3468" y="4227"/>
                    </a:cubicBezTo>
                    <a:cubicBezTo>
                      <a:pt x="3491" y="4147"/>
                      <a:pt x="3510" y="4064"/>
                      <a:pt x="3529" y="3980"/>
                    </a:cubicBezTo>
                    <a:cubicBezTo>
                      <a:pt x="3547" y="3906"/>
                      <a:pt x="3557" y="3832"/>
                      <a:pt x="3570" y="3752"/>
                    </a:cubicBezTo>
                    <a:cubicBezTo>
                      <a:pt x="3589" y="3604"/>
                      <a:pt x="3603" y="3450"/>
                      <a:pt x="3613" y="3297"/>
                    </a:cubicBezTo>
                    <a:cubicBezTo>
                      <a:pt x="3622" y="3130"/>
                      <a:pt x="3635" y="2958"/>
                      <a:pt x="3650" y="2786"/>
                    </a:cubicBezTo>
                    <a:cubicBezTo>
                      <a:pt x="3658" y="2665"/>
                      <a:pt x="3668" y="2544"/>
                      <a:pt x="3677" y="2424"/>
                    </a:cubicBezTo>
                    <a:cubicBezTo>
                      <a:pt x="3682" y="2362"/>
                      <a:pt x="3686" y="2298"/>
                      <a:pt x="3696" y="2237"/>
                    </a:cubicBezTo>
                    <a:cubicBezTo>
                      <a:pt x="3701" y="2167"/>
                      <a:pt x="3714" y="2102"/>
                      <a:pt x="3729" y="2038"/>
                    </a:cubicBezTo>
                    <a:cubicBezTo>
                      <a:pt x="3742" y="1967"/>
                      <a:pt x="3757" y="1898"/>
                      <a:pt x="3774" y="1828"/>
                    </a:cubicBezTo>
                    <a:cubicBezTo>
                      <a:pt x="3774" y="1819"/>
                      <a:pt x="3780" y="1804"/>
                      <a:pt x="3785" y="1796"/>
                    </a:cubicBezTo>
                    <a:cubicBezTo>
                      <a:pt x="3793" y="1735"/>
                      <a:pt x="3817" y="1684"/>
                      <a:pt x="3845" y="1628"/>
                    </a:cubicBezTo>
                    <a:cubicBezTo>
                      <a:pt x="3849" y="1615"/>
                      <a:pt x="3864" y="1600"/>
                      <a:pt x="3873" y="1591"/>
                    </a:cubicBezTo>
                    <a:cubicBezTo>
                      <a:pt x="3882" y="1581"/>
                      <a:pt x="3892" y="1572"/>
                      <a:pt x="3901" y="1568"/>
                    </a:cubicBezTo>
                    <a:cubicBezTo>
                      <a:pt x="3909" y="1565"/>
                      <a:pt x="3916" y="1563"/>
                      <a:pt x="3924" y="1563"/>
                    </a:cubicBezTo>
                    <a:cubicBezTo>
                      <a:pt x="3937" y="1563"/>
                      <a:pt x="3950" y="1568"/>
                      <a:pt x="3965" y="1577"/>
                    </a:cubicBezTo>
                    <a:cubicBezTo>
                      <a:pt x="3984" y="1591"/>
                      <a:pt x="3998" y="1609"/>
                      <a:pt x="4012" y="1628"/>
                    </a:cubicBezTo>
                    <a:cubicBezTo>
                      <a:pt x="4036" y="1665"/>
                      <a:pt x="4053" y="1703"/>
                      <a:pt x="4068" y="1744"/>
                    </a:cubicBezTo>
                    <a:cubicBezTo>
                      <a:pt x="4115" y="1860"/>
                      <a:pt x="4143" y="1982"/>
                      <a:pt x="4171" y="2098"/>
                    </a:cubicBezTo>
                    <a:cubicBezTo>
                      <a:pt x="4203" y="2237"/>
                      <a:pt x="4216" y="2377"/>
                      <a:pt x="4212" y="2512"/>
                    </a:cubicBezTo>
                    <a:cubicBezTo>
                      <a:pt x="4212" y="2679"/>
                      <a:pt x="4203" y="2842"/>
                      <a:pt x="4175" y="3004"/>
                    </a:cubicBezTo>
                    <a:cubicBezTo>
                      <a:pt x="4165" y="3070"/>
                      <a:pt x="4152" y="3130"/>
                      <a:pt x="4137" y="3195"/>
                    </a:cubicBezTo>
                    <a:cubicBezTo>
                      <a:pt x="4128" y="3237"/>
                      <a:pt x="4115" y="3278"/>
                      <a:pt x="4105" y="3325"/>
                    </a:cubicBezTo>
                    <a:cubicBezTo>
                      <a:pt x="4087" y="3404"/>
                      <a:pt x="4063" y="3484"/>
                      <a:pt x="4036" y="3562"/>
                    </a:cubicBezTo>
                    <a:cubicBezTo>
                      <a:pt x="4003" y="3669"/>
                      <a:pt x="3970" y="3776"/>
                      <a:pt x="3928" y="3879"/>
                    </a:cubicBezTo>
                    <a:cubicBezTo>
                      <a:pt x="3896" y="3958"/>
                      <a:pt x="3868" y="4041"/>
                      <a:pt x="3845" y="4125"/>
                    </a:cubicBezTo>
                    <a:cubicBezTo>
                      <a:pt x="3826" y="4203"/>
                      <a:pt x="3793" y="4282"/>
                      <a:pt x="3774" y="4362"/>
                    </a:cubicBezTo>
                    <a:cubicBezTo>
                      <a:pt x="3766" y="4404"/>
                      <a:pt x="3757" y="4445"/>
                      <a:pt x="3747" y="4482"/>
                    </a:cubicBezTo>
                    <a:cubicBezTo>
                      <a:pt x="3729" y="4557"/>
                      <a:pt x="3710" y="4632"/>
                      <a:pt x="3686" y="4705"/>
                    </a:cubicBezTo>
                    <a:cubicBezTo>
                      <a:pt x="3668" y="4761"/>
                      <a:pt x="3650" y="4812"/>
                      <a:pt x="3631" y="4873"/>
                    </a:cubicBezTo>
                    <a:cubicBezTo>
                      <a:pt x="3603" y="4966"/>
                      <a:pt x="3561" y="5068"/>
                      <a:pt x="3533" y="5171"/>
                    </a:cubicBezTo>
                    <a:cubicBezTo>
                      <a:pt x="3515" y="5241"/>
                      <a:pt x="3491" y="5310"/>
                      <a:pt x="3473" y="5375"/>
                    </a:cubicBezTo>
                    <a:cubicBezTo>
                      <a:pt x="3450" y="5458"/>
                      <a:pt x="3426" y="5542"/>
                      <a:pt x="3407" y="5626"/>
                    </a:cubicBezTo>
                    <a:cubicBezTo>
                      <a:pt x="3398" y="5677"/>
                      <a:pt x="3390" y="5728"/>
                      <a:pt x="3394" y="5780"/>
                    </a:cubicBezTo>
                    <a:cubicBezTo>
                      <a:pt x="3394" y="5868"/>
                      <a:pt x="3426" y="5952"/>
                      <a:pt x="3501" y="6026"/>
                    </a:cubicBezTo>
                    <a:cubicBezTo>
                      <a:pt x="3519" y="6044"/>
                      <a:pt x="3542" y="6059"/>
                      <a:pt x="3566" y="6068"/>
                    </a:cubicBezTo>
                    <a:cubicBezTo>
                      <a:pt x="3587" y="6075"/>
                      <a:pt x="3607" y="6078"/>
                      <a:pt x="3626" y="6078"/>
                    </a:cubicBezTo>
                    <a:cubicBezTo>
                      <a:pt x="3666" y="6078"/>
                      <a:pt x="3702" y="6065"/>
                      <a:pt x="3733" y="6050"/>
                    </a:cubicBezTo>
                    <a:cubicBezTo>
                      <a:pt x="3761" y="6035"/>
                      <a:pt x="3785" y="6012"/>
                      <a:pt x="3812" y="5994"/>
                    </a:cubicBezTo>
                    <a:cubicBezTo>
                      <a:pt x="3817" y="5984"/>
                      <a:pt x="3826" y="5975"/>
                      <a:pt x="3826" y="5966"/>
                    </a:cubicBezTo>
                    <a:cubicBezTo>
                      <a:pt x="3830" y="5947"/>
                      <a:pt x="3840" y="5933"/>
                      <a:pt x="3854" y="5919"/>
                    </a:cubicBezTo>
                    <a:cubicBezTo>
                      <a:pt x="3892" y="5872"/>
                      <a:pt x="3928" y="5821"/>
                      <a:pt x="3965" y="5771"/>
                    </a:cubicBezTo>
                    <a:cubicBezTo>
                      <a:pt x="4012" y="5700"/>
                      <a:pt x="4053" y="5631"/>
                      <a:pt x="4087" y="5557"/>
                    </a:cubicBezTo>
                    <a:cubicBezTo>
                      <a:pt x="4119" y="5486"/>
                      <a:pt x="4137" y="5413"/>
                      <a:pt x="4143" y="5338"/>
                    </a:cubicBezTo>
                    <a:cubicBezTo>
                      <a:pt x="4147" y="5269"/>
                      <a:pt x="4152" y="5198"/>
                      <a:pt x="4156" y="5129"/>
                    </a:cubicBezTo>
                    <a:cubicBezTo>
                      <a:pt x="4165" y="5012"/>
                      <a:pt x="4184" y="4901"/>
                      <a:pt x="4207" y="4789"/>
                    </a:cubicBezTo>
                    <a:cubicBezTo>
                      <a:pt x="4226" y="4724"/>
                      <a:pt x="4249" y="4655"/>
                      <a:pt x="4268" y="4589"/>
                    </a:cubicBezTo>
                    <a:cubicBezTo>
                      <a:pt x="4277" y="4557"/>
                      <a:pt x="4296" y="4525"/>
                      <a:pt x="4304" y="4497"/>
                    </a:cubicBezTo>
                    <a:cubicBezTo>
                      <a:pt x="4342" y="4394"/>
                      <a:pt x="4375" y="4287"/>
                      <a:pt x="4416" y="4190"/>
                    </a:cubicBezTo>
                    <a:cubicBezTo>
                      <a:pt x="4439" y="4139"/>
                      <a:pt x="4454" y="4087"/>
                      <a:pt x="4477" y="4041"/>
                    </a:cubicBezTo>
                    <a:cubicBezTo>
                      <a:pt x="4505" y="3971"/>
                      <a:pt x="4528" y="3902"/>
                      <a:pt x="4555" y="3832"/>
                    </a:cubicBezTo>
                    <a:cubicBezTo>
                      <a:pt x="4611" y="3673"/>
                      <a:pt x="4667" y="3516"/>
                      <a:pt x="4705" y="3353"/>
                    </a:cubicBezTo>
                    <a:cubicBezTo>
                      <a:pt x="4714" y="3297"/>
                      <a:pt x="4728" y="3241"/>
                      <a:pt x="4737" y="3190"/>
                    </a:cubicBezTo>
                    <a:cubicBezTo>
                      <a:pt x="4761" y="3079"/>
                      <a:pt x="4774" y="2963"/>
                      <a:pt x="4779" y="2851"/>
                    </a:cubicBezTo>
                    <a:cubicBezTo>
                      <a:pt x="4793" y="2684"/>
                      <a:pt x="4793" y="2516"/>
                      <a:pt x="4770" y="2349"/>
                    </a:cubicBezTo>
                    <a:cubicBezTo>
                      <a:pt x="4751" y="2228"/>
                      <a:pt x="4728" y="2107"/>
                      <a:pt x="4695" y="1986"/>
                    </a:cubicBezTo>
                    <a:cubicBezTo>
                      <a:pt x="4645" y="1777"/>
                      <a:pt x="4593" y="1568"/>
                      <a:pt x="4551" y="1358"/>
                    </a:cubicBezTo>
                    <a:cubicBezTo>
                      <a:pt x="4514" y="1186"/>
                      <a:pt x="4472" y="1010"/>
                      <a:pt x="4426" y="838"/>
                    </a:cubicBezTo>
                    <a:cubicBezTo>
                      <a:pt x="4398" y="736"/>
                      <a:pt x="4360" y="629"/>
                      <a:pt x="4314" y="531"/>
                    </a:cubicBezTo>
                    <a:cubicBezTo>
                      <a:pt x="4268" y="438"/>
                      <a:pt x="4212" y="354"/>
                      <a:pt x="4137" y="276"/>
                    </a:cubicBezTo>
                    <a:cubicBezTo>
                      <a:pt x="4049" y="187"/>
                      <a:pt x="3942" y="118"/>
                      <a:pt x="3812" y="71"/>
                    </a:cubicBezTo>
                    <a:cubicBezTo>
                      <a:pt x="3724" y="43"/>
                      <a:pt x="3635" y="29"/>
                      <a:pt x="3542" y="15"/>
                    </a:cubicBezTo>
                    <a:cubicBezTo>
                      <a:pt x="3458" y="5"/>
                      <a:pt x="3373" y="1"/>
                      <a:pt x="32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0" name="Google Shape;920;p22"/>
              <p:cNvSpPr/>
              <p:nvPr/>
            </p:nvSpPr>
            <p:spPr>
              <a:xfrm>
                <a:off x="903291" y="4068278"/>
                <a:ext cx="299135" cy="234332"/>
              </a:xfrm>
              <a:custGeom>
                <a:rect b="b" l="l" r="r" t="t"/>
                <a:pathLst>
                  <a:path extrusionOk="0" h="4925" w="6287">
                    <a:moveTo>
                      <a:pt x="1730" y="1"/>
                    </a:moveTo>
                    <a:cubicBezTo>
                      <a:pt x="1684" y="1"/>
                      <a:pt x="1633" y="1"/>
                      <a:pt x="1586" y="20"/>
                    </a:cubicBezTo>
                    <a:cubicBezTo>
                      <a:pt x="1522" y="48"/>
                      <a:pt x="1479" y="117"/>
                      <a:pt x="1489" y="192"/>
                    </a:cubicBezTo>
                    <a:cubicBezTo>
                      <a:pt x="1494" y="220"/>
                      <a:pt x="1503" y="248"/>
                      <a:pt x="1517" y="271"/>
                    </a:cubicBezTo>
                    <a:cubicBezTo>
                      <a:pt x="1545" y="322"/>
                      <a:pt x="1582" y="368"/>
                      <a:pt x="1629" y="406"/>
                    </a:cubicBezTo>
                    <a:cubicBezTo>
                      <a:pt x="1670" y="438"/>
                      <a:pt x="1717" y="471"/>
                      <a:pt x="1764" y="503"/>
                    </a:cubicBezTo>
                    <a:cubicBezTo>
                      <a:pt x="1912" y="606"/>
                      <a:pt x="2065" y="713"/>
                      <a:pt x="2228" y="791"/>
                    </a:cubicBezTo>
                    <a:cubicBezTo>
                      <a:pt x="2275" y="814"/>
                      <a:pt x="2326" y="842"/>
                      <a:pt x="2372" y="861"/>
                    </a:cubicBezTo>
                    <a:cubicBezTo>
                      <a:pt x="2446" y="898"/>
                      <a:pt x="2521" y="926"/>
                      <a:pt x="2595" y="958"/>
                    </a:cubicBezTo>
                    <a:cubicBezTo>
                      <a:pt x="2730" y="1020"/>
                      <a:pt x="2869" y="1070"/>
                      <a:pt x="3009" y="1131"/>
                    </a:cubicBezTo>
                    <a:cubicBezTo>
                      <a:pt x="3172" y="1196"/>
                      <a:pt x="3335" y="1261"/>
                      <a:pt x="3493" y="1335"/>
                    </a:cubicBezTo>
                    <a:cubicBezTo>
                      <a:pt x="3558" y="1368"/>
                      <a:pt x="3622" y="1400"/>
                      <a:pt x="3693" y="1432"/>
                    </a:cubicBezTo>
                    <a:cubicBezTo>
                      <a:pt x="3757" y="1466"/>
                      <a:pt x="3828" y="1498"/>
                      <a:pt x="3897" y="1531"/>
                    </a:cubicBezTo>
                    <a:cubicBezTo>
                      <a:pt x="3962" y="1563"/>
                      <a:pt x="4032" y="1595"/>
                      <a:pt x="4097" y="1628"/>
                    </a:cubicBezTo>
                    <a:cubicBezTo>
                      <a:pt x="4157" y="1651"/>
                      <a:pt x="4213" y="1679"/>
                      <a:pt x="4274" y="1707"/>
                    </a:cubicBezTo>
                    <a:cubicBezTo>
                      <a:pt x="4278" y="1707"/>
                      <a:pt x="4283" y="1711"/>
                      <a:pt x="4292" y="1717"/>
                    </a:cubicBezTo>
                    <a:cubicBezTo>
                      <a:pt x="4358" y="1745"/>
                      <a:pt x="4422" y="1777"/>
                      <a:pt x="4487" y="1805"/>
                    </a:cubicBezTo>
                    <a:cubicBezTo>
                      <a:pt x="4525" y="1823"/>
                      <a:pt x="4562" y="1842"/>
                      <a:pt x="4599" y="1861"/>
                    </a:cubicBezTo>
                    <a:cubicBezTo>
                      <a:pt x="4687" y="1912"/>
                      <a:pt x="4776" y="1968"/>
                      <a:pt x="4860" y="2028"/>
                    </a:cubicBezTo>
                    <a:cubicBezTo>
                      <a:pt x="4924" y="2080"/>
                      <a:pt x="4989" y="2135"/>
                      <a:pt x="5049" y="2196"/>
                    </a:cubicBezTo>
                    <a:cubicBezTo>
                      <a:pt x="5101" y="2251"/>
                      <a:pt x="5143" y="2312"/>
                      <a:pt x="5175" y="2381"/>
                    </a:cubicBezTo>
                    <a:cubicBezTo>
                      <a:pt x="5189" y="2419"/>
                      <a:pt x="5199" y="2456"/>
                      <a:pt x="5199" y="2498"/>
                    </a:cubicBezTo>
                    <a:cubicBezTo>
                      <a:pt x="5199" y="2530"/>
                      <a:pt x="5184" y="2544"/>
                      <a:pt x="5161" y="2554"/>
                    </a:cubicBezTo>
                    <a:cubicBezTo>
                      <a:pt x="5152" y="2558"/>
                      <a:pt x="5139" y="2558"/>
                      <a:pt x="5129" y="2563"/>
                    </a:cubicBezTo>
                    <a:cubicBezTo>
                      <a:pt x="5110" y="2565"/>
                      <a:pt x="5093" y="2566"/>
                      <a:pt x="5075" y="2566"/>
                    </a:cubicBezTo>
                    <a:cubicBezTo>
                      <a:pt x="5058" y="2566"/>
                      <a:pt x="5040" y="2565"/>
                      <a:pt x="5022" y="2563"/>
                    </a:cubicBezTo>
                    <a:cubicBezTo>
                      <a:pt x="4892" y="2554"/>
                      <a:pt x="4766" y="2530"/>
                      <a:pt x="4637" y="2502"/>
                    </a:cubicBezTo>
                    <a:cubicBezTo>
                      <a:pt x="4575" y="2492"/>
                      <a:pt x="4515" y="2474"/>
                      <a:pt x="4455" y="2460"/>
                    </a:cubicBezTo>
                    <a:cubicBezTo>
                      <a:pt x="4390" y="2447"/>
                      <a:pt x="4324" y="2428"/>
                      <a:pt x="4259" y="2404"/>
                    </a:cubicBezTo>
                    <a:cubicBezTo>
                      <a:pt x="4180" y="2381"/>
                      <a:pt x="4107" y="2353"/>
                      <a:pt x="4027" y="2325"/>
                    </a:cubicBezTo>
                    <a:cubicBezTo>
                      <a:pt x="4023" y="2325"/>
                      <a:pt x="4017" y="2321"/>
                      <a:pt x="4013" y="2321"/>
                    </a:cubicBezTo>
                    <a:cubicBezTo>
                      <a:pt x="3944" y="2297"/>
                      <a:pt x="3873" y="2275"/>
                      <a:pt x="3804" y="2251"/>
                    </a:cubicBezTo>
                    <a:cubicBezTo>
                      <a:pt x="3757" y="2237"/>
                      <a:pt x="3711" y="2223"/>
                      <a:pt x="3660" y="2204"/>
                    </a:cubicBezTo>
                    <a:cubicBezTo>
                      <a:pt x="3627" y="2196"/>
                      <a:pt x="3595" y="2186"/>
                      <a:pt x="3562" y="2177"/>
                    </a:cubicBezTo>
                    <a:cubicBezTo>
                      <a:pt x="3521" y="2168"/>
                      <a:pt x="3478" y="2153"/>
                      <a:pt x="3437" y="2140"/>
                    </a:cubicBezTo>
                    <a:cubicBezTo>
                      <a:pt x="3395" y="2130"/>
                      <a:pt x="3358" y="2116"/>
                      <a:pt x="3316" y="2107"/>
                    </a:cubicBezTo>
                    <a:cubicBezTo>
                      <a:pt x="3260" y="2088"/>
                      <a:pt x="3200" y="2069"/>
                      <a:pt x="3144" y="2052"/>
                    </a:cubicBezTo>
                    <a:cubicBezTo>
                      <a:pt x="3009" y="2005"/>
                      <a:pt x="2884" y="1945"/>
                      <a:pt x="2753" y="1889"/>
                    </a:cubicBezTo>
                    <a:cubicBezTo>
                      <a:pt x="2749" y="1889"/>
                      <a:pt x="2749" y="1884"/>
                      <a:pt x="2744" y="1884"/>
                    </a:cubicBezTo>
                    <a:cubicBezTo>
                      <a:pt x="2693" y="1861"/>
                      <a:pt x="2642" y="1833"/>
                      <a:pt x="2586" y="1810"/>
                    </a:cubicBezTo>
                    <a:cubicBezTo>
                      <a:pt x="2535" y="1782"/>
                      <a:pt x="2479" y="1763"/>
                      <a:pt x="2427" y="1735"/>
                    </a:cubicBezTo>
                    <a:cubicBezTo>
                      <a:pt x="2395" y="1717"/>
                      <a:pt x="2363" y="1702"/>
                      <a:pt x="2330" y="1689"/>
                    </a:cubicBezTo>
                    <a:cubicBezTo>
                      <a:pt x="2256" y="1651"/>
                      <a:pt x="2176" y="1614"/>
                      <a:pt x="2103" y="1577"/>
                    </a:cubicBezTo>
                    <a:cubicBezTo>
                      <a:pt x="2028" y="1540"/>
                      <a:pt x="1959" y="1507"/>
                      <a:pt x="1880" y="1475"/>
                    </a:cubicBezTo>
                    <a:cubicBezTo>
                      <a:pt x="1773" y="1428"/>
                      <a:pt x="1665" y="1382"/>
                      <a:pt x="1554" y="1349"/>
                    </a:cubicBezTo>
                    <a:cubicBezTo>
                      <a:pt x="1489" y="1331"/>
                      <a:pt x="1423" y="1316"/>
                      <a:pt x="1354" y="1307"/>
                    </a:cubicBezTo>
                    <a:cubicBezTo>
                      <a:pt x="1329" y="1303"/>
                      <a:pt x="1303" y="1301"/>
                      <a:pt x="1277" y="1301"/>
                    </a:cubicBezTo>
                    <a:cubicBezTo>
                      <a:pt x="1244" y="1301"/>
                      <a:pt x="1211" y="1305"/>
                      <a:pt x="1178" y="1312"/>
                    </a:cubicBezTo>
                    <a:cubicBezTo>
                      <a:pt x="1150" y="1316"/>
                      <a:pt x="1127" y="1326"/>
                      <a:pt x="1103" y="1340"/>
                    </a:cubicBezTo>
                    <a:cubicBezTo>
                      <a:pt x="1066" y="1363"/>
                      <a:pt x="1047" y="1396"/>
                      <a:pt x="1038" y="1438"/>
                    </a:cubicBezTo>
                    <a:cubicBezTo>
                      <a:pt x="1033" y="1475"/>
                      <a:pt x="1038" y="1503"/>
                      <a:pt x="1047" y="1535"/>
                    </a:cubicBezTo>
                    <a:cubicBezTo>
                      <a:pt x="1056" y="1563"/>
                      <a:pt x="1066" y="1591"/>
                      <a:pt x="1080" y="1614"/>
                    </a:cubicBezTo>
                    <a:cubicBezTo>
                      <a:pt x="1127" y="1698"/>
                      <a:pt x="1191" y="1763"/>
                      <a:pt x="1266" y="1814"/>
                    </a:cubicBezTo>
                    <a:cubicBezTo>
                      <a:pt x="1368" y="1889"/>
                      <a:pt x="1475" y="1945"/>
                      <a:pt x="1586" y="2005"/>
                    </a:cubicBezTo>
                    <a:cubicBezTo>
                      <a:pt x="1652" y="2046"/>
                      <a:pt x="1721" y="2080"/>
                      <a:pt x="1792" y="2116"/>
                    </a:cubicBezTo>
                    <a:cubicBezTo>
                      <a:pt x="1861" y="2153"/>
                      <a:pt x="1931" y="2186"/>
                      <a:pt x="2000" y="2219"/>
                    </a:cubicBezTo>
                    <a:cubicBezTo>
                      <a:pt x="2079" y="2256"/>
                      <a:pt x="2159" y="2288"/>
                      <a:pt x="2242" y="2321"/>
                    </a:cubicBezTo>
                    <a:cubicBezTo>
                      <a:pt x="2363" y="2372"/>
                      <a:pt x="2483" y="2419"/>
                      <a:pt x="2609" y="2460"/>
                    </a:cubicBezTo>
                    <a:cubicBezTo>
                      <a:pt x="2679" y="2488"/>
                      <a:pt x="2753" y="2511"/>
                      <a:pt x="2828" y="2535"/>
                    </a:cubicBezTo>
                    <a:cubicBezTo>
                      <a:pt x="2832" y="2539"/>
                      <a:pt x="2832" y="2539"/>
                      <a:pt x="2837" y="2539"/>
                    </a:cubicBezTo>
                    <a:cubicBezTo>
                      <a:pt x="2888" y="2554"/>
                      <a:pt x="2940" y="2572"/>
                      <a:pt x="2985" y="2586"/>
                    </a:cubicBezTo>
                    <a:cubicBezTo>
                      <a:pt x="3041" y="2604"/>
                      <a:pt x="3092" y="2618"/>
                      <a:pt x="3148" y="2637"/>
                    </a:cubicBezTo>
                    <a:cubicBezTo>
                      <a:pt x="3153" y="2637"/>
                      <a:pt x="3158" y="2642"/>
                      <a:pt x="3158" y="2642"/>
                    </a:cubicBezTo>
                    <a:cubicBezTo>
                      <a:pt x="3208" y="2655"/>
                      <a:pt x="3260" y="2670"/>
                      <a:pt x="3307" y="2683"/>
                    </a:cubicBezTo>
                    <a:cubicBezTo>
                      <a:pt x="3354" y="2698"/>
                      <a:pt x="3399" y="2715"/>
                      <a:pt x="3442" y="2730"/>
                    </a:cubicBezTo>
                    <a:cubicBezTo>
                      <a:pt x="3470" y="2734"/>
                      <a:pt x="3502" y="2743"/>
                      <a:pt x="3530" y="2753"/>
                    </a:cubicBezTo>
                    <a:cubicBezTo>
                      <a:pt x="3590" y="2771"/>
                      <a:pt x="3650" y="2786"/>
                      <a:pt x="3716" y="2805"/>
                    </a:cubicBezTo>
                    <a:cubicBezTo>
                      <a:pt x="3776" y="2823"/>
                      <a:pt x="3841" y="2842"/>
                      <a:pt x="3906" y="2861"/>
                    </a:cubicBezTo>
                    <a:cubicBezTo>
                      <a:pt x="3934" y="2869"/>
                      <a:pt x="3967" y="2878"/>
                      <a:pt x="3995" y="2883"/>
                    </a:cubicBezTo>
                    <a:cubicBezTo>
                      <a:pt x="4041" y="2897"/>
                      <a:pt x="4088" y="2911"/>
                      <a:pt x="4135" y="2925"/>
                    </a:cubicBezTo>
                    <a:cubicBezTo>
                      <a:pt x="4171" y="2939"/>
                      <a:pt x="4213" y="2953"/>
                      <a:pt x="4255" y="2962"/>
                    </a:cubicBezTo>
                    <a:cubicBezTo>
                      <a:pt x="4320" y="2981"/>
                      <a:pt x="4386" y="3000"/>
                      <a:pt x="4450" y="3018"/>
                    </a:cubicBezTo>
                    <a:cubicBezTo>
                      <a:pt x="4515" y="3037"/>
                      <a:pt x="4575" y="3056"/>
                      <a:pt x="4637" y="3069"/>
                    </a:cubicBezTo>
                    <a:cubicBezTo>
                      <a:pt x="4706" y="3088"/>
                      <a:pt x="4770" y="3116"/>
                      <a:pt x="4836" y="3144"/>
                    </a:cubicBezTo>
                    <a:cubicBezTo>
                      <a:pt x="4860" y="3153"/>
                      <a:pt x="4878" y="3162"/>
                      <a:pt x="4901" y="3176"/>
                    </a:cubicBezTo>
                    <a:cubicBezTo>
                      <a:pt x="4952" y="3218"/>
                      <a:pt x="4994" y="3264"/>
                      <a:pt x="5027" y="3329"/>
                    </a:cubicBezTo>
                    <a:cubicBezTo>
                      <a:pt x="5036" y="3348"/>
                      <a:pt x="5040" y="3367"/>
                      <a:pt x="5040" y="3390"/>
                    </a:cubicBezTo>
                    <a:cubicBezTo>
                      <a:pt x="5040" y="3408"/>
                      <a:pt x="5036" y="3423"/>
                      <a:pt x="5022" y="3432"/>
                    </a:cubicBezTo>
                    <a:cubicBezTo>
                      <a:pt x="5008" y="3441"/>
                      <a:pt x="4994" y="3451"/>
                      <a:pt x="4976" y="3451"/>
                    </a:cubicBezTo>
                    <a:cubicBezTo>
                      <a:pt x="4948" y="3460"/>
                      <a:pt x="4920" y="3460"/>
                      <a:pt x="4892" y="3464"/>
                    </a:cubicBezTo>
                    <a:cubicBezTo>
                      <a:pt x="4836" y="3464"/>
                      <a:pt x="4781" y="3464"/>
                      <a:pt x="4729" y="3460"/>
                    </a:cubicBezTo>
                    <a:cubicBezTo>
                      <a:pt x="4538" y="3441"/>
                      <a:pt x="4352" y="3404"/>
                      <a:pt x="4176" y="3353"/>
                    </a:cubicBezTo>
                    <a:cubicBezTo>
                      <a:pt x="4143" y="3344"/>
                      <a:pt x="4107" y="3335"/>
                      <a:pt x="4073" y="3325"/>
                    </a:cubicBezTo>
                    <a:cubicBezTo>
                      <a:pt x="4027" y="3311"/>
                      <a:pt x="3981" y="3297"/>
                      <a:pt x="3939" y="3283"/>
                    </a:cubicBezTo>
                    <a:cubicBezTo>
                      <a:pt x="3883" y="3264"/>
                      <a:pt x="3828" y="3245"/>
                      <a:pt x="3772" y="3232"/>
                    </a:cubicBezTo>
                    <a:cubicBezTo>
                      <a:pt x="3738" y="3218"/>
                      <a:pt x="3706" y="3209"/>
                      <a:pt x="3674" y="3200"/>
                    </a:cubicBezTo>
                    <a:cubicBezTo>
                      <a:pt x="3637" y="3185"/>
                      <a:pt x="3595" y="3176"/>
                      <a:pt x="3558" y="3162"/>
                    </a:cubicBezTo>
                    <a:cubicBezTo>
                      <a:pt x="3511" y="3148"/>
                      <a:pt x="3470" y="3139"/>
                      <a:pt x="3423" y="3125"/>
                    </a:cubicBezTo>
                    <a:cubicBezTo>
                      <a:pt x="3381" y="3112"/>
                      <a:pt x="3343" y="3101"/>
                      <a:pt x="3307" y="3088"/>
                    </a:cubicBezTo>
                    <a:cubicBezTo>
                      <a:pt x="3223" y="3065"/>
                      <a:pt x="3139" y="3046"/>
                      <a:pt x="3060" y="3022"/>
                    </a:cubicBezTo>
                    <a:cubicBezTo>
                      <a:pt x="2995" y="3004"/>
                      <a:pt x="2935" y="2985"/>
                      <a:pt x="2869" y="2966"/>
                    </a:cubicBezTo>
                    <a:cubicBezTo>
                      <a:pt x="2837" y="2958"/>
                      <a:pt x="2805" y="2949"/>
                      <a:pt x="2772" y="2939"/>
                    </a:cubicBezTo>
                    <a:cubicBezTo>
                      <a:pt x="2712" y="2921"/>
                      <a:pt x="2646" y="2902"/>
                      <a:pt x="2586" y="2878"/>
                    </a:cubicBezTo>
                    <a:cubicBezTo>
                      <a:pt x="2405" y="2814"/>
                      <a:pt x="2232" y="2739"/>
                      <a:pt x="2051" y="2679"/>
                    </a:cubicBezTo>
                    <a:cubicBezTo>
                      <a:pt x="1991" y="2660"/>
                      <a:pt x="1935" y="2637"/>
                      <a:pt x="1880" y="2618"/>
                    </a:cubicBezTo>
                    <a:lnTo>
                      <a:pt x="1870" y="2618"/>
                    </a:lnTo>
                    <a:cubicBezTo>
                      <a:pt x="1828" y="2604"/>
                      <a:pt x="1792" y="2595"/>
                      <a:pt x="1749" y="2582"/>
                    </a:cubicBezTo>
                    <a:lnTo>
                      <a:pt x="1582" y="2539"/>
                    </a:lnTo>
                    <a:cubicBezTo>
                      <a:pt x="1507" y="2520"/>
                      <a:pt x="1429" y="2502"/>
                      <a:pt x="1350" y="2483"/>
                    </a:cubicBezTo>
                    <a:cubicBezTo>
                      <a:pt x="1257" y="2467"/>
                      <a:pt x="1160" y="2455"/>
                      <a:pt x="1063" y="2455"/>
                    </a:cubicBezTo>
                    <a:cubicBezTo>
                      <a:pt x="1049" y="2455"/>
                      <a:pt x="1034" y="2455"/>
                      <a:pt x="1019" y="2456"/>
                    </a:cubicBezTo>
                    <a:cubicBezTo>
                      <a:pt x="973" y="2460"/>
                      <a:pt x="927" y="2464"/>
                      <a:pt x="880" y="2479"/>
                    </a:cubicBezTo>
                    <a:cubicBezTo>
                      <a:pt x="848" y="2488"/>
                      <a:pt x="815" y="2502"/>
                      <a:pt x="792" y="2526"/>
                    </a:cubicBezTo>
                    <a:cubicBezTo>
                      <a:pt x="754" y="2554"/>
                      <a:pt x="736" y="2595"/>
                      <a:pt x="732" y="2642"/>
                    </a:cubicBezTo>
                    <a:cubicBezTo>
                      <a:pt x="732" y="2665"/>
                      <a:pt x="732" y="2693"/>
                      <a:pt x="741" y="2711"/>
                    </a:cubicBezTo>
                    <a:cubicBezTo>
                      <a:pt x="749" y="2749"/>
                      <a:pt x="764" y="2777"/>
                      <a:pt x="777" y="2805"/>
                    </a:cubicBezTo>
                    <a:cubicBezTo>
                      <a:pt x="824" y="2883"/>
                      <a:pt x="884" y="2949"/>
                      <a:pt x="949" y="3004"/>
                    </a:cubicBezTo>
                    <a:cubicBezTo>
                      <a:pt x="1056" y="3097"/>
                      <a:pt x="1178" y="3172"/>
                      <a:pt x="1298" y="3236"/>
                    </a:cubicBezTo>
                    <a:cubicBezTo>
                      <a:pt x="1350" y="3264"/>
                      <a:pt x="1395" y="3292"/>
                      <a:pt x="1447" y="3316"/>
                    </a:cubicBezTo>
                    <a:cubicBezTo>
                      <a:pt x="1503" y="3344"/>
                      <a:pt x="1563" y="3367"/>
                      <a:pt x="1619" y="3395"/>
                    </a:cubicBezTo>
                    <a:cubicBezTo>
                      <a:pt x="1665" y="3418"/>
                      <a:pt x="1712" y="3432"/>
                      <a:pt x="1764" y="3446"/>
                    </a:cubicBezTo>
                    <a:cubicBezTo>
                      <a:pt x="1814" y="3464"/>
                      <a:pt x="1870" y="3483"/>
                      <a:pt x="1921" y="3502"/>
                    </a:cubicBezTo>
                    <a:cubicBezTo>
                      <a:pt x="2005" y="3530"/>
                      <a:pt x="2093" y="3552"/>
                      <a:pt x="2176" y="3576"/>
                    </a:cubicBezTo>
                    <a:cubicBezTo>
                      <a:pt x="2251" y="3595"/>
                      <a:pt x="2330" y="3614"/>
                      <a:pt x="2405" y="3627"/>
                    </a:cubicBezTo>
                    <a:cubicBezTo>
                      <a:pt x="2562" y="3659"/>
                      <a:pt x="2716" y="3678"/>
                      <a:pt x="2874" y="3702"/>
                    </a:cubicBezTo>
                    <a:cubicBezTo>
                      <a:pt x="3051" y="3725"/>
                      <a:pt x="3223" y="3743"/>
                      <a:pt x="3399" y="3766"/>
                    </a:cubicBezTo>
                    <a:cubicBezTo>
                      <a:pt x="3525" y="3785"/>
                      <a:pt x="3650" y="3799"/>
                      <a:pt x="3772" y="3818"/>
                    </a:cubicBezTo>
                    <a:cubicBezTo>
                      <a:pt x="3837" y="3827"/>
                      <a:pt x="3901" y="3837"/>
                      <a:pt x="3967" y="3846"/>
                    </a:cubicBezTo>
                    <a:cubicBezTo>
                      <a:pt x="4036" y="3859"/>
                      <a:pt x="4101" y="3874"/>
                      <a:pt x="4171" y="3893"/>
                    </a:cubicBezTo>
                    <a:cubicBezTo>
                      <a:pt x="4241" y="3910"/>
                      <a:pt x="4311" y="3929"/>
                      <a:pt x="4386" y="3953"/>
                    </a:cubicBezTo>
                    <a:cubicBezTo>
                      <a:pt x="4394" y="3957"/>
                      <a:pt x="4403" y="3957"/>
                      <a:pt x="4413" y="3962"/>
                    </a:cubicBezTo>
                    <a:cubicBezTo>
                      <a:pt x="4474" y="3976"/>
                      <a:pt x="4529" y="4004"/>
                      <a:pt x="4585" y="4036"/>
                    </a:cubicBezTo>
                    <a:cubicBezTo>
                      <a:pt x="4599" y="4041"/>
                      <a:pt x="4613" y="4054"/>
                      <a:pt x="4622" y="4064"/>
                    </a:cubicBezTo>
                    <a:cubicBezTo>
                      <a:pt x="4631" y="4073"/>
                      <a:pt x="4641" y="4082"/>
                      <a:pt x="4646" y="4097"/>
                    </a:cubicBezTo>
                    <a:cubicBezTo>
                      <a:pt x="4654" y="4120"/>
                      <a:pt x="4650" y="4138"/>
                      <a:pt x="4631" y="4157"/>
                    </a:cubicBezTo>
                    <a:cubicBezTo>
                      <a:pt x="4618" y="4176"/>
                      <a:pt x="4599" y="4189"/>
                      <a:pt x="4581" y="4199"/>
                    </a:cubicBezTo>
                    <a:cubicBezTo>
                      <a:pt x="4538" y="4222"/>
                      <a:pt x="4497" y="4241"/>
                      <a:pt x="4455" y="4255"/>
                    </a:cubicBezTo>
                    <a:cubicBezTo>
                      <a:pt x="4334" y="4292"/>
                      <a:pt x="4213" y="4315"/>
                      <a:pt x="4088" y="4333"/>
                    </a:cubicBezTo>
                    <a:cubicBezTo>
                      <a:pt x="3989" y="4349"/>
                      <a:pt x="3890" y="4356"/>
                      <a:pt x="3792" y="4356"/>
                    </a:cubicBezTo>
                    <a:cubicBezTo>
                      <a:pt x="3748" y="4356"/>
                      <a:pt x="3704" y="4355"/>
                      <a:pt x="3660" y="4352"/>
                    </a:cubicBezTo>
                    <a:cubicBezTo>
                      <a:pt x="3487" y="4339"/>
                      <a:pt x="3320" y="4320"/>
                      <a:pt x="3153" y="4283"/>
                    </a:cubicBezTo>
                    <a:cubicBezTo>
                      <a:pt x="3088" y="4269"/>
                      <a:pt x="3028" y="4250"/>
                      <a:pt x="2963" y="4236"/>
                    </a:cubicBezTo>
                    <a:cubicBezTo>
                      <a:pt x="2916" y="4222"/>
                      <a:pt x="2874" y="4208"/>
                      <a:pt x="2832" y="4194"/>
                    </a:cubicBezTo>
                    <a:cubicBezTo>
                      <a:pt x="2749" y="4171"/>
                      <a:pt x="2665" y="4144"/>
                      <a:pt x="2586" y="4110"/>
                    </a:cubicBezTo>
                    <a:cubicBezTo>
                      <a:pt x="2479" y="4069"/>
                      <a:pt x="2372" y="4026"/>
                      <a:pt x="2266" y="3981"/>
                    </a:cubicBezTo>
                    <a:cubicBezTo>
                      <a:pt x="2186" y="3943"/>
                      <a:pt x="2103" y="3915"/>
                      <a:pt x="2015" y="3887"/>
                    </a:cubicBezTo>
                    <a:cubicBezTo>
                      <a:pt x="1935" y="3859"/>
                      <a:pt x="1856" y="3822"/>
                      <a:pt x="1773" y="3799"/>
                    </a:cubicBezTo>
                    <a:cubicBezTo>
                      <a:pt x="1730" y="3790"/>
                      <a:pt x="1689" y="3775"/>
                      <a:pt x="1652" y="3762"/>
                    </a:cubicBezTo>
                    <a:cubicBezTo>
                      <a:pt x="1573" y="3743"/>
                      <a:pt x="1498" y="3720"/>
                      <a:pt x="1423" y="3692"/>
                    </a:cubicBezTo>
                    <a:cubicBezTo>
                      <a:pt x="1368" y="3669"/>
                      <a:pt x="1317" y="3646"/>
                      <a:pt x="1252" y="3623"/>
                    </a:cubicBezTo>
                    <a:cubicBezTo>
                      <a:pt x="1154" y="3590"/>
                      <a:pt x="1056" y="3543"/>
                      <a:pt x="949" y="3511"/>
                    </a:cubicBezTo>
                    <a:cubicBezTo>
                      <a:pt x="880" y="3488"/>
                      <a:pt x="810" y="3460"/>
                      <a:pt x="741" y="3436"/>
                    </a:cubicBezTo>
                    <a:cubicBezTo>
                      <a:pt x="657" y="3404"/>
                      <a:pt x="573" y="3376"/>
                      <a:pt x="485" y="3353"/>
                    </a:cubicBezTo>
                    <a:cubicBezTo>
                      <a:pt x="434" y="3344"/>
                      <a:pt x="382" y="3329"/>
                      <a:pt x="327" y="3329"/>
                    </a:cubicBezTo>
                    <a:cubicBezTo>
                      <a:pt x="321" y="3329"/>
                      <a:pt x="315" y="3329"/>
                      <a:pt x="309" y="3329"/>
                    </a:cubicBezTo>
                    <a:cubicBezTo>
                      <a:pt x="227" y="3329"/>
                      <a:pt x="145" y="3357"/>
                      <a:pt x="76" y="3423"/>
                    </a:cubicBezTo>
                    <a:cubicBezTo>
                      <a:pt x="52" y="3441"/>
                      <a:pt x="39" y="3460"/>
                      <a:pt x="24" y="3488"/>
                    </a:cubicBezTo>
                    <a:cubicBezTo>
                      <a:pt x="1" y="3548"/>
                      <a:pt x="15" y="3604"/>
                      <a:pt x="39" y="3655"/>
                    </a:cubicBezTo>
                    <a:cubicBezTo>
                      <a:pt x="52" y="3683"/>
                      <a:pt x="76" y="3711"/>
                      <a:pt x="95" y="3734"/>
                    </a:cubicBezTo>
                    <a:cubicBezTo>
                      <a:pt x="99" y="3743"/>
                      <a:pt x="108" y="3753"/>
                      <a:pt x="118" y="3753"/>
                    </a:cubicBezTo>
                    <a:cubicBezTo>
                      <a:pt x="140" y="3758"/>
                      <a:pt x="155" y="3771"/>
                      <a:pt x="168" y="3781"/>
                    </a:cubicBezTo>
                    <a:cubicBezTo>
                      <a:pt x="215" y="3827"/>
                      <a:pt x="266" y="3865"/>
                      <a:pt x="318" y="3906"/>
                    </a:cubicBezTo>
                    <a:cubicBezTo>
                      <a:pt x="387" y="3957"/>
                      <a:pt x="457" y="4004"/>
                      <a:pt x="536" y="4041"/>
                    </a:cubicBezTo>
                    <a:cubicBezTo>
                      <a:pt x="606" y="4073"/>
                      <a:pt x="680" y="4097"/>
                      <a:pt x="754" y="4110"/>
                    </a:cubicBezTo>
                    <a:cubicBezTo>
                      <a:pt x="829" y="4120"/>
                      <a:pt x="899" y="4129"/>
                      <a:pt x="968" y="4134"/>
                    </a:cubicBezTo>
                    <a:cubicBezTo>
                      <a:pt x="1089" y="4148"/>
                      <a:pt x="1200" y="4176"/>
                      <a:pt x="1317" y="4208"/>
                    </a:cubicBezTo>
                    <a:cubicBezTo>
                      <a:pt x="1387" y="4232"/>
                      <a:pt x="1451" y="4255"/>
                      <a:pt x="1522" y="4283"/>
                    </a:cubicBezTo>
                    <a:cubicBezTo>
                      <a:pt x="1554" y="4292"/>
                      <a:pt x="1586" y="4311"/>
                      <a:pt x="1614" y="4324"/>
                    </a:cubicBezTo>
                    <a:cubicBezTo>
                      <a:pt x="1721" y="4367"/>
                      <a:pt x="1824" y="4408"/>
                      <a:pt x="1925" y="4455"/>
                    </a:cubicBezTo>
                    <a:cubicBezTo>
                      <a:pt x="1977" y="4478"/>
                      <a:pt x="2028" y="4496"/>
                      <a:pt x="2079" y="4520"/>
                    </a:cubicBezTo>
                    <a:cubicBezTo>
                      <a:pt x="2149" y="4556"/>
                      <a:pt x="2219" y="4584"/>
                      <a:pt x="2294" y="4612"/>
                    </a:cubicBezTo>
                    <a:cubicBezTo>
                      <a:pt x="2451" y="4682"/>
                      <a:pt x="2609" y="4747"/>
                      <a:pt x="2777" y="4794"/>
                    </a:cubicBezTo>
                    <a:lnTo>
                      <a:pt x="2944" y="4835"/>
                    </a:lnTo>
                    <a:cubicBezTo>
                      <a:pt x="3060" y="4863"/>
                      <a:pt x="3176" y="4882"/>
                      <a:pt x="3292" y="4901"/>
                    </a:cubicBezTo>
                    <a:cubicBezTo>
                      <a:pt x="3401" y="4916"/>
                      <a:pt x="3507" y="4925"/>
                      <a:pt x="3614" y="4925"/>
                    </a:cubicBezTo>
                    <a:cubicBezTo>
                      <a:pt x="3678" y="4925"/>
                      <a:pt x="3743" y="4922"/>
                      <a:pt x="3809" y="4915"/>
                    </a:cubicBezTo>
                    <a:cubicBezTo>
                      <a:pt x="3934" y="4906"/>
                      <a:pt x="4060" y="4891"/>
                      <a:pt x="4185" y="4869"/>
                    </a:cubicBezTo>
                    <a:cubicBezTo>
                      <a:pt x="4399" y="4831"/>
                      <a:pt x="4618" y="4790"/>
                      <a:pt x="4836" y="4757"/>
                    </a:cubicBezTo>
                    <a:cubicBezTo>
                      <a:pt x="5017" y="4734"/>
                      <a:pt x="5194" y="4701"/>
                      <a:pt x="5375" y="4663"/>
                    </a:cubicBezTo>
                    <a:cubicBezTo>
                      <a:pt x="5482" y="4640"/>
                      <a:pt x="5589" y="4612"/>
                      <a:pt x="5697" y="4571"/>
                    </a:cubicBezTo>
                    <a:cubicBezTo>
                      <a:pt x="5794" y="4534"/>
                      <a:pt x="5882" y="4478"/>
                      <a:pt x="5965" y="4408"/>
                    </a:cubicBezTo>
                    <a:cubicBezTo>
                      <a:pt x="6064" y="4324"/>
                      <a:pt x="6137" y="4222"/>
                      <a:pt x="6189" y="4097"/>
                    </a:cubicBezTo>
                    <a:cubicBezTo>
                      <a:pt x="6221" y="4009"/>
                      <a:pt x="6240" y="3920"/>
                      <a:pt x="6254" y="3827"/>
                    </a:cubicBezTo>
                    <a:cubicBezTo>
                      <a:pt x="6282" y="3674"/>
                      <a:pt x="6287" y="3515"/>
                      <a:pt x="6282" y="3363"/>
                    </a:cubicBezTo>
                    <a:cubicBezTo>
                      <a:pt x="6272" y="3162"/>
                      <a:pt x="6226" y="2981"/>
                      <a:pt x="6143" y="2814"/>
                    </a:cubicBezTo>
                    <a:cubicBezTo>
                      <a:pt x="6059" y="2642"/>
                      <a:pt x="5956" y="2483"/>
                      <a:pt x="5845" y="2335"/>
                    </a:cubicBezTo>
                    <a:cubicBezTo>
                      <a:pt x="5678" y="2107"/>
                      <a:pt x="5496" y="1902"/>
                      <a:pt x="5292" y="1726"/>
                    </a:cubicBezTo>
                    <a:cubicBezTo>
                      <a:pt x="5175" y="1623"/>
                      <a:pt x="5049" y="1531"/>
                      <a:pt x="4924" y="1447"/>
                    </a:cubicBezTo>
                    <a:cubicBezTo>
                      <a:pt x="4817" y="1372"/>
                      <a:pt x="4710" y="1303"/>
                      <a:pt x="4599" y="1237"/>
                    </a:cubicBezTo>
                    <a:cubicBezTo>
                      <a:pt x="4506" y="1181"/>
                      <a:pt x="4413" y="1126"/>
                      <a:pt x="4315" y="1070"/>
                    </a:cubicBezTo>
                    <a:cubicBezTo>
                      <a:pt x="4236" y="1024"/>
                      <a:pt x="4152" y="982"/>
                      <a:pt x="4073" y="936"/>
                    </a:cubicBezTo>
                    <a:cubicBezTo>
                      <a:pt x="3989" y="894"/>
                      <a:pt x="3906" y="852"/>
                      <a:pt x="3828" y="805"/>
                    </a:cubicBezTo>
                    <a:lnTo>
                      <a:pt x="3744" y="763"/>
                    </a:lnTo>
                    <a:cubicBezTo>
                      <a:pt x="3688" y="735"/>
                      <a:pt x="3632" y="707"/>
                      <a:pt x="3577" y="675"/>
                    </a:cubicBezTo>
                    <a:cubicBezTo>
                      <a:pt x="3515" y="647"/>
                      <a:pt x="3455" y="615"/>
                      <a:pt x="3395" y="587"/>
                    </a:cubicBezTo>
                    <a:cubicBezTo>
                      <a:pt x="3367" y="573"/>
                      <a:pt x="3339" y="559"/>
                      <a:pt x="3307" y="540"/>
                    </a:cubicBezTo>
                    <a:cubicBezTo>
                      <a:pt x="3270" y="522"/>
                      <a:pt x="3232" y="503"/>
                      <a:pt x="3195" y="484"/>
                    </a:cubicBezTo>
                    <a:cubicBezTo>
                      <a:pt x="3158" y="466"/>
                      <a:pt x="3120" y="447"/>
                      <a:pt x="3079" y="428"/>
                    </a:cubicBezTo>
                    <a:cubicBezTo>
                      <a:pt x="3028" y="406"/>
                      <a:pt x="2981" y="378"/>
                      <a:pt x="2930" y="355"/>
                    </a:cubicBezTo>
                    <a:cubicBezTo>
                      <a:pt x="2721" y="271"/>
                      <a:pt x="2511" y="183"/>
                      <a:pt x="2294" y="117"/>
                    </a:cubicBezTo>
                    <a:cubicBezTo>
                      <a:pt x="2238" y="104"/>
                      <a:pt x="2182" y="85"/>
                      <a:pt x="2126" y="71"/>
                    </a:cubicBezTo>
                    <a:cubicBezTo>
                      <a:pt x="2043" y="48"/>
                      <a:pt x="1963" y="29"/>
                      <a:pt x="1880" y="20"/>
                    </a:cubicBezTo>
                    <a:cubicBezTo>
                      <a:pt x="1828" y="10"/>
                      <a:pt x="1781" y="5"/>
                      <a:pt x="1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1" name="Google Shape;921;p22"/>
              <p:cNvSpPr/>
              <p:nvPr/>
            </p:nvSpPr>
            <p:spPr>
              <a:xfrm>
                <a:off x="1222071" y="4216915"/>
                <a:ext cx="100441" cy="93637"/>
              </a:xfrm>
              <a:custGeom>
                <a:rect b="b" l="l" r="r" t="t"/>
                <a:pathLst>
                  <a:path extrusionOk="0" h="1968" w="2111">
                    <a:moveTo>
                      <a:pt x="1297" y="1"/>
                    </a:moveTo>
                    <a:cubicBezTo>
                      <a:pt x="1106" y="1"/>
                      <a:pt x="916" y="15"/>
                      <a:pt x="730" y="52"/>
                    </a:cubicBezTo>
                    <a:cubicBezTo>
                      <a:pt x="591" y="80"/>
                      <a:pt x="451" y="121"/>
                      <a:pt x="325" y="196"/>
                    </a:cubicBezTo>
                    <a:cubicBezTo>
                      <a:pt x="224" y="247"/>
                      <a:pt x="145" y="327"/>
                      <a:pt x="89" y="428"/>
                    </a:cubicBezTo>
                    <a:cubicBezTo>
                      <a:pt x="56" y="490"/>
                      <a:pt x="37" y="554"/>
                      <a:pt x="23" y="623"/>
                    </a:cubicBezTo>
                    <a:cubicBezTo>
                      <a:pt x="1" y="735"/>
                      <a:pt x="5" y="842"/>
                      <a:pt x="29" y="954"/>
                    </a:cubicBezTo>
                    <a:cubicBezTo>
                      <a:pt x="56" y="1089"/>
                      <a:pt x="98" y="1224"/>
                      <a:pt x="149" y="1354"/>
                    </a:cubicBezTo>
                    <a:cubicBezTo>
                      <a:pt x="177" y="1428"/>
                      <a:pt x="214" y="1494"/>
                      <a:pt x="256" y="1558"/>
                    </a:cubicBezTo>
                    <a:cubicBezTo>
                      <a:pt x="307" y="1642"/>
                      <a:pt x="368" y="1721"/>
                      <a:pt x="432" y="1791"/>
                    </a:cubicBezTo>
                    <a:cubicBezTo>
                      <a:pt x="521" y="1889"/>
                      <a:pt x="628" y="1934"/>
                      <a:pt x="748" y="1949"/>
                    </a:cubicBezTo>
                    <a:cubicBezTo>
                      <a:pt x="804" y="1958"/>
                      <a:pt x="855" y="1962"/>
                      <a:pt x="907" y="1962"/>
                    </a:cubicBezTo>
                    <a:cubicBezTo>
                      <a:pt x="934" y="1962"/>
                      <a:pt x="967" y="1968"/>
                      <a:pt x="995" y="1968"/>
                    </a:cubicBezTo>
                    <a:cubicBezTo>
                      <a:pt x="1209" y="1968"/>
                      <a:pt x="1418" y="1934"/>
                      <a:pt x="1608" y="1837"/>
                    </a:cubicBezTo>
                    <a:cubicBezTo>
                      <a:pt x="1679" y="1805"/>
                      <a:pt x="1743" y="1763"/>
                      <a:pt x="1804" y="1717"/>
                    </a:cubicBezTo>
                    <a:cubicBezTo>
                      <a:pt x="1906" y="1628"/>
                      <a:pt x="1967" y="1522"/>
                      <a:pt x="2003" y="1391"/>
                    </a:cubicBezTo>
                    <a:cubicBezTo>
                      <a:pt x="2031" y="1298"/>
                      <a:pt x="2046" y="1200"/>
                      <a:pt x="2065" y="1103"/>
                    </a:cubicBezTo>
                    <a:cubicBezTo>
                      <a:pt x="2069" y="1065"/>
                      <a:pt x="2078" y="1024"/>
                      <a:pt x="2087" y="986"/>
                    </a:cubicBezTo>
                    <a:cubicBezTo>
                      <a:pt x="2110" y="902"/>
                      <a:pt x="2106" y="819"/>
                      <a:pt x="2097" y="731"/>
                    </a:cubicBezTo>
                    <a:cubicBezTo>
                      <a:pt x="2093" y="661"/>
                      <a:pt x="2078" y="596"/>
                      <a:pt x="2065" y="531"/>
                    </a:cubicBezTo>
                    <a:cubicBezTo>
                      <a:pt x="2037" y="410"/>
                      <a:pt x="1981" y="303"/>
                      <a:pt x="1902" y="205"/>
                    </a:cubicBezTo>
                    <a:cubicBezTo>
                      <a:pt x="1818" y="104"/>
                      <a:pt x="1711" y="52"/>
                      <a:pt x="1585" y="24"/>
                    </a:cubicBezTo>
                    <a:cubicBezTo>
                      <a:pt x="1492" y="1"/>
                      <a:pt x="1395" y="1"/>
                      <a:pt x="12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22" name="Google Shape;922;p22"/>
            <p:cNvGrpSpPr/>
            <p:nvPr/>
          </p:nvGrpSpPr>
          <p:grpSpPr>
            <a:xfrm rot="-3946932">
              <a:off x="7432431" y="4285100"/>
              <a:ext cx="1275970" cy="1313465"/>
              <a:chOff x="903291" y="3865259"/>
              <a:chExt cx="724445" cy="745712"/>
            </a:xfrm>
          </p:grpSpPr>
          <p:sp>
            <p:nvSpPr>
              <p:cNvPr id="923" name="Google Shape;923;p22"/>
              <p:cNvSpPr/>
              <p:nvPr/>
            </p:nvSpPr>
            <p:spPr>
              <a:xfrm>
                <a:off x="1169639" y="3865259"/>
                <a:ext cx="205546" cy="332013"/>
              </a:xfrm>
              <a:custGeom>
                <a:rect b="b" l="l" r="r" t="t"/>
                <a:pathLst>
                  <a:path extrusionOk="0" h="6978" w="4320">
                    <a:moveTo>
                      <a:pt x="335" y="0"/>
                    </a:moveTo>
                    <a:cubicBezTo>
                      <a:pt x="266" y="0"/>
                      <a:pt x="219" y="43"/>
                      <a:pt x="182" y="89"/>
                    </a:cubicBezTo>
                    <a:cubicBezTo>
                      <a:pt x="159" y="116"/>
                      <a:pt x="144" y="149"/>
                      <a:pt x="131" y="182"/>
                    </a:cubicBezTo>
                    <a:cubicBezTo>
                      <a:pt x="121" y="196"/>
                      <a:pt x="121" y="205"/>
                      <a:pt x="121" y="219"/>
                    </a:cubicBezTo>
                    <a:cubicBezTo>
                      <a:pt x="126" y="238"/>
                      <a:pt x="116" y="260"/>
                      <a:pt x="112" y="284"/>
                    </a:cubicBezTo>
                    <a:cubicBezTo>
                      <a:pt x="88" y="354"/>
                      <a:pt x="71" y="428"/>
                      <a:pt x="52" y="498"/>
                    </a:cubicBezTo>
                    <a:cubicBezTo>
                      <a:pt x="28" y="595"/>
                      <a:pt x="9" y="693"/>
                      <a:pt x="5" y="790"/>
                    </a:cubicBezTo>
                    <a:cubicBezTo>
                      <a:pt x="0" y="884"/>
                      <a:pt x="5" y="972"/>
                      <a:pt x="24" y="1060"/>
                    </a:cubicBezTo>
                    <a:cubicBezTo>
                      <a:pt x="37" y="1144"/>
                      <a:pt x="56" y="1228"/>
                      <a:pt x="75" y="1307"/>
                    </a:cubicBezTo>
                    <a:cubicBezTo>
                      <a:pt x="107" y="1442"/>
                      <a:pt x="126" y="1581"/>
                      <a:pt x="135" y="1716"/>
                    </a:cubicBezTo>
                    <a:cubicBezTo>
                      <a:pt x="140" y="1800"/>
                      <a:pt x="140" y="1888"/>
                      <a:pt x="144" y="1972"/>
                    </a:cubicBezTo>
                    <a:cubicBezTo>
                      <a:pt x="144" y="2013"/>
                      <a:pt x="140" y="2051"/>
                      <a:pt x="140" y="2092"/>
                    </a:cubicBezTo>
                    <a:cubicBezTo>
                      <a:pt x="135" y="2227"/>
                      <a:pt x="135" y="2358"/>
                      <a:pt x="131" y="2487"/>
                    </a:cubicBezTo>
                    <a:cubicBezTo>
                      <a:pt x="126" y="2553"/>
                      <a:pt x="126" y="2618"/>
                      <a:pt x="121" y="2683"/>
                    </a:cubicBezTo>
                    <a:cubicBezTo>
                      <a:pt x="116" y="2771"/>
                      <a:pt x="116" y="2864"/>
                      <a:pt x="116" y="2953"/>
                    </a:cubicBezTo>
                    <a:cubicBezTo>
                      <a:pt x="112" y="3157"/>
                      <a:pt x="107" y="3356"/>
                      <a:pt x="126" y="3562"/>
                    </a:cubicBezTo>
                    <a:cubicBezTo>
                      <a:pt x="135" y="3626"/>
                      <a:pt x="140" y="3697"/>
                      <a:pt x="144" y="3761"/>
                    </a:cubicBezTo>
                    <a:cubicBezTo>
                      <a:pt x="163" y="3896"/>
                      <a:pt x="187" y="4031"/>
                      <a:pt x="215" y="4165"/>
                    </a:cubicBezTo>
                    <a:cubicBezTo>
                      <a:pt x="256" y="4361"/>
                      <a:pt x="312" y="4551"/>
                      <a:pt x="391" y="4738"/>
                    </a:cubicBezTo>
                    <a:cubicBezTo>
                      <a:pt x="442" y="4868"/>
                      <a:pt x="507" y="4998"/>
                      <a:pt x="573" y="5124"/>
                    </a:cubicBezTo>
                    <a:cubicBezTo>
                      <a:pt x="689" y="5347"/>
                      <a:pt x="800" y="5566"/>
                      <a:pt x="912" y="5789"/>
                    </a:cubicBezTo>
                    <a:cubicBezTo>
                      <a:pt x="1004" y="5974"/>
                      <a:pt x="1097" y="6156"/>
                      <a:pt x="1195" y="6336"/>
                    </a:cubicBezTo>
                    <a:cubicBezTo>
                      <a:pt x="1255" y="6444"/>
                      <a:pt x="1326" y="6551"/>
                      <a:pt x="1404" y="6648"/>
                    </a:cubicBezTo>
                    <a:cubicBezTo>
                      <a:pt x="1474" y="6731"/>
                      <a:pt x="1553" y="6811"/>
                      <a:pt x="1650" y="6871"/>
                    </a:cubicBezTo>
                    <a:cubicBezTo>
                      <a:pt x="1762" y="6941"/>
                      <a:pt x="1888" y="6978"/>
                      <a:pt x="2023" y="6978"/>
                    </a:cubicBezTo>
                    <a:cubicBezTo>
                      <a:pt x="2116" y="6978"/>
                      <a:pt x="2208" y="6960"/>
                      <a:pt x="2296" y="6937"/>
                    </a:cubicBezTo>
                    <a:cubicBezTo>
                      <a:pt x="2450" y="6894"/>
                      <a:pt x="2599" y="6834"/>
                      <a:pt x="2743" y="6765"/>
                    </a:cubicBezTo>
                    <a:cubicBezTo>
                      <a:pt x="2925" y="6671"/>
                      <a:pt x="3073" y="6542"/>
                      <a:pt x="3199" y="6383"/>
                    </a:cubicBezTo>
                    <a:cubicBezTo>
                      <a:pt x="3328" y="6216"/>
                      <a:pt x="3440" y="6034"/>
                      <a:pt x="3538" y="5849"/>
                    </a:cubicBezTo>
                    <a:cubicBezTo>
                      <a:pt x="3687" y="5570"/>
                      <a:pt x="3813" y="5287"/>
                      <a:pt x="3901" y="4984"/>
                    </a:cubicBezTo>
                    <a:cubicBezTo>
                      <a:pt x="3952" y="4812"/>
                      <a:pt x="3993" y="4640"/>
                      <a:pt x="4026" y="4463"/>
                    </a:cubicBezTo>
                    <a:cubicBezTo>
                      <a:pt x="4059" y="4319"/>
                      <a:pt x="4082" y="4171"/>
                      <a:pt x="4101" y="4021"/>
                    </a:cubicBezTo>
                    <a:cubicBezTo>
                      <a:pt x="4120" y="3896"/>
                      <a:pt x="4137" y="3770"/>
                      <a:pt x="4152" y="3641"/>
                    </a:cubicBezTo>
                    <a:cubicBezTo>
                      <a:pt x="4165" y="3534"/>
                      <a:pt x="4180" y="3427"/>
                      <a:pt x="4189" y="3320"/>
                    </a:cubicBezTo>
                    <a:cubicBezTo>
                      <a:pt x="4199" y="3208"/>
                      <a:pt x="4208" y="3101"/>
                      <a:pt x="4221" y="2994"/>
                    </a:cubicBezTo>
                    <a:cubicBezTo>
                      <a:pt x="4221" y="2957"/>
                      <a:pt x="4227" y="2925"/>
                      <a:pt x="4227" y="2888"/>
                    </a:cubicBezTo>
                    <a:cubicBezTo>
                      <a:pt x="4236" y="2813"/>
                      <a:pt x="4244" y="2738"/>
                      <a:pt x="4249" y="2665"/>
                    </a:cubicBezTo>
                    <a:cubicBezTo>
                      <a:pt x="4255" y="2586"/>
                      <a:pt x="4259" y="2506"/>
                      <a:pt x="4268" y="2432"/>
                    </a:cubicBezTo>
                    <a:cubicBezTo>
                      <a:pt x="4268" y="2390"/>
                      <a:pt x="4272" y="2352"/>
                      <a:pt x="4277" y="2316"/>
                    </a:cubicBezTo>
                    <a:cubicBezTo>
                      <a:pt x="4282" y="2264"/>
                      <a:pt x="4287" y="2218"/>
                      <a:pt x="4287" y="2167"/>
                    </a:cubicBezTo>
                    <a:cubicBezTo>
                      <a:pt x="4291" y="2116"/>
                      <a:pt x="4296" y="2069"/>
                      <a:pt x="4300" y="2018"/>
                    </a:cubicBezTo>
                    <a:cubicBezTo>
                      <a:pt x="4305" y="1953"/>
                      <a:pt x="4310" y="1888"/>
                      <a:pt x="4310" y="1822"/>
                    </a:cubicBezTo>
                    <a:cubicBezTo>
                      <a:pt x="4315" y="1558"/>
                      <a:pt x="4319" y="1292"/>
                      <a:pt x="4300" y="1028"/>
                    </a:cubicBezTo>
                    <a:cubicBezTo>
                      <a:pt x="4291" y="958"/>
                      <a:pt x="4291" y="893"/>
                      <a:pt x="4282" y="824"/>
                    </a:cubicBezTo>
                    <a:cubicBezTo>
                      <a:pt x="4272" y="726"/>
                      <a:pt x="4259" y="629"/>
                      <a:pt x="4240" y="535"/>
                    </a:cubicBezTo>
                    <a:cubicBezTo>
                      <a:pt x="4231" y="475"/>
                      <a:pt x="4217" y="419"/>
                      <a:pt x="4203" y="363"/>
                    </a:cubicBezTo>
                    <a:cubicBezTo>
                      <a:pt x="4184" y="312"/>
                      <a:pt x="4165" y="260"/>
                      <a:pt x="4133" y="219"/>
                    </a:cubicBezTo>
                    <a:cubicBezTo>
                      <a:pt x="4102" y="180"/>
                      <a:pt x="4061" y="159"/>
                      <a:pt x="4019" y="159"/>
                    </a:cubicBezTo>
                    <a:cubicBezTo>
                      <a:pt x="3992" y="159"/>
                      <a:pt x="3964" y="168"/>
                      <a:pt x="3938" y="187"/>
                    </a:cubicBezTo>
                    <a:cubicBezTo>
                      <a:pt x="3910" y="200"/>
                      <a:pt x="3892" y="224"/>
                      <a:pt x="3873" y="247"/>
                    </a:cubicBezTo>
                    <a:cubicBezTo>
                      <a:pt x="3836" y="298"/>
                      <a:pt x="3808" y="363"/>
                      <a:pt x="3789" y="423"/>
                    </a:cubicBezTo>
                    <a:cubicBezTo>
                      <a:pt x="3775" y="489"/>
                      <a:pt x="3761" y="549"/>
                      <a:pt x="3747" y="614"/>
                    </a:cubicBezTo>
                    <a:cubicBezTo>
                      <a:pt x="3706" y="824"/>
                      <a:pt x="3663" y="1032"/>
                      <a:pt x="3650" y="1247"/>
                    </a:cubicBezTo>
                    <a:cubicBezTo>
                      <a:pt x="3645" y="1307"/>
                      <a:pt x="3635" y="1372"/>
                      <a:pt x="3635" y="1432"/>
                    </a:cubicBezTo>
                    <a:cubicBezTo>
                      <a:pt x="3631" y="1526"/>
                      <a:pt x="3631" y="1623"/>
                      <a:pt x="3626" y="1716"/>
                    </a:cubicBezTo>
                    <a:cubicBezTo>
                      <a:pt x="3622" y="1893"/>
                      <a:pt x="3626" y="2064"/>
                      <a:pt x="3622" y="2241"/>
                    </a:cubicBezTo>
                    <a:cubicBezTo>
                      <a:pt x="3617" y="2446"/>
                      <a:pt x="3617" y="2650"/>
                      <a:pt x="3603" y="2854"/>
                    </a:cubicBezTo>
                    <a:cubicBezTo>
                      <a:pt x="3598" y="2944"/>
                      <a:pt x="3594" y="3027"/>
                      <a:pt x="3590" y="3115"/>
                    </a:cubicBezTo>
                    <a:cubicBezTo>
                      <a:pt x="3580" y="3204"/>
                      <a:pt x="3575" y="3292"/>
                      <a:pt x="3571" y="3380"/>
                    </a:cubicBezTo>
                    <a:cubicBezTo>
                      <a:pt x="3566" y="3468"/>
                      <a:pt x="3562" y="3557"/>
                      <a:pt x="3557" y="3641"/>
                    </a:cubicBezTo>
                    <a:cubicBezTo>
                      <a:pt x="3552" y="3715"/>
                      <a:pt x="3552" y="3794"/>
                      <a:pt x="3547" y="3869"/>
                    </a:cubicBezTo>
                    <a:lnTo>
                      <a:pt x="3547" y="3892"/>
                    </a:lnTo>
                    <a:cubicBezTo>
                      <a:pt x="3543" y="3976"/>
                      <a:pt x="3538" y="4059"/>
                      <a:pt x="3534" y="4143"/>
                    </a:cubicBezTo>
                    <a:cubicBezTo>
                      <a:pt x="3529" y="4189"/>
                      <a:pt x="3529" y="4236"/>
                      <a:pt x="3519" y="4287"/>
                    </a:cubicBezTo>
                    <a:cubicBezTo>
                      <a:pt x="3510" y="4407"/>
                      <a:pt x="3487" y="4523"/>
                      <a:pt x="3459" y="4640"/>
                    </a:cubicBezTo>
                    <a:cubicBezTo>
                      <a:pt x="3436" y="4738"/>
                      <a:pt x="3412" y="4830"/>
                      <a:pt x="3375" y="4924"/>
                    </a:cubicBezTo>
                    <a:cubicBezTo>
                      <a:pt x="3343" y="5002"/>
                      <a:pt x="3301" y="5072"/>
                      <a:pt x="3245" y="5137"/>
                    </a:cubicBezTo>
                    <a:cubicBezTo>
                      <a:pt x="3217" y="5169"/>
                      <a:pt x="3189" y="5197"/>
                      <a:pt x="3148" y="5216"/>
                    </a:cubicBezTo>
                    <a:cubicBezTo>
                      <a:pt x="3139" y="5219"/>
                      <a:pt x="3131" y="5221"/>
                      <a:pt x="3124" y="5221"/>
                    </a:cubicBezTo>
                    <a:cubicBezTo>
                      <a:pt x="3108" y="5221"/>
                      <a:pt x="3095" y="5213"/>
                      <a:pt x="3083" y="5197"/>
                    </a:cubicBezTo>
                    <a:cubicBezTo>
                      <a:pt x="3077" y="5188"/>
                      <a:pt x="3069" y="5175"/>
                      <a:pt x="3064" y="5165"/>
                    </a:cubicBezTo>
                    <a:cubicBezTo>
                      <a:pt x="3045" y="5128"/>
                      <a:pt x="3036" y="5091"/>
                      <a:pt x="3022" y="5053"/>
                    </a:cubicBezTo>
                    <a:cubicBezTo>
                      <a:pt x="2985" y="4905"/>
                      <a:pt x="2961" y="4757"/>
                      <a:pt x="2938" y="4603"/>
                    </a:cubicBezTo>
                    <a:cubicBezTo>
                      <a:pt x="2929" y="4534"/>
                      <a:pt x="2920" y="4463"/>
                      <a:pt x="2910" y="4388"/>
                    </a:cubicBezTo>
                    <a:cubicBezTo>
                      <a:pt x="2901" y="4310"/>
                      <a:pt x="2897" y="4231"/>
                      <a:pt x="2892" y="4152"/>
                    </a:cubicBezTo>
                    <a:cubicBezTo>
                      <a:pt x="2888" y="4054"/>
                      <a:pt x="2882" y="3961"/>
                      <a:pt x="2882" y="3864"/>
                    </a:cubicBezTo>
                    <a:cubicBezTo>
                      <a:pt x="2882" y="3859"/>
                      <a:pt x="2878" y="3854"/>
                      <a:pt x="2878" y="3845"/>
                    </a:cubicBezTo>
                    <a:cubicBezTo>
                      <a:pt x="2873" y="3761"/>
                      <a:pt x="2873" y="3678"/>
                      <a:pt x="2869" y="3590"/>
                    </a:cubicBezTo>
                    <a:cubicBezTo>
                      <a:pt x="2864" y="3534"/>
                      <a:pt x="2860" y="3474"/>
                      <a:pt x="2854" y="3412"/>
                    </a:cubicBezTo>
                    <a:cubicBezTo>
                      <a:pt x="2854" y="3375"/>
                      <a:pt x="2850" y="3334"/>
                      <a:pt x="2845" y="3292"/>
                    </a:cubicBezTo>
                    <a:cubicBezTo>
                      <a:pt x="2845" y="3240"/>
                      <a:pt x="2841" y="3189"/>
                      <a:pt x="2836" y="3139"/>
                    </a:cubicBezTo>
                    <a:cubicBezTo>
                      <a:pt x="2832" y="3092"/>
                      <a:pt x="2826" y="3045"/>
                      <a:pt x="2826" y="2994"/>
                    </a:cubicBezTo>
                    <a:cubicBezTo>
                      <a:pt x="2822" y="2925"/>
                      <a:pt x="2813" y="2854"/>
                      <a:pt x="2813" y="2785"/>
                    </a:cubicBezTo>
                    <a:cubicBezTo>
                      <a:pt x="2809" y="2618"/>
                      <a:pt x="2817" y="2455"/>
                      <a:pt x="2822" y="2288"/>
                    </a:cubicBezTo>
                    <a:lnTo>
                      <a:pt x="2822" y="2279"/>
                    </a:lnTo>
                    <a:cubicBezTo>
                      <a:pt x="2826" y="2208"/>
                      <a:pt x="2832" y="2144"/>
                      <a:pt x="2836" y="2073"/>
                    </a:cubicBezTo>
                    <a:cubicBezTo>
                      <a:pt x="2836" y="2004"/>
                      <a:pt x="2841" y="1940"/>
                      <a:pt x="2845" y="1869"/>
                    </a:cubicBezTo>
                    <a:cubicBezTo>
                      <a:pt x="2850" y="1828"/>
                      <a:pt x="2850" y="1781"/>
                      <a:pt x="2850" y="1739"/>
                    </a:cubicBezTo>
                    <a:cubicBezTo>
                      <a:pt x="2860" y="1642"/>
                      <a:pt x="2869" y="1543"/>
                      <a:pt x="2873" y="1446"/>
                    </a:cubicBezTo>
                    <a:cubicBezTo>
                      <a:pt x="2878" y="1348"/>
                      <a:pt x="2888" y="1256"/>
                      <a:pt x="2888" y="1159"/>
                    </a:cubicBezTo>
                    <a:cubicBezTo>
                      <a:pt x="2892" y="1024"/>
                      <a:pt x="2897" y="884"/>
                      <a:pt x="2882" y="749"/>
                    </a:cubicBezTo>
                    <a:cubicBezTo>
                      <a:pt x="2878" y="670"/>
                      <a:pt x="2864" y="591"/>
                      <a:pt x="2850" y="517"/>
                    </a:cubicBezTo>
                    <a:cubicBezTo>
                      <a:pt x="2836" y="447"/>
                      <a:pt x="2813" y="382"/>
                      <a:pt x="2781" y="322"/>
                    </a:cubicBezTo>
                    <a:cubicBezTo>
                      <a:pt x="2766" y="294"/>
                      <a:pt x="2748" y="270"/>
                      <a:pt x="2725" y="251"/>
                    </a:cubicBezTo>
                    <a:cubicBezTo>
                      <a:pt x="2701" y="234"/>
                      <a:pt x="2674" y="225"/>
                      <a:pt x="2644" y="225"/>
                    </a:cubicBezTo>
                    <a:cubicBezTo>
                      <a:pt x="2634" y="225"/>
                      <a:pt x="2624" y="226"/>
                      <a:pt x="2613" y="228"/>
                    </a:cubicBezTo>
                    <a:cubicBezTo>
                      <a:pt x="2581" y="238"/>
                      <a:pt x="2553" y="256"/>
                      <a:pt x="2525" y="275"/>
                    </a:cubicBezTo>
                    <a:cubicBezTo>
                      <a:pt x="2502" y="298"/>
                      <a:pt x="2483" y="322"/>
                      <a:pt x="2464" y="344"/>
                    </a:cubicBezTo>
                    <a:cubicBezTo>
                      <a:pt x="2399" y="433"/>
                      <a:pt x="2367" y="530"/>
                      <a:pt x="2343" y="633"/>
                    </a:cubicBezTo>
                    <a:cubicBezTo>
                      <a:pt x="2315" y="777"/>
                      <a:pt x="2302" y="921"/>
                      <a:pt x="2283" y="1065"/>
                    </a:cubicBezTo>
                    <a:cubicBezTo>
                      <a:pt x="2274" y="1159"/>
                      <a:pt x="2264" y="1247"/>
                      <a:pt x="2255" y="1335"/>
                    </a:cubicBezTo>
                    <a:cubicBezTo>
                      <a:pt x="2246" y="1427"/>
                      <a:pt x="2241" y="1521"/>
                      <a:pt x="2236" y="1609"/>
                    </a:cubicBezTo>
                    <a:cubicBezTo>
                      <a:pt x="2232" y="1711"/>
                      <a:pt x="2232" y="1813"/>
                      <a:pt x="2227" y="1916"/>
                    </a:cubicBezTo>
                    <a:cubicBezTo>
                      <a:pt x="2227" y="2069"/>
                      <a:pt x="2227" y="2223"/>
                      <a:pt x="2232" y="2376"/>
                    </a:cubicBezTo>
                    <a:cubicBezTo>
                      <a:pt x="2236" y="2464"/>
                      <a:pt x="2241" y="2558"/>
                      <a:pt x="2246" y="2646"/>
                    </a:cubicBezTo>
                    <a:lnTo>
                      <a:pt x="2246" y="2659"/>
                    </a:lnTo>
                    <a:cubicBezTo>
                      <a:pt x="2251" y="2721"/>
                      <a:pt x="2255" y="2781"/>
                      <a:pt x="2260" y="2841"/>
                    </a:cubicBezTo>
                    <a:cubicBezTo>
                      <a:pt x="2260" y="2906"/>
                      <a:pt x="2264" y="2972"/>
                      <a:pt x="2269" y="3036"/>
                    </a:cubicBezTo>
                    <a:lnTo>
                      <a:pt x="2269" y="3055"/>
                    </a:lnTo>
                    <a:cubicBezTo>
                      <a:pt x="2274" y="3115"/>
                      <a:pt x="2279" y="3176"/>
                      <a:pt x="2283" y="3236"/>
                    </a:cubicBezTo>
                    <a:cubicBezTo>
                      <a:pt x="2283" y="3287"/>
                      <a:pt x="2288" y="3343"/>
                      <a:pt x="2292" y="3399"/>
                    </a:cubicBezTo>
                    <a:cubicBezTo>
                      <a:pt x="2292" y="3436"/>
                      <a:pt x="2296" y="3468"/>
                      <a:pt x="2302" y="3506"/>
                    </a:cubicBezTo>
                    <a:cubicBezTo>
                      <a:pt x="2306" y="3580"/>
                      <a:pt x="2315" y="3654"/>
                      <a:pt x="2320" y="3729"/>
                    </a:cubicBezTo>
                    <a:cubicBezTo>
                      <a:pt x="2324" y="3808"/>
                      <a:pt x="2334" y="3882"/>
                      <a:pt x="2339" y="3961"/>
                    </a:cubicBezTo>
                    <a:cubicBezTo>
                      <a:pt x="2343" y="3998"/>
                      <a:pt x="2343" y="4031"/>
                      <a:pt x="2348" y="4068"/>
                    </a:cubicBezTo>
                    <a:cubicBezTo>
                      <a:pt x="2352" y="4124"/>
                      <a:pt x="2358" y="4180"/>
                      <a:pt x="2362" y="4236"/>
                    </a:cubicBezTo>
                    <a:cubicBezTo>
                      <a:pt x="2362" y="4287"/>
                      <a:pt x="2367" y="4338"/>
                      <a:pt x="2371" y="4384"/>
                    </a:cubicBezTo>
                    <a:cubicBezTo>
                      <a:pt x="2376" y="4463"/>
                      <a:pt x="2386" y="4542"/>
                      <a:pt x="2390" y="4626"/>
                    </a:cubicBezTo>
                    <a:cubicBezTo>
                      <a:pt x="2399" y="4701"/>
                      <a:pt x="2404" y="4775"/>
                      <a:pt x="2408" y="4845"/>
                    </a:cubicBezTo>
                    <a:cubicBezTo>
                      <a:pt x="2418" y="4928"/>
                      <a:pt x="2418" y="5012"/>
                      <a:pt x="2418" y="5100"/>
                    </a:cubicBezTo>
                    <a:cubicBezTo>
                      <a:pt x="2418" y="5124"/>
                      <a:pt x="2414" y="5152"/>
                      <a:pt x="2408" y="5179"/>
                    </a:cubicBezTo>
                    <a:cubicBezTo>
                      <a:pt x="2390" y="5253"/>
                      <a:pt x="2358" y="5319"/>
                      <a:pt x="2311" y="5379"/>
                    </a:cubicBezTo>
                    <a:cubicBezTo>
                      <a:pt x="2296" y="5398"/>
                      <a:pt x="2283" y="5416"/>
                      <a:pt x="2260" y="5426"/>
                    </a:cubicBezTo>
                    <a:cubicBezTo>
                      <a:pt x="2254" y="5430"/>
                      <a:pt x="2247" y="5432"/>
                      <a:pt x="2240" y="5432"/>
                    </a:cubicBezTo>
                    <a:cubicBezTo>
                      <a:pt x="2230" y="5432"/>
                      <a:pt x="2221" y="5429"/>
                      <a:pt x="2213" y="5420"/>
                    </a:cubicBezTo>
                    <a:cubicBezTo>
                      <a:pt x="2199" y="5412"/>
                      <a:pt x="2190" y="5398"/>
                      <a:pt x="2180" y="5384"/>
                    </a:cubicBezTo>
                    <a:cubicBezTo>
                      <a:pt x="2163" y="5351"/>
                      <a:pt x="2148" y="5323"/>
                      <a:pt x="2139" y="5291"/>
                    </a:cubicBezTo>
                    <a:cubicBezTo>
                      <a:pt x="2116" y="5235"/>
                      <a:pt x="2097" y="5175"/>
                      <a:pt x="2083" y="5114"/>
                    </a:cubicBezTo>
                    <a:cubicBezTo>
                      <a:pt x="2028" y="4901"/>
                      <a:pt x="1995" y="4686"/>
                      <a:pt x="1976" y="4468"/>
                    </a:cubicBezTo>
                    <a:cubicBezTo>
                      <a:pt x="1976" y="4426"/>
                      <a:pt x="1972" y="4384"/>
                      <a:pt x="1967" y="4343"/>
                    </a:cubicBezTo>
                    <a:cubicBezTo>
                      <a:pt x="1962" y="4287"/>
                      <a:pt x="1957" y="4231"/>
                      <a:pt x="1957" y="4175"/>
                    </a:cubicBezTo>
                    <a:cubicBezTo>
                      <a:pt x="1953" y="4110"/>
                      <a:pt x="1948" y="4040"/>
                      <a:pt x="1944" y="3970"/>
                    </a:cubicBezTo>
                    <a:cubicBezTo>
                      <a:pt x="1944" y="3933"/>
                      <a:pt x="1939" y="3892"/>
                      <a:pt x="1939" y="3850"/>
                    </a:cubicBezTo>
                    <a:cubicBezTo>
                      <a:pt x="1934" y="3803"/>
                      <a:pt x="1934" y="3761"/>
                      <a:pt x="1929" y="3715"/>
                    </a:cubicBezTo>
                    <a:cubicBezTo>
                      <a:pt x="1925" y="3659"/>
                      <a:pt x="1920" y="3603"/>
                      <a:pt x="1916" y="3547"/>
                    </a:cubicBezTo>
                    <a:cubicBezTo>
                      <a:pt x="1912" y="3496"/>
                      <a:pt x="1912" y="3450"/>
                      <a:pt x="1906" y="3403"/>
                    </a:cubicBezTo>
                    <a:cubicBezTo>
                      <a:pt x="1897" y="3306"/>
                      <a:pt x="1888" y="3208"/>
                      <a:pt x="1878" y="3105"/>
                    </a:cubicBezTo>
                    <a:cubicBezTo>
                      <a:pt x="1869" y="3032"/>
                      <a:pt x="1865" y="2957"/>
                      <a:pt x="1860" y="2882"/>
                    </a:cubicBezTo>
                    <a:cubicBezTo>
                      <a:pt x="1856" y="2841"/>
                      <a:pt x="1850" y="2799"/>
                      <a:pt x="1850" y="2757"/>
                    </a:cubicBezTo>
                    <a:cubicBezTo>
                      <a:pt x="1846" y="2683"/>
                      <a:pt x="1841" y="2603"/>
                      <a:pt x="1837" y="2530"/>
                    </a:cubicBezTo>
                    <a:cubicBezTo>
                      <a:pt x="1832" y="2307"/>
                      <a:pt x="1841" y="2083"/>
                      <a:pt x="1828" y="1860"/>
                    </a:cubicBezTo>
                    <a:cubicBezTo>
                      <a:pt x="1828" y="1790"/>
                      <a:pt x="1822" y="1721"/>
                      <a:pt x="1818" y="1646"/>
                    </a:cubicBezTo>
                    <a:lnTo>
                      <a:pt x="1818" y="1637"/>
                    </a:lnTo>
                    <a:cubicBezTo>
                      <a:pt x="1813" y="1590"/>
                      <a:pt x="1809" y="1539"/>
                      <a:pt x="1804" y="1493"/>
                    </a:cubicBezTo>
                    <a:cubicBezTo>
                      <a:pt x="1800" y="1423"/>
                      <a:pt x="1794" y="1358"/>
                      <a:pt x="1785" y="1292"/>
                    </a:cubicBezTo>
                    <a:cubicBezTo>
                      <a:pt x="1777" y="1200"/>
                      <a:pt x="1766" y="1107"/>
                      <a:pt x="1753" y="1013"/>
                    </a:cubicBezTo>
                    <a:cubicBezTo>
                      <a:pt x="1730" y="889"/>
                      <a:pt x="1706" y="762"/>
                      <a:pt x="1655" y="642"/>
                    </a:cubicBezTo>
                    <a:cubicBezTo>
                      <a:pt x="1637" y="595"/>
                      <a:pt x="1618" y="545"/>
                      <a:pt x="1586" y="498"/>
                    </a:cubicBezTo>
                    <a:cubicBezTo>
                      <a:pt x="1567" y="466"/>
                      <a:pt x="1543" y="442"/>
                      <a:pt x="1511" y="419"/>
                    </a:cubicBezTo>
                    <a:cubicBezTo>
                      <a:pt x="1487" y="405"/>
                      <a:pt x="1461" y="398"/>
                      <a:pt x="1436" y="398"/>
                    </a:cubicBezTo>
                    <a:cubicBezTo>
                      <a:pt x="1417" y="398"/>
                      <a:pt x="1399" y="402"/>
                      <a:pt x="1382" y="410"/>
                    </a:cubicBezTo>
                    <a:cubicBezTo>
                      <a:pt x="1358" y="419"/>
                      <a:pt x="1335" y="428"/>
                      <a:pt x="1316" y="447"/>
                    </a:cubicBezTo>
                    <a:cubicBezTo>
                      <a:pt x="1288" y="475"/>
                      <a:pt x="1264" y="498"/>
                      <a:pt x="1242" y="530"/>
                    </a:cubicBezTo>
                    <a:cubicBezTo>
                      <a:pt x="1186" y="614"/>
                      <a:pt x="1148" y="707"/>
                      <a:pt x="1120" y="800"/>
                    </a:cubicBezTo>
                    <a:cubicBezTo>
                      <a:pt x="1075" y="958"/>
                      <a:pt x="1051" y="1121"/>
                      <a:pt x="1032" y="1283"/>
                    </a:cubicBezTo>
                    <a:cubicBezTo>
                      <a:pt x="1023" y="1348"/>
                      <a:pt x="1019" y="1410"/>
                      <a:pt x="1013" y="1474"/>
                    </a:cubicBezTo>
                    <a:cubicBezTo>
                      <a:pt x="1009" y="1549"/>
                      <a:pt x="1004" y="1623"/>
                      <a:pt x="1004" y="1697"/>
                    </a:cubicBezTo>
                    <a:cubicBezTo>
                      <a:pt x="1000" y="1758"/>
                      <a:pt x="1004" y="1818"/>
                      <a:pt x="1004" y="1874"/>
                    </a:cubicBezTo>
                    <a:cubicBezTo>
                      <a:pt x="1009" y="1944"/>
                      <a:pt x="1009" y="2009"/>
                      <a:pt x="1013" y="2073"/>
                    </a:cubicBezTo>
                    <a:cubicBezTo>
                      <a:pt x="1023" y="2176"/>
                      <a:pt x="1028" y="2283"/>
                      <a:pt x="1037" y="2386"/>
                    </a:cubicBezTo>
                    <a:cubicBezTo>
                      <a:pt x="1047" y="2474"/>
                      <a:pt x="1060" y="2567"/>
                      <a:pt x="1075" y="2655"/>
                    </a:cubicBezTo>
                    <a:cubicBezTo>
                      <a:pt x="1103" y="2837"/>
                      <a:pt x="1139" y="3017"/>
                      <a:pt x="1181" y="3195"/>
                    </a:cubicBezTo>
                    <a:cubicBezTo>
                      <a:pt x="1223" y="3399"/>
                      <a:pt x="1264" y="3599"/>
                      <a:pt x="1307" y="3798"/>
                    </a:cubicBezTo>
                    <a:cubicBezTo>
                      <a:pt x="1339" y="3942"/>
                      <a:pt x="1367" y="4082"/>
                      <a:pt x="1399" y="4227"/>
                    </a:cubicBezTo>
                    <a:cubicBezTo>
                      <a:pt x="1414" y="4300"/>
                      <a:pt x="1427" y="4375"/>
                      <a:pt x="1442" y="4450"/>
                    </a:cubicBezTo>
                    <a:cubicBezTo>
                      <a:pt x="1455" y="4528"/>
                      <a:pt x="1465" y="4612"/>
                      <a:pt x="1474" y="4691"/>
                    </a:cubicBezTo>
                    <a:cubicBezTo>
                      <a:pt x="1483" y="4775"/>
                      <a:pt x="1493" y="4863"/>
                      <a:pt x="1498" y="4946"/>
                    </a:cubicBezTo>
                    <a:lnTo>
                      <a:pt x="1498" y="4989"/>
                    </a:lnTo>
                    <a:cubicBezTo>
                      <a:pt x="1507" y="5058"/>
                      <a:pt x="1502" y="5133"/>
                      <a:pt x="1493" y="5203"/>
                    </a:cubicBezTo>
                    <a:cubicBezTo>
                      <a:pt x="1493" y="5221"/>
                      <a:pt x="1483" y="5240"/>
                      <a:pt x="1479" y="5259"/>
                    </a:cubicBezTo>
                    <a:cubicBezTo>
                      <a:pt x="1474" y="5272"/>
                      <a:pt x="1470" y="5287"/>
                      <a:pt x="1460" y="5296"/>
                    </a:cubicBezTo>
                    <a:cubicBezTo>
                      <a:pt x="1448" y="5308"/>
                      <a:pt x="1436" y="5314"/>
                      <a:pt x="1421" y="5314"/>
                    </a:cubicBezTo>
                    <a:cubicBezTo>
                      <a:pt x="1413" y="5314"/>
                      <a:pt x="1405" y="5312"/>
                      <a:pt x="1395" y="5309"/>
                    </a:cubicBezTo>
                    <a:cubicBezTo>
                      <a:pt x="1372" y="5300"/>
                      <a:pt x="1354" y="5287"/>
                      <a:pt x="1339" y="5272"/>
                    </a:cubicBezTo>
                    <a:cubicBezTo>
                      <a:pt x="1302" y="5235"/>
                      <a:pt x="1270" y="5197"/>
                      <a:pt x="1247" y="5161"/>
                    </a:cubicBezTo>
                    <a:cubicBezTo>
                      <a:pt x="1163" y="5040"/>
                      <a:pt x="1097" y="4918"/>
                      <a:pt x="1032" y="4789"/>
                    </a:cubicBezTo>
                    <a:cubicBezTo>
                      <a:pt x="958" y="4645"/>
                      <a:pt x="902" y="4491"/>
                      <a:pt x="861" y="4333"/>
                    </a:cubicBezTo>
                    <a:cubicBezTo>
                      <a:pt x="809" y="4143"/>
                      <a:pt x="768" y="3948"/>
                      <a:pt x="740" y="3753"/>
                    </a:cubicBezTo>
                    <a:cubicBezTo>
                      <a:pt x="730" y="3678"/>
                      <a:pt x="721" y="3599"/>
                      <a:pt x="712" y="3519"/>
                    </a:cubicBezTo>
                    <a:cubicBezTo>
                      <a:pt x="707" y="3468"/>
                      <a:pt x="707" y="3412"/>
                      <a:pt x="702" y="3362"/>
                    </a:cubicBezTo>
                    <a:cubicBezTo>
                      <a:pt x="693" y="3259"/>
                      <a:pt x="693" y="3161"/>
                      <a:pt x="693" y="3060"/>
                    </a:cubicBezTo>
                    <a:cubicBezTo>
                      <a:pt x="689" y="2925"/>
                      <a:pt x="689" y="2790"/>
                      <a:pt x="693" y="2655"/>
                    </a:cubicBezTo>
                    <a:cubicBezTo>
                      <a:pt x="698" y="2548"/>
                      <a:pt x="698" y="2446"/>
                      <a:pt x="693" y="2339"/>
                    </a:cubicBezTo>
                    <a:cubicBezTo>
                      <a:pt x="689" y="2241"/>
                      <a:pt x="693" y="2139"/>
                      <a:pt x="684" y="2037"/>
                    </a:cubicBezTo>
                    <a:cubicBezTo>
                      <a:pt x="679" y="1990"/>
                      <a:pt x="674" y="1940"/>
                      <a:pt x="670" y="1888"/>
                    </a:cubicBezTo>
                    <a:cubicBezTo>
                      <a:pt x="665" y="1794"/>
                      <a:pt x="656" y="1702"/>
                      <a:pt x="656" y="1609"/>
                    </a:cubicBezTo>
                    <a:lnTo>
                      <a:pt x="656" y="1395"/>
                    </a:lnTo>
                    <a:cubicBezTo>
                      <a:pt x="651" y="1279"/>
                      <a:pt x="661" y="1148"/>
                      <a:pt x="651" y="1019"/>
                    </a:cubicBezTo>
                    <a:cubicBezTo>
                      <a:pt x="646" y="930"/>
                      <a:pt x="646" y="846"/>
                      <a:pt x="642" y="758"/>
                    </a:cubicBezTo>
                    <a:cubicBezTo>
                      <a:pt x="642" y="656"/>
                      <a:pt x="637" y="549"/>
                      <a:pt x="628" y="447"/>
                    </a:cubicBezTo>
                    <a:cubicBezTo>
                      <a:pt x="618" y="382"/>
                      <a:pt x="609" y="322"/>
                      <a:pt x="591" y="266"/>
                    </a:cubicBezTo>
                    <a:cubicBezTo>
                      <a:pt x="563" y="163"/>
                      <a:pt x="502" y="80"/>
                      <a:pt x="410" y="24"/>
                    </a:cubicBezTo>
                    <a:cubicBezTo>
                      <a:pt x="386" y="9"/>
                      <a:pt x="363" y="0"/>
                      <a:pt x="33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4" name="Google Shape;924;p22"/>
              <p:cNvSpPr/>
              <p:nvPr/>
            </p:nvSpPr>
            <p:spPr>
              <a:xfrm>
                <a:off x="1352152" y="4003713"/>
                <a:ext cx="266781" cy="272776"/>
              </a:xfrm>
              <a:custGeom>
                <a:rect b="b" l="l" r="r" t="t"/>
                <a:pathLst>
                  <a:path extrusionOk="0" h="5733" w="5607">
                    <a:moveTo>
                      <a:pt x="2886" y="0"/>
                    </a:moveTo>
                    <a:cubicBezTo>
                      <a:pt x="2854" y="0"/>
                      <a:pt x="2826" y="10"/>
                      <a:pt x="2794" y="19"/>
                    </a:cubicBezTo>
                    <a:cubicBezTo>
                      <a:pt x="2784" y="19"/>
                      <a:pt x="2775" y="24"/>
                      <a:pt x="2770" y="34"/>
                    </a:cubicBezTo>
                    <a:cubicBezTo>
                      <a:pt x="2761" y="47"/>
                      <a:pt x="2743" y="56"/>
                      <a:pt x="2724" y="62"/>
                    </a:cubicBezTo>
                    <a:cubicBezTo>
                      <a:pt x="2668" y="89"/>
                      <a:pt x="2616" y="117"/>
                      <a:pt x="2561" y="145"/>
                    </a:cubicBezTo>
                    <a:cubicBezTo>
                      <a:pt x="2491" y="182"/>
                      <a:pt x="2421" y="229"/>
                      <a:pt x="2361" y="279"/>
                    </a:cubicBezTo>
                    <a:cubicBezTo>
                      <a:pt x="2301" y="326"/>
                      <a:pt x="2254" y="382"/>
                      <a:pt x="2217" y="446"/>
                    </a:cubicBezTo>
                    <a:cubicBezTo>
                      <a:pt x="2180" y="502"/>
                      <a:pt x="2148" y="564"/>
                      <a:pt x="2114" y="624"/>
                    </a:cubicBezTo>
                    <a:cubicBezTo>
                      <a:pt x="2059" y="721"/>
                      <a:pt x="1994" y="815"/>
                      <a:pt x="1925" y="898"/>
                    </a:cubicBezTo>
                    <a:cubicBezTo>
                      <a:pt x="1878" y="949"/>
                      <a:pt x="1831" y="1000"/>
                      <a:pt x="1785" y="1051"/>
                    </a:cubicBezTo>
                    <a:cubicBezTo>
                      <a:pt x="1762" y="1075"/>
                      <a:pt x="1734" y="1094"/>
                      <a:pt x="1710" y="1116"/>
                    </a:cubicBezTo>
                    <a:cubicBezTo>
                      <a:pt x="1631" y="1191"/>
                      <a:pt x="1557" y="1265"/>
                      <a:pt x="1478" y="1335"/>
                    </a:cubicBezTo>
                    <a:cubicBezTo>
                      <a:pt x="1440" y="1372"/>
                      <a:pt x="1404" y="1409"/>
                      <a:pt x="1361" y="1442"/>
                    </a:cubicBezTo>
                    <a:cubicBezTo>
                      <a:pt x="1305" y="1489"/>
                      <a:pt x="1255" y="1540"/>
                      <a:pt x="1204" y="1590"/>
                    </a:cubicBezTo>
                    <a:cubicBezTo>
                      <a:pt x="1082" y="1702"/>
                      <a:pt x="966" y="1819"/>
                      <a:pt x="865" y="1948"/>
                    </a:cubicBezTo>
                    <a:cubicBezTo>
                      <a:pt x="831" y="1991"/>
                      <a:pt x="795" y="2032"/>
                      <a:pt x="762" y="2074"/>
                    </a:cubicBezTo>
                    <a:cubicBezTo>
                      <a:pt x="697" y="2167"/>
                      <a:pt x="636" y="2259"/>
                      <a:pt x="580" y="2358"/>
                    </a:cubicBezTo>
                    <a:cubicBezTo>
                      <a:pt x="497" y="2497"/>
                      <a:pt x="427" y="2645"/>
                      <a:pt x="376" y="2804"/>
                    </a:cubicBezTo>
                    <a:cubicBezTo>
                      <a:pt x="339" y="2920"/>
                      <a:pt x="311" y="3036"/>
                      <a:pt x="284" y="3158"/>
                    </a:cubicBezTo>
                    <a:cubicBezTo>
                      <a:pt x="237" y="3362"/>
                      <a:pt x="195" y="3570"/>
                      <a:pt x="144" y="3776"/>
                    </a:cubicBezTo>
                    <a:cubicBezTo>
                      <a:pt x="102" y="3948"/>
                      <a:pt x="65" y="4115"/>
                      <a:pt x="32" y="4291"/>
                    </a:cubicBezTo>
                    <a:cubicBezTo>
                      <a:pt x="14" y="4394"/>
                      <a:pt x="0" y="4501"/>
                      <a:pt x="0" y="4612"/>
                    </a:cubicBezTo>
                    <a:cubicBezTo>
                      <a:pt x="0" y="4714"/>
                      <a:pt x="14" y="4812"/>
                      <a:pt x="50" y="4915"/>
                    </a:cubicBezTo>
                    <a:cubicBezTo>
                      <a:pt x="88" y="5035"/>
                      <a:pt x="153" y="5147"/>
                      <a:pt x="251" y="5239"/>
                    </a:cubicBezTo>
                    <a:cubicBezTo>
                      <a:pt x="316" y="5305"/>
                      <a:pt x="391" y="5361"/>
                      <a:pt x="469" y="5411"/>
                    </a:cubicBezTo>
                    <a:cubicBezTo>
                      <a:pt x="599" y="5501"/>
                      <a:pt x="739" y="5565"/>
                      <a:pt x="883" y="5626"/>
                    </a:cubicBezTo>
                    <a:cubicBezTo>
                      <a:pt x="1055" y="5696"/>
                      <a:pt x="1226" y="5733"/>
                      <a:pt x="1394" y="5733"/>
                    </a:cubicBezTo>
                    <a:cubicBezTo>
                      <a:pt x="1403" y="5733"/>
                      <a:pt x="1413" y="5733"/>
                      <a:pt x="1423" y="5733"/>
                    </a:cubicBezTo>
                    <a:cubicBezTo>
                      <a:pt x="1612" y="5728"/>
                      <a:pt x="1794" y="5705"/>
                      <a:pt x="1970" y="5668"/>
                    </a:cubicBezTo>
                    <a:cubicBezTo>
                      <a:pt x="2232" y="5612"/>
                      <a:pt x="2483" y="5537"/>
                      <a:pt x="2719" y="5430"/>
                    </a:cubicBezTo>
                    <a:cubicBezTo>
                      <a:pt x="2854" y="5366"/>
                      <a:pt x="2979" y="5295"/>
                      <a:pt x="3105" y="5222"/>
                    </a:cubicBezTo>
                    <a:cubicBezTo>
                      <a:pt x="3212" y="5160"/>
                      <a:pt x="3309" y="5091"/>
                      <a:pt x="3412" y="5021"/>
                    </a:cubicBezTo>
                    <a:cubicBezTo>
                      <a:pt x="3496" y="4961"/>
                      <a:pt x="3579" y="4900"/>
                      <a:pt x="3663" y="4840"/>
                    </a:cubicBezTo>
                    <a:cubicBezTo>
                      <a:pt x="3738" y="4789"/>
                      <a:pt x="3807" y="4733"/>
                      <a:pt x="3872" y="4682"/>
                    </a:cubicBezTo>
                    <a:lnTo>
                      <a:pt x="4081" y="4514"/>
                    </a:lnTo>
                    <a:cubicBezTo>
                      <a:pt x="4105" y="4501"/>
                      <a:pt x="4128" y="4482"/>
                      <a:pt x="4146" y="4463"/>
                    </a:cubicBezTo>
                    <a:cubicBezTo>
                      <a:pt x="4197" y="4426"/>
                      <a:pt x="4244" y="4389"/>
                      <a:pt x="4290" y="4347"/>
                    </a:cubicBezTo>
                    <a:cubicBezTo>
                      <a:pt x="4341" y="4310"/>
                      <a:pt x="4388" y="4268"/>
                      <a:pt x="4440" y="4226"/>
                    </a:cubicBezTo>
                    <a:cubicBezTo>
                      <a:pt x="4463" y="4207"/>
                      <a:pt x="4485" y="4190"/>
                      <a:pt x="4509" y="4171"/>
                    </a:cubicBezTo>
                    <a:cubicBezTo>
                      <a:pt x="4541" y="4143"/>
                      <a:pt x="4569" y="4119"/>
                      <a:pt x="4602" y="4091"/>
                    </a:cubicBezTo>
                    <a:cubicBezTo>
                      <a:pt x="4635" y="4068"/>
                      <a:pt x="4663" y="4040"/>
                      <a:pt x="4695" y="4017"/>
                    </a:cubicBezTo>
                    <a:cubicBezTo>
                      <a:pt x="4736" y="3980"/>
                      <a:pt x="4779" y="3948"/>
                      <a:pt x="4816" y="3911"/>
                    </a:cubicBezTo>
                    <a:cubicBezTo>
                      <a:pt x="4969" y="3766"/>
                      <a:pt x="5122" y="3613"/>
                      <a:pt x="5257" y="3450"/>
                    </a:cubicBezTo>
                    <a:cubicBezTo>
                      <a:pt x="5294" y="3409"/>
                      <a:pt x="5332" y="3366"/>
                      <a:pt x="5369" y="3319"/>
                    </a:cubicBezTo>
                    <a:cubicBezTo>
                      <a:pt x="5416" y="3259"/>
                      <a:pt x="5461" y="3194"/>
                      <a:pt x="5504" y="3124"/>
                    </a:cubicBezTo>
                    <a:cubicBezTo>
                      <a:pt x="5527" y="3087"/>
                      <a:pt x="5551" y="3046"/>
                      <a:pt x="5573" y="2999"/>
                    </a:cubicBezTo>
                    <a:cubicBezTo>
                      <a:pt x="5592" y="2957"/>
                      <a:pt x="5607" y="2915"/>
                      <a:pt x="5607" y="2869"/>
                    </a:cubicBezTo>
                    <a:cubicBezTo>
                      <a:pt x="5607" y="2795"/>
                      <a:pt x="5560" y="2734"/>
                      <a:pt x="5485" y="2711"/>
                    </a:cubicBezTo>
                    <a:cubicBezTo>
                      <a:pt x="5461" y="2701"/>
                      <a:pt x="5434" y="2701"/>
                      <a:pt x="5406" y="2701"/>
                    </a:cubicBezTo>
                    <a:cubicBezTo>
                      <a:pt x="5350" y="2706"/>
                      <a:pt x="5294" y="2720"/>
                      <a:pt x="5244" y="2744"/>
                    </a:cubicBezTo>
                    <a:cubicBezTo>
                      <a:pt x="5197" y="2767"/>
                      <a:pt x="5150" y="2795"/>
                      <a:pt x="5109" y="2823"/>
                    </a:cubicBezTo>
                    <a:cubicBezTo>
                      <a:pt x="4959" y="2911"/>
                      <a:pt x="4807" y="2999"/>
                      <a:pt x="4676" y="3111"/>
                    </a:cubicBezTo>
                    <a:cubicBezTo>
                      <a:pt x="4639" y="3148"/>
                      <a:pt x="4597" y="3175"/>
                      <a:pt x="4560" y="3213"/>
                    </a:cubicBezTo>
                    <a:cubicBezTo>
                      <a:pt x="4504" y="3264"/>
                      <a:pt x="4448" y="3315"/>
                      <a:pt x="4393" y="3371"/>
                    </a:cubicBezTo>
                    <a:cubicBezTo>
                      <a:pt x="4290" y="3464"/>
                      <a:pt x="4188" y="3566"/>
                      <a:pt x="4086" y="3664"/>
                    </a:cubicBezTo>
                    <a:cubicBezTo>
                      <a:pt x="3970" y="3776"/>
                      <a:pt x="3854" y="3896"/>
                      <a:pt x="3723" y="4003"/>
                    </a:cubicBezTo>
                    <a:cubicBezTo>
                      <a:pt x="3672" y="4045"/>
                      <a:pt x="3621" y="4096"/>
                      <a:pt x="3565" y="4138"/>
                    </a:cubicBezTo>
                    <a:cubicBezTo>
                      <a:pt x="3509" y="4184"/>
                      <a:pt x="3459" y="4231"/>
                      <a:pt x="3403" y="4282"/>
                    </a:cubicBezTo>
                    <a:cubicBezTo>
                      <a:pt x="3347" y="4323"/>
                      <a:pt x="3296" y="4370"/>
                      <a:pt x="3240" y="4417"/>
                    </a:cubicBezTo>
                    <a:cubicBezTo>
                      <a:pt x="3198" y="4458"/>
                      <a:pt x="3152" y="4501"/>
                      <a:pt x="3105" y="4538"/>
                    </a:cubicBezTo>
                    <a:cubicBezTo>
                      <a:pt x="3101" y="4542"/>
                      <a:pt x="3096" y="4547"/>
                      <a:pt x="3091" y="4552"/>
                    </a:cubicBezTo>
                    <a:cubicBezTo>
                      <a:pt x="3040" y="4598"/>
                      <a:pt x="2989" y="4640"/>
                      <a:pt x="2938" y="4686"/>
                    </a:cubicBezTo>
                    <a:cubicBezTo>
                      <a:pt x="2910" y="4710"/>
                      <a:pt x="2882" y="4737"/>
                      <a:pt x="2850" y="4761"/>
                    </a:cubicBezTo>
                    <a:cubicBezTo>
                      <a:pt x="2770" y="4821"/>
                      <a:pt x="2691" y="4872"/>
                      <a:pt x="2603" y="4919"/>
                    </a:cubicBezTo>
                    <a:cubicBezTo>
                      <a:pt x="2533" y="4961"/>
                      <a:pt x="2459" y="4993"/>
                      <a:pt x="2380" y="5021"/>
                    </a:cubicBezTo>
                    <a:cubicBezTo>
                      <a:pt x="2323" y="5041"/>
                      <a:pt x="2262" y="5055"/>
                      <a:pt x="2194" y="5055"/>
                    </a:cubicBezTo>
                    <a:cubicBezTo>
                      <a:pt x="2185" y="5055"/>
                      <a:pt x="2175" y="5055"/>
                      <a:pt x="2166" y="5054"/>
                    </a:cubicBezTo>
                    <a:cubicBezTo>
                      <a:pt x="2129" y="5054"/>
                      <a:pt x="2092" y="5044"/>
                      <a:pt x="2054" y="5031"/>
                    </a:cubicBezTo>
                    <a:cubicBezTo>
                      <a:pt x="2026" y="5016"/>
                      <a:pt x="2017" y="4998"/>
                      <a:pt x="2017" y="4971"/>
                    </a:cubicBezTo>
                    <a:cubicBezTo>
                      <a:pt x="2017" y="4961"/>
                      <a:pt x="2022" y="4952"/>
                      <a:pt x="2022" y="4943"/>
                    </a:cubicBezTo>
                    <a:cubicBezTo>
                      <a:pt x="2031" y="4909"/>
                      <a:pt x="2045" y="4877"/>
                      <a:pt x="2059" y="4849"/>
                    </a:cubicBezTo>
                    <a:cubicBezTo>
                      <a:pt x="2114" y="4737"/>
                      <a:pt x="2185" y="4630"/>
                      <a:pt x="2254" y="4533"/>
                    </a:cubicBezTo>
                    <a:cubicBezTo>
                      <a:pt x="2287" y="4482"/>
                      <a:pt x="2324" y="4435"/>
                      <a:pt x="2356" y="4389"/>
                    </a:cubicBezTo>
                    <a:cubicBezTo>
                      <a:pt x="2393" y="4338"/>
                      <a:pt x="2436" y="4287"/>
                      <a:pt x="2483" y="4240"/>
                    </a:cubicBezTo>
                    <a:cubicBezTo>
                      <a:pt x="2528" y="4180"/>
                      <a:pt x="2584" y="4124"/>
                      <a:pt x="2635" y="4068"/>
                    </a:cubicBezTo>
                    <a:cubicBezTo>
                      <a:pt x="2640" y="4064"/>
                      <a:pt x="2644" y="4059"/>
                      <a:pt x="2644" y="4055"/>
                    </a:cubicBezTo>
                    <a:cubicBezTo>
                      <a:pt x="2691" y="4003"/>
                      <a:pt x="2738" y="3952"/>
                      <a:pt x="2784" y="3901"/>
                    </a:cubicBezTo>
                    <a:cubicBezTo>
                      <a:pt x="2817" y="3864"/>
                      <a:pt x="2845" y="3831"/>
                      <a:pt x="2878" y="3794"/>
                    </a:cubicBezTo>
                    <a:cubicBezTo>
                      <a:pt x="2901" y="3771"/>
                      <a:pt x="2919" y="3743"/>
                      <a:pt x="2942" y="3720"/>
                    </a:cubicBezTo>
                    <a:cubicBezTo>
                      <a:pt x="2966" y="3688"/>
                      <a:pt x="2994" y="3654"/>
                      <a:pt x="3017" y="3622"/>
                    </a:cubicBezTo>
                    <a:cubicBezTo>
                      <a:pt x="3045" y="3589"/>
                      <a:pt x="3068" y="3561"/>
                      <a:pt x="3096" y="3534"/>
                    </a:cubicBezTo>
                    <a:cubicBezTo>
                      <a:pt x="3133" y="3487"/>
                      <a:pt x="3170" y="3445"/>
                      <a:pt x="3208" y="3403"/>
                    </a:cubicBezTo>
                    <a:cubicBezTo>
                      <a:pt x="3296" y="3306"/>
                      <a:pt x="3397" y="3218"/>
                      <a:pt x="3496" y="3124"/>
                    </a:cubicBezTo>
                    <a:lnTo>
                      <a:pt x="3500" y="3120"/>
                    </a:lnTo>
                    <a:cubicBezTo>
                      <a:pt x="3542" y="3083"/>
                      <a:pt x="3584" y="3046"/>
                      <a:pt x="3626" y="3013"/>
                    </a:cubicBezTo>
                    <a:cubicBezTo>
                      <a:pt x="3667" y="2976"/>
                      <a:pt x="3710" y="2939"/>
                      <a:pt x="3751" y="2901"/>
                    </a:cubicBezTo>
                    <a:cubicBezTo>
                      <a:pt x="3779" y="2879"/>
                      <a:pt x="3802" y="2855"/>
                      <a:pt x="3830" y="2832"/>
                    </a:cubicBezTo>
                    <a:cubicBezTo>
                      <a:pt x="3891" y="2780"/>
                      <a:pt x="3951" y="2734"/>
                      <a:pt x="4011" y="2678"/>
                    </a:cubicBezTo>
                    <a:cubicBezTo>
                      <a:pt x="4072" y="2632"/>
                      <a:pt x="4133" y="2581"/>
                      <a:pt x="4188" y="2525"/>
                    </a:cubicBezTo>
                    <a:cubicBezTo>
                      <a:pt x="4268" y="2450"/>
                      <a:pt x="4351" y="2377"/>
                      <a:pt x="4421" y="2287"/>
                    </a:cubicBezTo>
                    <a:cubicBezTo>
                      <a:pt x="4463" y="2237"/>
                      <a:pt x="4495" y="2186"/>
                      <a:pt x="4528" y="2130"/>
                    </a:cubicBezTo>
                    <a:cubicBezTo>
                      <a:pt x="4556" y="2083"/>
                      <a:pt x="4579" y="2032"/>
                      <a:pt x="4592" y="1972"/>
                    </a:cubicBezTo>
                    <a:cubicBezTo>
                      <a:pt x="4597" y="1948"/>
                      <a:pt x="4597" y="1920"/>
                      <a:pt x="4592" y="1892"/>
                    </a:cubicBezTo>
                    <a:cubicBezTo>
                      <a:pt x="4583" y="1856"/>
                      <a:pt x="4560" y="1823"/>
                      <a:pt x="4523" y="1800"/>
                    </a:cubicBezTo>
                    <a:cubicBezTo>
                      <a:pt x="4495" y="1781"/>
                      <a:pt x="4467" y="1772"/>
                      <a:pt x="4440" y="1767"/>
                    </a:cubicBezTo>
                    <a:cubicBezTo>
                      <a:pt x="4417" y="1764"/>
                      <a:pt x="4396" y="1761"/>
                      <a:pt x="4377" y="1761"/>
                    </a:cubicBezTo>
                    <a:cubicBezTo>
                      <a:pt x="4368" y="1761"/>
                      <a:pt x="4360" y="1761"/>
                      <a:pt x="4351" y="1763"/>
                    </a:cubicBezTo>
                    <a:cubicBezTo>
                      <a:pt x="4258" y="1767"/>
                      <a:pt x="4178" y="1800"/>
                      <a:pt x="4105" y="1841"/>
                    </a:cubicBezTo>
                    <a:cubicBezTo>
                      <a:pt x="4002" y="1902"/>
                      <a:pt x="3910" y="1976"/>
                      <a:pt x="3811" y="2046"/>
                    </a:cubicBezTo>
                    <a:cubicBezTo>
                      <a:pt x="3756" y="2088"/>
                      <a:pt x="3700" y="2139"/>
                      <a:pt x="3640" y="2181"/>
                    </a:cubicBezTo>
                    <a:cubicBezTo>
                      <a:pt x="3579" y="2227"/>
                      <a:pt x="3528" y="2274"/>
                      <a:pt x="3472" y="2325"/>
                    </a:cubicBezTo>
                    <a:cubicBezTo>
                      <a:pt x="3407" y="2377"/>
                      <a:pt x="3347" y="2437"/>
                      <a:pt x="3291" y="2493"/>
                    </a:cubicBezTo>
                    <a:cubicBezTo>
                      <a:pt x="3202" y="2581"/>
                      <a:pt x="3114" y="2669"/>
                      <a:pt x="3030" y="2757"/>
                    </a:cubicBezTo>
                    <a:cubicBezTo>
                      <a:pt x="2979" y="2813"/>
                      <a:pt x="2933" y="2869"/>
                      <a:pt x="2882" y="2920"/>
                    </a:cubicBezTo>
                    <a:cubicBezTo>
                      <a:pt x="2882" y="2924"/>
                      <a:pt x="2878" y="2924"/>
                      <a:pt x="2878" y="2929"/>
                    </a:cubicBezTo>
                    <a:cubicBezTo>
                      <a:pt x="2845" y="2967"/>
                      <a:pt x="2812" y="3004"/>
                      <a:pt x="2779" y="3040"/>
                    </a:cubicBezTo>
                    <a:cubicBezTo>
                      <a:pt x="2747" y="3083"/>
                      <a:pt x="2710" y="3124"/>
                      <a:pt x="2678" y="3162"/>
                    </a:cubicBezTo>
                    <a:cubicBezTo>
                      <a:pt x="2672" y="3167"/>
                      <a:pt x="2668" y="3171"/>
                      <a:pt x="2668" y="3171"/>
                    </a:cubicBezTo>
                    <a:cubicBezTo>
                      <a:pt x="2635" y="3208"/>
                      <a:pt x="2603" y="3246"/>
                      <a:pt x="2575" y="3283"/>
                    </a:cubicBezTo>
                    <a:cubicBezTo>
                      <a:pt x="2543" y="3319"/>
                      <a:pt x="2515" y="3353"/>
                      <a:pt x="2487" y="3385"/>
                    </a:cubicBezTo>
                    <a:cubicBezTo>
                      <a:pt x="2468" y="3409"/>
                      <a:pt x="2449" y="3426"/>
                      <a:pt x="2431" y="3450"/>
                    </a:cubicBezTo>
                    <a:cubicBezTo>
                      <a:pt x="2393" y="3497"/>
                      <a:pt x="2356" y="3548"/>
                      <a:pt x="2320" y="3594"/>
                    </a:cubicBezTo>
                    <a:cubicBezTo>
                      <a:pt x="2277" y="3641"/>
                      <a:pt x="2236" y="3692"/>
                      <a:pt x="2198" y="3738"/>
                    </a:cubicBezTo>
                    <a:cubicBezTo>
                      <a:pt x="2180" y="3761"/>
                      <a:pt x="2161" y="3785"/>
                      <a:pt x="2142" y="3808"/>
                    </a:cubicBezTo>
                    <a:cubicBezTo>
                      <a:pt x="2114" y="3840"/>
                      <a:pt x="2086" y="3877"/>
                      <a:pt x="2054" y="3911"/>
                    </a:cubicBezTo>
                    <a:cubicBezTo>
                      <a:pt x="2031" y="3943"/>
                      <a:pt x="2003" y="3975"/>
                      <a:pt x="1980" y="4003"/>
                    </a:cubicBezTo>
                    <a:cubicBezTo>
                      <a:pt x="1938" y="4055"/>
                      <a:pt x="1897" y="4106"/>
                      <a:pt x="1854" y="4156"/>
                    </a:cubicBezTo>
                    <a:cubicBezTo>
                      <a:pt x="1818" y="4203"/>
                      <a:pt x="1780" y="4250"/>
                      <a:pt x="1743" y="4296"/>
                    </a:cubicBezTo>
                    <a:cubicBezTo>
                      <a:pt x="1702" y="4351"/>
                      <a:pt x="1655" y="4398"/>
                      <a:pt x="1603" y="4445"/>
                    </a:cubicBezTo>
                    <a:cubicBezTo>
                      <a:pt x="1590" y="4458"/>
                      <a:pt x="1571" y="4473"/>
                      <a:pt x="1548" y="4486"/>
                    </a:cubicBezTo>
                    <a:cubicBezTo>
                      <a:pt x="1496" y="4514"/>
                      <a:pt x="1436" y="4533"/>
                      <a:pt x="1367" y="4533"/>
                    </a:cubicBezTo>
                    <a:cubicBezTo>
                      <a:pt x="1348" y="4533"/>
                      <a:pt x="1324" y="4533"/>
                      <a:pt x="1305" y="4519"/>
                    </a:cubicBezTo>
                    <a:cubicBezTo>
                      <a:pt x="1288" y="4514"/>
                      <a:pt x="1278" y="4505"/>
                      <a:pt x="1273" y="4486"/>
                    </a:cubicBezTo>
                    <a:cubicBezTo>
                      <a:pt x="1269" y="4473"/>
                      <a:pt x="1269" y="4454"/>
                      <a:pt x="1273" y="4441"/>
                    </a:cubicBezTo>
                    <a:cubicBezTo>
                      <a:pt x="1278" y="4413"/>
                      <a:pt x="1288" y="4385"/>
                      <a:pt x="1297" y="4361"/>
                    </a:cubicBezTo>
                    <a:cubicBezTo>
                      <a:pt x="1316" y="4310"/>
                      <a:pt x="1333" y="4263"/>
                      <a:pt x="1357" y="4218"/>
                    </a:cubicBezTo>
                    <a:cubicBezTo>
                      <a:pt x="1440" y="4059"/>
                      <a:pt x="1543" y="3911"/>
                      <a:pt x="1655" y="3776"/>
                    </a:cubicBezTo>
                    <a:cubicBezTo>
                      <a:pt x="1674" y="3748"/>
                      <a:pt x="1696" y="3724"/>
                      <a:pt x="1715" y="3696"/>
                    </a:cubicBezTo>
                    <a:cubicBezTo>
                      <a:pt x="1747" y="3664"/>
                      <a:pt x="1775" y="3626"/>
                      <a:pt x="1803" y="3594"/>
                    </a:cubicBezTo>
                    <a:cubicBezTo>
                      <a:pt x="1841" y="3553"/>
                      <a:pt x="1878" y="3510"/>
                      <a:pt x="1915" y="3469"/>
                    </a:cubicBezTo>
                    <a:cubicBezTo>
                      <a:pt x="1934" y="3441"/>
                      <a:pt x="1957" y="3418"/>
                      <a:pt x="1980" y="3394"/>
                    </a:cubicBezTo>
                    <a:cubicBezTo>
                      <a:pt x="2003" y="3366"/>
                      <a:pt x="2026" y="3338"/>
                      <a:pt x="2050" y="3310"/>
                    </a:cubicBezTo>
                    <a:cubicBezTo>
                      <a:pt x="2078" y="3274"/>
                      <a:pt x="2105" y="3236"/>
                      <a:pt x="2138" y="3203"/>
                    </a:cubicBezTo>
                    <a:cubicBezTo>
                      <a:pt x="2161" y="3175"/>
                      <a:pt x="2185" y="3143"/>
                      <a:pt x="2213" y="3115"/>
                    </a:cubicBezTo>
                    <a:cubicBezTo>
                      <a:pt x="2259" y="3050"/>
                      <a:pt x="2310" y="2990"/>
                      <a:pt x="2361" y="2924"/>
                    </a:cubicBezTo>
                    <a:cubicBezTo>
                      <a:pt x="2399" y="2879"/>
                      <a:pt x="2440" y="2832"/>
                      <a:pt x="2477" y="2780"/>
                    </a:cubicBezTo>
                    <a:cubicBezTo>
                      <a:pt x="2496" y="2757"/>
                      <a:pt x="2519" y="2734"/>
                      <a:pt x="2538" y="2706"/>
                    </a:cubicBezTo>
                    <a:cubicBezTo>
                      <a:pt x="2580" y="2660"/>
                      <a:pt x="2622" y="2613"/>
                      <a:pt x="2663" y="2566"/>
                    </a:cubicBezTo>
                    <a:cubicBezTo>
                      <a:pt x="2789" y="2437"/>
                      <a:pt x="2919" y="2311"/>
                      <a:pt x="3040" y="2176"/>
                    </a:cubicBezTo>
                    <a:cubicBezTo>
                      <a:pt x="3077" y="2134"/>
                      <a:pt x="3114" y="2092"/>
                      <a:pt x="3152" y="2051"/>
                    </a:cubicBezTo>
                    <a:cubicBezTo>
                      <a:pt x="3156" y="2046"/>
                      <a:pt x="3156" y="2046"/>
                      <a:pt x="3161" y="2042"/>
                    </a:cubicBezTo>
                    <a:cubicBezTo>
                      <a:pt x="3184" y="2014"/>
                      <a:pt x="3208" y="1981"/>
                      <a:pt x="3236" y="1953"/>
                    </a:cubicBezTo>
                    <a:cubicBezTo>
                      <a:pt x="3268" y="1911"/>
                      <a:pt x="3300" y="1869"/>
                      <a:pt x="3333" y="1823"/>
                    </a:cubicBezTo>
                    <a:cubicBezTo>
                      <a:pt x="3380" y="1763"/>
                      <a:pt x="3425" y="1702"/>
                      <a:pt x="3468" y="1641"/>
                    </a:cubicBezTo>
                    <a:cubicBezTo>
                      <a:pt x="3524" y="1553"/>
                      <a:pt x="3579" y="1465"/>
                      <a:pt x="3612" y="1362"/>
                    </a:cubicBezTo>
                    <a:cubicBezTo>
                      <a:pt x="3626" y="1321"/>
                      <a:pt x="3640" y="1274"/>
                      <a:pt x="3644" y="1227"/>
                    </a:cubicBezTo>
                    <a:cubicBezTo>
                      <a:pt x="3648" y="1195"/>
                      <a:pt x="3648" y="1163"/>
                      <a:pt x="3635" y="1130"/>
                    </a:cubicBezTo>
                    <a:cubicBezTo>
                      <a:pt x="3621" y="1088"/>
                      <a:pt x="3593" y="1051"/>
                      <a:pt x="3551" y="1032"/>
                    </a:cubicBezTo>
                    <a:cubicBezTo>
                      <a:pt x="3528" y="1019"/>
                      <a:pt x="3505" y="1010"/>
                      <a:pt x="3481" y="1010"/>
                    </a:cubicBezTo>
                    <a:cubicBezTo>
                      <a:pt x="3458" y="1006"/>
                      <a:pt x="3435" y="1002"/>
                      <a:pt x="3412" y="1002"/>
                    </a:cubicBezTo>
                    <a:cubicBezTo>
                      <a:pt x="3403" y="1002"/>
                      <a:pt x="3393" y="1003"/>
                      <a:pt x="3384" y="1004"/>
                    </a:cubicBezTo>
                    <a:cubicBezTo>
                      <a:pt x="3296" y="1014"/>
                      <a:pt x="3217" y="1038"/>
                      <a:pt x="3142" y="1075"/>
                    </a:cubicBezTo>
                    <a:cubicBezTo>
                      <a:pt x="3021" y="1130"/>
                      <a:pt x="2910" y="1205"/>
                      <a:pt x="2803" y="1283"/>
                    </a:cubicBezTo>
                    <a:cubicBezTo>
                      <a:pt x="2766" y="1317"/>
                      <a:pt x="2724" y="1349"/>
                      <a:pt x="2682" y="1381"/>
                    </a:cubicBezTo>
                    <a:cubicBezTo>
                      <a:pt x="2635" y="1418"/>
                      <a:pt x="2594" y="1461"/>
                      <a:pt x="2547" y="1502"/>
                    </a:cubicBezTo>
                    <a:cubicBezTo>
                      <a:pt x="2510" y="1534"/>
                      <a:pt x="2483" y="1568"/>
                      <a:pt x="2449" y="1605"/>
                    </a:cubicBezTo>
                    <a:cubicBezTo>
                      <a:pt x="2412" y="1646"/>
                      <a:pt x="2375" y="1684"/>
                      <a:pt x="2343" y="1725"/>
                    </a:cubicBezTo>
                    <a:cubicBezTo>
                      <a:pt x="2287" y="1791"/>
                      <a:pt x="2232" y="1856"/>
                      <a:pt x="2180" y="1920"/>
                    </a:cubicBezTo>
                    <a:cubicBezTo>
                      <a:pt x="2133" y="1976"/>
                      <a:pt x="2092" y="2036"/>
                      <a:pt x="2050" y="2102"/>
                    </a:cubicBezTo>
                    <a:cubicBezTo>
                      <a:pt x="1966" y="2223"/>
                      <a:pt x="1891" y="2353"/>
                      <a:pt x="1818" y="2483"/>
                    </a:cubicBezTo>
                    <a:cubicBezTo>
                      <a:pt x="1729" y="2628"/>
                      <a:pt x="1646" y="2772"/>
                      <a:pt x="1562" y="2920"/>
                    </a:cubicBezTo>
                    <a:cubicBezTo>
                      <a:pt x="1501" y="3023"/>
                      <a:pt x="1440" y="3124"/>
                      <a:pt x="1380" y="3227"/>
                    </a:cubicBezTo>
                    <a:cubicBezTo>
                      <a:pt x="1352" y="3278"/>
                      <a:pt x="1320" y="3334"/>
                      <a:pt x="1283" y="3385"/>
                    </a:cubicBezTo>
                    <a:cubicBezTo>
                      <a:pt x="1250" y="3441"/>
                      <a:pt x="1213" y="3497"/>
                      <a:pt x="1172" y="3548"/>
                    </a:cubicBezTo>
                    <a:cubicBezTo>
                      <a:pt x="1129" y="3604"/>
                      <a:pt x="1088" y="3660"/>
                      <a:pt x="1037" y="3710"/>
                    </a:cubicBezTo>
                    <a:cubicBezTo>
                      <a:pt x="1032" y="3715"/>
                      <a:pt x="1022" y="3724"/>
                      <a:pt x="1018" y="3733"/>
                    </a:cubicBezTo>
                    <a:cubicBezTo>
                      <a:pt x="981" y="3780"/>
                      <a:pt x="938" y="3817"/>
                      <a:pt x="893" y="3855"/>
                    </a:cubicBezTo>
                    <a:cubicBezTo>
                      <a:pt x="878" y="3864"/>
                      <a:pt x="865" y="3868"/>
                      <a:pt x="846" y="3873"/>
                    </a:cubicBezTo>
                    <a:cubicBezTo>
                      <a:pt x="837" y="3877"/>
                      <a:pt x="827" y="3883"/>
                      <a:pt x="813" y="3883"/>
                    </a:cubicBezTo>
                    <a:cubicBezTo>
                      <a:pt x="790" y="3877"/>
                      <a:pt x="776" y="3868"/>
                      <a:pt x="762" y="3845"/>
                    </a:cubicBezTo>
                    <a:cubicBezTo>
                      <a:pt x="753" y="3821"/>
                      <a:pt x="743" y="3804"/>
                      <a:pt x="743" y="3780"/>
                    </a:cubicBezTo>
                    <a:cubicBezTo>
                      <a:pt x="734" y="3733"/>
                      <a:pt x="734" y="3692"/>
                      <a:pt x="739" y="3650"/>
                    </a:cubicBezTo>
                    <a:cubicBezTo>
                      <a:pt x="748" y="3529"/>
                      <a:pt x="776" y="3409"/>
                      <a:pt x="799" y="3291"/>
                    </a:cubicBezTo>
                    <a:cubicBezTo>
                      <a:pt x="831" y="3158"/>
                      <a:pt x="883" y="3027"/>
                      <a:pt x="943" y="2907"/>
                    </a:cubicBezTo>
                    <a:cubicBezTo>
                      <a:pt x="1018" y="2762"/>
                      <a:pt x="1097" y="2622"/>
                      <a:pt x="1185" y="2488"/>
                    </a:cubicBezTo>
                    <a:cubicBezTo>
                      <a:pt x="1222" y="2437"/>
                      <a:pt x="1260" y="2390"/>
                      <a:pt x="1301" y="2339"/>
                    </a:cubicBezTo>
                    <a:cubicBezTo>
                      <a:pt x="1329" y="2306"/>
                      <a:pt x="1357" y="2274"/>
                      <a:pt x="1385" y="2242"/>
                    </a:cubicBezTo>
                    <a:cubicBezTo>
                      <a:pt x="1436" y="2176"/>
                      <a:pt x="1492" y="2116"/>
                      <a:pt x="1548" y="2060"/>
                    </a:cubicBezTo>
                    <a:cubicBezTo>
                      <a:pt x="1627" y="1981"/>
                      <a:pt x="1702" y="1902"/>
                      <a:pt x="1785" y="1832"/>
                    </a:cubicBezTo>
                    <a:cubicBezTo>
                      <a:pt x="1845" y="1772"/>
                      <a:pt x="1906" y="1712"/>
                      <a:pt x="1962" y="1651"/>
                    </a:cubicBezTo>
                    <a:cubicBezTo>
                      <a:pt x="2013" y="1586"/>
                      <a:pt x="2073" y="1534"/>
                      <a:pt x="2124" y="1470"/>
                    </a:cubicBezTo>
                    <a:cubicBezTo>
                      <a:pt x="2152" y="1437"/>
                      <a:pt x="2180" y="1409"/>
                      <a:pt x="2204" y="1377"/>
                    </a:cubicBezTo>
                    <a:cubicBezTo>
                      <a:pt x="2249" y="1317"/>
                      <a:pt x="2301" y="1261"/>
                      <a:pt x="2352" y="1210"/>
                    </a:cubicBezTo>
                    <a:cubicBezTo>
                      <a:pt x="2393" y="1167"/>
                      <a:pt x="2431" y="1130"/>
                      <a:pt x="2473" y="1084"/>
                    </a:cubicBezTo>
                    <a:cubicBezTo>
                      <a:pt x="2543" y="1014"/>
                      <a:pt x="2616" y="944"/>
                      <a:pt x="2687" y="865"/>
                    </a:cubicBezTo>
                    <a:cubicBezTo>
                      <a:pt x="2734" y="815"/>
                      <a:pt x="2784" y="763"/>
                      <a:pt x="2831" y="712"/>
                    </a:cubicBezTo>
                    <a:cubicBezTo>
                      <a:pt x="2886" y="647"/>
                      <a:pt x="2947" y="586"/>
                      <a:pt x="2998" y="521"/>
                    </a:cubicBezTo>
                    <a:cubicBezTo>
                      <a:pt x="3026" y="480"/>
                      <a:pt x="3054" y="438"/>
                      <a:pt x="3077" y="391"/>
                    </a:cubicBezTo>
                    <a:cubicBezTo>
                      <a:pt x="3114" y="313"/>
                      <a:pt x="3119" y="223"/>
                      <a:pt x="3086" y="126"/>
                    </a:cubicBezTo>
                    <a:cubicBezTo>
                      <a:pt x="3077" y="103"/>
                      <a:pt x="3063" y="79"/>
                      <a:pt x="3045" y="62"/>
                    </a:cubicBezTo>
                    <a:cubicBezTo>
                      <a:pt x="2998" y="10"/>
                      <a:pt x="2942" y="0"/>
                      <a:pt x="28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5" name="Google Shape;925;p22"/>
              <p:cNvSpPr/>
              <p:nvPr/>
            </p:nvSpPr>
            <p:spPr>
              <a:xfrm>
                <a:off x="1312947" y="4302557"/>
                <a:ext cx="314789" cy="308414"/>
              </a:xfrm>
              <a:custGeom>
                <a:rect b="b" l="l" r="r" t="t"/>
                <a:pathLst>
                  <a:path extrusionOk="0" h="6482" w="6616">
                    <a:moveTo>
                      <a:pt x="1002" y="0"/>
                    </a:moveTo>
                    <a:cubicBezTo>
                      <a:pt x="927" y="0"/>
                      <a:pt x="853" y="8"/>
                      <a:pt x="777" y="23"/>
                    </a:cubicBezTo>
                    <a:cubicBezTo>
                      <a:pt x="647" y="56"/>
                      <a:pt x="531" y="117"/>
                      <a:pt x="438" y="209"/>
                    </a:cubicBezTo>
                    <a:cubicBezTo>
                      <a:pt x="372" y="274"/>
                      <a:pt x="322" y="353"/>
                      <a:pt x="271" y="432"/>
                    </a:cubicBezTo>
                    <a:cubicBezTo>
                      <a:pt x="192" y="572"/>
                      <a:pt x="131" y="720"/>
                      <a:pt x="80" y="870"/>
                    </a:cubicBezTo>
                    <a:cubicBezTo>
                      <a:pt x="20" y="1065"/>
                      <a:pt x="1" y="1265"/>
                      <a:pt x="29" y="1464"/>
                    </a:cubicBezTo>
                    <a:cubicBezTo>
                      <a:pt x="52" y="1674"/>
                      <a:pt x="103" y="1878"/>
                      <a:pt x="164" y="2082"/>
                    </a:cubicBezTo>
                    <a:cubicBezTo>
                      <a:pt x="256" y="2380"/>
                      <a:pt x="372" y="2673"/>
                      <a:pt x="522" y="2947"/>
                    </a:cubicBezTo>
                    <a:cubicBezTo>
                      <a:pt x="605" y="3106"/>
                      <a:pt x="698" y="3258"/>
                      <a:pt x="796" y="3408"/>
                    </a:cubicBezTo>
                    <a:cubicBezTo>
                      <a:pt x="880" y="3528"/>
                      <a:pt x="964" y="3654"/>
                      <a:pt x="1056" y="3770"/>
                    </a:cubicBezTo>
                    <a:cubicBezTo>
                      <a:pt x="1135" y="3872"/>
                      <a:pt x="1209" y="3975"/>
                      <a:pt x="1288" y="4077"/>
                    </a:cubicBezTo>
                    <a:cubicBezTo>
                      <a:pt x="1359" y="4161"/>
                      <a:pt x="1423" y="4245"/>
                      <a:pt x="1494" y="4328"/>
                    </a:cubicBezTo>
                    <a:cubicBezTo>
                      <a:pt x="1563" y="4416"/>
                      <a:pt x="1633" y="4496"/>
                      <a:pt x="1702" y="4579"/>
                    </a:cubicBezTo>
                    <a:cubicBezTo>
                      <a:pt x="1726" y="4607"/>
                      <a:pt x="1749" y="4635"/>
                      <a:pt x="1772" y="4663"/>
                    </a:cubicBezTo>
                    <a:cubicBezTo>
                      <a:pt x="1818" y="4719"/>
                      <a:pt x="1865" y="4779"/>
                      <a:pt x="1912" y="4835"/>
                    </a:cubicBezTo>
                    <a:cubicBezTo>
                      <a:pt x="1962" y="4895"/>
                      <a:pt x="2013" y="4955"/>
                      <a:pt x="2065" y="5011"/>
                    </a:cubicBezTo>
                    <a:cubicBezTo>
                      <a:pt x="2093" y="5044"/>
                      <a:pt x="2116" y="5071"/>
                      <a:pt x="2140" y="5099"/>
                    </a:cubicBezTo>
                    <a:cubicBezTo>
                      <a:pt x="2172" y="5137"/>
                      <a:pt x="2204" y="5174"/>
                      <a:pt x="2237" y="5216"/>
                    </a:cubicBezTo>
                    <a:cubicBezTo>
                      <a:pt x="2269" y="5253"/>
                      <a:pt x="2302" y="5290"/>
                      <a:pt x="2335" y="5328"/>
                    </a:cubicBezTo>
                    <a:cubicBezTo>
                      <a:pt x="2376" y="5374"/>
                      <a:pt x="2418" y="5425"/>
                      <a:pt x="2464" y="5472"/>
                    </a:cubicBezTo>
                    <a:cubicBezTo>
                      <a:pt x="2646" y="5663"/>
                      <a:pt x="2832" y="5852"/>
                      <a:pt x="3032" y="6025"/>
                    </a:cubicBezTo>
                    <a:cubicBezTo>
                      <a:pt x="3088" y="6071"/>
                      <a:pt x="3139" y="6118"/>
                      <a:pt x="3189" y="6159"/>
                    </a:cubicBezTo>
                    <a:cubicBezTo>
                      <a:pt x="3269" y="6225"/>
                      <a:pt x="3343" y="6281"/>
                      <a:pt x="3423" y="6337"/>
                    </a:cubicBezTo>
                    <a:cubicBezTo>
                      <a:pt x="3474" y="6369"/>
                      <a:pt x="3524" y="6401"/>
                      <a:pt x="3575" y="6429"/>
                    </a:cubicBezTo>
                    <a:cubicBezTo>
                      <a:pt x="3622" y="6453"/>
                      <a:pt x="3674" y="6476"/>
                      <a:pt x="3725" y="6481"/>
                    </a:cubicBezTo>
                    <a:cubicBezTo>
                      <a:pt x="3732" y="6481"/>
                      <a:pt x="3740" y="6482"/>
                      <a:pt x="3747" y="6482"/>
                    </a:cubicBezTo>
                    <a:cubicBezTo>
                      <a:pt x="3819" y="6482"/>
                      <a:pt x="3870" y="6441"/>
                      <a:pt x="3887" y="6364"/>
                    </a:cubicBezTo>
                    <a:cubicBezTo>
                      <a:pt x="3892" y="6337"/>
                      <a:pt x="3892" y="6309"/>
                      <a:pt x="3887" y="6281"/>
                    </a:cubicBezTo>
                    <a:cubicBezTo>
                      <a:pt x="3878" y="6215"/>
                      <a:pt x="3854" y="6150"/>
                      <a:pt x="3822" y="6094"/>
                    </a:cubicBezTo>
                    <a:cubicBezTo>
                      <a:pt x="3790" y="6039"/>
                      <a:pt x="3753" y="5983"/>
                      <a:pt x="3719" y="5932"/>
                    </a:cubicBezTo>
                    <a:cubicBezTo>
                      <a:pt x="3599" y="5755"/>
                      <a:pt x="3483" y="5573"/>
                      <a:pt x="3343" y="5412"/>
                    </a:cubicBezTo>
                    <a:cubicBezTo>
                      <a:pt x="3301" y="5365"/>
                      <a:pt x="3260" y="5318"/>
                      <a:pt x="3217" y="5272"/>
                    </a:cubicBezTo>
                    <a:cubicBezTo>
                      <a:pt x="3153" y="5202"/>
                      <a:pt x="3088" y="5137"/>
                      <a:pt x="3022" y="5067"/>
                    </a:cubicBezTo>
                    <a:cubicBezTo>
                      <a:pt x="2902" y="4938"/>
                      <a:pt x="2777" y="4816"/>
                      <a:pt x="2655" y="4691"/>
                    </a:cubicBezTo>
                    <a:cubicBezTo>
                      <a:pt x="2516" y="4541"/>
                      <a:pt x="2367" y="4398"/>
                      <a:pt x="2232" y="4245"/>
                    </a:cubicBezTo>
                    <a:cubicBezTo>
                      <a:pt x="2176" y="4179"/>
                      <a:pt x="2121" y="4114"/>
                      <a:pt x="2060" y="4049"/>
                    </a:cubicBezTo>
                    <a:cubicBezTo>
                      <a:pt x="2005" y="3984"/>
                      <a:pt x="1944" y="3914"/>
                      <a:pt x="1884" y="3850"/>
                    </a:cubicBezTo>
                    <a:cubicBezTo>
                      <a:pt x="1828" y="3784"/>
                      <a:pt x="1767" y="3719"/>
                      <a:pt x="1711" y="3654"/>
                    </a:cubicBezTo>
                    <a:cubicBezTo>
                      <a:pt x="1661" y="3599"/>
                      <a:pt x="1610" y="3543"/>
                      <a:pt x="1558" y="3487"/>
                    </a:cubicBezTo>
                    <a:cubicBezTo>
                      <a:pt x="1554" y="3482"/>
                      <a:pt x="1549" y="3477"/>
                      <a:pt x="1544" y="3473"/>
                    </a:cubicBezTo>
                    <a:cubicBezTo>
                      <a:pt x="1488" y="3408"/>
                      <a:pt x="1432" y="3348"/>
                      <a:pt x="1376" y="3282"/>
                    </a:cubicBezTo>
                    <a:cubicBezTo>
                      <a:pt x="1344" y="3249"/>
                      <a:pt x="1312" y="3213"/>
                      <a:pt x="1279" y="3175"/>
                    </a:cubicBezTo>
                    <a:cubicBezTo>
                      <a:pt x="1205" y="3078"/>
                      <a:pt x="1135" y="2979"/>
                      <a:pt x="1075" y="2878"/>
                    </a:cubicBezTo>
                    <a:cubicBezTo>
                      <a:pt x="1024" y="2794"/>
                      <a:pt x="973" y="2711"/>
                      <a:pt x="936" y="2617"/>
                    </a:cubicBezTo>
                    <a:cubicBezTo>
                      <a:pt x="902" y="2543"/>
                      <a:pt x="880" y="2460"/>
                      <a:pt x="870" y="2376"/>
                    </a:cubicBezTo>
                    <a:cubicBezTo>
                      <a:pt x="870" y="2333"/>
                      <a:pt x="870" y="2292"/>
                      <a:pt x="889" y="2254"/>
                    </a:cubicBezTo>
                    <a:cubicBezTo>
                      <a:pt x="897" y="2230"/>
                      <a:pt x="912" y="2217"/>
                      <a:pt x="937" y="2217"/>
                    </a:cubicBezTo>
                    <a:cubicBezTo>
                      <a:pt x="941" y="2217"/>
                      <a:pt x="945" y="2217"/>
                      <a:pt x="949" y="2217"/>
                    </a:cubicBezTo>
                    <a:cubicBezTo>
                      <a:pt x="958" y="2222"/>
                      <a:pt x="968" y="2222"/>
                      <a:pt x="981" y="2226"/>
                    </a:cubicBezTo>
                    <a:cubicBezTo>
                      <a:pt x="1019" y="2241"/>
                      <a:pt x="1056" y="2260"/>
                      <a:pt x="1089" y="2282"/>
                    </a:cubicBezTo>
                    <a:cubicBezTo>
                      <a:pt x="1224" y="2357"/>
                      <a:pt x="1344" y="2445"/>
                      <a:pt x="1470" y="2533"/>
                    </a:cubicBezTo>
                    <a:cubicBezTo>
                      <a:pt x="1526" y="2580"/>
                      <a:pt x="1582" y="2627"/>
                      <a:pt x="1637" y="2668"/>
                    </a:cubicBezTo>
                    <a:cubicBezTo>
                      <a:pt x="1702" y="2715"/>
                      <a:pt x="1762" y="2771"/>
                      <a:pt x="1823" y="2822"/>
                    </a:cubicBezTo>
                    <a:cubicBezTo>
                      <a:pt x="1893" y="2887"/>
                      <a:pt x="1962" y="2952"/>
                      <a:pt x="2032" y="3017"/>
                    </a:cubicBezTo>
                    <a:cubicBezTo>
                      <a:pt x="2037" y="3022"/>
                      <a:pt x="2041" y="3026"/>
                      <a:pt x="2046" y="3031"/>
                    </a:cubicBezTo>
                    <a:cubicBezTo>
                      <a:pt x="2107" y="3087"/>
                      <a:pt x="2172" y="3147"/>
                      <a:pt x="2237" y="3203"/>
                    </a:cubicBezTo>
                    <a:cubicBezTo>
                      <a:pt x="2279" y="3241"/>
                      <a:pt x="2325" y="3282"/>
                      <a:pt x="2367" y="3320"/>
                    </a:cubicBezTo>
                    <a:cubicBezTo>
                      <a:pt x="2399" y="3348"/>
                      <a:pt x="2427" y="3376"/>
                      <a:pt x="2460" y="3398"/>
                    </a:cubicBezTo>
                    <a:cubicBezTo>
                      <a:pt x="2498" y="3431"/>
                      <a:pt x="2539" y="3464"/>
                      <a:pt x="2576" y="3500"/>
                    </a:cubicBezTo>
                    <a:cubicBezTo>
                      <a:pt x="2614" y="3528"/>
                      <a:pt x="2651" y="3561"/>
                      <a:pt x="2687" y="3593"/>
                    </a:cubicBezTo>
                    <a:cubicBezTo>
                      <a:pt x="2739" y="3640"/>
                      <a:pt x="2790" y="3687"/>
                      <a:pt x="2846" y="3733"/>
                    </a:cubicBezTo>
                    <a:cubicBezTo>
                      <a:pt x="2966" y="3850"/>
                      <a:pt x="3073" y="3970"/>
                      <a:pt x="3189" y="4091"/>
                    </a:cubicBezTo>
                    <a:cubicBezTo>
                      <a:pt x="3189" y="4091"/>
                      <a:pt x="3195" y="4095"/>
                      <a:pt x="3195" y="4101"/>
                    </a:cubicBezTo>
                    <a:cubicBezTo>
                      <a:pt x="3241" y="4151"/>
                      <a:pt x="3288" y="4202"/>
                      <a:pt x="3329" y="4254"/>
                    </a:cubicBezTo>
                    <a:cubicBezTo>
                      <a:pt x="3376" y="4305"/>
                      <a:pt x="3423" y="4352"/>
                      <a:pt x="3468" y="4402"/>
                    </a:cubicBezTo>
                    <a:cubicBezTo>
                      <a:pt x="3496" y="4435"/>
                      <a:pt x="3524" y="4468"/>
                      <a:pt x="3552" y="4500"/>
                    </a:cubicBezTo>
                    <a:cubicBezTo>
                      <a:pt x="3618" y="4575"/>
                      <a:pt x="3683" y="4649"/>
                      <a:pt x="3747" y="4723"/>
                    </a:cubicBezTo>
                    <a:cubicBezTo>
                      <a:pt x="3809" y="4792"/>
                      <a:pt x="3873" y="4867"/>
                      <a:pt x="3938" y="4938"/>
                    </a:cubicBezTo>
                    <a:cubicBezTo>
                      <a:pt x="4036" y="5035"/>
                      <a:pt x="4129" y="5137"/>
                      <a:pt x="4231" y="5225"/>
                    </a:cubicBezTo>
                    <a:cubicBezTo>
                      <a:pt x="4292" y="5277"/>
                      <a:pt x="4356" y="5322"/>
                      <a:pt x="4422" y="5365"/>
                    </a:cubicBezTo>
                    <a:cubicBezTo>
                      <a:pt x="4483" y="5402"/>
                      <a:pt x="4543" y="5434"/>
                      <a:pt x="4607" y="5453"/>
                    </a:cubicBezTo>
                    <a:cubicBezTo>
                      <a:pt x="4628" y="5459"/>
                      <a:pt x="4648" y="5464"/>
                      <a:pt x="4670" y="5464"/>
                    </a:cubicBezTo>
                    <a:cubicBezTo>
                      <a:pt x="4678" y="5464"/>
                      <a:pt x="4687" y="5463"/>
                      <a:pt x="4696" y="5462"/>
                    </a:cubicBezTo>
                    <a:cubicBezTo>
                      <a:pt x="4738" y="5457"/>
                      <a:pt x="4770" y="5440"/>
                      <a:pt x="4794" y="5397"/>
                    </a:cubicBezTo>
                    <a:cubicBezTo>
                      <a:pt x="4813" y="5369"/>
                      <a:pt x="4817" y="5337"/>
                      <a:pt x="4822" y="5305"/>
                    </a:cubicBezTo>
                    <a:cubicBezTo>
                      <a:pt x="4822" y="5272"/>
                      <a:pt x="4822" y="5244"/>
                      <a:pt x="4817" y="5211"/>
                    </a:cubicBezTo>
                    <a:cubicBezTo>
                      <a:pt x="4798" y="5105"/>
                      <a:pt x="4751" y="5011"/>
                      <a:pt x="4696" y="4923"/>
                    </a:cubicBezTo>
                    <a:cubicBezTo>
                      <a:pt x="4618" y="4803"/>
                      <a:pt x="4524" y="4691"/>
                      <a:pt x="4431" y="4575"/>
                    </a:cubicBezTo>
                    <a:cubicBezTo>
                      <a:pt x="4375" y="4505"/>
                      <a:pt x="4320" y="4435"/>
                      <a:pt x="4259" y="4365"/>
                    </a:cubicBezTo>
                    <a:cubicBezTo>
                      <a:pt x="4204" y="4296"/>
                      <a:pt x="4143" y="4226"/>
                      <a:pt x="4082" y="4157"/>
                    </a:cubicBezTo>
                    <a:cubicBezTo>
                      <a:pt x="4013" y="4082"/>
                      <a:pt x="3943" y="4007"/>
                      <a:pt x="3869" y="3938"/>
                    </a:cubicBezTo>
                    <a:cubicBezTo>
                      <a:pt x="3762" y="3826"/>
                      <a:pt x="3655" y="3719"/>
                      <a:pt x="3543" y="3612"/>
                    </a:cubicBezTo>
                    <a:cubicBezTo>
                      <a:pt x="3478" y="3552"/>
                      <a:pt x="3408" y="3492"/>
                      <a:pt x="3343" y="3431"/>
                    </a:cubicBezTo>
                    <a:cubicBezTo>
                      <a:pt x="3339" y="3426"/>
                      <a:pt x="3339" y="3426"/>
                      <a:pt x="3334" y="3421"/>
                    </a:cubicBezTo>
                    <a:cubicBezTo>
                      <a:pt x="3288" y="3380"/>
                      <a:pt x="3241" y="3342"/>
                      <a:pt x="3195" y="3301"/>
                    </a:cubicBezTo>
                    <a:cubicBezTo>
                      <a:pt x="3148" y="3258"/>
                      <a:pt x="3097" y="3213"/>
                      <a:pt x="3050" y="3170"/>
                    </a:cubicBezTo>
                    <a:cubicBezTo>
                      <a:pt x="3045" y="3166"/>
                      <a:pt x="3041" y="3161"/>
                      <a:pt x="3037" y="3161"/>
                    </a:cubicBezTo>
                    <a:cubicBezTo>
                      <a:pt x="2990" y="3119"/>
                      <a:pt x="2948" y="3082"/>
                      <a:pt x="2902" y="3041"/>
                    </a:cubicBezTo>
                    <a:cubicBezTo>
                      <a:pt x="2860" y="3003"/>
                      <a:pt x="2818" y="2966"/>
                      <a:pt x="2777" y="2934"/>
                    </a:cubicBezTo>
                    <a:cubicBezTo>
                      <a:pt x="2753" y="2910"/>
                      <a:pt x="2725" y="2887"/>
                      <a:pt x="2697" y="2863"/>
                    </a:cubicBezTo>
                    <a:cubicBezTo>
                      <a:pt x="2642" y="2812"/>
                      <a:pt x="2581" y="2766"/>
                      <a:pt x="2526" y="2720"/>
                    </a:cubicBezTo>
                    <a:cubicBezTo>
                      <a:pt x="2464" y="2668"/>
                      <a:pt x="2404" y="2617"/>
                      <a:pt x="2344" y="2567"/>
                    </a:cubicBezTo>
                    <a:cubicBezTo>
                      <a:pt x="2320" y="2543"/>
                      <a:pt x="2292" y="2520"/>
                      <a:pt x="2264" y="2496"/>
                    </a:cubicBezTo>
                    <a:cubicBezTo>
                      <a:pt x="2223" y="2460"/>
                      <a:pt x="2181" y="2427"/>
                      <a:pt x="2135" y="2389"/>
                    </a:cubicBezTo>
                    <a:cubicBezTo>
                      <a:pt x="2097" y="2357"/>
                      <a:pt x="2060" y="2320"/>
                      <a:pt x="2024" y="2288"/>
                    </a:cubicBezTo>
                    <a:cubicBezTo>
                      <a:pt x="1962" y="2236"/>
                      <a:pt x="1902" y="2185"/>
                      <a:pt x="1842" y="2134"/>
                    </a:cubicBezTo>
                    <a:cubicBezTo>
                      <a:pt x="1786" y="2087"/>
                      <a:pt x="1730" y="2037"/>
                      <a:pt x="1670" y="1990"/>
                    </a:cubicBezTo>
                    <a:cubicBezTo>
                      <a:pt x="1605" y="1939"/>
                      <a:pt x="1544" y="1878"/>
                      <a:pt x="1488" y="1818"/>
                    </a:cubicBezTo>
                    <a:cubicBezTo>
                      <a:pt x="1470" y="1799"/>
                      <a:pt x="1451" y="1776"/>
                      <a:pt x="1438" y="1752"/>
                    </a:cubicBezTo>
                    <a:cubicBezTo>
                      <a:pt x="1395" y="1687"/>
                      <a:pt x="1372" y="1618"/>
                      <a:pt x="1363" y="1544"/>
                    </a:cubicBezTo>
                    <a:cubicBezTo>
                      <a:pt x="1359" y="1520"/>
                      <a:pt x="1359" y="1497"/>
                      <a:pt x="1367" y="1473"/>
                    </a:cubicBezTo>
                    <a:cubicBezTo>
                      <a:pt x="1372" y="1460"/>
                      <a:pt x="1382" y="1451"/>
                      <a:pt x="1400" y="1445"/>
                    </a:cubicBezTo>
                    <a:cubicBezTo>
                      <a:pt x="1405" y="1444"/>
                      <a:pt x="1411" y="1444"/>
                      <a:pt x="1416" y="1444"/>
                    </a:cubicBezTo>
                    <a:cubicBezTo>
                      <a:pt x="1430" y="1444"/>
                      <a:pt x="1443" y="1447"/>
                      <a:pt x="1456" y="1451"/>
                    </a:cubicBezTo>
                    <a:cubicBezTo>
                      <a:pt x="1488" y="1460"/>
                      <a:pt x="1516" y="1469"/>
                      <a:pt x="1549" y="1483"/>
                    </a:cubicBezTo>
                    <a:cubicBezTo>
                      <a:pt x="1605" y="1511"/>
                      <a:pt x="1661" y="1539"/>
                      <a:pt x="1711" y="1571"/>
                    </a:cubicBezTo>
                    <a:cubicBezTo>
                      <a:pt x="1902" y="1683"/>
                      <a:pt x="2079" y="1814"/>
                      <a:pt x="2247" y="1953"/>
                    </a:cubicBezTo>
                    <a:cubicBezTo>
                      <a:pt x="2275" y="1981"/>
                      <a:pt x="2307" y="2009"/>
                      <a:pt x="2339" y="2031"/>
                    </a:cubicBezTo>
                    <a:cubicBezTo>
                      <a:pt x="2381" y="2069"/>
                      <a:pt x="2423" y="2106"/>
                      <a:pt x="2464" y="2143"/>
                    </a:cubicBezTo>
                    <a:cubicBezTo>
                      <a:pt x="2516" y="2190"/>
                      <a:pt x="2567" y="2236"/>
                      <a:pt x="2618" y="2282"/>
                    </a:cubicBezTo>
                    <a:cubicBezTo>
                      <a:pt x="2646" y="2306"/>
                      <a:pt x="2678" y="2333"/>
                      <a:pt x="2706" y="2361"/>
                    </a:cubicBezTo>
                    <a:cubicBezTo>
                      <a:pt x="2743" y="2394"/>
                      <a:pt x="2777" y="2422"/>
                      <a:pt x="2813" y="2450"/>
                    </a:cubicBezTo>
                    <a:cubicBezTo>
                      <a:pt x="2855" y="2487"/>
                      <a:pt x="2897" y="2524"/>
                      <a:pt x="2938" y="2561"/>
                    </a:cubicBezTo>
                    <a:cubicBezTo>
                      <a:pt x="2976" y="2595"/>
                      <a:pt x="3009" y="2622"/>
                      <a:pt x="3045" y="2655"/>
                    </a:cubicBezTo>
                    <a:cubicBezTo>
                      <a:pt x="3125" y="2720"/>
                      <a:pt x="3199" y="2780"/>
                      <a:pt x="3279" y="2846"/>
                    </a:cubicBezTo>
                    <a:cubicBezTo>
                      <a:pt x="3334" y="2891"/>
                      <a:pt x="3390" y="2943"/>
                      <a:pt x="3450" y="2994"/>
                    </a:cubicBezTo>
                    <a:cubicBezTo>
                      <a:pt x="3483" y="3017"/>
                      <a:pt x="3511" y="3045"/>
                      <a:pt x="3543" y="3073"/>
                    </a:cubicBezTo>
                    <a:cubicBezTo>
                      <a:pt x="3599" y="3125"/>
                      <a:pt x="3659" y="3175"/>
                      <a:pt x="3715" y="3226"/>
                    </a:cubicBezTo>
                    <a:cubicBezTo>
                      <a:pt x="3873" y="3380"/>
                      <a:pt x="4026" y="3543"/>
                      <a:pt x="4194" y="3691"/>
                    </a:cubicBezTo>
                    <a:cubicBezTo>
                      <a:pt x="4245" y="3743"/>
                      <a:pt x="4296" y="3788"/>
                      <a:pt x="4348" y="3835"/>
                    </a:cubicBezTo>
                    <a:cubicBezTo>
                      <a:pt x="4352" y="3840"/>
                      <a:pt x="4356" y="3840"/>
                      <a:pt x="4356" y="3844"/>
                    </a:cubicBezTo>
                    <a:cubicBezTo>
                      <a:pt x="4394" y="3872"/>
                      <a:pt x="4431" y="3905"/>
                      <a:pt x="4468" y="3938"/>
                    </a:cubicBezTo>
                    <a:cubicBezTo>
                      <a:pt x="4519" y="3979"/>
                      <a:pt x="4571" y="4022"/>
                      <a:pt x="4622" y="4063"/>
                    </a:cubicBezTo>
                    <a:cubicBezTo>
                      <a:pt x="4696" y="4123"/>
                      <a:pt x="4770" y="4179"/>
                      <a:pt x="4845" y="4235"/>
                    </a:cubicBezTo>
                    <a:cubicBezTo>
                      <a:pt x="4947" y="4309"/>
                      <a:pt x="5054" y="4380"/>
                      <a:pt x="5175" y="4430"/>
                    </a:cubicBezTo>
                    <a:cubicBezTo>
                      <a:pt x="5226" y="4453"/>
                      <a:pt x="5272" y="4472"/>
                      <a:pt x="5328" y="4481"/>
                    </a:cubicBezTo>
                    <a:cubicBezTo>
                      <a:pt x="5348" y="4487"/>
                      <a:pt x="5369" y="4491"/>
                      <a:pt x="5392" y="4491"/>
                    </a:cubicBezTo>
                    <a:cubicBezTo>
                      <a:pt x="5406" y="4491"/>
                      <a:pt x="5421" y="4490"/>
                      <a:pt x="5435" y="4486"/>
                    </a:cubicBezTo>
                    <a:cubicBezTo>
                      <a:pt x="5482" y="4472"/>
                      <a:pt x="5519" y="4444"/>
                      <a:pt x="5538" y="4402"/>
                    </a:cubicBezTo>
                    <a:cubicBezTo>
                      <a:pt x="5547" y="4380"/>
                      <a:pt x="5551" y="4352"/>
                      <a:pt x="5556" y="4328"/>
                    </a:cubicBezTo>
                    <a:cubicBezTo>
                      <a:pt x="5556" y="4290"/>
                      <a:pt x="5556" y="4254"/>
                      <a:pt x="5547" y="4217"/>
                    </a:cubicBezTo>
                    <a:cubicBezTo>
                      <a:pt x="5528" y="4119"/>
                      <a:pt x="5491" y="4026"/>
                      <a:pt x="5444" y="3942"/>
                    </a:cubicBezTo>
                    <a:cubicBezTo>
                      <a:pt x="5365" y="3798"/>
                      <a:pt x="5268" y="3663"/>
                      <a:pt x="5165" y="3537"/>
                    </a:cubicBezTo>
                    <a:cubicBezTo>
                      <a:pt x="5124" y="3487"/>
                      <a:pt x="5082" y="3436"/>
                      <a:pt x="5040" y="3389"/>
                    </a:cubicBezTo>
                    <a:cubicBezTo>
                      <a:pt x="4994" y="3333"/>
                      <a:pt x="4942" y="3277"/>
                      <a:pt x="4891" y="3222"/>
                    </a:cubicBezTo>
                    <a:cubicBezTo>
                      <a:pt x="4850" y="3180"/>
                      <a:pt x="4807" y="3138"/>
                      <a:pt x="4766" y="3101"/>
                    </a:cubicBezTo>
                    <a:cubicBezTo>
                      <a:pt x="4715" y="3054"/>
                      <a:pt x="4668" y="3007"/>
                      <a:pt x="4618" y="2966"/>
                    </a:cubicBezTo>
                    <a:cubicBezTo>
                      <a:pt x="4538" y="2896"/>
                      <a:pt x="4459" y="2827"/>
                      <a:pt x="4380" y="2762"/>
                    </a:cubicBezTo>
                    <a:cubicBezTo>
                      <a:pt x="4311" y="2706"/>
                      <a:pt x="4236" y="2650"/>
                      <a:pt x="4161" y="2595"/>
                    </a:cubicBezTo>
                    <a:cubicBezTo>
                      <a:pt x="4013" y="2487"/>
                      <a:pt x="3859" y="2385"/>
                      <a:pt x="3706" y="2288"/>
                    </a:cubicBezTo>
                    <a:cubicBezTo>
                      <a:pt x="3534" y="2176"/>
                      <a:pt x="3362" y="2065"/>
                      <a:pt x="3189" y="1953"/>
                    </a:cubicBezTo>
                    <a:cubicBezTo>
                      <a:pt x="3069" y="1874"/>
                      <a:pt x="2944" y="1795"/>
                      <a:pt x="2822" y="1715"/>
                    </a:cubicBezTo>
                    <a:cubicBezTo>
                      <a:pt x="2762" y="1674"/>
                      <a:pt x="2697" y="1632"/>
                      <a:pt x="2637" y="1585"/>
                    </a:cubicBezTo>
                    <a:cubicBezTo>
                      <a:pt x="2567" y="1544"/>
                      <a:pt x="2507" y="1492"/>
                      <a:pt x="2442" y="1441"/>
                    </a:cubicBezTo>
                    <a:cubicBezTo>
                      <a:pt x="2376" y="1385"/>
                      <a:pt x="2307" y="1329"/>
                      <a:pt x="2241" y="1274"/>
                    </a:cubicBezTo>
                    <a:cubicBezTo>
                      <a:pt x="2232" y="1265"/>
                      <a:pt x="2223" y="1256"/>
                      <a:pt x="2213" y="1246"/>
                    </a:cubicBezTo>
                    <a:cubicBezTo>
                      <a:pt x="2157" y="1204"/>
                      <a:pt x="2112" y="1149"/>
                      <a:pt x="2065" y="1093"/>
                    </a:cubicBezTo>
                    <a:cubicBezTo>
                      <a:pt x="2056" y="1074"/>
                      <a:pt x="2046" y="1060"/>
                      <a:pt x="2037" y="1041"/>
                    </a:cubicBezTo>
                    <a:cubicBezTo>
                      <a:pt x="2028" y="1027"/>
                      <a:pt x="2028" y="1018"/>
                      <a:pt x="2028" y="1005"/>
                    </a:cubicBezTo>
                    <a:cubicBezTo>
                      <a:pt x="2024" y="977"/>
                      <a:pt x="2032" y="958"/>
                      <a:pt x="2060" y="949"/>
                    </a:cubicBezTo>
                    <a:cubicBezTo>
                      <a:pt x="2084" y="939"/>
                      <a:pt x="2107" y="934"/>
                      <a:pt x="2129" y="934"/>
                    </a:cubicBezTo>
                    <a:cubicBezTo>
                      <a:pt x="2138" y="934"/>
                      <a:pt x="2148" y="933"/>
                      <a:pt x="2157" y="933"/>
                    </a:cubicBezTo>
                    <a:cubicBezTo>
                      <a:pt x="2196" y="933"/>
                      <a:pt x="2237" y="940"/>
                      <a:pt x="2275" y="943"/>
                    </a:cubicBezTo>
                    <a:cubicBezTo>
                      <a:pt x="2414" y="971"/>
                      <a:pt x="2548" y="1014"/>
                      <a:pt x="2683" y="1055"/>
                    </a:cubicBezTo>
                    <a:cubicBezTo>
                      <a:pt x="2837" y="1111"/>
                      <a:pt x="2985" y="1176"/>
                      <a:pt x="3129" y="1260"/>
                    </a:cubicBezTo>
                    <a:cubicBezTo>
                      <a:pt x="3301" y="1357"/>
                      <a:pt x="3468" y="1464"/>
                      <a:pt x="3627" y="1585"/>
                    </a:cubicBezTo>
                    <a:cubicBezTo>
                      <a:pt x="3687" y="1632"/>
                      <a:pt x="3747" y="1679"/>
                      <a:pt x="3809" y="1730"/>
                    </a:cubicBezTo>
                    <a:cubicBezTo>
                      <a:pt x="3850" y="1762"/>
                      <a:pt x="3887" y="1799"/>
                      <a:pt x="3929" y="1836"/>
                    </a:cubicBezTo>
                    <a:cubicBezTo>
                      <a:pt x="4004" y="1902"/>
                      <a:pt x="4078" y="1971"/>
                      <a:pt x="4148" y="2041"/>
                    </a:cubicBezTo>
                    <a:cubicBezTo>
                      <a:pt x="4245" y="2134"/>
                      <a:pt x="4343" y="2226"/>
                      <a:pt x="4436" y="2329"/>
                    </a:cubicBezTo>
                    <a:cubicBezTo>
                      <a:pt x="4506" y="2404"/>
                      <a:pt x="4580" y="2477"/>
                      <a:pt x="4659" y="2548"/>
                    </a:cubicBezTo>
                    <a:cubicBezTo>
                      <a:pt x="4734" y="2617"/>
                      <a:pt x="4798" y="2692"/>
                      <a:pt x="4877" y="2756"/>
                    </a:cubicBezTo>
                    <a:cubicBezTo>
                      <a:pt x="4914" y="2790"/>
                      <a:pt x="4952" y="2822"/>
                      <a:pt x="4989" y="2855"/>
                    </a:cubicBezTo>
                    <a:cubicBezTo>
                      <a:pt x="5064" y="2915"/>
                      <a:pt x="5133" y="2975"/>
                      <a:pt x="5198" y="3041"/>
                    </a:cubicBezTo>
                    <a:cubicBezTo>
                      <a:pt x="5245" y="3087"/>
                      <a:pt x="5296" y="3138"/>
                      <a:pt x="5352" y="3189"/>
                    </a:cubicBezTo>
                    <a:cubicBezTo>
                      <a:pt x="5435" y="3273"/>
                      <a:pt x="5523" y="3370"/>
                      <a:pt x="5622" y="3454"/>
                    </a:cubicBezTo>
                    <a:cubicBezTo>
                      <a:pt x="5686" y="3515"/>
                      <a:pt x="5747" y="3575"/>
                      <a:pt x="5811" y="3635"/>
                    </a:cubicBezTo>
                    <a:cubicBezTo>
                      <a:pt x="5886" y="3705"/>
                      <a:pt x="5961" y="3775"/>
                      <a:pt x="6045" y="3844"/>
                    </a:cubicBezTo>
                    <a:cubicBezTo>
                      <a:pt x="6090" y="3882"/>
                      <a:pt x="6142" y="3919"/>
                      <a:pt x="6197" y="3947"/>
                    </a:cubicBezTo>
                    <a:cubicBezTo>
                      <a:pt x="6262" y="3982"/>
                      <a:pt x="6328" y="4000"/>
                      <a:pt x="6397" y="4000"/>
                    </a:cubicBezTo>
                    <a:cubicBezTo>
                      <a:pt x="6428" y="4000"/>
                      <a:pt x="6459" y="3996"/>
                      <a:pt x="6491" y="3989"/>
                    </a:cubicBezTo>
                    <a:cubicBezTo>
                      <a:pt x="6519" y="3979"/>
                      <a:pt x="6542" y="3970"/>
                      <a:pt x="6564" y="3947"/>
                    </a:cubicBezTo>
                    <a:cubicBezTo>
                      <a:pt x="6611" y="3900"/>
                      <a:pt x="6616" y="3840"/>
                      <a:pt x="6611" y="3779"/>
                    </a:cubicBezTo>
                    <a:cubicBezTo>
                      <a:pt x="6607" y="3747"/>
                      <a:pt x="6592" y="3710"/>
                      <a:pt x="6583" y="3677"/>
                    </a:cubicBezTo>
                    <a:cubicBezTo>
                      <a:pt x="6579" y="3663"/>
                      <a:pt x="6570" y="3654"/>
                      <a:pt x="6560" y="3644"/>
                    </a:cubicBezTo>
                    <a:cubicBezTo>
                      <a:pt x="6547" y="3631"/>
                      <a:pt x="6532" y="3612"/>
                      <a:pt x="6523" y="3593"/>
                    </a:cubicBezTo>
                    <a:cubicBezTo>
                      <a:pt x="6486" y="3528"/>
                      <a:pt x="6448" y="3464"/>
                      <a:pt x="6412" y="3398"/>
                    </a:cubicBezTo>
                    <a:cubicBezTo>
                      <a:pt x="6360" y="3314"/>
                      <a:pt x="6304" y="3230"/>
                      <a:pt x="6240" y="3157"/>
                    </a:cubicBezTo>
                    <a:cubicBezTo>
                      <a:pt x="6180" y="3087"/>
                      <a:pt x="6109" y="3031"/>
                      <a:pt x="6034" y="2979"/>
                    </a:cubicBezTo>
                    <a:cubicBezTo>
                      <a:pt x="5965" y="2934"/>
                      <a:pt x="5895" y="2887"/>
                      <a:pt x="5821" y="2840"/>
                    </a:cubicBezTo>
                    <a:cubicBezTo>
                      <a:pt x="5705" y="2771"/>
                      <a:pt x="5598" y="2687"/>
                      <a:pt x="5491" y="2595"/>
                    </a:cubicBezTo>
                    <a:cubicBezTo>
                      <a:pt x="5431" y="2539"/>
                      <a:pt x="5371" y="2477"/>
                      <a:pt x="5305" y="2422"/>
                    </a:cubicBezTo>
                    <a:cubicBezTo>
                      <a:pt x="5277" y="2394"/>
                      <a:pt x="5249" y="2361"/>
                      <a:pt x="5221" y="2333"/>
                    </a:cubicBezTo>
                    <a:cubicBezTo>
                      <a:pt x="5133" y="2236"/>
                      <a:pt x="5036" y="2143"/>
                      <a:pt x="4947" y="2046"/>
                    </a:cubicBezTo>
                    <a:cubicBezTo>
                      <a:pt x="4905" y="1999"/>
                      <a:pt x="4859" y="1953"/>
                      <a:pt x="4817" y="1906"/>
                    </a:cubicBezTo>
                    <a:cubicBezTo>
                      <a:pt x="4757" y="1836"/>
                      <a:pt x="4696" y="1771"/>
                      <a:pt x="4631" y="1706"/>
                    </a:cubicBezTo>
                    <a:cubicBezTo>
                      <a:pt x="4491" y="1563"/>
                      <a:pt x="4348" y="1417"/>
                      <a:pt x="4194" y="1288"/>
                    </a:cubicBezTo>
                    <a:cubicBezTo>
                      <a:pt x="4143" y="1246"/>
                      <a:pt x="4092" y="1200"/>
                      <a:pt x="4041" y="1158"/>
                    </a:cubicBezTo>
                    <a:cubicBezTo>
                      <a:pt x="3929" y="1074"/>
                      <a:pt x="3818" y="995"/>
                      <a:pt x="3702" y="921"/>
                    </a:cubicBezTo>
                    <a:cubicBezTo>
                      <a:pt x="3534" y="809"/>
                      <a:pt x="3362" y="716"/>
                      <a:pt x="3176" y="636"/>
                    </a:cubicBezTo>
                    <a:cubicBezTo>
                      <a:pt x="3045" y="586"/>
                      <a:pt x="2910" y="539"/>
                      <a:pt x="2771" y="493"/>
                    </a:cubicBezTo>
                    <a:cubicBezTo>
                      <a:pt x="2534" y="419"/>
                      <a:pt x="2297" y="344"/>
                      <a:pt x="2065" y="265"/>
                    </a:cubicBezTo>
                    <a:cubicBezTo>
                      <a:pt x="1870" y="200"/>
                      <a:pt x="1674" y="134"/>
                      <a:pt x="1475" y="79"/>
                    </a:cubicBezTo>
                    <a:cubicBezTo>
                      <a:pt x="1354" y="46"/>
                      <a:pt x="1232" y="18"/>
                      <a:pt x="1108" y="5"/>
                    </a:cubicBezTo>
                    <a:cubicBezTo>
                      <a:pt x="1072" y="2"/>
                      <a:pt x="1037" y="0"/>
                      <a:pt x="10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6" name="Google Shape;926;p22"/>
              <p:cNvSpPr/>
              <p:nvPr/>
            </p:nvSpPr>
            <p:spPr>
              <a:xfrm>
                <a:off x="1036941" y="4321303"/>
                <a:ext cx="228099" cy="289239"/>
              </a:xfrm>
              <a:custGeom>
                <a:rect b="b" l="l" r="r" t="t"/>
                <a:pathLst>
                  <a:path extrusionOk="0" h="6079" w="4794">
                    <a:moveTo>
                      <a:pt x="3289" y="1"/>
                    </a:moveTo>
                    <a:cubicBezTo>
                      <a:pt x="3216" y="1"/>
                      <a:pt x="3144" y="4"/>
                      <a:pt x="3073" y="10"/>
                    </a:cubicBezTo>
                    <a:cubicBezTo>
                      <a:pt x="2877" y="25"/>
                      <a:pt x="2701" y="75"/>
                      <a:pt x="2538" y="164"/>
                    </a:cubicBezTo>
                    <a:cubicBezTo>
                      <a:pt x="2371" y="253"/>
                      <a:pt x="2223" y="354"/>
                      <a:pt x="2079" y="471"/>
                    </a:cubicBezTo>
                    <a:cubicBezTo>
                      <a:pt x="1864" y="639"/>
                      <a:pt x="1669" y="824"/>
                      <a:pt x="1506" y="1029"/>
                    </a:cubicBezTo>
                    <a:cubicBezTo>
                      <a:pt x="1414" y="1150"/>
                      <a:pt x="1326" y="1270"/>
                      <a:pt x="1246" y="1396"/>
                    </a:cubicBezTo>
                    <a:cubicBezTo>
                      <a:pt x="1180" y="1498"/>
                      <a:pt x="1120" y="1605"/>
                      <a:pt x="1060" y="1716"/>
                    </a:cubicBezTo>
                    <a:cubicBezTo>
                      <a:pt x="1009" y="1810"/>
                      <a:pt x="957" y="1903"/>
                      <a:pt x="912" y="2000"/>
                    </a:cubicBezTo>
                    <a:cubicBezTo>
                      <a:pt x="869" y="2079"/>
                      <a:pt x="832" y="2158"/>
                      <a:pt x="796" y="2242"/>
                    </a:cubicBezTo>
                    <a:cubicBezTo>
                      <a:pt x="753" y="2321"/>
                      <a:pt x="716" y="2405"/>
                      <a:pt x="678" y="2484"/>
                    </a:cubicBezTo>
                    <a:cubicBezTo>
                      <a:pt x="665" y="2512"/>
                      <a:pt x="656" y="2535"/>
                      <a:pt x="642" y="2563"/>
                    </a:cubicBezTo>
                    <a:cubicBezTo>
                      <a:pt x="614" y="2619"/>
                      <a:pt x="590" y="2675"/>
                      <a:pt x="562" y="2731"/>
                    </a:cubicBezTo>
                    <a:cubicBezTo>
                      <a:pt x="534" y="2791"/>
                      <a:pt x="511" y="2851"/>
                      <a:pt x="483" y="2911"/>
                    </a:cubicBezTo>
                    <a:cubicBezTo>
                      <a:pt x="470" y="2939"/>
                      <a:pt x="455" y="2967"/>
                      <a:pt x="446" y="2995"/>
                    </a:cubicBezTo>
                    <a:cubicBezTo>
                      <a:pt x="427" y="3032"/>
                      <a:pt x="410" y="3070"/>
                      <a:pt x="395" y="3106"/>
                    </a:cubicBezTo>
                    <a:cubicBezTo>
                      <a:pt x="377" y="3143"/>
                      <a:pt x="363" y="3181"/>
                      <a:pt x="344" y="3218"/>
                    </a:cubicBezTo>
                    <a:cubicBezTo>
                      <a:pt x="326" y="3269"/>
                      <a:pt x="302" y="3321"/>
                      <a:pt x="283" y="3372"/>
                    </a:cubicBezTo>
                    <a:cubicBezTo>
                      <a:pt x="204" y="3576"/>
                      <a:pt x="135" y="3780"/>
                      <a:pt x="84" y="3995"/>
                    </a:cubicBezTo>
                    <a:lnTo>
                      <a:pt x="42" y="4162"/>
                    </a:lnTo>
                    <a:cubicBezTo>
                      <a:pt x="28" y="4241"/>
                      <a:pt x="15" y="4320"/>
                      <a:pt x="5" y="4398"/>
                    </a:cubicBezTo>
                    <a:cubicBezTo>
                      <a:pt x="0" y="4445"/>
                      <a:pt x="0" y="4497"/>
                      <a:pt x="0" y="4548"/>
                    </a:cubicBezTo>
                    <a:cubicBezTo>
                      <a:pt x="0" y="4589"/>
                      <a:pt x="5" y="4636"/>
                      <a:pt x="28" y="4683"/>
                    </a:cubicBezTo>
                    <a:cubicBezTo>
                      <a:pt x="52" y="4739"/>
                      <a:pt x="108" y="4774"/>
                      <a:pt x="173" y="4774"/>
                    </a:cubicBezTo>
                    <a:cubicBezTo>
                      <a:pt x="183" y="4774"/>
                      <a:pt x="193" y="4773"/>
                      <a:pt x="204" y="4771"/>
                    </a:cubicBezTo>
                    <a:cubicBezTo>
                      <a:pt x="232" y="4767"/>
                      <a:pt x="256" y="4757"/>
                      <a:pt x="279" y="4743"/>
                    </a:cubicBezTo>
                    <a:cubicBezTo>
                      <a:pt x="330" y="4711"/>
                      <a:pt x="372" y="4673"/>
                      <a:pt x="405" y="4627"/>
                    </a:cubicBezTo>
                    <a:cubicBezTo>
                      <a:pt x="437" y="4585"/>
                      <a:pt x="465" y="4538"/>
                      <a:pt x="498" y="4497"/>
                    </a:cubicBezTo>
                    <a:cubicBezTo>
                      <a:pt x="590" y="4343"/>
                      <a:pt x="688" y="4194"/>
                      <a:pt x="758" y="4031"/>
                    </a:cubicBezTo>
                    <a:cubicBezTo>
                      <a:pt x="777" y="3986"/>
                      <a:pt x="800" y="3939"/>
                      <a:pt x="818" y="3892"/>
                    </a:cubicBezTo>
                    <a:cubicBezTo>
                      <a:pt x="846" y="3818"/>
                      <a:pt x="869" y="3744"/>
                      <a:pt x="897" y="3673"/>
                    </a:cubicBezTo>
                    <a:cubicBezTo>
                      <a:pt x="953" y="3534"/>
                      <a:pt x="995" y="3400"/>
                      <a:pt x="1047" y="3265"/>
                    </a:cubicBezTo>
                    <a:cubicBezTo>
                      <a:pt x="1107" y="3106"/>
                      <a:pt x="1158" y="2944"/>
                      <a:pt x="1223" y="2791"/>
                    </a:cubicBezTo>
                    <a:cubicBezTo>
                      <a:pt x="1251" y="2725"/>
                      <a:pt x="1279" y="2656"/>
                      <a:pt x="1307" y="2591"/>
                    </a:cubicBezTo>
                    <a:cubicBezTo>
                      <a:pt x="1339" y="2525"/>
                      <a:pt x="1367" y="2456"/>
                      <a:pt x="1395" y="2390"/>
                    </a:cubicBezTo>
                    <a:cubicBezTo>
                      <a:pt x="1423" y="2321"/>
                      <a:pt x="1450" y="2256"/>
                      <a:pt x="1478" y="2186"/>
                    </a:cubicBezTo>
                    <a:cubicBezTo>
                      <a:pt x="1502" y="2130"/>
                      <a:pt x="1525" y="2074"/>
                      <a:pt x="1549" y="2019"/>
                    </a:cubicBezTo>
                    <a:cubicBezTo>
                      <a:pt x="1549" y="2010"/>
                      <a:pt x="1553" y="2005"/>
                      <a:pt x="1553" y="2000"/>
                    </a:cubicBezTo>
                    <a:cubicBezTo>
                      <a:pt x="1581" y="1935"/>
                      <a:pt x="1604" y="1870"/>
                      <a:pt x="1632" y="1804"/>
                    </a:cubicBezTo>
                    <a:cubicBezTo>
                      <a:pt x="1646" y="1768"/>
                      <a:pt x="1665" y="1731"/>
                      <a:pt x="1678" y="1698"/>
                    </a:cubicBezTo>
                    <a:cubicBezTo>
                      <a:pt x="1725" y="1609"/>
                      <a:pt x="1776" y="1521"/>
                      <a:pt x="1832" y="1437"/>
                    </a:cubicBezTo>
                    <a:cubicBezTo>
                      <a:pt x="1883" y="1373"/>
                      <a:pt x="1929" y="1308"/>
                      <a:pt x="1989" y="1247"/>
                    </a:cubicBezTo>
                    <a:cubicBezTo>
                      <a:pt x="2041" y="1196"/>
                      <a:pt x="2096" y="1150"/>
                      <a:pt x="2167" y="1117"/>
                    </a:cubicBezTo>
                    <a:cubicBezTo>
                      <a:pt x="2199" y="1103"/>
                      <a:pt x="2236" y="1089"/>
                      <a:pt x="2278" y="1089"/>
                    </a:cubicBezTo>
                    <a:cubicBezTo>
                      <a:pt x="2311" y="1089"/>
                      <a:pt x="2324" y="1098"/>
                      <a:pt x="2339" y="1126"/>
                    </a:cubicBezTo>
                    <a:cubicBezTo>
                      <a:pt x="2343" y="1135"/>
                      <a:pt x="2343" y="1145"/>
                      <a:pt x="2348" y="1154"/>
                    </a:cubicBezTo>
                    <a:cubicBezTo>
                      <a:pt x="2352" y="1191"/>
                      <a:pt x="2358" y="1224"/>
                      <a:pt x="2352" y="1257"/>
                    </a:cubicBezTo>
                    <a:cubicBezTo>
                      <a:pt x="2352" y="1386"/>
                      <a:pt x="2339" y="1512"/>
                      <a:pt x="2320" y="1633"/>
                    </a:cubicBezTo>
                    <a:cubicBezTo>
                      <a:pt x="2311" y="1693"/>
                      <a:pt x="2296" y="1754"/>
                      <a:pt x="2287" y="1810"/>
                    </a:cubicBezTo>
                    <a:cubicBezTo>
                      <a:pt x="2274" y="1875"/>
                      <a:pt x="2259" y="1939"/>
                      <a:pt x="2240" y="2005"/>
                    </a:cubicBezTo>
                    <a:cubicBezTo>
                      <a:pt x="2223" y="2079"/>
                      <a:pt x="2199" y="2154"/>
                      <a:pt x="2176" y="2233"/>
                    </a:cubicBezTo>
                    <a:cubicBezTo>
                      <a:pt x="2176" y="2237"/>
                      <a:pt x="2176" y="2242"/>
                      <a:pt x="2171" y="2246"/>
                    </a:cubicBezTo>
                    <a:cubicBezTo>
                      <a:pt x="2152" y="2317"/>
                      <a:pt x="2134" y="2381"/>
                      <a:pt x="2115" y="2452"/>
                    </a:cubicBezTo>
                    <a:cubicBezTo>
                      <a:pt x="2107" y="2497"/>
                      <a:pt x="2092" y="2544"/>
                      <a:pt x="2079" y="2591"/>
                    </a:cubicBezTo>
                    <a:cubicBezTo>
                      <a:pt x="2073" y="2623"/>
                      <a:pt x="2064" y="2656"/>
                      <a:pt x="2055" y="2688"/>
                    </a:cubicBezTo>
                    <a:cubicBezTo>
                      <a:pt x="2045" y="2731"/>
                      <a:pt x="2036" y="2772"/>
                      <a:pt x="2027" y="2814"/>
                    </a:cubicBezTo>
                    <a:cubicBezTo>
                      <a:pt x="2017" y="2851"/>
                      <a:pt x="2008" y="2888"/>
                      <a:pt x="1999" y="2930"/>
                    </a:cubicBezTo>
                    <a:cubicBezTo>
                      <a:pt x="1985" y="2986"/>
                      <a:pt x="1972" y="3042"/>
                      <a:pt x="1953" y="3098"/>
                    </a:cubicBezTo>
                    <a:cubicBezTo>
                      <a:pt x="1916" y="3227"/>
                      <a:pt x="1864" y="3353"/>
                      <a:pt x="1818" y="3484"/>
                    </a:cubicBezTo>
                    <a:cubicBezTo>
                      <a:pt x="1813" y="3488"/>
                      <a:pt x="1813" y="3488"/>
                      <a:pt x="1813" y="3493"/>
                    </a:cubicBezTo>
                    <a:cubicBezTo>
                      <a:pt x="1790" y="3544"/>
                      <a:pt x="1766" y="3595"/>
                      <a:pt x="1748" y="3645"/>
                    </a:cubicBezTo>
                    <a:cubicBezTo>
                      <a:pt x="1725" y="3697"/>
                      <a:pt x="1706" y="3752"/>
                      <a:pt x="1683" y="3804"/>
                    </a:cubicBezTo>
                    <a:cubicBezTo>
                      <a:pt x="1669" y="3836"/>
                      <a:pt x="1655" y="3869"/>
                      <a:pt x="1641" y="3902"/>
                    </a:cubicBezTo>
                    <a:cubicBezTo>
                      <a:pt x="1609" y="3976"/>
                      <a:pt x="1577" y="4050"/>
                      <a:pt x="1543" y="4125"/>
                    </a:cubicBezTo>
                    <a:cubicBezTo>
                      <a:pt x="1515" y="4199"/>
                      <a:pt x="1483" y="4269"/>
                      <a:pt x="1455" y="4343"/>
                    </a:cubicBezTo>
                    <a:cubicBezTo>
                      <a:pt x="1414" y="4450"/>
                      <a:pt x="1376" y="4557"/>
                      <a:pt x="1348" y="4668"/>
                    </a:cubicBezTo>
                    <a:cubicBezTo>
                      <a:pt x="1334" y="4729"/>
                      <a:pt x="1326" y="4795"/>
                      <a:pt x="1320" y="4859"/>
                    </a:cubicBezTo>
                    <a:cubicBezTo>
                      <a:pt x="1315" y="4915"/>
                      <a:pt x="1320" y="4975"/>
                      <a:pt x="1334" y="5031"/>
                    </a:cubicBezTo>
                    <a:cubicBezTo>
                      <a:pt x="1339" y="5059"/>
                      <a:pt x="1353" y="5082"/>
                      <a:pt x="1367" y="5106"/>
                    </a:cubicBezTo>
                    <a:cubicBezTo>
                      <a:pt x="1395" y="5138"/>
                      <a:pt x="1427" y="5157"/>
                      <a:pt x="1469" y="5162"/>
                    </a:cubicBezTo>
                    <a:cubicBezTo>
                      <a:pt x="1478" y="5163"/>
                      <a:pt x="1486" y="5163"/>
                      <a:pt x="1495" y="5163"/>
                    </a:cubicBezTo>
                    <a:cubicBezTo>
                      <a:pt x="1519" y="5163"/>
                      <a:pt x="1541" y="5159"/>
                      <a:pt x="1562" y="5152"/>
                    </a:cubicBezTo>
                    <a:cubicBezTo>
                      <a:pt x="1590" y="5143"/>
                      <a:pt x="1618" y="5129"/>
                      <a:pt x="1641" y="5115"/>
                    </a:cubicBezTo>
                    <a:cubicBezTo>
                      <a:pt x="1725" y="5068"/>
                      <a:pt x="1781" y="5003"/>
                      <a:pt x="1832" y="4928"/>
                    </a:cubicBezTo>
                    <a:cubicBezTo>
                      <a:pt x="1897" y="4827"/>
                      <a:pt x="1948" y="4720"/>
                      <a:pt x="2004" y="4613"/>
                    </a:cubicBezTo>
                    <a:cubicBezTo>
                      <a:pt x="2036" y="4544"/>
                      <a:pt x="2064" y="4473"/>
                      <a:pt x="2096" y="4409"/>
                    </a:cubicBezTo>
                    <a:cubicBezTo>
                      <a:pt x="2134" y="4338"/>
                      <a:pt x="2162" y="4269"/>
                      <a:pt x="2190" y="4199"/>
                    </a:cubicBezTo>
                    <a:cubicBezTo>
                      <a:pt x="2223" y="4125"/>
                      <a:pt x="2250" y="4041"/>
                      <a:pt x="2278" y="3962"/>
                    </a:cubicBezTo>
                    <a:cubicBezTo>
                      <a:pt x="2320" y="3846"/>
                      <a:pt x="2362" y="3725"/>
                      <a:pt x="2394" y="3604"/>
                    </a:cubicBezTo>
                    <a:cubicBezTo>
                      <a:pt x="2418" y="3529"/>
                      <a:pt x="2436" y="3460"/>
                      <a:pt x="2459" y="3385"/>
                    </a:cubicBezTo>
                    <a:lnTo>
                      <a:pt x="2459" y="3376"/>
                    </a:lnTo>
                    <a:cubicBezTo>
                      <a:pt x="2474" y="3330"/>
                      <a:pt x="2483" y="3278"/>
                      <a:pt x="2497" y="3233"/>
                    </a:cubicBezTo>
                    <a:cubicBezTo>
                      <a:pt x="2510" y="3177"/>
                      <a:pt x="2525" y="3125"/>
                      <a:pt x="2538" y="3074"/>
                    </a:cubicBezTo>
                    <a:cubicBezTo>
                      <a:pt x="2538" y="3070"/>
                      <a:pt x="2538" y="3065"/>
                      <a:pt x="2543" y="3060"/>
                    </a:cubicBezTo>
                    <a:cubicBezTo>
                      <a:pt x="2553" y="3014"/>
                      <a:pt x="2566" y="2963"/>
                      <a:pt x="2575" y="2916"/>
                    </a:cubicBezTo>
                    <a:cubicBezTo>
                      <a:pt x="2590" y="2874"/>
                      <a:pt x="2599" y="2828"/>
                      <a:pt x="2613" y="2786"/>
                    </a:cubicBezTo>
                    <a:cubicBezTo>
                      <a:pt x="2618" y="2758"/>
                      <a:pt x="2626" y="2725"/>
                      <a:pt x="2631" y="2697"/>
                    </a:cubicBezTo>
                    <a:cubicBezTo>
                      <a:pt x="2645" y="2637"/>
                      <a:pt x="2659" y="2577"/>
                      <a:pt x="2673" y="2516"/>
                    </a:cubicBezTo>
                    <a:cubicBezTo>
                      <a:pt x="2687" y="2456"/>
                      <a:pt x="2701" y="2390"/>
                      <a:pt x="2715" y="2330"/>
                    </a:cubicBezTo>
                    <a:cubicBezTo>
                      <a:pt x="2725" y="2302"/>
                      <a:pt x="2729" y="2270"/>
                      <a:pt x="2734" y="2242"/>
                    </a:cubicBezTo>
                    <a:cubicBezTo>
                      <a:pt x="2748" y="2201"/>
                      <a:pt x="2757" y="2154"/>
                      <a:pt x="2766" y="2107"/>
                    </a:cubicBezTo>
                    <a:cubicBezTo>
                      <a:pt x="2776" y="2070"/>
                      <a:pt x="2789" y="2028"/>
                      <a:pt x="2798" y="1986"/>
                    </a:cubicBezTo>
                    <a:cubicBezTo>
                      <a:pt x="2813" y="1926"/>
                      <a:pt x="2826" y="1860"/>
                      <a:pt x="2841" y="1796"/>
                    </a:cubicBezTo>
                    <a:cubicBezTo>
                      <a:pt x="2854" y="1735"/>
                      <a:pt x="2869" y="1675"/>
                      <a:pt x="2882" y="1615"/>
                    </a:cubicBezTo>
                    <a:cubicBezTo>
                      <a:pt x="2896" y="1545"/>
                      <a:pt x="2920" y="1480"/>
                      <a:pt x="2943" y="1414"/>
                    </a:cubicBezTo>
                    <a:cubicBezTo>
                      <a:pt x="2948" y="1396"/>
                      <a:pt x="2961" y="1373"/>
                      <a:pt x="2976" y="1354"/>
                    </a:cubicBezTo>
                    <a:cubicBezTo>
                      <a:pt x="3008" y="1302"/>
                      <a:pt x="3055" y="1261"/>
                      <a:pt x="3115" y="1229"/>
                    </a:cubicBezTo>
                    <a:cubicBezTo>
                      <a:pt x="3133" y="1219"/>
                      <a:pt x="3152" y="1210"/>
                      <a:pt x="3180" y="1210"/>
                    </a:cubicBezTo>
                    <a:cubicBezTo>
                      <a:pt x="3194" y="1210"/>
                      <a:pt x="3208" y="1214"/>
                      <a:pt x="3217" y="1229"/>
                    </a:cubicBezTo>
                    <a:cubicBezTo>
                      <a:pt x="3231" y="1238"/>
                      <a:pt x="3236" y="1257"/>
                      <a:pt x="3240" y="1270"/>
                    </a:cubicBezTo>
                    <a:cubicBezTo>
                      <a:pt x="3250" y="1298"/>
                      <a:pt x="3255" y="1326"/>
                      <a:pt x="3259" y="1354"/>
                    </a:cubicBezTo>
                    <a:cubicBezTo>
                      <a:pt x="3263" y="1405"/>
                      <a:pt x="3263" y="1461"/>
                      <a:pt x="3263" y="1512"/>
                    </a:cubicBezTo>
                    <a:cubicBezTo>
                      <a:pt x="3259" y="1693"/>
                      <a:pt x="3231" y="1875"/>
                      <a:pt x="3189" y="2051"/>
                    </a:cubicBezTo>
                    <a:cubicBezTo>
                      <a:pt x="3184" y="2083"/>
                      <a:pt x="3175" y="2117"/>
                      <a:pt x="3166" y="2149"/>
                    </a:cubicBezTo>
                    <a:cubicBezTo>
                      <a:pt x="3156" y="2195"/>
                      <a:pt x="3147" y="2237"/>
                      <a:pt x="3133" y="2284"/>
                    </a:cubicBezTo>
                    <a:cubicBezTo>
                      <a:pt x="3120" y="2340"/>
                      <a:pt x="3105" y="2390"/>
                      <a:pt x="3092" y="2446"/>
                    </a:cubicBezTo>
                    <a:cubicBezTo>
                      <a:pt x="3083" y="2479"/>
                      <a:pt x="3073" y="2512"/>
                      <a:pt x="3064" y="2544"/>
                    </a:cubicBezTo>
                    <a:cubicBezTo>
                      <a:pt x="3055" y="2581"/>
                      <a:pt x="3045" y="2619"/>
                      <a:pt x="3040" y="2656"/>
                    </a:cubicBezTo>
                    <a:cubicBezTo>
                      <a:pt x="3027" y="2697"/>
                      <a:pt x="3017" y="2744"/>
                      <a:pt x="3008" y="2791"/>
                    </a:cubicBezTo>
                    <a:cubicBezTo>
                      <a:pt x="2999" y="2828"/>
                      <a:pt x="2985" y="2864"/>
                      <a:pt x="2980" y="2902"/>
                    </a:cubicBezTo>
                    <a:cubicBezTo>
                      <a:pt x="2961" y="2986"/>
                      <a:pt x="2943" y="3065"/>
                      <a:pt x="2924" y="3143"/>
                    </a:cubicBezTo>
                    <a:cubicBezTo>
                      <a:pt x="2915" y="3205"/>
                      <a:pt x="2896" y="3265"/>
                      <a:pt x="2882" y="3330"/>
                    </a:cubicBezTo>
                    <a:cubicBezTo>
                      <a:pt x="2877" y="3362"/>
                      <a:pt x="2869" y="3394"/>
                      <a:pt x="2860" y="3428"/>
                    </a:cubicBezTo>
                    <a:cubicBezTo>
                      <a:pt x="2845" y="3488"/>
                      <a:pt x="2832" y="3548"/>
                      <a:pt x="2813" y="3609"/>
                    </a:cubicBezTo>
                    <a:cubicBezTo>
                      <a:pt x="2757" y="3785"/>
                      <a:pt x="2692" y="3958"/>
                      <a:pt x="2641" y="4134"/>
                    </a:cubicBezTo>
                    <a:cubicBezTo>
                      <a:pt x="2626" y="4190"/>
                      <a:pt x="2613" y="4250"/>
                      <a:pt x="2594" y="4306"/>
                    </a:cubicBezTo>
                    <a:lnTo>
                      <a:pt x="2594" y="4315"/>
                    </a:lnTo>
                    <a:cubicBezTo>
                      <a:pt x="2585" y="4353"/>
                      <a:pt x="2575" y="4390"/>
                      <a:pt x="2566" y="4432"/>
                    </a:cubicBezTo>
                    <a:cubicBezTo>
                      <a:pt x="2557" y="4482"/>
                      <a:pt x="2543" y="4538"/>
                      <a:pt x="2534" y="4594"/>
                    </a:cubicBezTo>
                    <a:cubicBezTo>
                      <a:pt x="2515" y="4668"/>
                      <a:pt x="2501" y="4743"/>
                      <a:pt x="2491" y="4822"/>
                    </a:cubicBezTo>
                    <a:cubicBezTo>
                      <a:pt x="2478" y="4924"/>
                      <a:pt x="2469" y="5031"/>
                      <a:pt x="2483" y="5143"/>
                    </a:cubicBezTo>
                    <a:cubicBezTo>
                      <a:pt x="2487" y="5189"/>
                      <a:pt x="2497" y="5231"/>
                      <a:pt x="2510" y="5278"/>
                    </a:cubicBezTo>
                    <a:cubicBezTo>
                      <a:pt x="2525" y="5310"/>
                      <a:pt x="2538" y="5338"/>
                      <a:pt x="2562" y="5361"/>
                    </a:cubicBezTo>
                    <a:cubicBezTo>
                      <a:pt x="2594" y="5394"/>
                      <a:pt x="2636" y="5413"/>
                      <a:pt x="2687" y="5413"/>
                    </a:cubicBezTo>
                    <a:cubicBezTo>
                      <a:pt x="2710" y="5413"/>
                      <a:pt x="2734" y="5413"/>
                      <a:pt x="2757" y="5403"/>
                    </a:cubicBezTo>
                    <a:cubicBezTo>
                      <a:pt x="2789" y="5394"/>
                      <a:pt x="2817" y="5380"/>
                      <a:pt x="2845" y="5361"/>
                    </a:cubicBezTo>
                    <a:cubicBezTo>
                      <a:pt x="2920" y="5314"/>
                      <a:pt x="2980" y="5254"/>
                      <a:pt x="3031" y="5189"/>
                    </a:cubicBezTo>
                    <a:cubicBezTo>
                      <a:pt x="3120" y="5082"/>
                      <a:pt x="3184" y="4962"/>
                      <a:pt x="3245" y="4840"/>
                    </a:cubicBezTo>
                    <a:cubicBezTo>
                      <a:pt x="3268" y="4795"/>
                      <a:pt x="3291" y="4748"/>
                      <a:pt x="3315" y="4696"/>
                    </a:cubicBezTo>
                    <a:cubicBezTo>
                      <a:pt x="3338" y="4641"/>
                      <a:pt x="3362" y="4585"/>
                      <a:pt x="3380" y="4525"/>
                    </a:cubicBezTo>
                    <a:cubicBezTo>
                      <a:pt x="3398" y="4482"/>
                      <a:pt x="3412" y="4436"/>
                      <a:pt x="3426" y="4390"/>
                    </a:cubicBezTo>
                    <a:cubicBezTo>
                      <a:pt x="3440" y="4334"/>
                      <a:pt x="3459" y="4282"/>
                      <a:pt x="3468" y="4227"/>
                    </a:cubicBezTo>
                    <a:cubicBezTo>
                      <a:pt x="3491" y="4147"/>
                      <a:pt x="3510" y="4064"/>
                      <a:pt x="3529" y="3980"/>
                    </a:cubicBezTo>
                    <a:cubicBezTo>
                      <a:pt x="3547" y="3906"/>
                      <a:pt x="3557" y="3832"/>
                      <a:pt x="3570" y="3752"/>
                    </a:cubicBezTo>
                    <a:cubicBezTo>
                      <a:pt x="3589" y="3604"/>
                      <a:pt x="3603" y="3450"/>
                      <a:pt x="3613" y="3297"/>
                    </a:cubicBezTo>
                    <a:cubicBezTo>
                      <a:pt x="3622" y="3130"/>
                      <a:pt x="3635" y="2958"/>
                      <a:pt x="3650" y="2786"/>
                    </a:cubicBezTo>
                    <a:cubicBezTo>
                      <a:pt x="3658" y="2665"/>
                      <a:pt x="3668" y="2544"/>
                      <a:pt x="3677" y="2424"/>
                    </a:cubicBezTo>
                    <a:cubicBezTo>
                      <a:pt x="3682" y="2362"/>
                      <a:pt x="3686" y="2298"/>
                      <a:pt x="3696" y="2237"/>
                    </a:cubicBezTo>
                    <a:cubicBezTo>
                      <a:pt x="3701" y="2167"/>
                      <a:pt x="3714" y="2102"/>
                      <a:pt x="3729" y="2038"/>
                    </a:cubicBezTo>
                    <a:cubicBezTo>
                      <a:pt x="3742" y="1967"/>
                      <a:pt x="3757" y="1898"/>
                      <a:pt x="3774" y="1828"/>
                    </a:cubicBezTo>
                    <a:cubicBezTo>
                      <a:pt x="3774" y="1819"/>
                      <a:pt x="3780" y="1804"/>
                      <a:pt x="3785" y="1796"/>
                    </a:cubicBezTo>
                    <a:cubicBezTo>
                      <a:pt x="3793" y="1735"/>
                      <a:pt x="3817" y="1684"/>
                      <a:pt x="3845" y="1628"/>
                    </a:cubicBezTo>
                    <a:cubicBezTo>
                      <a:pt x="3849" y="1615"/>
                      <a:pt x="3864" y="1600"/>
                      <a:pt x="3873" y="1591"/>
                    </a:cubicBezTo>
                    <a:cubicBezTo>
                      <a:pt x="3882" y="1581"/>
                      <a:pt x="3892" y="1572"/>
                      <a:pt x="3901" y="1568"/>
                    </a:cubicBezTo>
                    <a:cubicBezTo>
                      <a:pt x="3909" y="1565"/>
                      <a:pt x="3916" y="1563"/>
                      <a:pt x="3924" y="1563"/>
                    </a:cubicBezTo>
                    <a:cubicBezTo>
                      <a:pt x="3937" y="1563"/>
                      <a:pt x="3950" y="1568"/>
                      <a:pt x="3965" y="1577"/>
                    </a:cubicBezTo>
                    <a:cubicBezTo>
                      <a:pt x="3984" y="1591"/>
                      <a:pt x="3998" y="1609"/>
                      <a:pt x="4012" y="1628"/>
                    </a:cubicBezTo>
                    <a:cubicBezTo>
                      <a:pt x="4036" y="1665"/>
                      <a:pt x="4053" y="1703"/>
                      <a:pt x="4068" y="1744"/>
                    </a:cubicBezTo>
                    <a:cubicBezTo>
                      <a:pt x="4115" y="1860"/>
                      <a:pt x="4143" y="1982"/>
                      <a:pt x="4171" y="2098"/>
                    </a:cubicBezTo>
                    <a:cubicBezTo>
                      <a:pt x="4203" y="2237"/>
                      <a:pt x="4216" y="2377"/>
                      <a:pt x="4212" y="2512"/>
                    </a:cubicBezTo>
                    <a:cubicBezTo>
                      <a:pt x="4212" y="2679"/>
                      <a:pt x="4203" y="2842"/>
                      <a:pt x="4175" y="3004"/>
                    </a:cubicBezTo>
                    <a:cubicBezTo>
                      <a:pt x="4165" y="3070"/>
                      <a:pt x="4152" y="3130"/>
                      <a:pt x="4137" y="3195"/>
                    </a:cubicBezTo>
                    <a:cubicBezTo>
                      <a:pt x="4128" y="3237"/>
                      <a:pt x="4115" y="3278"/>
                      <a:pt x="4105" y="3325"/>
                    </a:cubicBezTo>
                    <a:cubicBezTo>
                      <a:pt x="4087" y="3404"/>
                      <a:pt x="4063" y="3484"/>
                      <a:pt x="4036" y="3562"/>
                    </a:cubicBezTo>
                    <a:cubicBezTo>
                      <a:pt x="4003" y="3669"/>
                      <a:pt x="3970" y="3776"/>
                      <a:pt x="3928" y="3879"/>
                    </a:cubicBezTo>
                    <a:cubicBezTo>
                      <a:pt x="3896" y="3958"/>
                      <a:pt x="3868" y="4041"/>
                      <a:pt x="3845" y="4125"/>
                    </a:cubicBezTo>
                    <a:cubicBezTo>
                      <a:pt x="3826" y="4203"/>
                      <a:pt x="3793" y="4282"/>
                      <a:pt x="3774" y="4362"/>
                    </a:cubicBezTo>
                    <a:cubicBezTo>
                      <a:pt x="3766" y="4404"/>
                      <a:pt x="3757" y="4445"/>
                      <a:pt x="3747" y="4482"/>
                    </a:cubicBezTo>
                    <a:cubicBezTo>
                      <a:pt x="3729" y="4557"/>
                      <a:pt x="3710" y="4632"/>
                      <a:pt x="3686" y="4705"/>
                    </a:cubicBezTo>
                    <a:cubicBezTo>
                      <a:pt x="3668" y="4761"/>
                      <a:pt x="3650" y="4812"/>
                      <a:pt x="3631" y="4873"/>
                    </a:cubicBezTo>
                    <a:cubicBezTo>
                      <a:pt x="3603" y="4966"/>
                      <a:pt x="3561" y="5068"/>
                      <a:pt x="3533" y="5171"/>
                    </a:cubicBezTo>
                    <a:cubicBezTo>
                      <a:pt x="3515" y="5241"/>
                      <a:pt x="3491" y="5310"/>
                      <a:pt x="3473" y="5375"/>
                    </a:cubicBezTo>
                    <a:cubicBezTo>
                      <a:pt x="3450" y="5458"/>
                      <a:pt x="3426" y="5542"/>
                      <a:pt x="3407" y="5626"/>
                    </a:cubicBezTo>
                    <a:cubicBezTo>
                      <a:pt x="3398" y="5677"/>
                      <a:pt x="3390" y="5728"/>
                      <a:pt x="3394" y="5780"/>
                    </a:cubicBezTo>
                    <a:cubicBezTo>
                      <a:pt x="3394" y="5868"/>
                      <a:pt x="3426" y="5952"/>
                      <a:pt x="3501" y="6026"/>
                    </a:cubicBezTo>
                    <a:cubicBezTo>
                      <a:pt x="3519" y="6044"/>
                      <a:pt x="3542" y="6059"/>
                      <a:pt x="3566" y="6068"/>
                    </a:cubicBezTo>
                    <a:cubicBezTo>
                      <a:pt x="3587" y="6075"/>
                      <a:pt x="3607" y="6078"/>
                      <a:pt x="3626" y="6078"/>
                    </a:cubicBezTo>
                    <a:cubicBezTo>
                      <a:pt x="3666" y="6078"/>
                      <a:pt x="3702" y="6065"/>
                      <a:pt x="3733" y="6050"/>
                    </a:cubicBezTo>
                    <a:cubicBezTo>
                      <a:pt x="3761" y="6035"/>
                      <a:pt x="3785" y="6012"/>
                      <a:pt x="3812" y="5994"/>
                    </a:cubicBezTo>
                    <a:cubicBezTo>
                      <a:pt x="3817" y="5984"/>
                      <a:pt x="3826" y="5975"/>
                      <a:pt x="3826" y="5966"/>
                    </a:cubicBezTo>
                    <a:cubicBezTo>
                      <a:pt x="3830" y="5947"/>
                      <a:pt x="3840" y="5933"/>
                      <a:pt x="3854" y="5919"/>
                    </a:cubicBezTo>
                    <a:cubicBezTo>
                      <a:pt x="3892" y="5872"/>
                      <a:pt x="3928" y="5821"/>
                      <a:pt x="3965" y="5771"/>
                    </a:cubicBezTo>
                    <a:cubicBezTo>
                      <a:pt x="4012" y="5700"/>
                      <a:pt x="4053" y="5631"/>
                      <a:pt x="4087" y="5557"/>
                    </a:cubicBezTo>
                    <a:cubicBezTo>
                      <a:pt x="4119" y="5486"/>
                      <a:pt x="4137" y="5413"/>
                      <a:pt x="4143" y="5338"/>
                    </a:cubicBezTo>
                    <a:cubicBezTo>
                      <a:pt x="4147" y="5269"/>
                      <a:pt x="4152" y="5198"/>
                      <a:pt x="4156" y="5129"/>
                    </a:cubicBezTo>
                    <a:cubicBezTo>
                      <a:pt x="4165" y="5012"/>
                      <a:pt x="4184" y="4901"/>
                      <a:pt x="4207" y="4789"/>
                    </a:cubicBezTo>
                    <a:cubicBezTo>
                      <a:pt x="4226" y="4724"/>
                      <a:pt x="4249" y="4655"/>
                      <a:pt x="4268" y="4589"/>
                    </a:cubicBezTo>
                    <a:cubicBezTo>
                      <a:pt x="4277" y="4557"/>
                      <a:pt x="4296" y="4525"/>
                      <a:pt x="4304" y="4497"/>
                    </a:cubicBezTo>
                    <a:cubicBezTo>
                      <a:pt x="4342" y="4394"/>
                      <a:pt x="4375" y="4287"/>
                      <a:pt x="4416" y="4190"/>
                    </a:cubicBezTo>
                    <a:cubicBezTo>
                      <a:pt x="4439" y="4139"/>
                      <a:pt x="4454" y="4087"/>
                      <a:pt x="4477" y="4041"/>
                    </a:cubicBezTo>
                    <a:cubicBezTo>
                      <a:pt x="4505" y="3971"/>
                      <a:pt x="4528" y="3902"/>
                      <a:pt x="4555" y="3832"/>
                    </a:cubicBezTo>
                    <a:cubicBezTo>
                      <a:pt x="4611" y="3673"/>
                      <a:pt x="4667" y="3516"/>
                      <a:pt x="4705" y="3353"/>
                    </a:cubicBezTo>
                    <a:cubicBezTo>
                      <a:pt x="4714" y="3297"/>
                      <a:pt x="4728" y="3241"/>
                      <a:pt x="4737" y="3190"/>
                    </a:cubicBezTo>
                    <a:cubicBezTo>
                      <a:pt x="4761" y="3079"/>
                      <a:pt x="4774" y="2963"/>
                      <a:pt x="4779" y="2851"/>
                    </a:cubicBezTo>
                    <a:cubicBezTo>
                      <a:pt x="4793" y="2684"/>
                      <a:pt x="4793" y="2516"/>
                      <a:pt x="4770" y="2349"/>
                    </a:cubicBezTo>
                    <a:cubicBezTo>
                      <a:pt x="4751" y="2228"/>
                      <a:pt x="4728" y="2107"/>
                      <a:pt x="4695" y="1986"/>
                    </a:cubicBezTo>
                    <a:cubicBezTo>
                      <a:pt x="4645" y="1777"/>
                      <a:pt x="4593" y="1568"/>
                      <a:pt x="4551" y="1358"/>
                    </a:cubicBezTo>
                    <a:cubicBezTo>
                      <a:pt x="4514" y="1186"/>
                      <a:pt x="4472" y="1010"/>
                      <a:pt x="4426" y="838"/>
                    </a:cubicBezTo>
                    <a:cubicBezTo>
                      <a:pt x="4398" y="736"/>
                      <a:pt x="4360" y="629"/>
                      <a:pt x="4314" y="531"/>
                    </a:cubicBezTo>
                    <a:cubicBezTo>
                      <a:pt x="4268" y="438"/>
                      <a:pt x="4212" y="354"/>
                      <a:pt x="4137" y="276"/>
                    </a:cubicBezTo>
                    <a:cubicBezTo>
                      <a:pt x="4049" y="187"/>
                      <a:pt x="3942" y="118"/>
                      <a:pt x="3812" y="71"/>
                    </a:cubicBezTo>
                    <a:cubicBezTo>
                      <a:pt x="3724" y="43"/>
                      <a:pt x="3635" y="29"/>
                      <a:pt x="3542" y="15"/>
                    </a:cubicBezTo>
                    <a:cubicBezTo>
                      <a:pt x="3458" y="5"/>
                      <a:pt x="3373" y="1"/>
                      <a:pt x="32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7" name="Google Shape;927;p22"/>
              <p:cNvSpPr/>
              <p:nvPr/>
            </p:nvSpPr>
            <p:spPr>
              <a:xfrm>
                <a:off x="903291" y="4068278"/>
                <a:ext cx="299135" cy="234332"/>
              </a:xfrm>
              <a:custGeom>
                <a:rect b="b" l="l" r="r" t="t"/>
                <a:pathLst>
                  <a:path extrusionOk="0" h="4925" w="6287">
                    <a:moveTo>
                      <a:pt x="1730" y="1"/>
                    </a:moveTo>
                    <a:cubicBezTo>
                      <a:pt x="1684" y="1"/>
                      <a:pt x="1633" y="1"/>
                      <a:pt x="1586" y="20"/>
                    </a:cubicBezTo>
                    <a:cubicBezTo>
                      <a:pt x="1522" y="48"/>
                      <a:pt x="1479" y="117"/>
                      <a:pt x="1489" y="192"/>
                    </a:cubicBezTo>
                    <a:cubicBezTo>
                      <a:pt x="1494" y="220"/>
                      <a:pt x="1503" y="248"/>
                      <a:pt x="1517" y="271"/>
                    </a:cubicBezTo>
                    <a:cubicBezTo>
                      <a:pt x="1545" y="322"/>
                      <a:pt x="1582" y="368"/>
                      <a:pt x="1629" y="406"/>
                    </a:cubicBezTo>
                    <a:cubicBezTo>
                      <a:pt x="1670" y="438"/>
                      <a:pt x="1717" y="471"/>
                      <a:pt x="1764" y="503"/>
                    </a:cubicBezTo>
                    <a:cubicBezTo>
                      <a:pt x="1912" y="606"/>
                      <a:pt x="2065" y="713"/>
                      <a:pt x="2228" y="791"/>
                    </a:cubicBezTo>
                    <a:cubicBezTo>
                      <a:pt x="2275" y="814"/>
                      <a:pt x="2326" y="842"/>
                      <a:pt x="2372" y="861"/>
                    </a:cubicBezTo>
                    <a:cubicBezTo>
                      <a:pt x="2446" y="898"/>
                      <a:pt x="2521" y="926"/>
                      <a:pt x="2595" y="958"/>
                    </a:cubicBezTo>
                    <a:cubicBezTo>
                      <a:pt x="2730" y="1020"/>
                      <a:pt x="2869" y="1070"/>
                      <a:pt x="3009" y="1131"/>
                    </a:cubicBezTo>
                    <a:cubicBezTo>
                      <a:pt x="3172" y="1196"/>
                      <a:pt x="3335" y="1261"/>
                      <a:pt x="3493" y="1335"/>
                    </a:cubicBezTo>
                    <a:cubicBezTo>
                      <a:pt x="3558" y="1368"/>
                      <a:pt x="3622" y="1400"/>
                      <a:pt x="3693" y="1432"/>
                    </a:cubicBezTo>
                    <a:cubicBezTo>
                      <a:pt x="3757" y="1466"/>
                      <a:pt x="3828" y="1498"/>
                      <a:pt x="3897" y="1531"/>
                    </a:cubicBezTo>
                    <a:cubicBezTo>
                      <a:pt x="3962" y="1563"/>
                      <a:pt x="4032" y="1595"/>
                      <a:pt x="4097" y="1628"/>
                    </a:cubicBezTo>
                    <a:cubicBezTo>
                      <a:pt x="4157" y="1651"/>
                      <a:pt x="4213" y="1679"/>
                      <a:pt x="4274" y="1707"/>
                    </a:cubicBezTo>
                    <a:cubicBezTo>
                      <a:pt x="4278" y="1707"/>
                      <a:pt x="4283" y="1711"/>
                      <a:pt x="4292" y="1717"/>
                    </a:cubicBezTo>
                    <a:cubicBezTo>
                      <a:pt x="4358" y="1745"/>
                      <a:pt x="4422" y="1777"/>
                      <a:pt x="4487" y="1805"/>
                    </a:cubicBezTo>
                    <a:cubicBezTo>
                      <a:pt x="4525" y="1823"/>
                      <a:pt x="4562" y="1842"/>
                      <a:pt x="4599" y="1861"/>
                    </a:cubicBezTo>
                    <a:cubicBezTo>
                      <a:pt x="4687" y="1912"/>
                      <a:pt x="4776" y="1968"/>
                      <a:pt x="4860" y="2028"/>
                    </a:cubicBezTo>
                    <a:cubicBezTo>
                      <a:pt x="4924" y="2080"/>
                      <a:pt x="4989" y="2135"/>
                      <a:pt x="5049" y="2196"/>
                    </a:cubicBezTo>
                    <a:cubicBezTo>
                      <a:pt x="5101" y="2251"/>
                      <a:pt x="5143" y="2312"/>
                      <a:pt x="5175" y="2381"/>
                    </a:cubicBezTo>
                    <a:cubicBezTo>
                      <a:pt x="5189" y="2419"/>
                      <a:pt x="5199" y="2456"/>
                      <a:pt x="5199" y="2498"/>
                    </a:cubicBezTo>
                    <a:cubicBezTo>
                      <a:pt x="5199" y="2530"/>
                      <a:pt x="5184" y="2544"/>
                      <a:pt x="5161" y="2554"/>
                    </a:cubicBezTo>
                    <a:cubicBezTo>
                      <a:pt x="5152" y="2558"/>
                      <a:pt x="5139" y="2558"/>
                      <a:pt x="5129" y="2563"/>
                    </a:cubicBezTo>
                    <a:cubicBezTo>
                      <a:pt x="5110" y="2565"/>
                      <a:pt x="5093" y="2566"/>
                      <a:pt x="5075" y="2566"/>
                    </a:cubicBezTo>
                    <a:cubicBezTo>
                      <a:pt x="5058" y="2566"/>
                      <a:pt x="5040" y="2565"/>
                      <a:pt x="5022" y="2563"/>
                    </a:cubicBezTo>
                    <a:cubicBezTo>
                      <a:pt x="4892" y="2554"/>
                      <a:pt x="4766" y="2530"/>
                      <a:pt x="4637" y="2502"/>
                    </a:cubicBezTo>
                    <a:cubicBezTo>
                      <a:pt x="4575" y="2492"/>
                      <a:pt x="4515" y="2474"/>
                      <a:pt x="4455" y="2460"/>
                    </a:cubicBezTo>
                    <a:cubicBezTo>
                      <a:pt x="4390" y="2447"/>
                      <a:pt x="4324" y="2428"/>
                      <a:pt x="4259" y="2404"/>
                    </a:cubicBezTo>
                    <a:cubicBezTo>
                      <a:pt x="4180" y="2381"/>
                      <a:pt x="4107" y="2353"/>
                      <a:pt x="4027" y="2325"/>
                    </a:cubicBezTo>
                    <a:cubicBezTo>
                      <a:pt x="4023" y="2325"/>
                      <a:pt x="4017" y="2321"/>
                      <a:pt x="4013" y="2321"/>
                    </a:cubicBezTo>
                    <a:cubicBezTo>
                      <a:pt x="3944" y="2297"/>
                      <a:pt x="3873" y="2275"/>
                      <a:pt x="3804" y="2251"/>
                    </a:cubicBezTo>
                    <a:cubicBezTo>
                      <a:pt x="3757" y="2237"/>
                      <a:pt x="3711" y="2223"/>
                      <a:pt x="3660" y="2204"/>
                    </a:cubicBezTo>
                    <a:cubicBezTo>
                      <a:pt x="3627" y="2196"/>
                      <a:pt x="3595" y="2186"/>
                      <a:pt x="3562" y="2177"/>
                    </a:cubicBezTo>
                    <a:cubicBezTo>
                      <a:pt x="3521" y="2168"/>
                      <a:pt x="3478" y="2153"/>
                      <a:pt x="3437" y="2140"/>
                    </a:cubicBezTo>
                    <a:cubicBezTo>
                      <a:pt x="3395" y="2130"/>
                      <a:pt x="3358" y="2116"/>
                      <a:pt x="3316" y="2107"/>
                    </a:cubicBezTo>
                    <a:cubicBezTo>
                      <a:pt x="3260" y="2088"/>
                      <a:pt x="3200" y="2069"/>
                      <a:pt x="3144" y="2052"/>
                    </a:cubicBezTo>
                    <a:cubicBezTo>
                      <a:pt x="3009" y="2005"/>
                      <a:pt x="2884" y="1945"/>
                      <a:pt x="2753" y="1889"/>
                    </a:cubicBezTo>
                    <a:cubicBezTo>
                      <a:pt x="2749" y="1889"/>
                      <a:pt x="2749" y="1884"/>
                      <a:pt x="2744" y="1884"/>
                    </a:cubicBezTo>
                    <a:cubicBezTo>
                      <a:pt x="2693" y="1861"/>
                      <a:pt x="2642" y="1833"/>
                      <a:pt x="2586" y="1810"/>
                    </a:cubicBezTo>
                    <a:cubicBezTo>
                      <a:pt x="2535" y="1782"/>
                      <a:pt x="2479" y="1763"/>
                      <a:pt x="2427" y="1735"/>
                    </a:cubicBezTo>
                    <a:cubicBezTo>
                      <a:pt x="2395" y="1717"/>
                      <a:pt x="2363" y="1702"/>
                      <a:pt x="2330" y="1689"/>
                    </a:cubicBezTo>
                    <a:cubicBezTo>
                      <a:pt x="2256" y="1651"/>
                      <a:pt x="2176" y="1614"/>
                      <a:pt x="2103" y="1577"/>
                    </a:cubicBezTo>
                    <a:cubicBezTo>
                      <a:pt x="2028" y="1540"/>
                      <a:pt x="1959" y="1507"/>
                      <a:pt x="1880" y="1475"/>
                    </a:cubicBezTo>
                    <a:cubicBezTo>
                      <a:pt x="1773" y="1428"/>
                      <a:pt x="1665" y="1382"/>
                      <a:pt x="1554" y="1349"/>
                    </a:cubicBezTo>
                    <a:cubicBezTo>
                      <a:pt x="1489" y="1331"/>
                      <a:pt x="1423" y="1316"/>
                      <a:pt x="1354" y="1307"/>
                    </a:cubicBezTo>
                    <a:cubicBezTo>
                      <a:pt x="1329" y="1303"/>
                      <a:pt x="1303" y="1301"/>
                      <a:pt x="1277" y="1301"/>
                    </a:cubicBezTo>
                    <a:cubicBezTo>
                      <a:pt x="1244" y="1301"/>
                      <a:pt x="1211" y="1305"/>
                      <a:pt x="1178" y="1312"/>
                    </a:cubicBezTo>
                    <a:cubicBezTo>
                      <a:pt x="1150" y="1316"/>
                      <a:pt x="1127" y="1326"/>
                      <a:pt x="1103" y="1340"/>
                    </a:cubicBezTo>
                    <a:cubicBezTo>
                      <a:pt x="1066" y="1363"/>
                      <a:pt x="1047" y="1396"/>
                      <a:pt x="1038" y="1438"/>
                    </a:cubicBezTo>
                    <a:cubicBezTo>
                      <a:pt x="1033" y="1475"/>
                      <a:pt x="1038" y="1503"/>
                      <a:pt x="1047" y="1535"/>
                    </a:cubicBezTo>
                    <a:cubicBezTo>
                      <a:pt x="1056" y="1563"/>
                      <a:pt x="1066" y="1591"/>
                      <a:pt x="1080" y="1614"/>
                    </a:cubicBezTo>
                    <a:cubicBezTo>
                      <a:pt x="1127" y="1698"/>
                      <a:pt x="1191" y="1763"/>
                      <a:pt x="1266" y="1814"/>
                    </a:cubicBezTo>
                    <a:cubicBezTo>
                      <a:pt x="1368" y="1889"/>
                      <a:pt x="1475" y="1945"/>
                      <a:pt x="1586" y="2005"/>
                    </a:cubicBezTo>
                    <a:cubicBezTo>
                      <a:pt x="1652" y="2046"/>
                      <a:pt x="1721" y="2080"/>
                      <a:pt x="1792" y="2116"/>
                    </a:cubicBezTo>
                    <a:cubicBezTo>
                      <a:pt x="1861" y="2153"/>
                      <a:pt x="1931" y="2186"/>
                      <a:pt x="2000" y="2219"/>
                    </a:cubicBezTo>
                    <a:cubicBezTo>
                      <a:pt x="2079" y="2256"/>
                      <a:pt x="2159" y="2288"/>
                      <a:pt x="2242" y="2321"/>
                    </a:cubicBezTo>
                    <a:cubicBezTo>
                      <a:pt x="2363" y="2372"/>
                      <a:pt x="2483" y="2419"/>
                      <a:pt x="2609" y="2460"/>
                    </a:cubicBezTo>
                    <a:cubicBezTo>
                      <a:pt x="2679" y="2488"/>
                      <a:pt x="2753" y="2511"/>
                      <a:pt x="2828" y="2535"/>
                    </a:cubicBezTo>
                    <a:cubicBezTo>
                      <a:pt x="2832" y="2539"/>
                      <a:pt x="2832" y="2539"/>
                      <a:pt x="2837" y="2539"/>
                    </a:cubicBezTo>
                    <a:cubicBezTo>
                      <a:pt x="2888" y="2554"/>
                      <a:pt x="2940" y="2572"/>
                      <a:pt x="2985" y="2586"/>
                    </a:cubicBezTo>
                    <a:cubicBezTo>
                      <a:pt x="3041" y="2604"/>
                      <a:pt x="3092" y="2618"/>
                      <a:pt x="3148" y="2637"/>
                    </a:cubicBezTo>
                    <a:cubicBezTo>
                      <a:pt x="3153" y="2637"/>
                      <a:pt x="3158" y="2642"/>
                      <a:pt x="3158" y="2642"/>
                    </a:cubicBezTo>
                    <a:cubicBezTo>
                      <a:pt x="3208" y="2655"/>
                      <a:pt x="3260" y="2670"/>
                      <a:pt x="3307" y="2683"/>
                    </a:cubicBezTo>
                    <a:cubicBezTo>
                      <a:pt x="3354" y="2698"/>
                      <a:pt x="3399" y="2715"/>
                      <a:pt x="3442" y="2730"/>
                    </a:cubicBezTo>
                    <a:cubicBezTo>
                      <a:pt x="3470" y="2734"/>
                      <a:pt x="3502" y="2743"/>
                      <a:pt x="3530" y="2753"/>
                    </a:cubicBezTo>
                    <a:cubicBezTo>
                      <a:pt x="3590" y="2771"/>
                      <a:pt x="3650" y="2786"/>
                      <a:pt x="3716" y="2805"/>
                    </a:cubicBezTo>
                    <a:cubicBezTo>
                      <a:pt x="3776" y="2823"/>
                      <a:pt x="3841" y="2842"/>
                      <a:pt x="3906" y="2861"/>
                    </a:cubicBezTo>
                    <a:cubicBezTo>
                      <a:pt x="3934" y="2869"/>
                      <a:pt x="3967" y="2878"/>
                      <a:pt x="3995" y="2883"/>
                    </a:cubicBezTo>
                    <a:cubicBezTo>
                      <a:pt x="4041" y="2897"/>
                      <a:pt x="4088" y="2911"/>
                      <a:pt x="4135" y="2925"/>
                    </a:cubicBezTo>
                    <a:cubicBezTo>
                      <a:pt x="4171" y="2939"/>
                      <a:pt x="4213" y="2953"/>
                      <a:pt x="4255" y="2962"/>
                    </a:cubicBezTo>
                    <a:cubicBezTo>
                      <a:pt x="4320" y="2981"/>
                      <a:pt x="4386" y="3000"/>
                      <a:pt x="4450" y="3018"/>
                    </a:cubicBezTo>
                    <a:cubicBezTo>
                      <a:pt x="4515" y="3037"/>
                      <a:pt x="4575" y="3056"/>
                      <a:pt x="4637" y="3069"/>
                    </a:cubicBezTo>
                    <a:cubicBezTo>
                      <a:pt x="4706" y="3088"/>
                      <a:pt x="4770" y="3116"/>
                      <a:pt x="4836" y="3144"/>
                    </a:cubicBezTo>
                    <a:cubicBezTo>
                      <a:pt x="4860" y="3153"/>
                      <a:pt x="4878" y="3162"/>
                      <a:pt x="4901" y="3176"/>
                    </a:cubicBezTo>
                    <a:cubicBezTo>
                      <a:pt x="4952" y="3218"/>
                      <a:pt x="4994" y="3264"/>
                      <a:pt x="5027" y="3329"/>
                    </a:cubicBezTo>
                    <a:cubicBezTo>
                      <a:pt x="5036" y="3348"/>
                      <a:pt x="5040" y="3367"/>
                      <a:pt x="5040" y="3390"/>
                    </a:cubicBezTo>
                    <a:cubicBezTo>
                      <a:pt x="5040" y="3408"/>
                      <a:pt x="5036" y="3423"/>
                      <a:pt x="5022" y="3432"/>
                    </a:cubicBezTo>
                    <a:cubicBezTo>
                      <a:pt x="5008" y="3441"/>
                      <a:pt x="4994" y="3451"/>
                      <a:pt x="4976" y="3451"/>
                    </a:cubicBezTo>
                    <a:cubicBezTo>
                      <a:pt x="4948" y="3460"/>
                      <a:pt x="4920" y="3460"/>
                      <a:pt x="4892" y="3464"/>
                    </a:cubicBezTo>
                    <a:cubicBezTo>
                      <a:pt x="4836" y="3464"/>
                      <a:pt x="4781" y="3464"/>
                      <a:pt x="4729" y="3460"/>
                    </a:cubicBezTo>
                    <a:cubicBezTo>
                      <a:pt x="4538" y="3441"/>
                      <a:pt x="4352" y="3404"/>
                      <a:pt x="4176" y="3353"/>
                    </a:cubicBezTo>
                    <a:cubicBezTo>
                      <a:pt x="4143" y="3344"/>
                      <a:pt x="4107" y="3335"/>
                      <a:pt x="4073" y="3325"/>
                    </a:cubicBezTo>
                    <a:cubicBezTo>
                      <a:pt x="4027" y="3311"/>
                      <a:pt x="3981" y="3297"/>
                      <a:pt x="3939" y="3283"/>
                    </a:cubicBezTo>
                    <a:cubicBezTo>
                      <a:pt x="3883" y="3264"/>
                      <a:pt x="3828" y="3245"/>
                      <a:pt x="3772" y="3232"/>
                    </a:cubicBezTo>
                    <a:cubicBezTo>
                      <a:pt x="3738" y="3218"/>
                      <a:pt x="3706" y="3209"/>
                      <a:pt x="3674" y="3200"/>
                    </a:cubicBezTo>
                    <a:cubicBezTo>
                      <a:pt x="3637" y="3185"/>
                      <a:pt x="3595" y="3176"/>
                      <a:pt x="3558" y="3162"/>
                    </a:cubicBezTo>
                    <a:cubicBezTo>
                      <a:pt x="3511" y="3148"/>
                      <a:pt x="3470" y="3139"/>
                      <a:pt x="3423" y="3125"/>
                    </a:cubicBezTo>
                    <a:cubicBezTo>
                      <a:pt x="3381" y="3112"/>
                      <a:pt x="3343" y="3101"/>
                      <a:pt x="3307" y="3088"/>
                    </a:cubicBezTo>
                    <a:cubicBezTo>
                      <a:pt x="3223" y="3065"/>
                      <a:pt x="3139" y="3046"/>
                      <a:pt x="3060" y="3022"/>
                    </a:cubicBezTo>
                    <a:cubicBezTo>
                      <a:pt x="2995" y="3004"/>
                      <a:pt x="2935" y="2985"/>
                      <a:pt x="2869" y="2966"/>
                    </a:cubicBezTo>
                    <a:cubicBezTo>
                      <a:pt x="2837" y="2958"/>
                      <a:pt x="2805" y="2949"/>
                      <a:pt x="2772" y="2939"/>
                    </a:cubicBezTo>
                    <a:cubicBezTo>
                      <a:pt x="2712" y="2921"/>
                      <a:pt x="2646" y="2902"/>
                      <a:pt x="2586" y="2878"/>
                    </a:cubicBezTo>
                    <a:cubicBezTo>
                      <a:pt x="2405" y="2814"/>
                      <a:pt x="2232" y="2739"/>
                      <a:pt x="2051" y="2679"/>
                    </a:cubicBezTo>
                    <a:cubicBezTo>
                      <a:pt x="1991" y="2660"/>
                      <a:pt x="1935" y="2637"/>
                      <a:pt x="1880" y="2618"/>
                    </a:cubicBezTo>
                    <a:lnTo>
                      <a:pt x="1870" y="2618"/>
                    </a:lnTo>
                    <a:cubicBezTo>
                      <a:pt x="1828" y="2604"/>
                      <a:pt x="1792" y="2595"/>
                      <a:pt x="1749" y="2582"/>
                    </a:cubicBezTo>
                    <a:lnTo>
                      <a:pt x="1582" y="2539"/>
                    </a:lnTo>
                    <a:cubicBezTo>
                      <a:pt x="1507" y="2520"/>
                      <a:pt x="1429" y="2502"/>
                      <a:pt x="1350" y="2483"/>
                    </a:cubicBezTo>
                    <a:cubicBezTo>
                      <a:pt x="1257" y="2467"/>
                      <a:pt x="1160" y="2455"/>
                      <a:pt x="1063" y="2455"/>
                    </a:cubicBezTo>
                    <a:cubicBezTo>
                      <a:pt x="1049" y="2455"/>
                      <a:pt x="1034" y="2455"/>
                      <a:pt x="1019" y="2456"/>
                    </a:cubicBezTo>
                    <a:cubicBezTo>
                      <a:pt x="973" y="2460"/>
                      <a:pt x="927" y="2464"/>
                      <a:pt x="880" y="2479"/>
                    </a:cubicBezTo>
                    <a:cubicBezTo>
                      <a:pt x="848" y="2488"/>
                      <a:pt x="815" y="2502"/>
                      <a:pt x="792" y="2526"/>
                    </a:cubicBezTo>
                    <a:cubicBezTo>
                      <a:pt x="754" y="2554"/>
                      <a:pt x="736" y="2595"/>
                      <a:pt x="732" y="2642"/>
                    </a:cubicBezTo>
                    <a:cubicBezTo>
                      <a:pt x="732" y="2665"/>
                      <a:pt x="732" y="2693"/>
                      <a:pt x="741" y="2711"/>
                    </a:cubicBezTo>
                    <a:cubicBezTo>
                      <a:pt x="749" y="2749"/>
                      <a:pt x="764" y="2777"/>
                      <a:pt x="777" y="2805"/>
                    </a:cubicBezTo>
                    <a:cubicBezTo>
                      <a:pt x="824" y="2883"/>
                      <a:pt x="884" y="2949"/>
                      <a:pt x="949" y="3004"/>
                    </a:cubicBezTo>
                    <a:cubicBezTo>
                      <a:pt x="1056" y="3097"/>
                      <a:pt x="1178" y="3172"/>
                      <a:pt x="1298" y="3236"/>
                    </a:cubicBezTo>
                    <a:cubicBezTo>
                      <a:pt x="1350" y="3264"/>
                      <a:pt x="1395" y="3292"/>
                      <a:pt x="1447" y="3316"/>
                    </a:cubicBezTo>
                    <a:cubicBezTo>
                      <a:pt x="1503" y="3344"/>
                      <a:pt x="1563" y="3367"/>
                      <a:pt x="1619" y="3395"/>
                    </a:cubicBezTo>
                    <a:cubicBezTo>
                      <a:pt x="1665" y="3418"/>
                      <a:pt x="1712" y="3432"/>
                      <a:pt x="1764" y="3446"/>
                    </a:cubicBezTo>
                    <a:cubicBezTo>
                      <a:pt x="1814" y="3464"/>
                      <a:pt x="1870" y="3483"/>
                      <a:pt x="1921" y="3502"/>
                    </a:cubicBezTo>
                    <a:cubicBezTo>
                      <a:pt x="2005" y="3530"/>
                      <a:pt x="2093" y="3552"/>
                      <a:pt x="2176" y="3576"/>
                    </a:cubicBezTo>
                    <a:cubicBezTo>
                      <a:pt x="2251" y="3595"/>
                      <a:pt x="2330" y="3614"/>
                      <a:pt x="2405" y="3627"/>
                    </a:cubicBezTo>
                    <a:cubicBezTo>
                      <a:pt x="2562" y="3659"/>
                      <a:pt x="2716" y="3678"/>
                      <a:pt x="2874" y="3702"/>
                    </a:cubicBezTo>
                    <a:cubicBezTo>
                      <a:pt x="3051" y="3725"/>
                      <a:pt x="3223" y="3743"/>
                      <a:pt x="3399" y="3766"/>
                    </a:cubicBezTo>
                    <a:cubicBezTo>
                      <a:pt x="3525" y="3785"/>
                      <a:pt x="3650" y="3799"/>
                      <a:pt x="3772" y="3818"/>
                    </a:cubicBezTo>
                    <a:cubicBezTo>
                      <a:pt x="3837" y="3827"/>
                      <a:pt x="3901" y="3837"/>
                      <a:pt x="3967" y="3846"/>
                    </a:cubicBezTo>
                    <a:cubicBezTo>
                      <a:pt x="4036" y="3859"/>
                      <a:pt x="4101" y="3874"/>
                      <a:pt x="4171" y="3893"/>
                    </a:cubicBezTo>
                    <a:cubicBezTo>
                      <a:pt x="4241" y="3910"/>
                      <a:pt x="4311" y="3929"/>
                      <a:pt x="4386" y="3953"/>
                    </a:cubicBezTo>
                    <a:cubicBezTo>
                      <a:pt x="4394" y="3957"/>
                      <a:pt x="4403" y="3957"/>
                      <a:pt x="4413" y="3962"/>
                    </a:cubicBezTo>
                    <a:cubicBezTo>
                      <a:pt x="4474" y="3976"/>
                      <a:pt x="4529" y="4004"/>
                      <a:pt x="4585" y="4036"/>
                    </a:cubicBezTo>
                    <a:cubicBezTo>
                      <a:pt x="4599" y="4041"/>
                      <a:pt x="4613" y="4054"/>
                      <a:pt x="4622" y="4064"/>
                    </a:cubicBezTo>
                    <a:cubicBezTo>
                      <a:pt x="4631" y="4073"/>
                      <a:pt x="4641" y="4082"/>
                      <a:pt x="4646" y="4097"/>
                    </a:cubicBezTo>
                    <a:cubicBezTo>
                      <a:pt x="4654" y="4120"/>
                      <a:pt x="4650" y="4138"/>
                      <a:pt x="4631" y="4157"/>
                    </a:cubicBezTo>
                    <a:cubicBezTo>
                      <a:pt x="4618" y="4176"/>
                      <a:pt x="4599" y="4189"/>
                      <a:pt x="4581" y="4199"/>
                    </a:cubicBezTo>
                    <a:cubicBezTo>
                      <a:pt x="4538" y="4222"/>
                      <a:pt x="4497" y="4241"/>
                      <a:pt x="4455" y="4255"/>
                    </a:cubicBezTo>
                    <a:cubicBezTo>
                      <a:pt x="4334" y="4292"/>
                      <a:pt x="4213" y="4315"/>
                      <a:pt x="4088" y="4333"/>
                    </a:cubicBezTo>
                    <a:cubicBezTo>
                      <a:pt x="3989" y="4349"/>
                      <a:pt x="3890" y="4356"/>
                      <a:pt x="3792" y="4356"/>
                    </a:cubicBezTo>
                    <a:cubicBezTo>
                      <a:pt x="3748" y="4356"/>
                      <a:pt x="3704" y="4355"/>
                      <a:pt x="3660" y="4352"/>
                    </a:cubicBezTo>
                    <a:cubicBezTo>
                      <a:pt x="3487" y="4339"/>
                      <a:pt x="3320" y="4320"/>
                      <a:pt x="3153" y="4283"/>
                    </a:cubicBezTo>
                    <a:cubicBezTo>
                      <a:pt x="3088" y="4269"/>
                      <a:pt x="3028" y="4250"/>
                      <a:pt x="2963" y="4236"/>
                    </a:cubicBezTo>
                    <a:cubicBezTo>
                      <a:pt x="2916" y="4222"/>
                      <a:pt x="2874" y="4208"/>
                      <a:pt x="2832" y="4194"/>
                    </a:cubicBezTo>
                    <a:cubicBezTo>
                      <a:pt x="2749" y="4171"/>
                      <a:pt x="2665" y="4144"/>
                      <a:pt x="2586" y="4110"/>
                    </a:cubicBezTo>
                    <a:cubicBezTo>
                      <a:pt x="2479" y="4069"/>
                      <a:pt x="2372" y="4026"/>
                      <a:pt x="2266" y="3981"/>
                    </a:cubicBezTo>
                    <a:cubicBezTo>
                      <a:pt x="2186" y="3943"/>
                      <a:pt x="2103" y="3915"/>
                      <a:pt x="2015" y="3887"/>
                    </a:cubicBezTo>
                    <a:cubicBezTo>
                      <a:pt x="1935" y="3859"/>
                      <a:pt x="1856" y="3822"/>
                      <a:pt x="1773" y="3799"/>
                    </a:cubicBezTo>
                    <a:cubicBezTo>
                      <a:pt x="1730" y="3790"/>
                      <a:pt x="1689" y="3775"/>
                      <a:pt x="1652" y="3762"/>
                    </a:cubicBezTo>
                    <a:cubicBezTo>
                      <a:pt x="1573" y="3743"/>
                      <a:pt x="1498" y="3720"/>
                      <a:pt x="1423" y="3692"/>
                    </a:cubicBezTo>
                    <a:cubicBezTo>
                      <a:pt x="1368" y="3669"/>
                      <a:pt x="1317" y="3646"/>
                      <a:pt x="1252" y="3623"/>
                    </a:cubicBezTo>
                    <a:cubicBezTo>
                      <a:pt x="1154" y="3590"/>
                      <a:pt x="1056" y="3543"/>
                      <a:pt x="949" y="3511"/>
                    </a:cubicBezTo>
                    <a:cubicBezTo>
                      <a:pt x="880" y="3488"/>
                      <a:pt x="810" y="3460"/>
                      <a:pt x="741" y="3436"/>
                    </a:cubicBezTo>
                    <a:cubicBezTo>
                      <a:pt x="657" y="3404"/>
                      <a:pt x="573" y="3376"/>
                      <a:pt x="485" y="3353"/>
                    </a:cubicBezTo>
                    <a:cubicBezTo>
                      <a:pt x="434" y="3344"/>
                      <a:pt x="382" y="3329"/>
                      <a:pt x="327" y="3329"/>
                    </a:cubicBezTo>
                    <a:cubicBezTo>
                      <a:pt x="321" y="3329"/>
                      <a:pt x="315" y="3329"/>
                      <a:pt x="309" y="3329"/>
                    </a:cubicBezTo>
                    <a:cubicBezTo>
                      <a:pt x="227" y="3329"/>
                      <a:pt x="145" y="3357"/>
                      <a:pt x="76" y="3423"/>
                    </a:cubicBezTo>
                    <a:cubicBezTo>
                      <a:pt x="52" y="3441"/>
                      <a:pt x="39" y="3460"/>
                      <a:pt x="24" y="3488"/>
                    </a:cubicBezTo>
                    <a:cubicBezTo>
                      <a:pt x="1" y="3548"/>
                      <a:pt x="15" y="3604"/>
                      <a:pt x="39" y="3655"/>
                    </a:cubicBezTo>
                    <a:cubicBezTo>
                      <a:pt x="52" y="3683"/>
                      <a:pt x="76" y="3711"/>
                      <a:pt x="95" y="3734"/>
                    </a:cubicBezTo>
                    <a:cubicBezTo>
                      <a:pt x="99" y="3743"/>
                      <a:pt x="108" y="3753"/>
                      <a:pt x="118" y="3753"/>
                    </a:cubicBezTo>
                    <a:cubicBezTo>
                      <a:pt x="140" y="3758"/>
                      <a:pt x="155" y="3771"/>
                      <a:pt x="168" y="3781"/>
                    </a:cubicBezTo>
                    <a:cubicBezTo>
                      <a:pt x="215" y="3827"/>
                      <a:pt x="266" y="3865"/>
                      <a:pt x="318" y="3906"/>
                    </a:cubicBezTo>
                    <a:cubicBezTo>
                      <a:pt x="387" y="3957"/>
                      <a:pt x="457" y="4004"/>
                      <a:pt x="536" y="4041"/>
                    </a:cubicBezTo>
                    <a:cubicBezTo>
                      <a:pt x="606" y="4073"/>
                      <a:pt x="680" y="4097"/>
                      <a:pt x="754" y="4110"/>
                    </a:cubicBezTo>
                    <a:cubicBezTo>
                      <a:pt x="829" y="4120"/>
                      <a:pt x="899" y="4129"/>
                      <a:pt x="968" y="4134"/>
                    </a:cubicBezTo>
                    <a:cubicBezTo>
                      <a:pt x="1089" y="4148"/>
                      <a:pt x="1200" y="4176"/>
                      <a:pt x="1317" y="4208"/>
                    </a:cubicBezTo>
                    <a:cubicBezTo>
                      <a:pt x="1387" y="4232"/>
                      <a:pt x="1451" y="4255"/>
                      <a:pt x="1522" y="4283"/>
                    </a:cubicBezTo>
                    <a:cubicBezTo>
                      <a:pt x="1554" y="4292"/>
                      <a:pt x="1586" y="4311"/>
                      <a:pt x="1614" y="4324"/>
                    </a:cubicBezTo>
                    <a:cubicBezTo>
                      <a:pt x="1721" y="4367"/>
                      <a:pt x="1824" y="4408"/>
                      <a:pt x="1925" y="4455"/>
                    </a:cubicBezTo>
                    <a:cubicBezTo>
                      <a:pt x="1977" y="4478"/>
                      <a:pt x="2028" y="4496"/>
                      <a:pt x="2079" y="4520"/>
                    </a:cubicBezTo>
                    <a:cubicBezTo>
                      <a:pt x="2149" y="4556"/>
                      <a:pt x="2219" y="4584"/>
                      <a:pt x="2294" y="4612"/>
                    </a:cubicBezTo>
                    <a:cubicBezTo>
                      <a:pt x="2451" y="4682"/>
                      <a:pt x="2609" y="4747"/>
                      <a:pt x="2777" y="4794"/>
                    </a:cubicBezTo>
                    <a:lnTo>
                      <a:pt x="2944" y="4835"/>
                    </a:lnTo>
                    <a:cubicBezTo>
                      <a:pt x="3060" y="4863"/>
                      <a:pt x="3176" y="4882"/>
                      <a:pt x="3292" y="4901"/>
                    </a:cubicBezTo>
                    <a:cubicBezTo>
                      <a:pt x="3401" y="4916"/>
                      <a:pt x="3507" y="4925"/>
                      <a:pt x="3614" y="4925"/>
                    </a:cubicBezTo>
                    <a:cubicBezTo>
                      <a:pt x="3678" y="4925"/>
                      <a:pt x="3743" y="4922"/>
                      <a:pt x="3809" y="4915"/>
                    </a:cubicBezTo>
                    <a:cubicBezTo>
                      <a:pt x="3934" y="4906"/>
                      <a:pt x="4060" y="4891"/>
                      <a:pt x="4185" y="4869"/>
                    </a:cubicBezTo>
                    <a:cubicBezTo>
                      <a:pt x="4399" y="4831"/>
                      <a:pt x="4618" y="4790"/>
                      <a:pt x="4836" y="4757"/>
                    </a:cubicBezTo>
                    <a:cubicBezTo>
                      <a:pt x="5017" y="4734"/>
                      <a:pt x="5194" y="4701"/>
                      <a:pt x="5375" y="4663"/>
                    </a:cubicBezTo>
                    <a:cubicBezTo>
                      <a:pt x="5482" y="4640"/>
                      <a:pt x="5589" y="4612"/>
                      <a:pt x="5697" y="4571"/>
                    </a:cubicBezTo>
                    <a:cubicBezTo>
                      <a:pt x="5794" y="4534"/>
                      <a:pt x="5882" y="4478"/>
                      <a:pt x="5965" y="4408"/>
                    </a:cubicBezTo>
                    <a:cubicBezTo>
                      <a:pt x="6064" y="4324"/>
                      <a:pt x="6137" y="4222"/>
                      <a:pt x="6189" y="4097"/>
                    </a:cubicBezTo>
                    <a:cubicBezTo>
                      <a:pt x="6221" y="4009"/>
                      <a:pt x="6240" y="3920"/>
                      <a:pt x="6254" y="3827"/>
                    </a:cubicBezTo>
                    <a:cubicBezTo>
                      <a:pt x="6282" y="3674"/>
                      <a:pt x="6287" y="3515"/>
                      <a:pt x="6282" y="3363"/>
                    </a:cubicBezTo>
                    <a:cubicBezTo>
                      <a:pt x="6272" y="3162"/>
                      <a:pt x="6226" y="2981"/>
                      <a:pt x="6143" y="2814"/>
                    </a:cubicBezTo>
                    <a:cubicBezTo>
                      <a:pt x="6059" y="2642"/>
                      <a:pt x="5956" y="2483"/>
                      <a:pt x="5845" y="2335"/>
                    </a:cubicBezTo>
                    <a:cubicBezTo>
                      <a:pt x="5678" y="2107"/>
                      <a:pt x="5496" y="1902"/>
                      <a:pt x="5292" y="1726"/>
                    </a:cubicBezTo>
                    <a:cubicBezTo>
                      <a:pt x="5175" y="1623"/>
                      <a:pt x="5049" y="1531"/>
                      <a:pt x="4924" y="1447"/>
                    </a:cubicBezTo>
                    <a:cubicBezTo>
                      <a:pt x="4817" y="1372"/>
                      <a:pt x="4710" y="1303"/>
                      <a:pt x="4599" y="1237"/>
                    </a:cubicBezTo>
                    <a:cubicBezTo>
                      <a:pt x="4506" y="1181"/>
                      <a:pt x="4413" y="1126"/>
                      <a:pt x="4315" y="1070"/>
                    </a:cubicBezTo>
                    <a:cubicBezTo>
                      <a:pt x="4236" y="1024"/>
                      <a:pt x="4152" y="982"/>
                      <a:pt x="4073" y="936"/>
                    </a:cubicBezTo>
                    <a:cubicBezTo>
                      <a:pt x="3989" y="894"/>
                      <a:pt x="3906" y="852"/>
                      <a:pt x="3828" y="805"/>
                    </a:cubicBezTo>
                    <a:lnTo>
                      <a:pt x="3744" y="763"/>
                    </a:lnTo>
                    <a:cubicBezTo>
                      <a:pt x="3688" y="735"/>
                      <a:pt x="3632" y="707"/>
                      <a:pt x="3577" y="675"/>
                    </a:cubicBezTo>
                    <a:cubicBezTo>
                      <a:pt x="3515" y="647"/>
                      <a:pt x="3455" y="615"/>
                      <a:pt x="3395" y="587"/>
                    </a:cubicBezTo>
                    <a:cubicBezTo>
                      <a:pt x="3367" y="573"/>
                      <a:pt x="3339" y="559"/>
                      <a:pt x="3307" y="540"/>
                    </a:cubicBezTo>
                    <a:cubicBezTo>
                      <a:pt x="3270" y="522"/>
                      <a:pt x="3232" y="503"/>
                      <a:pt x="3195" y="484"/>
                    </a:cubicBezTo>
                    <a:cubicBezTo>
                      <a:pt x="3158" y="466"/>
                      <a:pt x="3120" y="447"/>
                      <a:pt x="3079" y="428"/>
                    </a:cubicBezTo>
                    <a:cubicBezTo>
                      <a:pt x="3028" y="406"/>
                      <a:pt x="2981" y="378"/>
                      <a:pt x="2930" y="355"/>
                    </a:cubicBezTo>
                    <a:cubicBezTo>
                      <a:pt x="2721" y="271"/>
                      <a:pt x="2511" y="183"/>
                      <a:pt x="2294" y="117"/>
                    </a:cubicBezTo>
                    <a:cubicBezTo>
                      <a:pt x="2238" y="104"/>
                      <a:pt x="2182" y="85"/>
                      <a:pt x="2126" y="71"/>
                    </a:cubicBezTo>
                    <a:cubicBezTo>
                      <a:pt x="2043" y="48"/>
                      <a:pt x="1963" y="29"/>
                      <a:pt x="1880" y="20"/>
                    </a:cubicBezTo>
                    <a:cubicBezTo>
                      <a:pt x="1828" y="10"/>
                      <a:pt x="1781" y="5"/>
                      <a:pt x="1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8" name="Google Shape;928;p22"/>
              <p:cNvSpPr/>
              <p:nvPr/>
            </p:nvSpPr>
            <p:spPr>
              <a:xfrm>
                <a:off x="1222071" y="4216915"/>
                <a:ext cx="100441" cy="93637"/>
              </a:xfrm>
              <a:custGeom>
                <a:rect b="b" l="l" r="r" t="t"/>
                <a:pathLst>
                  <a:path extrusionOk="0" h="1968" w="2111">
                    <a:moveTo>
                      <a:pt x="1297" y="1"/>
                    </a:moveTo>
                    <a:cubicBezTo>
                      <a:pt x="1106" y="1"/>
                      <a:pt x="916" y="15"/>
                      <a:pt x="730" y="52"/>
                    </a:cubicBezTo>
                    <a:cubicBezTo>
                      <a:pt x="591" y="80"/>
                      <a:pt x="451" y="121"/>
                      <a:pt x="325" y="196"/>
                    </a:cubicBezTo>
                    <a:cubicBezTo>
                      <a:pt x="224" y="247"/>
                      <a:pt x="145" y="327"/>
                      <a:pt x="89" y="428"/>
                    </a:cubicBezTo>
                    <a:cubicBezTo>
                      <a:pt x="56" y="490"/>
                      <a:pt x="37" y="554"/>
                      <a:pt x="23" y="623"/>
                    </a:cubicBezTo>
                    <a:cubicBezTo>
                      <a:pt x="1" y="735"/>
                      <a:pt x="5" y="842"/>
                      <a:pt x="29" y="954"/>
                    </a:cubicBezTo>
                    <a:cubicBezTo>
                      <a:pt x="56" y="1089"/>
                      <a:pt x="98" y="1224"/>
                      <a:pt x="149" y="1354"/>
                    </a:cubicBezTo>
                    <a:cubicBezTo>
                      <a:pt x="177" y="1428"/>
                      <a:pt x="214" y="1494"/>
                      <a:pt x="256" y="1558"/>
                    </a:cubicBezTo>
                    <a:cubicBezTo>
                      <a:pt x="307" y="1642"/>
                      <a:pt x="368" y="1721"/>
                      <a:pt x="432" y="1791"/>
                    </a:cubicBezTo>
                    <a:cubicBezTo>
                      <a:pt x="521" y="1889"/>
                      <a:pt x="628" y="1934"/>
                      <a:pt x="748" y="1949"/>
                    </a:cubicBezTo>
                    <a:cubicBezTo>
                      <a:pt x="804" y="1958"/>
                      <a:pt x="855" y="1962"/>
                      <a:pt x="907" y="1962"/>
                    </a:cubicBezTo>
                    <a:cubicBezTo>
                      <a:pt x="934" y="1962"/>
                      <a:pt x="967" y="1968"/>
                      <a:pt x="995" y="1968"/>
                    </a:cubicBezTo>
                    <a:cubicBezTo>
                      <a:pt x="1209" y="1968"/>
                      <a:pt x="1418" y="1934"/>
                      <a:pt x="1608" y="1837"/>
                    </a:cubicBezTo>
                    <a:cubicBezTo>
                      <a:pt x="1679" y="1805"/>
                      <a:pt x="1743" y="1763"/>
                      <a:pt x="1804" y="1717"/>
                    </a:cubicBezTo>
                    <a:cubicBezTo>
                      <a:pt x="1906" y="1628"/>
                      <a:pt x="1967" y="1522"/>
                      <a:pt x="2003" y="1391"/>
                    </a:cubicBezTo>
                    <a:cubicBezTo>
                      <a:pt x="2031" y="1298"/>
                      <a:pt x="2046" y="1200"/>
                      <a:pt x="2065" y="1103"/>
                    </a:cubicBezTo>
                    <a:cubicBezTo>
                      <a:pt x="2069" y="1065"/>
                      <a:pt x="2078" y="1024"/>
                      <a:pt x="2087" y="986"/>
                    </a:cubicBezTo>
                    <a:cubicBezTo>
                      <a:pt x="2110" y="902"/>
                      <a:pt x="2106" y="819"/>
                      <a:pt x="2097" y="731"/>
                    </a:cubicBezTo>
                    <a:cubicBezTo>
                      <a:pt x="2093" y="661"/>
                      <a:pt x="2078" y="596"/>
                      <a:pt x="2065" y="531"/>
                    </a:cubicBezTo>
                    <a:cubicBezTo>
                      <a:pt x="2037" y="410"/>
                      <a:pt x="1981" y="303"/>
                      <a:pt x="1902" y="205"/>
                    </a:cubicBezTo>
                    <a:cubicBezTo>
                      <a:pt x="1818" y="104"/>
                      <a:pt x="1711" y="52"/>
                      <a:pt x="1585" y="24"/>
                    </a:cubicBezTo>
                    <a:cubicBezTo>
                      <a:pt x="1492" y="1"/>
                      <a:pt x="1395" y="1"/>
                      <a:pt x="12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29" name="Google Shape;929;p22"/>
          <p:cNvGrpSpPr/>
          <p:nvPr/>
        </p:nvGrpSpPr>
        <p:grpSpPr>
          <a:xfrm>
            <a:off x="8473402" y="243274"/>
            <a:ext cx="912756" cy="4632227"/>
            <a:chOff x="8473402" y="243274"/>
            <a:chExt cx="912756" cy="4632227"/>
          </a:xfrm>
        </p:grpSpPr>
        <p:grpSp>
          <p:nvGrpSpPr>
            <p:cNvPr id="930" name="Google Shape;930;p22"/>
            <p:cNvGrpSpPr/>
            <p:nvPr/>
          </p:nvGrpSpPr>
          <p:grpSpPr>
            <a:xfrm rot="1415235">
              <a:off x="8607942" y="319076"/>
              <a:ext cx="470823" cy="440398"/>
              <a:chOff x="5478300" y="3594297"/>
              <a:chExt cx="175237" cy="163913"/>
            </a:xfrm>
          </p:grpSpPr>
          <p:sp>
            <p:nvSpPr>
              <p:cNvPr id="931" name="Google Shape;931;p22"/>
              <p:cNvSpPr/>
              <p:nvPr/>
            </p:nvSpPr>
            <p:spPr>
              <a:xfrm>
                <a:off x="5478300" y="3594297"/>
                <a:ext cx="175237" cy="163913"/>
              </a:xfrm>
              <a:custGeom>
                <a:rect b="b" l="l" r="r" t="t"/>
                <a:pathLst>
                  <a:path extrusionOk="0" h="3445" w="3683">
                    <a:moveTo>
                      <a:pt x="1653" y="0"/>
                    </a:moveTo>
                    <a:cubicBezTo>
                      <a:pt x="1626" y="0"/>
                      <a:pt x="1599" y="2"/>
                      <a:pt x="1572" y="5"/>
                    </a:cubicBezTo>
                    <a:cubicBezTo>
                      <a:pt x="1488" y="14"/>
                      <a:pt x="1413" y="38"/>
                      <a:pt x="1344" y="80"/>
                    </a:cubicBezTo>
                    <a:cubicBezTo>
                      <a:pt x="1228" y="140"/>
                      <a:pt x="1140" y="229"/>
                      <a:pt x="1079" y="349"/>
                    </a:cubicBezTo>
                    <a:cubicBezTo>
                      <a:pt x="1014" y="475"/>
                      <a:pt x="986" y="615"/>
                      <a:pt x="986" y="758"/>
                    </a:cubicBezTo>
                    <a:cubicBezTo>
                      <a:pt x="986" y="829"/>
                      <a:pt x="1000" y="893"/>
                      <a:pt x="1028" y="958"/>
                    </a:cubicBezTo>
                    <a:cubicBezTo>
                      <a:pt x="1033" y="963"/>
                      <a:pt x="1033" y="973"/>
                      <a:pt x="1037" y="977"/>
                    </a:cubicBezTo>
                    <a:cubicBezTo>
                      <a:pt x="1037" y="986"/>
                      <a:pt x="1033" y="996"/>
                      <a:pt x="1023" y="996"/>
                    </a:cubicBezTo>
                    <a:cubicBezTo>
                      <a:pt x="1014" y="996"/>
                      <a:pt x="1005" y="996"/>
                      <a:pt x="995" y="991"/>
                    </a:cubicBezTo>
                    <a:cubicBezTo>
                      <a:pt x="963" y="991"/>
                      <a:pt x="935" y="986"/>
                      <a:pt x="902" y="982"/>
                    </a:cubicBezTo>
                    <a:cubicBezTo>
                      <a:pt x="861" y="977"/>
                      <a:pt x="819" y="973"/>
                      <a:pt x="772" y="973"/>
                    </a:cubicBezTo>
                    <a:cubicBezTo>
                      <a:pt x="722" y="973"/>
                      <a:pt x="666" y="973"/>
                      <a:pt x="614" y="977"/>
                    </a:cubicBezTo>
                    <a:cubicBezTo>
                      <a:pt x="544" y="986"/>
                      <a:pt x="475" y="1005"/>
                      <a:pt x="415" y="1037"/>
                    </a:cubicBezTo>
                    <a:cubicBezTo>
                      <a:pt x="256" y="1112"/>
                      <a:pt x="136" y="1233"/>
                      <a:pt x="65" y="1396"/>
                    </a:cubicBezTo>
                    <a:cubicBezTo>
                      <a:pt x="14" y="1512"/>
                      <a:pt x="1" y="1632"/>
                      <a:pt x="24" y="1758"/>
                    </a:cubicBezTo>
                    <a:cubicBezTo>
                      <a:pt x="42" y="1865"/>
                      <a:pt x="84" y="1962"/>
                      <a:pt x="149" y="2050"/>
                    </a:cubicBezTo>
                    <a:cubicBezTo>
                      <a:pt x="214" y="2134"/>
                      <a:pt x="293" y="2200"/>
                      <a:pt x="391" y="2237"/>
                    </a:cubicBezTo>
                    <a:cubicBezTo>
                      <a:pt x="433" y="2256"/>
                      <a:pt x="470" y="2265"/>
                      <a:pt x="512" y="2274"/>
                    </a:cubicBezTo>
                    <a:cubicBezTo>
                      <a:pt x="521" y="2279"/>
                      <a:pt x="531" y="2284"/>
                      <a:pt x="544" y="2288"/>
                    </a:cubicBezTo>
                    <a:cubicBezTo>
                      <a:pt x="554" y="2293"/>
                      <a:pt x="559" y="2297"/>
                      <a:pt x="554" y="2312"/>
                    </a:cubicBezTo>
                    <a:cubicBezTo>
                      <a:pt x="554" y="2320"/>
                      <a:pt x="549" y="2329"/>
                      <a:pt x="549" y="2339"/>
                    </a:cubicBezTo>
                    <a:cubicBezTo>
                      <a:pt x="535" y="2376"/>
                      <a:pt x="521" y="2419"/>
                      <a:pt x="507" y="2460"/>
                    </a:cubicBezTo>
                    <a:cubicBezTo>
                      <a:pt x="484" y="2525"/>
                      <a:pt x="465" y="2590"/>
                      <a:pt x="452" y="2655"/>
                    </a:cubicBezTo>
                    <a:cubicBezTo>
                      <a:pt x="437" y="2730"/>
                      <a:pt x="437" y="2804"/>
                      <a:pt x="443" y="2878"/>
                    </a:cubicBezTo>
                    <a:cubicBezTo>
                      <a:pt x="447" y="2939"/>
                      <a:pt x="465" y="2999"/>
                      <a:pt x="488" y="3060"/>
                    </a:cubicBezTo>
                    <a:cubicBezTo>
                      <a:pt x="526" y="3153"/>
                      <a:pt x="582" y="3241"/>
                      <a:pt x="656" y="3311"/>
                    </a:cubicBezTo>
                    <a:cubicBezTo>
                      <a:pt x="754" y="3395"/>
                      <a:pt x="870" y="3441"/>
                      <a:pt x="1000" y="3441"/>
                    </a:cubicBezTo>
                    <a:cubicBezTo>
                      <a:pt x="1079" y="3441"/>
                      <a:pt x="1158" y="3427"/>
                      <a:pt x="1233" y="3399"/>
                    </a:cubicBezTo>
                    <a:cubicBezTo>
                      <a:pt x="1357" y="3348"/>
                      <a:pt x="1475" y="3273"/>
                      <a:pt x="1572" y="3181"/>
                    </a:cubicBezTo>
                    <a:cubicBezTo>
                      <a:pt x="1627" y="3125"/>
                      <a:pt x="1674" y="3069"/>
                      <a:pt x="1720" y="3009"/>
                    </a:cubicBezTo>
                    <a:cubicBezTo>
                      <a:pt x="1741" y="2980"/>
                      <a:pt x="1750" y="2966"/>
                      <a:pt x="1759" y="2966"/>
                    </a:cubicBezTo>
                    <a:cubicBezTo>
                      <a:pt x="1768" y="2966"/>
                      <a:pt x="1776" y="2982"/>
                      <a:pt x="1795" y="3013"/>
                    </a:cubicBezTo>
                    <a:cubicBezTo>
                      <a:pt x="1832" y="3088"/>
                      <a:pt x="1874" y="3157"/>
                      <a:pt x="1921" y="3228"/>
                    </a:cubicBezTo>
                    <a:cubicBezTo>
                      <a:pt x="1958" y="3273"/>
                      <a:pt x="1995" y="3320"/>
                      <a:pt x="2046" y="3357"/>
                    </a:cubicBezTo>
                    <a:cubicBezTo>
                      <a:pt x="2126" y="3418"/>
                      <a:pt x="2215" y="3445"/>
                      <a:pt x="2308" y="3445"/>
                    </a:cubicBezTo>
                    <a:cubicBezTo>
                      <a:pt x="2329" y="3445"/>
                      <a:pt x="2350" y="3443"/>
                      <a:pt x="2372" y="3441"/>
                    </a:cubicBezTo>
                    <a:cubicBezTo>
                      <a:pt x="2511" y="3423"/>
                      <a:pt x="2618" y="3357"/>
                      <a:pt x="2692" y="3241"/>
                    </a:cubicBezTo>
                    <a:cubicBezTo>
                      <a:pt x="2762" y="3138"/>
                      <a:pt x="2786" y="3027"/>
                      <a:pt x="2786" y="2906"/>
                    </a:cubicBezTo>
                    <a:cubicBezTo>
                      <a:pt x="2786" y="2823"/>
                      <a:pt x="2771" y="2743"/>
                      <a:pt x="2752" y="2664"/>
                    </a:cubicBezTo>
                    <a:cubicBezTo>
                      <a:pt x="2748" y="2627"/>
                      <a:pt x="2739" y="2590"/>
                      <a:pt x="2730" y="2553"/>
                    </a:cubicBezTo>
                    <a:cubicBezTo>
                      <a:pt x="2724" y="2548"/>
                      <a:pt x="2720" y="2539"/>
                      <a:pt x="2730" y="2535"/>
                    </a:cubicBezTo>
                    <a:cubicBezTo>
                      <a:pt x="2731" y="2533"/>
                      <a:pt x="2733" y="2533"/>
                      <a:pt x="2735" y="2533"/>
                    </a:cubicBezTo>
                    <a:cubicBezTo>
                      <a:pt x="2739" y="2533"/>
                      <a:pt x="2746" y="2536"/>
                      <a:pt x="2752" y="2539"/>
                    </a:cubicBezTo>
                    <a:cubicBezTo>
                      <a:pt x="2758" y="2539"/>
                      <a:pt x="2762" y="2539"/>
                      <a:pt x="2767" y="2544"/>
                    </a:cubicBezTo>
                    <a:cubicBezTo>
                      <a:pt x="2808" y="2563"/>
                      <a:pt x="2855" y="2580"/>
                      <a:pt x="2902" y="2599"/>
                    </a:cubicBezTo>
                    <a:cubicBezTo>
                      <a:pt x="2994" y="2632"/>
                      <a:pt x="3092" y="2660"/>
                      <a:pt x="3198" y="2670"/>
                    </a:cubicBezTo>
                    <a:cubicBezTo>
                      <a:pt x="3215" y="2671"/>
                      <a:pt x="3231" y="2671"/>
                      <a:pt x="3248" y="2671"/>
                    </a:cubicBezTo>
                    <a:cubicBezTo>
                      <a:pt x="3304" y="2671"/>
                      <a:pt x="3359" y="2664"/>
                      <a:pt x="3413" y="2646"/>
                    </a:cubicBezTo>
                    <a:cubicBezTo>
                      <a:pt x="3548" y="2608"/>
                      <a:pt x="3631" y="2520"/>
                      <a:pt x="3668" y="2385"/>
                    </a:cubicBezTo>
                    <a:cubicBezTo>
                      <a:pt x="3678" y="2348"/>
                      <a:pt x="3683" y="2312"/>
                      <a:pt x="3683" y="2269"/>
                    </a:cubicBezTo>
                    <a:cubicBezTo>
                      <a:pt x="3673" y="2162"/>
                      <a:pt x="3636" y="2060"/>
                      <a:pt x="3576" y="1972"/>
                    </a:cubicBezTo>
                    <a:cubicBezTo>
                      <a:pt x="3501" y="1855"/>
                      <a:pt x="3399" y="1763"/>
                      <a:pt x="3278" y="1693"/>
                    </a:cubicBezTo>
                    <a:cubicBezTo>
                      <a:pt x="3254" y="1679"/>
                      <a:pt x="3232" y="1670"/>
                      <a:pt x="3208" y="1655"/>
                    </a:cubicBezTo>
                    <a:cubicBezTo>
                      <a:pt x="3194" y="1647"/>
                      <a:pt x="3194" y="1642"/>
                      <a:pt x="3204" y="1628"/>
                    </a:cubicBezTo>
                    <a:cubicBezTo>
                      <a:pt x="3213" y="1619"/>
                      <a:pt x="3226" y="1610"/>
                      <a:pt x="3236" y="1600"/>
                    </a:cubicBezTo>
                    <a:cubicBezTo>
                      <a:pt x="3264" y="1572"/>
                      <a:pt x="3292" y="1548"/>
                      <a:pt x="3316" y="1516"/>
                    </a:cubicBezTo>
                    <a:cubicBezTo>
                      <a:pt x="3399" y="1400"/>
                      <a:pt x="3441" y="1269"/>
                      <a:pt x="3432" y="1126"/>
                    </a:cubicBezTo>
                    <a:cubicBezTo>
                      <a:pt x="3422" y="1037"/>
                      <a:pt x="3399" y="958"/>
                      <a:pt x="3361" y="879"/>
                    </a:cubicBezTo>
                    <a:cubicBezTo>
                      <a:pt x="3338" y="829"/>
                      <a:pt x="3306" y="782"/>
                      <a:pt x="3264" y="745"/>
                    </a:cubicBezTo>
                    <a:cubicBezTo>
                      <a:pt x="3171" y="656"/>
                      <a:pt x="3065" y="591"/>
                      <a:pt x="2938" y="559"/>
                    </a:cubicBezTo>
                    <a:cubicBezTo>
                      <a:pt x="2892" y="544"/>
                      <a:pt x="2841" y="540"/>
                      <a:pt x="2790" y="540"/>
                    </a:cubicBezTo>
                    <a:cubicBezTo>
                      <a:pt x="2739" y="544"/>
                      <a:pt x="2683" y="559"/>
                      <a:pt x="2636" y="578"/>
                    </a:cubicBezTo>
                    <a:cubicBezTo>
                      <a:pt x="2516" y="623"/>
                      <a:pt x="2413" y="694"/>
                      <a:pt x="2329" y="791"/>
                    </a:cubicBezTo>
                    <a:cubicBezTo>
                      <a:pt x="2320" y="801"/>
                      <a:pt x="2311" y="805"/>
                      <a:pt x="2301" y="819"/>
                    </a:cubicBezTo>
                    <a:cubicBezTo>
                      <a:pt x="2297" y="805"/>
                      <a:pt x="2292" y="795"/>
                      <a:pt x="2292" y="786"/>
                    </a:cubicBezTo>
                    <a:cubicBezTo>
                      <a:pt x="2284" y="717"/>
                      <a:pt x="2269" y="647"/>
                      <a:pt x="2250" y="578"/>
                    </a:cubicBezTo>
                    <a:cubicBezTo>
                      <a:pt x="2228" y="484"/>
                      <a:pt x="2200" y="396"/>
                      <a:pt x="2153" y="312"/>
                    </a:cubicBezTo>
                    <a:cubicBezTo>
                      <a:pt x="2111" y="237"/>
                      <a:pt x="2065" y="173"/>
                      <a:pt x="1995" y="117"/>
                    </a:cubicBezTo>
                    <a:cubicBezTo>
                      <a:pt x="1892" y="37"/>
                      <a:pt x="1776" y="0"/>
                      <a:pt x="16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2" name="Google Shape;932;p22"/>
              <p:cNvSpPr/>
              <p:nvPr/>
            </p:nvSpPr>
            <p:spPr>
              <a:xfrm>
                <a:off x="5516125" y="3635310"/>
                <a:ext cx="98919" cy="81885"/>
              </a:xfrm>
              <a:custGeom>
                <a:rect b="b" l="l" r="r" t="t"/>
                <a:pathLst>
                  <a:path extrusionOk="0" h="1721" w="2079">
                    <a:moveTo>
                      <a:pt x="1077" y="0"/>
                    </a:moveTo>
                    <a:cubicBezTo>
                      <a:pt x="1044" y="0"/>
                      <a:pt x="1012" y="12"/>
                      <a:pt x="981" y="36"/>
                    </a:cubicBezTo>
                    <a:lnTo>
                      <a:pt x="940" y="78"/>
                    </a:lnTo>
                    <a:cubicBezTo>
                      <a:pt x="916" y="111"/>
                      <a:pt x="897" y="148"/>
                      <a:pt x="884" y="184"/>
                    </a:cubicBezTo>
                    <a:cubicBezTo>
                      <a:pt x="875" y="203"/>
                      <a:pt x="865" y="222"/>
                      <a:pt x="860" y="240"/>
                    </a:cubicBezTo>
                    <a:cubicBezTo>
                      <a:pt x="851" y="268"/>
                      <a:pt x="828" y="278"/>
                      <a:pt x="800" y="278"/>
                    </a:cubicBezTo>
                    <a:lnTo>
                      <a:pt x="670" y="278"/>
                    </a:lnTo>
                    <a:cubicBezTo>
                      <a:pt x="641" y="276"/>
                      <a:pt x="612" y="275"/>
                      <a:pt x="585" y="275"/>
                    </a:cubicBezTo>
                    <a:cubicBezTo>
                      <a:pt x="536" y="275"/>
                      <a:pt x="489" y="278"/>
                      <a:pt x="442" y="287"/>
                    </a:cubicBezTo>
                    <a:cubicBezTo>
                      <a:pt x="349" y="306"/>
                      <a:pt x="261" y="338"/>
                      <a:pt x="186" y="399"/>
                    </a:cubicBezTo>
                    <a:cubicBezTo>
                      <a:pt x="33" y="510"/>
                      <a:pt x="0" y="701"/>
                      <a:pt x="112" y="859"/>
                    </a:cubicBezTo>
                    <a:cubicBezTo>
                      <a:pt x="154" y="920"/>
                      <a:pt x="210" y="965"/>
                      <a:pt x="270" y="999"/>
                    </a:cubicBezTo>
                    <a:cubicBezTo>
                      <a:pt x="326" y="1031"/>
                      <a:pt x="382" y="1059"/>
                      <a:pt x="442" y="1077"/>
                    </a:cubicBezTo>
                    <a:cubicBezTo>
                      <a:pt x="456" y="1082"/>
                      <a:pt x="474" y="1091"/>
                      <a:pt x="493" y="1096"/>
                    </a:cubicBezTo>
                    <a:cubicBezTo>
                      <a:pt x="517" y="1100"/>
                      <a:pt x="530" y="1119"/>
                      <a:pt x="530" y="1143"/>
                    </a:cubicBezTo>
                    <a:lnTo>
                      <a:pt x="530" y="1184"/>
                    </a:lnTo>
                    <a:cubicBezTo>
                      <a:pt x="530" y="1240"/>
                      <a:pt x="526" y="1296"/>
                      <a:pt x="530" y="1351"/>
                    </a:cubicBezTo>
                    <a:cubicBezTo>
                      <a:pt x="530" y="1407"/>
                      <a:pt x="545" y="1463"/>
                      <a:pt x="573" y="1514"/>
                    </a:cubicBezTo>
                    <a:cubicBezTo>
                      <a:pt x="596" y="1566"/>
                      <a:pt x="637" y="1607"/>
                      <a:pt x="693" y="1630"/>
                    </a:cubicBezTo>
                    <a:cubicBezTo>
                      <a:pt x="741" y="1658"/>
                      <a:pt x="788" y="1669"/>
                      <a:pt x="838" y="1669"/>
                    </a:cubicBezTo>
                    <a:cubicBezTo>
                      <a:pt x="847" y="1669"/>
                      <a:pt x="856" y="1669"/>
                      <a:pt x="865" y="1668"/>
                    </a:cubicBezTo>
                    <a:cubicBezTo>
                      <a:pt x="967" y="1668"/>
                      <a:pt x="1060" y="1645"/>
                      <a:pt x="1148" y="1593"/>
                    </a:cubicBezTo>
                    <a:cubicBezTo>
                      <a:pt x="1200" y="1570"/>
                      <a:pt x="1242" y="1538"/>
                      <a:pt x="1288" y="1501"/>
                    </a:cubicBezTo>
                    <a:cubicBezTo>
                      <a:pt x="1298" y="1490"/>
                      <a:pt x="1305" y="1484"/>
                      <a:pt x="1311" y="1484"/>
                    </a:cubicBezTo>
                    <a:cubicBezTo>
                      <a:pt x="1318" y="1484"/>
                      <a:pt x="1324" y="1492"/>
                      <a:pt x="1335" y="1510"/>
                    </a:cubicBezTo>
                    <a:cubicBezTo>
                      <a:pt x="1358" y="1547"/>
                      <a:pt x="1377" y="1585"/>
                      <a:pt x="1405" y="1617"/>
                    </a:cubicBezTo>
                    <a:cubicBezTo>
                      <a:pt x="1453" y="1690"/>
                      <a:pt x="1519" y="1720"/>
                      <a:pt x="1600" y="1720"/>
                    </a:cubicBezTo>
                    <a:cubicBezTo>
                      <a:pt x="1612" y="1720"/>
                      <a:pt x="1624" y="1720"/>
                      <a:pt x="1637" y="1718"/>
                    </a:cubicBezTo>
                    <a:cubicBezTo>
                      <a:pt x="1753" y="1709"/>
                      <a:pt x="1832" y="1649"/>
                      <a:pt x="1873" y="1542"/>
                    </a:cubicBezTo>
                    <a:cubicBezTo>
                      <a:pt x="1957" y="1328"/>
                      <a:pt x="1967" y="1115"/>
                      <a:pt x="1879" y="905"/>
                    </a:cubicBezTo>
                    <a:cubicBezTo>
                      <a:pt x="1869" y="887"/>
                      <a:pt x="1865" y="868"/>
                      <a:pt x="1856" y="849"/>
                    </a:cubicBezTo>
                    <a:cubicBezTo>
                      <a:pt x="1851" y="831"/>
                      <a:pt x="1856" y="821"/>
                      <a:pt x="1865" y="812"/>
                    </a:cubicBezTo>
                    <a:cubicBezTo>
                      <a:pt x="1892" y="793"/>
                      <a:pt x="1920" y="770"/>
                      <a:pt x="1948" y="752"/>
                    </a:cubicBezTo>
                    <a:cubicBezTo>
                      <a:pt x="1981" y="729"/>
                      <a:pt x="2008" y="696"/>
                      <a:pt x="2027" y="664"/>
                    </a:cubicBezTo>
                    <a:cubicBezTo>
                      <a:pt x="2079" y="566"/>
                      <a:pt x="2064" y="487"/>
                      <a:pt x="2004" y="413"/>
                    </a:cubicBezTo>
                    <a:cubicBezTo>
                      <a:pt x="1985" y="394"/>
                      <a:pt x="1963" y="371"/>
                      <a:pt x="1939" y="357"/>
                    </a:cubicBezTo>
                    <a:cubicBezTo>
                      <a:pt x="1856" y="306"/>
                      <a:pt x="1767" y="278"/>
                      <a:pt x="1674" y="274"/>
                    </a:cubicBezTo>
                    <a:cubicBezTo>
                      <a:pt x="1662" y="273"/>
                      <a:pt x="1650" y="273"/>
                      <a:pt x="1639" y="273"/>
                    </a:cubicBezTo>
                    <a:cubicBezTo>
                      <a:pt x="1551" y="273"/>
                      <a:pt x="1468" y="291"/>
                      <a:pt x="1386" y="324"/>
                    </a:cubicBezTo>
                    <a:cubicBezTo>
                      <a:pt x="1367" y="329"/>
                      <a:pt x="1349" y="334"/>
                      <a:pt x="1335" y="338"/>
                    </a:cubicBezTo>
                    <a:cubicBezTo>
                      <a:pt x="1332" y="339"/>
                      <a:pt x="1330" y="339"/>
                      <a:pt x="1328" y="339"/>
                    </a:cubicBezTo>
                    <a:cubicBezTo>
                      <a:pt x="1318" y="339"/>
                      <a:pt x="1310" y="332"/>
                      <a:pt x="1307" y="324"/>
                    </a:cubicBezTo>
                    <a:cubicBezTo>
                      <a:pt x="1298" y="310"/>
                      <a:pt x="1293" y="296"/>
                      <a:pt x="1288" y="283"/>
                    </a:cubicBezTo>
                    <a:cubicBezTo>
                      <a:pt x="1274" y="231"/>
                      <a:pt x="1260" y="184"/>
                      <a:pt x="1246" y="139"/>
                    </a:cubicBezTo>
                    <a:cubicBezTo>
                      <a:pt x="1232" y="106"/>
                      <a:pt x="1210" y="73"/>
                      <a:pt x="1182" y="45"/>
                    </a:cubicBezTo>
                    <a:cubicBezTo>
                      <a:pt x="1149" y="15"/>
                      <a:pt x="1113" y="0"/>
                      <a:pt x="10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33" name="Google Shape;933;p22"/>
            <p:cNvGrpSpPr/>
            <p:nvPr/>
          </p:nvGrpSpPr>
          <p:grpSpPr>
            <a:xfrm>
              <a:off x="8557656" y="2128141"/>
              <a:ext cx="328096" cy="306894"/>
              <a:chOff x="5478300" y="3594297"/>
              <a:chExt cx="175237" cy="163913"/>
            </a:xfrm>
          </p:grpSpPr>
          <p:sp>
            <p:nvSpPr>
              <p:cNvPr id="934" name="Google Shape;934;p22"/>
              <p:cNvSpPr/>
              <p:nvPr/>
            </p:nvSpPr>
            <p:spPr>
              <a:xfrm>
                <a:off x="5478300" y="3594297"/>
                <a:ext cx="175237" cy="163913"/>
              </a:xfrm>
              <a:custGeom>
                <a:rect b="b" l="l" r="r" t="t"/>
                <a:pathLst>
                  <a:path extrusionOk="0" h="3445" w="3683">
                    <a:moveTo>
                      <a:pt x="1653" y="0"/>
                    </a:moveTo>
                    <a:cubicBezTo>
                      <a:pt x="1626" y="0"/>
                      <a:pt x="1599" y="2"/>
                      <a:pt x="1572" y="5"/>
                    </a:cubicBezTo>
                    <a:cubicBezTo>
                      <a:pt x="1488" y="14"/>
                      <a:pt x="1413" y="38"/>
                      <a:pt x="1344" y="80"/>
                    </a:cubicBezTo>
                    <a:cubicBezTo>
                      <a:pt x="1228" y="140"/>
                      <a:pt x="1140" y="229"/>
                      <a:pt x="1079" y="349"/>
                    </a:cubicBezTo>
                    <a:cubicBezTo>
                      <a:pt x="1014" y="475"/>
                      <a:pt x="986" y="615"/>
                      <a:pt x="986" y="758"/>
                    </a:cubicBezTo>
                    <a:cubicBezTo>
                      <a:pt x="986" y="829"/>
                      <a:pt x="1000" y="893"/>
                      <a:pt x="1028" y="958"/>
                    </a:cubicBezTo>
                    <a:cubicBezTo>
                      <a:pt x="1033" y="963"/>
                      <a:pt x="1033" y="973"/>
                      <a:pt x="1037" y="977"/>
                    </a:cubicBezTo>
                    <a:cubicBezTo>
                      <a:pt x="1037" y="986"/>
                      <a:pt x="1033" y="996"/>
                      <a:pt x="1023" y="996"/>
                    </a:cubicBezTo>
                    <a:cubicBezTo>
                      <a:pt x="1014" y="996"/>
                      <a:pt x="1005" y="996"/>
                      <a:pt x="995" y="991"/>
                    </a:cubicBezTo>
                    <a:cubicBezTo>
                      <a:pt x="963" y="991"/>
                      <a:pt x="935" y="986"/>
                      <a:pt x="902" y="982"/>
                    </a:cubicBezTo>
                    <a:cubicBezTo>
                      <a:pt x="861" y="977"/>
                      <a:pt x="819" y="973"/>
                      <a:pt x="772" y="973"/>
                    </a:cubicBezTo>
                    <a:cubicBezTo>
                      <a:pt x="722" y="973"/>
                      <a:pt x="666" y="973"/>
                      <a:pt x="614" y="977"/>
                    </a:cubicBezTo>
                    <a:cubicBezTo>
                      <a:pt x="544" y="986"/>
                      <a:pt x="475" y="1005"/>
                      <a:pt x="415" y="1037"/>
                    </a:cubicBezTo>
                    <a:cubicBezTo>
                      <a:pt x="256" y="1112"/>
                      <a:pt x="136" y="1233"/>
                      <a:pt x="65" y="1396"/>
                    </a:cubicBezTo>
                    <a:cubicBezTo>
                      <a:pt x="14" y="1512"/>
                      <a:pt x="1" y="1632"/>
                      <a:pt x="24" y="1758"/>
                    </a:cubicBezTo>
                    <a:cubicBezTo>
                      <a:pt x="42" y="1865"/>
                      <a:pt x="84" y="1962"/>
                      <a:pt x="149" y="2050"/>
                    </a:cubicBezTo>
                    <a:cubicBezTo>
                      <a:pt x="214" y="2134"/>
                      <a:pt x="293" y="2200"/>
                      <a:pt x="391" y="2237"/>
                    </a:cubicBezTo>
                    <a:cubicBezTo>
                      <a:pt x="433" y="2256"/>
                      <a:pt x="470" y="2265"/>
                      <a:pt x="512" y="2274"/>
                    </a:cubicBezTo>
                    <a:cubicBezTo>
                      <a:pt x="521" y="2279"/>
                      <a:pt x="531" y="2284"/>
                      <a:pt x="544" y="2288"/>
                    </a:cubicBezTo>
                    <a:cubicBezTo>
                      <a:pt x="554" y="2293"/>
                      <a:pt x="559" y="2297"/>
                      <a:pt x="554" y="2312"/>
                    </a:cubicBezTo>
                    <a:cubicBezTo>
                      <a:pt x="554" y="2320"/>
                      <a:pt x="549" y="2329"/>
                      <a:pt x="549" y="2339"/>
                    </a:cubicBezTo>
                    <a:cubicBezTo>
                      <a:pt x="535" y="2376"/>
                      <a:pt x="521" y="2419"/>
                      <a:pt x="507" y="2460"/>
                    </a:cubicBezTo>
                    <a:cubicBezTo>
                      <a:pt x="484" y="2525"/>
                      <a:pt x="465" y="2590"/>
                      <a:pt x="452" y="2655"/>
                    </a:cubicBezTo>
                    <a:cubicBezTo>
                      <a:pt x="437" y="2730"/>
                      <a:pt x="437" y="2804"/>
                      <a:pt x="443" y="2878"/>
                    </a:cubicBezTo>
                    <a:cubicBezTo>
                      <a:pt x="447" y="2939"/>
                      <a:pt x="465" y="2999"/>
                      <a:pt x="488" y="3060"/>
                    </a:cubicBezTo>
                    <a:cubicBezTo>
                      <a:pt x="526" y="3153"/>
                      <a:pt x="582" y="3241"/>
                      <a:pt x="656" y="3311"/>
                    </a:cubicBezTo>
                    <a:cubicBezTo>
                      <a:pt x="754" y="3395"/>
                      <a:pt x="870" y="3441"/>
                      <a:pt x="1000" y="3441"/>
                    </a:cubicBezTo>
                    <a:cubicBezTo>
                      <a:pt x="1079" y="3441"/>
                      <a:pt x="1158" y="3427"/>
                      <a:pt x="1233" y="3399"/>
                    </a:cubicBezTo>
                    <a:cubicBezTo>
                      <a:pt x="1357" y="3348"/>
                      <a:pt x="1475" y="3273"/>
                      <a:pt x="1572" y="3181"/>
                    </a:cubicBezTo>
                    <a:cubicBezTo>
                      <a:pt x="1627" y="3125"/>
                      <a:pt x="1674" y="3069"/>
                      <a:pt x="1720" y="3009"/>
                    </a:cubicBezTo>
                    <a:cubicBezTo>
                      <a:pt x="1741" y="2980"/>
                      <a:pt x="1750" y="2966"/>
                      <a:pt x="1759" y="2966"/>
                    </a:cubicBezTo>
                    <a:cubicBezTo>
                      <a:pt x="1768" y="2966"/>
                      <a:pt x="1776" y="2982"/>
                      <a:pt x="1795" y="3013"/>
                    </a:cubicBezTo>
                    <a:cubicBezTo>
                      <a:pt x="1832" y="3088"/>
                      <a:pt x="1874" y="3157"/>
                      <a:pt x="1921" y="3228"/>
                    </a:cubicBezTo>
                    <a:cubicBezTo>
                      <a:pt x="1958" y="3273"/>
                      <a:pt x="1995" y="3320"/>
                      <a:pt x="2046" y="3357"/>
                    </a:cubicBezTo>
                    <a:cubicBezTo>
                      <a:pt x="2126" y="3418"/>
                      <a:pt x="2215" y="3445"/>
                      <a:pt x="2308" y="3445"/>
                    </a:cubicBezTo>
                    <a:cubicBezTo>
                      <a:pt x="2329" y="3445"/>
                      <a:pt x="2350" y="3443"/>
                      <a:pt x="2372" y="3441"/>
                    </a:cubicBezTo>
                    <a:cubicBezTo>
                      <a:pt x="2511" y="3423"/>
                      <a:pt x="2618" y="3357"/>
                      <a:pt x="2692" y="3241"/>
                    </a:cubicBezTo>
                    <a:cubicBezTo>
                      <a:pt x="2762" y="3138"/>
                      <a:pt x="2786" y="3027"/>
                      <a:pt x="2786" y="2906"/>
                    </a:cubicBezTo>
                    <a:cubicBezTo>
                      <a:pt x="2786" y="2823"/>
                      <a:pt x="2771" y="2743"/>
                      <a:pt x="2752" y="2664"/>
                    </a:cubicBezTo>
                    <a:cubicBezTo>
                      <a:pt x="2748" y="2627"/>
                      <a:pt x="2739" y="2590"/>
                      <a:pt x="2730" y="2553"/>
                    </a:cubicBezTo>
                    <a:cubicBezTo>
                      <a:pt x="2724" y="2548"/>
                      <a:pt x="2720" y="2539"/>
                      <a:pt x="2730" y="2535"/>
                    </a:cubicBezTo>
                    <a:cubicBezTo>
                      <a:pt x="2731" y="2533"/>
                      <a:pt x="2733" y="2533"/>
                      <a:pt x="2735" y="2533"/>
                    </a:cubicBezTo>
                    <a:cubicBezTo>
                      <a:pt x="2739" y="2533"/>
                      <a:pt x="2746" y="2536"/>
                      <a:pt x="2752" y="2539"/>
                    </a:cubicBezTo>
                    <a:cubicBezTo>
                      <a:pt x="2758" y="2539"/>
                      <a:pt x="2762" y="2539"/>
                      <a:pt x="2767" y="2544"/>
                    </a:cubicBezTo>
                    <a:cubicBezTo>
                      <a:pt x="2808" y="2563"/>
                      <a:pt x="2855" y="2580"/>
                      <a:pt x="2902" y="2599"/>
                    </a:cubicBezTo>
                    <a:cubicBezTo>
                      <a:pt x="2994" y="2632"/>
                      <a:pt x="3092" y="2660"/>
                      <a:pt x="3198" y="2670"/>
                    </a:cubicBezTo>
                    <a:cubicBezTo>
                      <a:pt x="3215" y="2671"/>
                      <a:pt x="3231" y="2671"/>
                      <a:pt x="3248" y="2671"/>
                    </a:cubicBezTo>
                    <a:cubicBezTo>
                      <a:pt x="3304" y="2671"/>
                      <a:pt x="3359" y="2664"/>
                      <a:pt x="3413" y="2646"/>
                    </a:cubicBezTo>
                    <a:cubicBezTo>
                      <a:pt x="3548" y="2608"/>
                      <a:pt x="3631" y="2520"/>
                      <a:pt x="3668" y="2385"/>
                    </a:cubicBezTo>
                    <a:cubicBezTo>
                      <a:pt x="3678" y="2348"/>
                      <a:pt x="3683" y="2312"/>
                      <a:pt x="3683" y="2269"/>
                    </a:cubicBezTo>
                    <a:cubicBezTo>
                      <a:pt x="3673" y="2162"/>
                      <a:pt x="3636" y="2060"/>
                      <a:pt x="3576" y="1972"/>
                    </a:cubicBezTo>
                    <a:cubicBezTo>
                      <a:pt x="3501" y="1855"/>
                      <a:pt x="3399" y="1763"/>
                      <a:pt x="3278" y="1693"/>
                    </a:cubicBezTo>
                    <a:cubicBezTo>
                      <a:pt x="3254" y="1679"/>
                      <a:pt x="3232" y="1670"/>
                      <a:pt x="3208" y="1655"/>
                    </a:cubicBezTo>
                    <a:cubicBezTo>
                      <a:pt x="3194" y="1647"/>
                      <a:pt x="3194" y="1642"/>
                      <a:pt x="3204" y="1628"/>
                    </a:cubicBezTo>
                    <a:cubicBezTo>
                      <a:pt x="3213" y="1619"/>
                      <a:pt x="3226" y="1610"/>
                      <a:pt x="3236" y="1600"/>
                    </a:cubicBezTo>
                    <a:cubicBezTo>
                      <a:pt x="3264" y="1572"/>
                      <a:pt x="3292" y="1548"/>
                      <a:pt x="3316" y="1516"/>
                    </a:cubicBezTo>
                    <a:cubicBezTo>
                      <a:pt x="3399" y="1400"/>
                      <a:pt x="3441" y="1269"/>
                      <a:pt x="3432" y="1126"/>
                    </a:cubicBezTo>
                    <a:cubicBezTo>
                      <a:pt x="3422" y="1037"/>
                      <a:pt x="3399" y="958"/>
                      <a:pt x="3361" y="879"/>
                    </a:cubicBezTo>
                    <a:cubicBezTo>
                      <a:pt x="3338" y="829"/>
                      <a:pt x="3306" y="782"/>
                      <a:pt x="3264" y="745"/>
                    </a:cubicBezTo>
                    <a:cubicBezTo>
                      <a:pt x="3171" y="656"/>
                      <a:pt x="3065" y="591"/>
                      <a:pt x="2938" y="559"/>
                    </a:cubicBezTo>
                    <a:cubicBezTo>
                      <a:pt x="2892" y="544"/>
                      <a:pt x="2841" y="540"/>
                      <a:pt x="2790" y="540"/>
                    </a:cubicBezTo>
                    <a:cubicBezTo>
                      <a:pt x="2739" y="544"/>
                      <a:pt x="2683" y="559"/>
                      <a:pt x="2636" y="578"/>
                    </a:cubicBezTo>
                    <a:cubicBezTo>
                      <a:pt x="2516" y="623"/>
                      <a:pt x="2413" y="694"/>
                      <a:pt x="2329" y="791"/>
                    </a:cubicBezTo>
                    <a:cubicBezTo>
                      <a:pt x="2320" y="801"/>
                      <a:pt x="2311" y="805"/>
                      <a:pt x="2301" y="819"/>
                    </a:cubicBezTo>
                    <a:cubicBezTo>
                      <a:pt x="2297" y="805"/>
                      <a:pt x="2292" y="795"/>
                      <a:pt x="2292" y="786"/>
                    </a:cubicBezTo>
                    <a:cubicBezTo>
                      <a:pt x="2284" y="717"/>
                      <a:pt x="2269" y="647"/>
                      <a:pt x="2250" y="578"/>
                    </a:cubicBezTo>
                    <a:cubicBezTo>
                      <a:pt x="2228" y="484"/>
                      <a:pt x="2200" y="396"/>
                      <a:pt x="2153" y="312"/>
                    </a:cubicBezTo>
                    <a:cubicBezTo>
                      <a:pt x="2111" y="237"/>
                      <a:pt x="2065" y="173"/>
                      <a:pt x="1995" y="117"/>
                    </a:cubicBezTo>
                    <a:cubicBezTo>
                      <a:pt x="1892" y="37"/>
                      <a:pt x="1776" y="0"/>
                      <a:pt x="16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5" name="Google Shape;935;p22"/>
              <p:cNvSpPr/>
              <p:nvPr/>
            </p:nvSpPr>
            <p:spPr>
              <a:xfrm>
                <a:off x="5516125" y="3635310"/>
                <a:ext cx="98919" cy="81885"/>
              </a:xfrm>
              <a:custGeom>
                <a:rect b="b" l="l" r="r" t="t"/>
                <a:pathLst>
                  <a:path extrusionOk="0" h="1721" w="2079">
                    <a:moveTo>
                      <a:pt x="1077" y="0"/>
                    </a:moveTo>
                    <a:cubicBezTo>
                      <a:pt x="1044" y="0"/>
                      <a:pt x="1012" y="12"/>
                      <a:pt x="981" y="36"/>
                    </a:cubicBezTo>
                    <a:lnTo>
                      <a:pt x="940" y="78"/>
                    </a:lnTo>
                    <a:cubicBezTo>
                      <a:pt x="916" y="111"/>
                      <a:pt x="897" y="148"/>
                      <a:pt x="884" y="184"/>
                    </a:cubicBezTo>
                    <a:cubicBezTo>
                      <a:pt x="875" y="203"/>
                      <a:pt x="865" y="222"/>
                      <a:pt x="860" y="240"/>
                    </a:cubicBezTo>
                    <a:cubicBezTo>
                      <a:pt x="851" y="268"/>
                      <a:pt x="828" y="278"/>
                      <a:pt x="800" y="278"/>
                    </a:cubicBezTo>
                    <a:lnTo>
                      <a:pt x="670" y="278"/>
                    </a:lnTo>
                    <a:cubicBezTo>
                      <a:pt x="641" y="276"/>
                      <a:pt x="612" y="275"/>
                      <a:pt x="585" y="275"/>
                    </a:cubicBezTo>
                    <a:cubicBezTo>
                      <a:pt x="536" y="275"/>
                      <a:pt x="489" y="278"/>
                      <a:pt x="442" y="287"/>
                    </a:cubicBezTo>
                    <a:cubicBezTo>
                      <a:pt x="349" y="306"/>
                      <a:pt x="261" y="338"/>
                      <a:pt x="186" y="399"/>
                    </a:cubicBezTo>
                    <a:cubicBezTo>
                      <a:pt x="33" y="510"/>
                      <a:pt x="0" y="701"/>
                      <a:pt x="112" y="859"/>
                    </a:cubicBezTo>
                    <a:cubicBezTo>
                      <a:pt x="154" y="920"/>
                      <a:pt x="210" y="965"/>
                      <a:pt x="270" y="999"/>
                    </a:cubicBezTo>
                    <a:cubicBezTo>
                      <a:pt x="326" y="1031"/>
                      <a:pt x="382" y="1059"/>
                      <a:pt x="442" y="1077"/>
                    </a:cubicBezTo>
                    <a:cubicBezTo>
                      <a:pt x="456" y="1082"/>
                      <a:pt x="474" y="1091"/>
                      <a:pt x="493" y="1096"/>
                    </a:cubicBezTo>
                    <a:cubicBezTo>
                      <a:pt x="517" y="1100"/>
                      <a:pt x="530" y="1119"/>
                      <a:pt x="530" y="1143"/>
                    </a:cubicBezTo>
                    <a:lnTo>
                      <a:pt x="530" y="1184"/>
                    </a:lnTo>
                    <a:cubicBezTo>
                      <a:pt x="530" y="1240"/>
                      <a:pt x="526" y="1296"/>
                      <a:pt x="530" y="1351"/>
                    </a:cubicBezTo>
                    <a:cubicBezTo>
                      <a:pt x="530" y="1407"/>
                      <a:pt x="545" y="1463"/>
                      <a:pt x="573" y="1514"/>
                    </a:cubicBezTo>
                    <a:cubicBezTo>
                      <a:pt x="596" y="1566"/>
                      <a:pt x="637" y="1607"/>
                      <a:pt x="693" y="1630"/>
                    </a:cubicBezTo>
                    <a:cubicBezTo>
                      <a:pt x="741" y="1658"/>
                      <a:pt x="788" y="1669"/>
                      <a:pt x="838" y="1669"/>
                    </a:cubicBezTo>
                    <a:cubicBezTo>
                      <a:pt x="847" y="1669"/>
                      <a:pt x="856" y="1669"/>
                      <a:pt x="865" y="1668"/>
                    </a:cubicBezTo>
                    <a:cubicBezTo>
                      <a:pt x="967" y="1668"/>
                      <a:pt x="1060" y="1645"/>
                      <a:pt x="1148" y="1593"/>
                    </a:cubicBezTo>
                    <a:cubicBezTo>
                      <a:pt x="1200" y="1570"/>
                      <a:pt x="1242" y="1538"/>
                      <a:pt x="1288" y="1501"/>
                    </a:cubicBezTo>
                    <a:cubicBezTo>
                      <a:pt x="1298" y="1490"/>
                      <a:pt x="1305" y="1484"/>
                      <a:pt x="1311" y="1484"/>
                    </a:cubicBezTo>
                    <a:cubicBezTo>
                      <a:pt x="1318" y="1484"/>
                      <a:pt x="1324" y="1492"/>
                      <a:pt x="1335" y="1510"/>
                    </a:cubicBezTo>
                    <a:cubicBezTo>
                      <a:pt x="1358" y="1547"/>
                      <a:pt x="1377" y="1585"/>
                      <a:pt x="1405" y="1617"/>
                    </a:cubicBezTo>
                    <a:cubicBezTo>
                      <a:pt x="1453" y="1690"/>
                      <a:pt x="1519" y="1720"/>
                      <a:pt x="1600" y="1720"/>
                    </a:cubicBezTo>
                    <a:cubicBezTo>
                      <a:pt x="1612" y="1720"/>
                      <a:pt x="1624" y="1720"/>
                      <a:pt x="1637" y="1718"/>
                    </a:cubicBezTo>
                    <a:cubicBezTo>
                      <a:pt x="1753" y="1709"/>
                      <a:pt x="1832" y="1649"/>
                      <a:pt x="1873" y="1542"/>
                    </a:cubicBezTo>
                    <a:cubicBezTo>
                      <a:pt x="1957" y="1328"/>
                      <a:pt x="1967" y="1115"/>
                      <a:pt x="1879" y="905"/>
                    </a:cubicBezTo>
                    <a:cubicBezTo>
                      <a:pt x="1869" y="887"/>
                      <a:pt x="1865" y="868"/>
                      <a:pt x="1856" y="849"/>
                    </a:cubicBezTo>
                    <a:cubicBezTo>
                      <a:pt x="1851" y="831"/>
                      <a:pt x="1856" y="821"/>
                      <a:pt x="1865" y="812"/>
                    </a:cubicBezTo>
                    <a:cubicBezTo>
                      <a:pt x="1892" y="793"/>
                      <a:pt x="1920" y="770"/>
                      <a:pt x="1948" y="752"/>
                    </a:cubicBezTo>
                    <a:cubicBezTo>
                      <a:pt x="1981" y="729"/>
                      <a:pt x="2008" y="696"/>
                      <a:pt x="2027" y="664"/>
                    </a:cubicBezTo>
                    <a:cubicBezTo>
                      <a:pt x="2079" y="566"/>
                      <a:pt x="2064" y="487"/>
                      <a:pt x="2004" y="413"/>
                    </a:cubicBezTo>
                    <a:cubicBezTo>
                      <a:pt x="1985" y="394"/>
                      <a:pt x="1963" y="371"/>
                      <a:pt x="1939" y="357"/>
                    </a:cubicBezTo>
                    <a:cubicBezTo>
                      <a:pt x="1856" y="306"/>
                      <a:pt x="1767" y="278"/>
                      <a:pt x="1674" y="274"/>
                    </a:cubicBezTo>
                    <a:cubicBezTo>
                      <a:pt x="1662" y="273"/>
                      <a:pt x="1650" y="273"/>
                      <a:pt x="1639" y="273"/>
                    </a:cubicBezTo>
                    <a:cubicBezTo>
                      <a:pt x="1551" y="273"/>
                      <a:pt x="1468" y="291"/>
                      <a:pt x="1386" y="324"/>
                    </a:cubicBezTo>
                    <a:cubicBezTo>
                      <a:pt x="1367" y="329"/>
                      <a:pt x="1349" y="334"/>
                      <a:pt x="1335" y="338"/>
                    </a:cubicBezTo>
                    <a:cubicBezTo>
                      <a:pt x="1332" y="339"/>
                      <a:pt x="1330" y="339"/>
                      <a:pt x="1328" y="339"/>
                    </a:cubicBezTo>
                    <a:cubicBezTo>
                      <a:pt x="1318" y="339"/>
                      <a:pt x="1310" y="332"/>
                      <a:pt x="1307" y="324"/>
                    </a:cubicBezTo>
                    <a:cubicBezTo>
                      <a:pt x="1298" y="310"/>
                      <a:pt x="1293" y="296"/>
                      <a:pt x="1288" y="283"/>
                    </a:cubicBezTo>
                    <a:cubicBezTo>
                      <a:pt x="1274" y="231"/>
                      <a:pt x="1260" y="184"/>
                      <a:pt x="1246" y="139"/>
                    </a:cubicBezTo>
                    <a:cubicBezTo>
                      <a:pt x="1232" y="106"/>
                      <a:pt x="1210" y="73"/>
                      <a:pt x="1182" y="45"/>
                    </a:cubicBezTo>
                    <a:cubicBezTo>
                      <a:pt x="1149" y="15"/>
                      <a:pt x="1113" y="0"/>
                      <a:pt x="10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36" name="Google Shape;936;p22"/>
            <p:cNvGrpSpPr/>
            <p:nvPr/>
          </p:nvGrpSpPr>
          <p:grpSpPr>
            <a:xfrm rot="4546222">
              <a:off x="8964705" y="4457546"/>
              <a:ext cx="391596" cy="366291"/>
              <a:chOff x="5478300" y="3594297"/>
              <a:chExt cx="175237" cy="163913"/>
            </a:xfrm>
          </p:grpSpPr>
          <p:sp>
            <p:nvSpPr>
              <p:cNvPr id="937" name="Google Shape;937;p22"/>
              <p:cNvSpPr/>
              <p:nvPr/>
            </p:nvSpPr>
            <p:spPr>
              <a:xfrm>
                <a:off x="5478300" y="3594297"/>
                <a:ext cx="175237" cy="163913"/>
              </a:xfrm>
              <a:custGeom>
                <a:rect b="b" l="l" r="r" t="t"/>
                <a:pathLst>
                  <a:path extrusionOk="0" h="3445" w="3683">
                    <a:moveTo>
                      <a:pt x="1653" y="0"/>
                    </a:moveTo>
                    <a:cubicBezTo>
                      <a:pt x="1626" y="0"/>
                      <a:pt x="1599" y="2"/>
                      <a:pt x="1572" y="5"/>
                    </a:cubicBezTo>
                    <a:cubicBezTo>
                      <a:pt x="1488" y="14"/>
                      <a:pt x="1413" y="38"/>
                      <a:pt x="1344" y="80"/>
                    </a:cubicBezTo>
                    <a:cubicBezTo>
                      <a:pt x="1228" y="140"/>
                      <a:pt x="1140" y="229"/>
                      <a:pt x="1079" y="349"/>
                    </a:cubicBezTo>
                    <a:cubicBezTo>
                      <a:pt x="1014" y="475"/>
                      <a:pt x="986" y="615"/>
                      <a:pt x="986" y="758"/>
                    </a:cubicBezTo>
                    <a:cubicBezTo>
                      <a:pt x="986" y="829"/>
                      <a:pt x="1000" y="893"/>
                      <a:pt x="1028" y="958"/>
                    </a:cubicBezTo>
                    <a:cubicBezTo>
                      <a:pt x="1033" y="963"/>
                      <a:pt x="1033" y="973"/>
                      <a:pt x="1037" y="977"/>
                    </a:cubicBezTo>
                    <a:cubicBezTo>
                      <a:pt x="1037" y="986"/>
                      <a:pt x="1033" y="996"/>
                      <a:pt x="1023" y="996"/>
                    </a:cubicBezTo>
                    <a:cubicBezTo>
                      <a:pt x="1014" y="996"/>
                      <a:pt x="1005" y="996"/>
                      <a:pt x="995" y="991"/>
                    </a:cubicBezTo>
                    <a:cubicBezTo>
                      <a:pt x="963" y="991"/>
                      <a:pt x="935" y="986"/>
                      <a:pt x="902" y="982"/>
                    </a:cubicBezTo>
                    <a:cubicBezTo>
                      <a:pt x="861" y="977"/>
                      <a:pt x="819" y="973"/>
                      <a:pt x="772" y="973"/>
                    </a:cubicBezTo>
                    <a:cubicBezTo>
                      <a:pt x="722" y="973"/>
                      <a:pt x="666" y="973"/>
                      <a:pt x="614" y="977"/>
                    </a:cubicBezTo>
                    <a:cubicBezTo>
                      <a:pt x="544" y="986"/>
                      <a:pt x="475" y="1005"/>
                      <a:pt x="415" y="1037"/>
                    </a:cubicBezTo>
                    <a:cubicBezTo>
                      <a:pt x="256" y="1112"/>
                      <a:pt x="136" y="1233"/>
                      <a:pt x="65" y="1396"/>
                    </a:cubicBezTo>
                    <a:cubicBezTo>
                      <a:pt x="14" y="1512"/>
                      <a:pt x="1" y="1632"/>
                      <a:pt x="24" y="1758"/>
                    </a:cubicBezTo>
                    <a:cubicBezTo>
                      <a:pt x="42" y="1865"/>
                      <a:pt x="84" y="1962"/>
                      <a:pt x="149" y="2050"/>
                    </a:cubicBezTo>
                    <a:cubicBezTo>
                      <a:pt x="214" y="2134"/>
                      <a:pt x="293" y="2200"/>
                      <a:pt x="391" y="2237"/>
                    </a:cubicBezTo>
                    <a:cubicBezTo>
                      <a:pt x="433" y="2256"/>
                      <a:pt x="470" y="2265"/>
                      <a:pt x="512" y="2274"/>
                    </a:cubicBezTo>
                    <a:cubicBezTo>
                      <a:pt x="521" y="2279"/>
                      <a:pt x="531" y="2284"/>
                      <a:pt x="544" y="2288"/>
                    </a:cubicBezTo>
                    <a:cubicBezTo>
                      <a:pt x="554" y="2293"/>
                      <a:pt x="559" y="2297"/>
                      <a:pt x="554" y="2312"/>
                    </a:cubicBezTo>
                    <a:cubicBezTo>
                      <a:pt x="554" y="2320"/>
                      <a:pt x="549" y="2329"/>
                      <a:pt x="549" y="2339"/>
                    </a:cubicBezTo>
                    <a:cubicBezTo>
                      <a:pt x="535" y="2376"/>
                      <a:pt x="521" y="2419"/>
                      <a:pt x="507" y="2460"/>
                    </a:cubicBezTo>
                    <a:cubicBezTo>
                      <a:pt x="484" y="2525"/>
                      <a:pt x="465" y="2590"/>
                      <a:pt x="452" y="2655"/>
                    </a:cubicBezTo>
                    <a:cubicBezTo>
                      <a:pt x="437" y="2730"/>
                      <a:pt x="437" y="2804"/>
                      <a:pt x="443" y="2878"/>
                    </a:cubicBezTo>
                    <a:cubicBezTo>
                      <a:pt x="447" y="2939"/>
                      <a:pt x="465" y="2999"/>
                      <a:pt x="488" y="3060"/>
                    </a:cubicBezTo>
                    <a:cubicBezTo>
                      <a:pt x="526" y="3153"/>
                      <a:pt x="582" y="3241"/>
                      <a:pt x="656" y="3311"/>
                    </a:cubicBezTo>
                    <a:cubicBezTo>
                      <a:pt x="754" y="3395"/>
                      <a:pt x="870" y="3441"/>
                      <a:pt x="1000" y="3441"/>
                    </a:cubicBezTo>
                    <a:cubicBezTo>
                      <a:pt x="1079" y="3441"/>
                      <a:pt x="1158" y="3427"/>
                      <a:pt x="1233" y="3399"/>
                    </a:cubicBezTo>
                    <a:cubicBezTo>
                      <a:pt x="1357" y="3348"/>
                      <a:pt x="1475" y="3273"/>
                      <a:pt x="1572" y="3181"/>
                    </a:cubicBezTo>
                    <a:cubicBezTo>
                      <a:pt x="1627" y="3125"/>
                      <a:pt x="1674" y="3069"/>
                      <a:pt x="1720" y="3009"/>
                    </a:cubicBezTo>
                    <a:cubicBezTo>
                      <a:pt x="1741" y="2980"/>
                      <a:pt x="1750" y="2966"/>
                      <a:pt x="1759" y="2966"/>
                    </a:cubicBezTo>
                    <a:cubicBezTo>
                      <a:pt x="1768" y="2966"/>
                      <a:pt x="1776" y="2982"/>
                      <a:pt x="1795" y="3013"/>
                    </a:cubicBezTo>
                    <a:cubicBezTo>
                      <a:pt x="1832" y="3088"/>
                      <a:pt x="1874" y="3157"/>
                      <a:pt x="1921" y="3228"/>
                    </a:cubicBezTo>
                    <a:cubicBezTo>
                      <a:pt x="1958" y="3273"/>
                      <a:pt x="1995" y="3320"/>
                      <a:pt x="2046" y="3357"/>
                    </a:cubicBezTo>
                    <a:cubicBezTo>
                      <a:pt x="2126" y="3418"/>
                      <a:pt x="2215" y="3445"/>
                      <a:pt x="2308" y="3445"/>
                    </a:cubicBezTo>
                    <a:cubicBezTo>
                      <a:pt x="2329" y="3445"/>
                      <a:pt x="2350" y="3443"/>
                      <a:pt x="2372" y="3441"/>
                    </a:cubicBezTo>
                    <a:cubicBezTo>
                      <a:pt x="2511" y="3423"/>
                      <a:pt x="2618" y="3357"/>
                      <a:pt x="2692" y="3241"/>
                    </a:cubicBezTo>
                    <a:cubicBezTo>
                      <a:pt x="2762" y="3138"/>
                      <a:pt x="2786" y="3027"/>
                      <a:pt x="2786" y="2906"/>
                    </a:cubicBezTo>
                    <a:cubicBezTo>
                      <a:pt x="2786" y="2823"/>
                      <a:pt x="2771" y="2743"/>
                      <a:pt x="2752" y="2664"/>
                    </a:cubicBezTo>
                    <a:cubicBezTo>
                      <a:pt x="2748" y="2627"/>
                      <a:pt x="2739" y="2590"/>
                      <a:pt x="2730" y="2553"/>
                    </a:cubicBezTo>
                    <a:cubicBezTo>
                      <a:pt x="2724" y="2548"/>
                      <a:pt x="2720" y="2539"/>
                      <a:pt x="2730" y="2535"/>
                    </a:cubicBezTo>
                    <a:cubicBezTo>
                      <a:pt x="2731" y="2533"/>
                      <a:pt x="2733" y="2533"/>
                      <a:pt x="2735" y="2533"/>
                    </a:cubicBezTo>
                    <a:cubicBezTo>
                      <a:pt x="2739" y="2533"/>
                      <a:pt x="2746" y="2536"/>
                      <a:pt x="2752" y="2539"/>
                    </a:cubicBezTo>
                    <a:cubicBezTo>
                      <a:pt x="2758" y="2539"/>
                      <a:pt x="2762" y="2539"/>
                      <a:pt x="2767" y="2544"/>
                    </a:cubicBezTo>
                    <a:cubicBezTo>
                      <a:pt x="2808" y="2563"/>
                      <a:pt x="2855" y="2580"/>
                      <a:pt x="2902" y="2599"/>
                    </a:cubicBezTo>
                    <a:cubicBezTo>
                      <a:pt x="2994" y="2632"/>
                      <a:pt x="3092" y="2660"/>
                      <a:pt x="3198" y="2670"/>
                    </a:cubicBezTo>
                    <a:cubicBezTo>
                      <a:pt x="3215" y="2671"/>
                      <a:pt x="3231" y="2671"/>
                      <a:pt x="3248" y="2671"/>
                    </a:cubicBezTo>
                    <a:cubicBezTo>
                      <a:pt x="3304" y="2671"/>
                      <a:pt x="3359" y="2664"/>
                      <a:pt x="3413" y="2646"/>
                    </a:cubicBezTo>
                    <a:cubicBezTo>
                      <a:pt x="3548" y="2608"/>
                      <a:pt x="3631" y="2520"/>
                      <a:pt x="3668" y="2385"/>
                    </a:cubicBezTo>
                    <a:cubicBezTo>
                      <a:pt x="3678" y="2348"/>
                      <a:pt x="3683" y="2312"/>
                      <a:pt x="3683" y="2269"/>
                    </a:cubicBezTo>
                    <a:cubicBezTo>
                      <a:pt x="3673" y="2162"/>
                      <a:pt x="3636" y="2060"/>
                      <a:pt x="3576" y="1972"/>
                    </a:cubicBezTo>
                    <a:cubicBezTo>
                      <a:pt x="3501" y="1855"/>
                      <a:pt x="3399" y="1763"/>
                      <a:pt x="3278" y="1693"/>
                    </a:cubicBezTo>
                    <a:cubicBezTo>
                      <a:pt x="3254" y="1679"/>
                      <a:pt x="3232" y="1670"/>
                      <a:pt x="3208" y="1655"/>
                    </a:cubicBezTo>
                    <a:cubicBezTo>
                      <a:pt x="3194" y="1647"/>
                      <a:pt x="3194" y="1642"/>
                      <a:pt x="3204" y="1628"/>
                    </a:cubicBezTo>
                    <a:cubicBezTo>
                      <a:pt x="3213" y="1619"/>
                      <a:pt x="3226" y="1610"/>
                      <a:pt x="3236" y="1600"/>
                    </a:cubicBezTo>
                    <a:cubicBezTo>
                      <a:pt x="3264" y="1572"/>
                      <a:pt x="3292" y="1548"/>
                      <a:pt x="3316" y="1516"/>
                    </a:cubicBezTo>
                    <a:cubicBezTo>
                      <a:pt x="3399" y="1400"/>
                      <a:pt x="3441" y="1269"/>
                      <a:pt x="3432" y="1126"/>
                    </a:cubicBezTo>
                    <a:cubicBezTo>
                      <a:pt x="3422" y="1037"/>
                      <a:pt x="3399" y="958"/>
                      <a:pt x="3361" y="879"/>
                    </a:cubicBezTo>
                    <a:cubicBezTo>
                      <a:pt x="3338" y="829"/>
                      <a:pt x="3306" y="782"/>
                      <a:pt x="3264" y="745"/>
                    </a:cubicBezTo>
                    <a:cubicBezTo>
                      <a:pt x="3171" y="656"/>
                      <a:pt x="3065" y="591"/>
                      <a:pt x="2938" y="559"/>
                    </a:cubicBezTo>
                    <a:cubicBezTo>
                      <a:pt x="2892" y="544"/>
                      <a:pt x="2841" y="540"/>
                      <a:pt x="2790" y="540"/>
                    </a:cubicBezTo>
                    <a:cubicBezTo>
                      <a:pt x="2739" y="544"/>
                      <a:pt x="2683" y="559"/>
                      <a:pt x="2636" y="578"/>
                    </a:cubicBezTo>
                    <a:cubicBezTo>
                      <a:pt x="2516" y="623"/>
                      <a:pt x="2413" y="694"/>
                      <a:pt x="2329" y="791"/>
                    </a:cubicBezTo>
                    <a:cubicBezTo>
                      <a:pt x="2320" y="801"/>
                      <a:pt x="2311" y="805"/>
                      <a:pt x="2301" y="819"/>
                    </a:cubicBezTo>
                    <a:cubicBezTo>
                      <a:pt x="2297" y="805"/>
                      <a:pt x="2292" y="795"/>
                      <a:pt x="2292" y="786"/>
                    </a:cubicBezTo>
                    <a:cubicBezTo>
                      <a:pt x="2284" y="717"/>
                      <a:pt x="2269" y="647"/>
                      <a:pt x="2250" y="578"/>
                    </a:cubicBezTo>
                    <a:cubicBezTo>
                      <a:pt x="2228" y="484"/>
                      <a:pt x="2200" y="396"/>
                      <a:pt x="2153" y="312"/>
                    </a:cubicBezTo>
                    <a:cubicBezTo>
                      <a:pt x="2111" y="237"/>
                      <a:pt x="2065" y="173"/>
                      <a:pt x="1995" y="117"/>
                    </a:cubicBezTo>
                    <a:cubicBezTo>
                      <a:pt x="1892" y="37"/>
                      <a:pt x="1776" y="0"/>
                      <a:pt x="16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8" name="Google Shape;938;p22"/>
              <p:cNvSpPr/>
              <p:nvPr/>
            </p:nvSpPr>
            <p:spPr>
              <a:xfrm>
                <a:off x="5516125" y="3635310"/>
                <a:ext cx="98919" cy="81885"/>
              </a:xfrm>
              <a:custGeom>
                <a:rect b="b" l="l" r="r" t="t"/>
                <a:pathLst>
                  <a:path extrusionOk="0" h="1721" w="2079">
                    <a:moveTo>
                      <a:pt x="1077" y="0"/>
                    </a:moveTo>
                    <a:cubicBezTo>
                      <a:pt x="1044" y="0"/>
                      <a:pt x="1012" y="12"/>
                      <a:pt x="981" y="36"/>
                    </a:cubicBezTo>
                    <a:lnTo>
                      <a:pt x="940" y="78"/>
                    </a:lnTo>
                    <a:cubicBezTo>
                      <a:pt x="916" y="111"/>
                      <a:pt x="897" y="148"/>
                      <a:pt x="884" y="184"/>
                    </a:cubicBezTo>
                    <a:cubicBezTo>
                      <a:pt x="875" y="203"/>
                      <a:pt x="865" y="222"/>
                      <a:pt x="860" y="240"/>
                    </a:cubicBezTo>
                    <a:cubicBezTo>
                      <a:pt x="851" y="268"/>
                      <a:pt x="828" y="278"/>
                      <a:pt x="800" y="278"/>
                    </a:cubicBezTo>
                    <a:lnTo>
                      <a:pt x="670" y="278"/>
                    </a:lnTo>
                    <a:cubicBezTo>
                      <a:pt x="641" y="276"/>
                      <a:pt x="612" y="275"/>
                      <a:pt x="585" y="275"/>
                    </a:cubicBezTo>
                    <a:cubicBezTo>
                      <a:pt x="536" y="275"/>
                      <a:pt x="489" y="278"/>
                      <a:pt x="442" y="287"/>
                    </a:cubicBezTo>
                    <a:cubicBezTo>
                      <a:pt x="349" y="306"/>
                      <a:pt x="261" y="338"/>
                      <a:pt x="186" y="399"/>
                    </a:cubicBezTo>
                    <a:cubicBezTo>
                      <a:pt x="33" y="510"/>
                      <a:pt x="0" y="701"/>
                      <a:pt x="112" y="859"/>
                    </a:cubicBezTo>
                    <a:cubicBezTo>
                      <a:pt x="154" y="920"/>
                      <a:pt x="210" y="965"/>
                      <a:pt x="270" y="999"/>
                    </a:cubicBezTo>
                    <a:cubicBezTo>
                      <a:pt x="326" y="1031"/>
                      <a:pt x="382" y="1059"/>
                      <a:pt x="442" y="1077"/>
                    </a:cubicBezTo>
                    <a:cubicBezTo>
                      <a:pt x="456" y="1082"/>
                      <a:pt x="474" y="1091"/>
                      <a:pt x="493" y="1096"/>
                    </a:cubicBezTo>
                    <a:cubicBezTo>
                      <a:pt x="517" y="1100"/>
                      <a:pt x="530" y="1119"/>
                      <a:pt x="530" y="1143"/>
                    </a:cubicBezTo>
                    <a:lnTo>
                      <a:pt x="530" y="1184"/>
                    </a:lnTo>
                    <a:cubicBezTo>
                      <a:pt x="530" y="1240"/>
                      <a:pt x="526" y="1296"/>
                      <a:pt x="530" y="1351"/>
                    </a:cubicBezTo>
                    <a:cubicBezTo>
                      <a:pt x="530" y="1407"/>
                      <a:pt x="545" y="1463"/>
                      <a:pt x="573" y="1514"/>
                    </a:cubicBezTo>
                    <a:cubicBezTo>
                      <a:pt x="596" y="1566"/>
                      <a:pt x="637" y="1607"/>
                      <a:pt x="693" y="1630"/>
                    </a:cubicBezTo>
                    <a:cubicBezTo>
                      <a:pt x="741" y="1658"/>
                      <a:pt x="788" y="1669"/>
                      <a:pt x="838" y="1669"/>
                    </a:cubicBezTo>
                    <a:cubicBezTo>
                      <a:pt x="847" y="1669"/>
                      <a:pt x="856" y="1669"/>
                      <a:pt x="865" y="1668"/>
                    </a:cubicBezTo>
                    <a:cubicBezTo>
                      <a:pt x="967" y="1668"/>
                      <a:pt x="1060" y="1645"/>
                      <a:pt x="1148" y="1593"/>
                    </a:cubicBezTo>
                    <a:cubicBezTo>
                      <a:pt x="1200" y="1570"/>
                      <a:pt x="1242" y="1538"/>
                      <a:pt x="1288" y="1501"/>
                    </a:cubicBezTo>
                    <a:cubicBezTo>
                      <a:pt x="1298" y="1490"/>
                      <a:pt x="1305" y="1484"/>
                      <a:pt x="1311" y="1484"/>
                    </a:cubicBezTo>
                    <a:cubicBezTo>
                      <a:pt x="1318" y="1484"/>
                      <a:pt x="1324" y="1492"/>
                      <a:pt x="1335" y="1510"/>
                    </a:cubicBezTo>
                    <a:cubicBezTo>
                      <a:pt x="1358" y="1547"/>
                      <a:pt x="1377" y="1585"/>
                      <a:pt x="1405" y="1617"/>
                    </a:cubicBezTo>
                    <a:cubicBezTo>
                      <a:pt x="1453" y="1690"/>
                      <a:pt x="1519" y="1720"/>
                      <a:pt x="1600" y="1720"/>
                    </a:cubicBezTo>
                    <a:cubicBezTo>
                      <a:pt x="1612" y="1720"/>
                      <a:pt x="1624" y="1720"/>
                      <a:pt x="1637" y="1718"/>
                    </a:cubicBezTo>
                    <a:cubicBezTo>
                      <a:pt x="1753" y="1709"/>
                      <a:pt x="1832" y="1649"/>
                      <a:pt x="1873" y="1542"/>
                    </a:cubicBezTo>
                    <a:cubicBezTo>
                      <a:pt x="1957" y="1328"/>
                      <a:pt x="1967" y="1115"/>
                      <a:pt x="1879" y="905"/>
                    </a:cubicBezTo>
                    <a:cubicBezTo>
                      <a:pt x="1869" y="887"/>
                      <a:pt x="1865" y="868"/>
                      <a:pt x="1856" y="849"/>
                    </a:cubicBezTo>
                    <a:cubicBezTo>
                      <a:pt x="1851" y="831"/>
                      <a:pt x="1856" y="821"/>
                      <a:pt x="1865" y="812"/>
                    </a:cubicBezTo>
                    <a:cubicBezTo>
                      <a:pt x="1892" y="793"/>
                      <a:pt x="1920" y="770"/>
                      <a:pt x="1948" y="752"/>
                    </a:cubicBezTo>
                    <a:cubicBezTo>
                      <a:pt x="1981" y="729"/>
                      <a:pt x="2008" y="696"/>
                      <a:pt x="2027" y="664"/>
                    </a:cubicBezTo>
                    <a:cubicBezTo>
                      <a:pt x="2079" y="566"/>
                      <a:pt x="2064" y="487"/>
                      <a:pt x="2004" y="413"/>
                    </a:cubicBezTo>
                    <a:cubicBezTo>
                      <a:pt x="1985" y="394"/>
                      <a:pt x="1963" y="371"/>
                      <a:pt x="1939" y="357"/>
                    </a:cubicBezTo>
                    <a:cubicBezTo>
                      <a:pt x="1856" y="306"/>
                      <a:pt x="1767" y="278"/>
                      <a:pt x="1674" y="274"/>
                    </a:cubicBezTo>
                    <a:cubicBezTo>
                      <a:pt x="1662" y="273"/>
                      <a:pt x="1650" y="273"/>
                      <a:pt x="1639" y="273"/>
                    </a:cubicBezTo>
                    <a:cubicBezTo>
                      <a:pt x="1551" y="273"/>
                      <a:pt x="1468" y="291"/>
                      <a:pt x="1386" y="324"/>
                    </a:cubicBezTo>
                    <a:cubicBezTo>
                      <a:pt x="1367" y="329"/>
                      <a:pt x="1349" y="334"/>
                      <a:pt x="1335" y="338"/>
                    </a:cubicBezTo>
                    <a:cubicBezTo>
                      <a:pt x="1332" y="339"/>
                      <a:pt x="1330" y="339"/>
                      <a:pt x="1328" y="339"/>
                    </a:cubicBezTo>
                    <a:cubicBezTo>
                      <a:pt x="1318" y="339"/>
                      <a:pt x="1310" y="332"/>
                      <a:pt x="1307" y="324"/>
                    </a:cubicBezTo>
                    <a:cubicBezTo>
                      <a:pt x="1298" y="310"/>
                      <a:pt x="1293" y="296"/>
                      <a:pt x="1288" y="283"/>
                    </a:cubicBezTo>
                    <a:cubicBezTo>
                      <a:pt x="1274" y="231"/>
                      <a:pt x="1260" y="184"/>
                      <a:pt x="1246" y="139"/>
                    </a:cubicBezTo>
                    <a:cubicBezTo>
                      <a:pt x="1232" y="106"/>
                      <a:pt x="1210" y="73"/>
                      <a:pt x="1182" y="45"/>
                    </a:cubicBezTo>
                    <a:cubicBezTo>
                      <a:pt x="1149" y="15"/>
                      <a:pt x="1113" y="0"/>
                      <a:pt x="10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39" name="Google Shape;939;p22"/>
            <p:cNvGrpSpPr/>
            <p:nvPr/>
          </p:nvGrpSpPr>
          <p:grpSpPr>
            <a:xfrm rot="-4599188">
              <a:off x="8488407" y="4165529"/>
              <a:ext cx="213006" cy="199226"/>
              <a:chOff x="5478300" y="3594297"/>
              <a:chExt cx="175237" cy="163913"/>
            </a:xfrm>
          </p:grpSpPr>
          <p:sp>
            <p:nvSpPr>
              <p:cNvPr id="940" name="Google Shape;940;p22"/>
              <p:cNvSpPr/>
              <p:nvPr/>
            </p:nvSpPr>
            <p:spPr>
              <a:xfrm>
                <a:off x="5478300" y="3594297"/>
                <a:ext cx="175237" cy="163913"/>
              </a:xfrm>
              <a:custGeom>
                <a:rect b="b" l="l" r="r" t="t"/>
                <a:pathLst>
                  <a:path extrusionOk="0" h="3445" w="3683">
                    <a:moveTo>
                      <a:pt x="1653" y="0"/>
                    </a:moveTo>
                    <a:cubicBezTo>
                      <a:pt x="1626" y="0"/>
                      <a:pt x="1599" y="2"/>
                      <a:pt x="1572" y="5"/>
                    </a:cubicBezTo>
                    <a:cubicBezTo>
                      <a:pt x="1488" y="14"/>
                      <a:pt x="1413" y="38"/>
                      <a:pt x="1344" y="80"/>
                    </a:cubicBezTo>
                    <a:cubicBezTo>
                      <a:pt x="1228" y="140"/>
                      <a:pt x="1140" y="229"/>
                      <a:pt x="1079" y="349"/>
                    </a:cubicBezTo>
                    <a:cubicBezTo>
                      <a:pt x="1014" y="475"/>
                      <a:pt x="986" y="615"/>
                      <a:pt x="986" y="758"/>
                    </a:cubicBezTo>
                    <a:cubicBezTo>
                      <a:pt x="986" y="829"/>
                      <a:pt x="1000" y="893"/>
                      <a:pt x="1028" y="958"/>
                    </a:cubicBezTo>
                    <a:cubicBezTo>
                      <a:pt x="1033" y="963"/>
                      <a:pt x="1033" y="973"/>
                      <a:pt x="1037" y="977"/>
                    </a:cubicBezTo>
                    <a:cubicBezTo>
                      <a:pt x="1037" y="986"/>
                      <a:pt x="1033" y="996"/>
                      <a:pt x="1023" y="996"/>
                    </a:cubicBezTo>
                    <a:cubicBezTo>
                      <a:pt x="1014" y="996"/>
                      <a:pt x="1005" y="996"/>
                      <a:pt x="995" y="991"/>
                    </a:cubicBezTo>
                    <a:cubicBezTo>
                      <a:pt x="963" y="991"/>
                      <a:pt x="935" y="986"/>
                      <a:pt x="902" y="982"/>
                    </a:cubicBezTo>
                    <a:cubicBezTo>
                      <a:pt x="861" y="977"/>
                      <a:pt x="819" y="973"/>
                      <a:pt x="772" y="973"/>
                    </a:cubicBezTo>
                    <a:cubicBezTo>
                      <a:pt x="722" y="973"/>
                      <a:pt x="666" y="973"/>
                      <a:pt x="614" y="977"/>
                    </a:cubicBezTo>
                    <a:cubicBezTo>
                      <a:pt x="544" y="986"/>
                      <a:pt x="475" y="1005"/>
                      <a:pt x="415" y="1037"/>
                    </a:cubicBezTo>
                    <a:cubicBezTo>
                      <a:pt x="256" y="1112"/>
                      <a:pt x="136" y="1233"/>
                      <a:pt x="65" y="1396"/>
                    </a:cubicBezTo>
                    <a:cubicBezTo>
                      <a:pt x="14" y="1512"/>
                      <a:pt x="1" y="1632"/>
                      <a:pt x="24" y="1758"/>
                    </a:cubicBezTo>
                    <a:cubicBezTo>
                      <a:pt x="42" y="1865"/>
                      <a:pt x="84" y="1962"/>
                      <a:pt x="149" y="2050"/>
                    </a:cubicBezTo>
                    <a:cubicBezTo>
                      <a:pt x="214" y="2134"/>
                      <a:pt x="293" y="2200"/>
                      <a:pt x="391" y="2237"/>
                    </a:cubicBezTo>
                    <a:cubicBezTo>
                      <a:pt x="433" y="2256"/>
                      <a:pt x="470" y="2265"/>
                      <a:pt x="512" y="2274"/>
                    </a:cubicBezTo>
                    <a:cubicBezTo>
                      <a:pt x="521" y="2279"/>
                      <a:pt x="531" y="2284"/>
                      <a:pt x="544" y="2288"/>
                    </a:cubicBezTo>
                    <a:cubicBezTo>
                      <a:pt x="554" y="2293"/>
                      <a:pt x="559" y="2297"/>
                      <a:pt x="554" y="2312"/>
                    </a:cubicBezTo>
                    <a:cubicBezTo>
                      <a:pt x="554" y="2320"/>
                      <a:pt x="549" y="2329"/>
                      <a:pt x="549" y="2339"/>
                    </a:cubicBezTo>
                    <a:cubicBezTo>
                      <a:pt x="535" y="2376"/>
                      <a:pt x="521" y="2419"/>
                      <a:pt x="507" y="2460"/>
                    </a:cubicBezTo>
                    <a:cubicBezTo>
                      <a:pt x="484" y="2525"/>
                      <a:pt x="465" y="2590"/>
                      <a:pt x="452" y="2655"/>
                    </a:cubicBezTo>
                    <a:cubicBezTo>
                      <a:pt x="437" y="2730"/>
                      <a:pt x="437" y="2804"/>
                      <a:pt x="443" y="2878"/>
                    </a:cubicBezTo>
                    <a:cubicBezTo>
                      <a:pt x="447" y="2939"/>
                      <a:pt x="465" y="2999"/>
                      <a:pt x="488" y="3060"/>
                    </a:cubicBezTo>
                    <a:cubicBezTo>
                      <a:pt x="526" y="3153"/>
                      <a:pt x="582" y="3241"/>
                      <a:pt x="656" y="3311"/>
                    </a:cubicBezTo>
                    <a:cubicBezTo>
                      <a:pt x="754" y="3395"/>
                      <a:pt x="870" y="3441"/>
                      <a:pt x="1000" y="3441"/>
                    </a:cubicBezTo>
                    <a:cubicBezTo>
                      <a:pt x="1079" y="3441"/>
                      <a:pt x="1158" y="3427"/>
                      <a:pt x="1233" y="3399"/>
                    </a:cubicBezTo>
                    <a:cubicBezTo>
                      <a:pt x="1357" y="3348"/>
                      <a:pt x="1475" y="3273"/>
                      <a:pt x="1572" y="3181"/>
                    </a:cubicBezTo>
                    <a:cubicBezTo>
                      <a:pt x="1627" y="3125"/>
                      <a:pt x="1674" y="3069"/>
                      <a:pt x="1720" y="3009"/>
                    </a:cubicBezTo>
                    <a:cubicBezTo>
                      <a:pt x="1741" y="2980"/>
                      <a:pt x="1750" y="2966"/>
                      <a:pt x="1759" y="2966"/>
                    </a:cubicBezTo>
                    <a:cubicBezTo>
                      <a:pt x="1768" y="2966"/>
                      <a:pt x="1776" y="2982"/>
                      <a:pt x="1795" y="3013"/>
                    </a:cubicBezTo>
                    <a:cubicBezTo>
                      <a:pt x="1832" y="3088"/>
                      <a:pt x="1874" y="3157"/>
                      <a:pt x="1921" y="3228"/>
                    </a:cubicBezTo>
                    <a:cubicBezTo>
                      <a:pt x="1958" y="3273"/>
                      <a:pt x="1995" y="3320"/>
                      <a:pt x="2046" y="3357"/>
                    </a:cubicBezTo>
                    <a:cubicBezTo>
                      <a:pt x="2126" y="3418"/>
                      <a:pt x="2215" y="3445"/>
                      <a:pt x="2308" y="3445"/>
                    </a:cubicBezTo>
                    <a:cubicBezTo>
                      <a:pt x="2329" y="3445"/>
                      <a:pt x="2350" y="3443"/>
                      <a:pt x="2372" y="3441"/>
                    </a:cubicBezTo>
                    <a:cubicBezTo>
                      <a:pt x="2511" y="3423"/>
                      <a:pt x="2618" y="3357"/>
                      <a:pt x="2692" y="3241"/>
                    </a:cubicBezTo>
                    <a:cubicBezTo>
                      <a:pt x="2762" y="3138"/>
                      <a:pt x="2786" y="3027"/>
                      <a:pt x="2786" y="2906"/>
                    </a:cubicBezTo>
                    <a:cubicBezTo>
                      <a:pt x="2786" y="2823"/>
                      <a:pt x="2771" y="2743"/>
                      <a:pt x="2752" y="2664"/>
                    </a:cubicBezTo>
                    <a:cubicBezTo>
                      <a:pt x="2748" y="2627"/>
                      <a:pt x="2739" y="2590"/>
                      <a:pt x="2730" y="2553"/>
                    </a:cubicBezTo>
                    <a:cubicBezTo>
                      <a:pt x="2724" y="2548"/>
                      <a:pt x="2720" y="2539"/>
                      <a:pt x="2730" y="2535"/>
                    </a:cubicBezTo>
                    <a:cubicBezTo>
                      <a:pt x="2731" y="2533"/>
                      <a:pt x="2733" y="2533"/>
                      <a:pt x="2735" y="2533"/>
                    </a:cubicBezTo>
                    <a:cubicBezTo>
                      <a:pt x="2739" y="2533"/>
                      <a:pt x="2746" y="2536"/>
                      <a:pt x="2752" y="2539"/>
                    </a:cubicBezTo>
                    <a:cubicBezTo>
                      <a:pt x="2758" y="2539"/>
                      <a:pt x="2762" y="2539"/>
                      <a:pt x="2767" y="2544"/>
                    </a:cubicBezTo>
                    <a:cubicBezTo>
                      <a:pt x="2808" y="2563"/>
                      <a:pt x="2855" y="2580"/>
                      <a:pt x="2902" y="2599"/>
                    </a:cubicBezTo>
                    <a:cubicBezTo>
                      <a:pt x="2994" y="2632"/>
                      <a:pt x="3092" y="2660"/>
                      <a:pt x="3198" y="2670"/>
                    </a:cubicBezTo>
                    <a:cubicBezTo>
                      <a:pt x="3215" y="2671"/>
                      <a:pt x="3231" y="2671"/>
                      <a:pt x="3248" y="2671"/>
                    </a:cubicBezTo>
                    <a:cubicBezTo>
                      <a:pt x="3304" y="2671"/>
                      <a:pt x="3359" y="2664"/>
                      <a:pt x="3413" y="2646"/>
                    </a:cubicBezTo>
                    <a:cubicBezTo>
                      <a:pt x="3548" y="2608"/>
                      <a:pt x="3631" y="2520"/>
                      <a:pt x="3668" y="2385"/>
                    </a:cubicBezTo>
                    <a:cubicBezTo>
                      <a:pt x="3678" y="2348"/>
                      <a:pt x="3683" y="2312"/>
                      <a:pt x="3683" y="2269"/>
                    </a:cubicBezTo>
                    <a:cubicBezTo>
                      <a:pt x="3673" y="2162"/>
                      <a:pt x="3636" y="2060"/>
                      <a:pt x="3576" y="1972"/>
                    </a:cubicBezTo>
                    <a:cubicBezTo>
                      <a:pt x="3501" y="1855"/>
                      <a:pt x="3399" y="1763"/>
                      <a:pt x="3278" y="1693"/>
                    </a:cubicBezTo>
                    <a:cubicBezTo>
                      <a:pt x="3254" y="1679"/>
                      <a:pt x="3232" y="1670"/>
                      <a:pt x="3208" y="1655"/>
                    </a:cubicBezTo>
                    <a:cubicBezTo>
                      <a:pt x="3194" y="1647"/>
                      <a:pt x="3194" y="1642"/>
                      <a:pt x="3204" y="1628"/>
                    </a:cubicBezTo>
                    <a:cubicBezTo>
                      <a:pt x="3213" y="1619"/>
                      <a:pt x="3226" y="1610"/>
                      <a:pt x="3236" y="1600"/>
                    </a:cubicBezTo>
                    <a:cubicBezTo>
                      <a:pt x="3264" y="1572"/>
                      <a:pt x="3292" y="1548"/>
                      <a:pt x="3316" y="1516"/>
                    </a:cubicBezTo>
                    <a:cubicBezTo>
                      <a:pt x="3399" y="1400"/>
                      <a:pt x="3441" y="1269"/>
                      <a:pt x="3432" y="1126"/>
                    </a:cubicBezTo>
                    <a:cubicBezTo>
                      <a:pt x="3422" y="1037"/>
                      <a:pt x="3399" y="958"/>
                      <a:pt x="3361" y="879"/>
                    </a:cubicBezTo>
                    <a:cubicBezTo>
                      <a:pt x="3338" y="829"/>
                      <a:pt x="3306" y="782"/>
                      <a:pt x="3264" y="745"/>
                    </a:cubicBezTo>
                    <a:cubicBezTo>
                      <a:pt x="3171" y="656"/>
                      <a:pt x="3065" y="591"/>
                      <a:pt x="2938" y="559"/>
                    </a:cubicBezTo>
                    <a:cubicBezTo>
                      <a:pt x="2892" y="544"/>
                      <a:pt x="2841" y="540"/>
                      <a:pt x="2790" y="540"/>
                    </a:cubicBezTo>
                    <a:cubicBezTo>
                      <a:pt x="2739" y="544"/>
                      <a:pt x="2683" y="559"/>
                      <a:pt x="2636" y="578"/>
                    </a:cubicBezTo>
                    <a:cubicBezTo>
                      <a:pt x="2516" y="623"/>
                      <a:pt x="2413" y="694"/>
                      <a:pt x="2329" y="791"/>
                    </a:cubicBezTo>
                    <a:cubicBezTo>
                      <a:pt x="2320" y="801"/>
                      <a:pt x="2311" y="805"/>
                      <a:pt x="2301" y="819"/>
                    </a:cubicBezTo>
                    <a:cubicBezTo>
                      <a:pt x="2297" y="805"/>
                      <a:pt x="2292" y="795"/>
                      <a:pt x="2292" y="786"/>
                    </a:cubicBezTo>
                    <a:cubicBezTo>
                      <a:pt x="2284" y="717"/>
                      <a:pt x="2269" y="647"/>
                      <a:pt x="2250" y="578"/>
                    </a:cubicBezTo>
                    <a:cubicBezTo>
                      <a:pt x="2228" y="484"/>
                      <a:pt x="2200" y="396"/>
                      <a:pt x="2153" y="312"/>
                    </a:cubicBezTo>
                    <a:cubicBezTo>
                      <a:pt x="2111" y="237"/>
                      <a:pt x="2065" y="173"/>
                      <a:pt x="1995" y="117"/>
                    </a:cubicBezTo>
                    <a:cubicBezTo>
                      <a:pt x="1892" y="37"/>
                      <a:pt x="1776" y="0"/>
                      <a:pt x="16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1" name="Google Shape;941;p22"/>
              <p:cNvSpPr/>
              <p:nvPr/>
            </p:nvSpPr>
            <p:spPr>
              <a:xfrm>
                <a:off x="5516125" y="3635310"/>
                <a:ext cx="98919" cy="81885"/>
              </a:xfrm>
              <a:custGeom>
                <a:rect b="b" l="l" r="r" t="t"/>
                <a:pathLst>
                  <a:path extrusionOk="0" h="1721" w="2079">
                    <a:moveTo>
                      <a:pt x="1077" y="0"/>
                    </a:moveTo>
                    <a:cubicBezTo>
                      <a:pt x="1044" y="0"/>
                      <a:pt x="1012" y="12"/>
                      <a:pt x="981" y="36"/>
                    </a:cubicBezTo>
                    <a:lnTo>
                      <a:pt x="940" y="78"/>
                    </a:lnTo>
                    <a:cubicBezTo>
                      <a:pt x="916" y="111"/>
                      <a:pt x="897" y="148"/>
                      <a:pt x="884" y="184"/>
                    </a:cubicBezTo>
                    <a:cubicBezTo>
                      <a:pt x="875" y="203"/>
                      <a:pt x="865" y="222"/>
                      <a:pt x="860" y="240"/>
                    </a:cubicBezTo>
                    <a:cubicBezTo>
                      <a:pt x="851" y="268"/>
                      <a:pt x="828" y="278"/>
                      <a:pt x="800" y="278"/>
                    </a:cubicBezTo>
                    <a:lnTo>
                      <a:pt x="670" y="278"/>
                    </a:lnTo>
                    <a:cubicBezTo>
                      <a:pt x="641" y="276"/>
                      <a:pt x="612" y="275"/>
                      <a:pt x="585" y="275"/>
                    </a:cubicBezTo>
                    <a:cubicBezTo>
                      <a:pt x="536" y="275"/>
                      <a:pt x="489" y="278"/>
                      <a:pt x="442" y="287"/>
                    </a:cubicBezTo>
                    <a:cubicBezTo>
                      <a:pt x="349" y="306"/>
                      <a:pt x="261" y="338"/>
                      <a:pt x="186" y="399"/>
                    </a:cubicBezTo>
                    <a:cubicBezTo>
                      <a:pt x="33" y="510"/>
                      <a:pt x="0" y="701"/>
                      <a:pt x="112" y="859"/>
                    </a:cubicBezTo>
                    <a:cubicBezTo>
                      <a:pt x="154" y="920"/>
                      <a:pt x="210" y="965"/>
                      <a:pt x="270" y="999"/>
                    </a:cubicBezTo>
                    <a:cubicBezTo>
                      <a:pt x="326" y="1031"/>
                      <a:pt x="382" y="1059"/>
                      <a:pt x="442" y="1077"/>
                    </a:cubicBezTo>
                    <a:cubicBezTo>
                      <a:pt x="456" y="1082"/>
                      <a:pt x="474" y="1091"/>
                      <a:pt x="493" y="1096"/>
                    </a:cubicBezTo>
                    <a:cubicBezTo>
                      <a:pt x="517" y="1100"/>
                      <a:pt x="530" y="1119"/>
                      <a:pt x="530" y="1143"/>
                    </a:cubicBezTo>
                    <a:lnTo>
                      <a:pt x="530" y="1184"/>
                    </a:lnTo>
                    <a:cubicBezTo>
                      <a:pt x="530" y="1240"/>
                      <a:pt x="526" y="1296"/>
                      <a:pt x="530" y="1351"/>
                    </a:cubicBezTo>
                    <a:cubicBezTo>
                      <a:pt x="530" y="1407"/>
                      <a:pt x="545" y="1463"/>
                      <a:pt x="573" y="1514"/>
                    </a:cubicBezTo>
                    <a:cubicBezTo>
                      <a:pt x="596" y="1566"/>
                      <a:pt x="637" y="1607"/>
                      <a:pt x="693" y="1630"/>
                    </a:cubicBezTo>
                    <a:cubicBezTo>
                      <a:pt x="741" y="1658"/>
                      <a:pt x="788" y="1669"/>
                      <a:pt x="838" y="1669"/>
                    </a:cubicBezTo>
                    <a:cubicBezTo>
                      <a:pt x="847" y="1669"/>
                      <a:pt x="856" y="1669"/>
                      <a:pt x="865" y="1668"/>
                    </a:cubicBezTo>
                    <a:cubicBezTo>
                      <a:pt x="967" y="1668"/>
                      <a:pt x="1060" y="1645"/>
                      <a:pt x="1148" y="1593"/>
                    </a:cubicBezTo>
                    <a:cubicBezTo>
                      <a:pt x="1200" y="1570"/>
                      <a:pt x="1242" y="1538"/>
                      <a:pt x="1288" y="1501"/>
                    </a:cubicBezTo>
                    <a:cubicBezTo>
                      <a:pt x="1298" y="1490"/>
                      <a:pt x="1305" y="1484"/>
                      <a:pt x="1311" y="1484"/>
                    </a:cubicBezTo>
                    <a:cubicBezTo>
                      <a:pt x="1318" y="1484"/>
                      <a:pt x="1324" y="1492"/>
                      <a:pt x="1335" y="1510"/>
                    </a:cubicBezTo>
                    <a:cubicBezTo>
                      <a:pt x="1358" y="1547"/>
                      <a:pt x="1377" y="1585"/>
                      <a:pt x="1405" y="1617"/>
                    </a:cubicBezTo>
                    <a:cubicBezTo>
                      <a:pt x="1453" y="1690"/>
                      <a:pt x="1519" y="1720"/>
                      <a:pt x="1600" y="1720"/>
                    </a:cubicBezTo>
                    <a:cubicBezTo>
                      <a:pt x="1612" y="1720"/>
                      <a:pt x="1624" y="1720"/>
                      <a:pt x="1637" y="1718"/>
                    </a:cubicBezTo>
                    <a:cubicBezTo>
                      <a:pt x="1753" y="1709"/>
                      <a:pt x="1832" y="1649"/>
                      <a:pt x="1873" y="1542"/>
                    </a:cubicBezTo>
                    <a:cubicBezTo>
                      <a:pt x="1957" y="1328"/>
                      <a:pt x="1967" y="1115"/>
                      <a:pt x="1879" y="905"/>
                    </a:cubicBezTo>
                    <a:cubicBezTo>
                      <a:pt x="1869" y="887"/>
                      <a:pt x="1865" y="868"/>
                      <a:pt x="1856" y="849"/>
                    </a:cubicBezTo>
                    <a:cubicBezTo>
                      <a:pt x="1851" y="831"/>
                      <a:pt x="1856" y="821"/>
                      <a:pt x="1865" y="812"/>
                    </a:cubicBezTo>
                    <a:cubicBezTo>
                      <a:pt x="1892" y="793"/>
                      <a:pt x="1920" y="770"/>
                      <a:pt x="1948" y="752"/>
                    </a:cubicBezTo>
                    <a:cubicBezTo>
                      <a:pt x="1981" y="729"/>
                      <a:pt x="2008" y="696"/>
                      <a:pt x="2027" y="664"/>
                    </a:cubicBezTo>
                    <a:cubicBezTo>
                      <a:pt x="2079" y="566"/>
                      <a:pt x="2064" y="487"/>
                      <a:pt x="2004" y="413"/>
                    </a:cubicBezTo>
                    <a:cubicBezTo>
                      <a:pt x="1985" y="394"/>
                      <a:pt x="1963" y="371"/>
                      <a:pt x="1939" y="357"/>
                    </a:cubicBezTo>
                    <a:cubicBezTo>
                      <a:pt x="1856" y="306"/>
                      <a:pt x="1767" y="278"/>
                      <a:pt x="1674" y="274"/>
                    </a:cubicBezTo>
                    <a:cubicBezTo>
                      <a:pt x="1662" y="273"/>
                      <a:pt x="1650" y="273"/>
                      <a:pt x="1639" y="273"/>
                    </a:cubicBezTo>
                    <a:cubicBezTo>
                      <a:pt x="1551" y="273"/>
                      <a:pt x="1468" y="291"/>
                      <a:pt x="1386" y="324"/>
                    </a:cubicBezTo>
                    <a:cubicBezTo>
                      <a:pt x="1367" y="329"/>
                      <a:pt x="1349" y="334"/>
                      <a:pt x="1335" y="338"/>
                    </a:cubicBezTo>
                    <a:cubicBezTo>
                      <a:pt x="1332" y="339"/>
                      <a:pt x="1330" y="339"/>
                      <a:pt x="1328" y="339"/>
                    </a:cubicBezTo>
                    <a:cubicBezTo>
                      <a:pt x="1318" y="339"/>
                      <a:pt x="1310" y="332"/>
                      <a:pt x="1307" y="324"/>
                    </a:cubicBezTo>
                    <a:cubicBezTo>
                      <a:pt x="1298" y="310"/>
                      <a:pt x="1293" y="296"/>
                      <a:pt x="1288" y="283"/>
                    </a:cubicBezTo>
                    <a:cubicBezTo>
                      <a:pt x="1274" y="231"/>
                      <a:pt x="1260" y="184"/>
                      <a:pt x="1246" y="139"/>
                    </a:cubicBezTo>
                    <a:cubicBezTo>
                      <a:pt x="1232" y="106"/>
                      <a:pt x="1210" y="73"/>
                      <a:pt x="1182" y="45"/>
                    </a:cubicBezTo>
                    <a:cubicBezTo>
                      <a:pt x="1149" y="15"/>
                      <a:pt x="1113" y="0"/>
                      <a:pt x="10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3" name="Google Shape;943;p23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4" name="Google Shape;944;p23"/>
          <p:cNvGrpSpPr/>
          <p:nvPr/>
        </p:nvGrpSpPr>
        <p:grpSpPr>
          <a:xfrm>
            <a:off x="-736366" y="121580"/>
            <a:ext cx="10177873" cy="5546171"/>
            <a:chOff x="-736366" y="121580"/>
            <a:chExt cx="10177873" cy="5546171"/>
          </a:xfrm>
        </p:grpSpPr>
        <p:grpSp>
          <p:nvGrpSpPr>
            <p:cNvPr id="945" name="Google Shape;945;p23"/>
            <p:cNvGrpSpPr/>
            <p:nvPr/>
          </p:nvGrpSpPr>
          <p:grpSpPr>
            <a:xfrm rot="-8100000">
              <a:off x="-491054" y="4292069"/>
              <a:ext cx="1603023" cy="947718"/>
              <a:chOff x="9527280" y="545953"/>
              <a:chExt cx="877125" cy="518602"/>
            </a:xfrm>
          </p:grpSpPr>
          <p:sp>
            <p:nvSpPr>
              <p:cNvPr id="946" name="Google Shape;946;p23"/>
              <p:cNvSpPr/>
              <p:nvPr/>
            </p:nvSpPr>
            <p:spPr>
              <a:xfrm>
                <a:off x="10008638" y="655337"/>
                <a:ext cx="219441" cy="393776"/>
              </a:xfrm>
              <a:custGeom>
                <a:rect b="b" l="l" r="r" t="t"/>
                <a:pathLst>
                  <a:path extrusionOk="0" h="612" w="341">
                    <a:moveTo>
                      <a:pt x="15" y="1"/>
                    </a:moveTo>
                    <a:cubicBezTo>
                      <a:pt x="1" y="38"/>
                      <a:pt x="29" y="117"/>
                      <a:pt x="33" y="159"/>
                    </a:cubicBezTo>
                    <a:cubicBezTo>
                      <a:pt x="43" y="220"/>
                      <a:pt x="48" y="280"/>
                      <a:pt x="48" y="345"/>
                    </a:cubicBezTo>
                    <a:cubicBezTo>
                      <a:pt x="52" y="419"/>
                      <a:pt x="52" y="499"/>
                      <a:pt x="71" y="568"/>
                    </a:cubicBezTo>
                    <a:cubicBezTo>
                      <a:pt x="76" y="582"/>
                      <a:pt x="80" y="591"/>
                      <a:pt x="89" y="600"/>
                    </a:cubicBezTo>
                    <a:cubicBezTo>
                      <a:pt x="99" y="610"/>
                      <a:pt x="113" y="610"/>
                      <a:pt x="127" y="610"/>
                    </a:cubicBezTo>
                    <a:cubicBezTo>
                      <a:pt x="136" y="611"/>
                      <a:pt x="145" y="611"/>
                      <a:pt x="155" y="611"/>
                    </a:cubicBezTo>
                    <a:cubicBezTo>
                      <a:pt x="201" y="611"/>
                      <a:pt x="247" y="602"/>
                      <a:pt x="290" y="582"/>
                    </a:cubicBezTo>
                    <a:cubicBezTo>
                      <a:pt x="303" y="578"/>
                      <a:pt x="312" y="572"/>
                      <a:pt x="322" y="563"/>
                    </a:cubicBezTo>
                    <a:cubicBezTo>
                      <a:pt x="340" y="540"/>
                      <a:pt x="336" y="503"/>
                      <a:pt x="327" y="475"/>
                    </a:cubicBezTo>
                    <a:cubicBezTo>
                      <a:pt x="299" y="382"/>
                      <a:pt x="252" y="299"/>
                      <a:pt x="196" y="220"/>
                    </a:cubicBezTo>
                    <a:cubicBezTo>
                      <a:pt x="168" y="177"/>
                      <a:pt x="140" y="140"/>
                      <a:pt x="108" y="104"/>
                    </a:cubicBezTo>
                    <a:cubicBezTo>
                      <a:pt x="80" y="70"/>
                      <a:pt x="52" y="24"/>
                      <a:pt x="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7" name="Google Shape;947;p23"/>
              <p:cNvSpPr/>
              <p:nvPr/>
            </p:nvSpPr>
            <p:spPr>
              <a:xfrm>
                <a:off x="9800135" y="655337"/>
                <a:ext cx="203997" cy="409218"/>
              </a:xfrm>
              <a:custGeom>
                <a:rect b="b" l="l" r="r" t="t"/>
                <a:pathLst>
                  <a:path extrusionOk="0" h="636" w="317">
                    <a:moveTo>
                      <a:pt x="297" y="1"/>
                    </a:moveTo>
                    <a:cubicBezTo>
                      <a:pt x="260" y="20"/>
                      <a:pt x="237" y="104"/>
                      <a:pt x="218" y="136"/>
                    </a:cubicBezTo>
                    <a:cubicBezTo>
                      <a:pt x="190" y="192"/>
                      <a:pt x="153" y="243"/>
                      <a:pt x="121" y="293"/>
                    </a:cubicBezTo>
                    <a:cubicBezTo>
                      <a:pt x="78" y="359"/>
                      <a:pt x="33" y="419"/>
                      <a:pt x="5" y="488"/>
                    </a:cubicBezTo>
                    <a:cubicBezTo>
                      <a:pt x="0" y="503"/>
                      <a:pt x="0" y="512"/>
                      <a:pt x="0" y="526"/>
                    </a:cubicBezTo>
                    <a:cubicBezTo>
                      <a:pt x="5" y="540"/>
                      <a:pt x="14" y="550"/>
                      <a:pt x="23" y="559"/>
                    </a:cubicBezTo>
                    <a:cubicBezTo>
                      <a:pt x="65" y="591"/>
                      <a:pt x="116" y="619"/>
                      <a:pt x="172" y="634"/>
                    </a:cubicBezTo>
                    <a:cubicBezTo>
                      <a:pt x="181" y="634"/>
                      <a:pt x="188" y="635"/>
                      <a:pt x="196" y="635"/>
                    </a:cubicBezTo>
                    <a:cubicBezTo>
                      <a:pt x="200" y="635"/>
                      <a:pt x="204" y="635"/>
                      <a:pt x="209" y="634"/>
                    </a:cubicBezTo>
                    <a:cubicBezTo>
                      <a:pt x="237" y="628"/>
                      <a:pt x="256" y="596"/>
                      <a:pt x="265" y="563"/>
                    </a:cubicBezTo>
                    <a:cubicBezTo>
                      <a:pt x="297" y="475"/>
                      <a:pt x="312" y="377"/>
                      <a:pt x="316" y="280"/>
                    </a:cubicBezTo>
                    <a:cubicBezTo>
                      <a:pt x="316" y="233"/>
                      <a:pt x="316" y="182"/>
                      <a:pt x="312" y="136"/>
                    </a:cubicBezTo>
                    <a:cubicBezTo>
                      <a:pt x="312" y="94"/>
                      <a:pt x="312" y="38"/>
                      <a:pt x="2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8" name="Google Shape;948;p23"/>
              <p:cNvSpPr/>
              <p:nvPr/>
            </p:nvSpPr>
            <p:spPr>
              <a:xfrm>
                <a:off x="9616730" y="619948"/>
                <a:ext cx="333345" cy="330720"/>
              </a:xfrm>
              <a:custGeom>
                <a:rect b="b" l="l" r="r" t="t"/>
                <a:pathLst>
                  <a:path extrusionOk="0" h="514" w="518">
                    <a:moveTo>
                      <a:pt x="517" y="0"/>
                    </a:moveTo>
                    <a:cubicBezTo>
                      <a:pt x="475" y="0"/>
                      <a:pt x="415" y="60"/>
                      <a:pt x="382" y="79"/>
                    </a:cubicBezTo>
                    <a:cubicBezTo>
                      <a:pt x="331" y="116"/>
                      <a:pt x="275" y="144"/>
                      <a:pt x="219" y="172"/>
                    </a:cubicBezTo>
                    <a:cubicBezTo>
                      <a:pt x="150" y="209"/>
                      <a:pt x="80" y="242"/>
                      <a:pt x="24" y="292"/>
                    </a:cubicBezTo>
                    <a:cubicBezTo>
                      <a:pt x="15" y="298"/>
                      <a:pt x="6" y="307"/>
                      <a:pt x="6" y="316"/>
                    </a:cubicBezTo>
                    <a:cubicBezTo>
                      <a:pt x="1" y="330"/>
                      <a:pt x="6" y="344"/>
                      <a:pt x="11" y="358"/>
                    </a:cubicBezTo>
                    <a:cubicBezTo>
                      <a:pt x="29" y="410"/>
                      <a:pt x="62" y="455"/>
                      <a:pt x="103" y="493"/>
                    </a:cubicBezTo>
                    <a:cubicBezTo>
                      <a:pt x="112" y="502"/>
                      <a:pt x="122" y="511"/>
                      <a:pt x="131" y="511"/>
                    </a:cubicBezTo>
                    <a:cubicBezTo>
                      <a:pt x="137" y="513"/>
                      <a:pt x="144" y="514"/>
                      <a:pt x="150" y="514"/>
                    </a:cubicBezTo>
                    <a:cubicBezTo>
                      <a:pt x="176" y="514"/>
                      <a:pt x="200" y="499"/>
                      <a:pt x="219" y="483"/>
                    </a:cubicBezTo>
                    <a:cubicBezTo>
                      <a:pt x="290" y="419"/>
                      <a:pt x="350" y="339"/>
                      <a:pt x="397" y="256"/>
                    </a:cubicBezTo>
                    <a:cubicBezTo>
                      <a:pt x="419" y="214"/>
                      <a:pt x="443" y="167"/>
                      <a:pt x="462" y="125"/>
                    </a:cubicBezTo>
                    <a:cubicBezTo>
                      <a:pt x="481" y="88"/>
                      <a:pt x="513" y="41"/>
                      <a:pt x="5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9" name="Google Shape;949;p23"/>
              <p:cNvSpPr/>
              <p:nvPr/>
            </p:nvSpPr>
            <p:spPr>
              <a:xfrm>
                <a:off x="9527280" y="554961"/>
                <a:ext cx="410567" cy="175655"/>
              </a:xfrm>
              <a:custGeom>
                <a:rect b="b" l="l" r="r" t="t"/>
                <a:pathLst>
                  <a:path extrusionOk="0" h="273" w="638">
                    <a:moveTo>
                      <a:pt x="111" y="1"/>
                    </a:moveTo>
                    <a:cubicBezTo>
                      <a:pt x="97" y="1"/>
                      <a:pt x="84" y="1"/>
                      <a:pt x="71" y="3"/>
                    </a:cubicBezTo>
                    <a:cubicBezTo>
                      <a:pt x="56" y="3"/>
                      <a:pt x="47" y="9"/>
                      <a:pt x="38" y="13"/>
                    </a:cubicBezTo>
                    <a:cubicBezTo>
                      <a:pt x="28" y="22"/>
                      <a:pt x="24" y="36"/>
                      <a:pt x="19" y="50"/>
                    </a:cubicBezTo>
                    <a:cubicBezTo>
                      <a:pt x="6" y="101"/>
                      <a:pt x="0" y="157"/>
                      <a:pt x="15" y="213"/>
                    </a:cubicBezTo>
                    <a:cubicBezTo>
                      <a:pt x="15" y="226"/>
                      <a:pt x="19" y="236"/>
                      <a:pt x="24" y="245"/>
                    </a:cubicBezTo>
                    <a:cubicBezTo>
                      <a:pt x="43" y="273"/>
                      <a:pt x="80" y="273"/>
                      <a:pt x="112" y="273"/>
                    </a:cubicBezTo>
                    <a:cubicBezTo>
                      <a:pt x="210" y="264"/>
                      <a:pt x="303" y="236"/>
                      <a:pt x="391" y="194"/>
                    </a:cubicBezTo>
                    <a:cubicBezTo>
                      <a:pt x="433" y="176"/>
                      <a:pt x="480" y="157"/>
                      <a:pt x="521" y="133"/>
                    </a:cubicBezTo>
                    <a:cubicBezTo>
                      <a:pt x="558" y="110"/>
                      <a:pt x="609" y="92"/>
                      <a:pt x="637" y="64"/>
                    </a:cubicBezTo>
                    <a:cubicBezTo>
                      <a:pt x="619" y="48"/>
                      <a:pt x="583" y="46"/>
                      <a:pt x="550" y="46"/>
                    </a:cubicBezTo>
                    <a:cubicBezTo>
                      <a:pt x="535" y="46"/>
                      <a:pt x="520" y="46"/>
                      <a:pt x="508" y="46"/>
                    </a:cubicBezTo>
                    <a:cubicBezTo>
                      <a:pt x="499" y="46"/>
                      <a:pt x="491" y="46"/>
                      <a:pt x="485" y="45"/>
                    </a:cubicBezTo>
                    <a:cubicBezTo>
                      <a:pt x="419" y="41"/>
                      <a:pt x="358" y="36"/>
                      <a:pt x="298" y="26"/>
                    </a:cubicBezTo>
                    <a:cubicBezTo>
                      <a:pt x="237" y="15"/>
                      <a:pt x="173" y="1"/>
                      <a:pt x="11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0" name="Google Shape;950;p23"/>
              <p:cNvSpPr/>
              <p:nvPr/>
            </p:nvSpPr>
            <p:spPr>
              <a:xfrm>
                <a:off x="10051111" y="640538"/>
                <a:ext cx="353294" cy="315278"/>
              </a:xfrm>
              <a:custGeom>
                <a:rect b="b" l="l" r="r" t="t"/>
                <a:pathLst>
                  <a:path extrusionOk="0" h="490" w="549">
                    <a:moveTo>
                      <a:pt x="1" y="0"/>
                    </a:moveTo>
                    <a:cubicBezTo>
                      <a:pt x="1" y="43"/>
                      <a:pt x="65" y="93"/>
                      <a:pt x="89" y="127"/>
                    </a:cubicBezTo>
                    <a:cubicBezTo>
                      <a:pt x="126" y="177"/>
                      <a:pt x="163" y="228"/>
                      <a:pt x="196" y="284"/>
                    </a:cubicBezTo>
                    <a:cubicBezTo>
                      <a:pt x="233" y="350"/>
                      <a:pt x="270" y="414"/>
                      <a:pt x="325" y="470"/>
                    </a:cubicBezTo>
                    <a:cubicBezTo>
                      <a:pt x="335" y="475"/>
                      <a:pt x="344" y="484"/>
                      <a:pt x="353" y="489"/>
                    </a:cubicBezTo>
                    <a:cubicBezTo>
                      <a:pt x="368" y="489"/>
                      <a:pt x="381" y="484"/>
                      <a:pt x="396" y="479"/>
                    </a:cubicBezTo>
                    <a:cubicBezTo>
                      <a:pt x="441" y="451"/>
                      <a:pt x="488" y="419"/>
                      <a:pt x="521" y="372"/>
                    </a:cubicBezTo>
                    <a:cubicBezTo>
                      <a:pt x="531" y="363"/>
                      <a:pt x="535" y="354"/>
                      <a:pt x="540" y="344"/>
                    </a:cubicBezTo>
                    <a:cubicBezTo>
                      <a:pt x="549" y="312"/>
                      <a:pt x="525" y="284"/>
                      <a:pt x="503" y="260"/>
                    </a:cubicBezTo>
                    <a:cubicBezTo>
                      <a:pt x="433" y="191"/>
                      <a:pt x="349" y="140"/>
                      <a:pt x="261" y="99"/>
                    </a:cubicBezTo>
                    <a:cubicBezTo>
                      <a:pt x="218" y="80"/>
                      <a:pt x="173" y="61"/>
                      <a:pt x="126" y="43"/>
                    </a:cubicBezTo>
                    <a:cubicBezTo>
                      <a:pt x="89" y="28"/>
                      <a:pt x="38" y="0"/>
                      <a:pt x="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1" name="Google Shape;951;p23"/>
              <p:cNvSpPr/>
              <p:nvPr/>
            </p:nvSpPr>
            <p:spPr>
              <a:xfrm>
                <a:off x="9877358" y="545953"/>
                <a:ext cx="195631" cy="144771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52" name="Google Shape;952;p23"/>
            <p:cNvGrpSpPr/>
            <p:nvPr/>
          </p:nvGrpSpPr>
          <p:grpSpPr>
            <a:xfrm>
              <a:off x="8621264" y="121580"/>
              <a:ext cx="820244" cy="1154051"/>
              <a:chOff x="8414609" y="1662587"/>
              <a:chExt cx="971737" cy="1367198"/>
            </a:xfrm>
          </p:grpSpPr>
          <p:sp>
            <p:nvSpPr>
              <p:cNvPr id="953" name="Google Shape;953;p23"/>
              <p:cNvSpPr/>
              <p:nvPr/>
            </p:nvSpPr>
            <p:spPr>
              <a:xfrm rot="9523030">
                <a:off x="8974595" y="1693780"/>
                <a:ext cx="275848" cy="553348"/>
              </a:xfrm>
              <a:custGeom>
                <a:rect b="b" l="l" r="r" t="t"/>
                <a:pathLst>
                  <a:path extrusionOk="0" h="636" w="317">
                    <a:moveTo>
                      <a:pt x="297" y="1"/>
                    </a:moveTo>
                    <a:cubicBezTo>
                      <a:pt x="260" y="20"/>
                      <a:pt x="237" y="104"/>
                      <a:pt x="218" y="136"/>
                    </a:cubicBezTo>
                    <a:cubicBezTo>
                      <a:pt x="190" y="192"/>
                      <a:pt x="153" y="243"/>
                      <a:pt x="121" y="293"/>
                    </a:cubicBezTo>
                    <a:cubicBezTo>
                      <a:pt x="78" y="359"/>
                      <a:pt x="33" y="419"/>
                      <a:pt x="5" y="488"/>
                    </a:cubicBezTo>
                    <a:cubicBezTo>
                      <a:pt x="0" y="503"/>
                      <a:pt x="0" y="512"/>
                      <a:pt x="0" y="526"/>
                    </a:cubicBezTo>
                    <a:cubicBezTo>
                      <a:pt x="5" y="540"/>
                      <a:pt x="14" y="550"/>
                      <a:pt x="23" y="559"/>
                    </a:cubicBezTo>
                    <a:cubicBezTo>
                      <a:pt x="65" y="591"/>
                      <a:pt x="116" y="619"/>
                      <a:pt x="172" y="634"/>
                    </a:cubicBezTo>
                    <a:cubicBezTo>
                      <a:pt x="181" y="634"/>
                      <a:pt x="188" y="635"/>
                      <a:pt x="196" y="635"/>
                    </a:cubicBezTo>
                    <a:cubicBezTo>
                      <a:pt x="200" y="635"/>
                      <a:pt x="204" y="635"/>
                      <a:pt x="209" y="634"/>
                    </a:cubicBezTo>
                    <a:cubicBezTo>
                      <a:pt x="237" y="628"/>
                      <a:pt x="256" y="596"/>
                      <a:pt x="265" y="563"/>
                    </a:cubicBezTo>
                    <a:cubicBezTo>
                      <a:pt x="297" y="475"/>
                      <a:pt x="312" y="377"/>
                      <a:pt x="316" y="280"/>
                    </a:cubicBezTo>
                    <a:cubicBezTo>
                      <a:pt x="316" y="233"/>
                      <a:pt x="316" y="182"/>
                      <a:pt x="312" y="136"/>
                    </a:cubicBezTo>
                    <a:cubicBezTo>
                      <a:pt x="312" y="94"/>
                      <a:pt x="312" y="38"/>
                      <a:pt x="2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4" name="Google Shape;954;p23"/>
              <p:cNvSpPr/>
              <p:nvPr/>
            </p:nvSpPr>
            <p:spPr>
              <a:xfrm rot="3203863">
                <a:off x="8777556" y="2369511"/>
                <a:ext cx="296732" cy="532466"/>
              </a:xfrm>
              <a:custGeom>
                <a:rect b="b" l="l" r="r" t="t"/>
                <a:pathLst>
                  <a:path extrusionOk="0" h="612" w="341">
                    <a:moveTo>
                      <a:pt x="15" y="1"/>
                    </a:moveTo>
                    <a:cubicBezTo>
                      <a:pt x="1" y="38"/>
                      <a:pt x="29" y="117"/>
                      <a:pt x="33" y="159"/>
                    </a:cubicBezTo>
                    <a:cubicBezTo>
                      <a:pt x="43" y="220"/>
                      <a:pt x="48" y="280"/>
                      <a:pt x="48" y="345"/>
                    </a:cubicBezTo>
                    <a:cubicBezTo>
                      <a:pt x="52" y="419"/>
                      <a:pt x="52" y="499"/>
                      <a:pt x="71" y="568"/>
                    </a:cubicBezTo>
                    <a:cubicBezTo>
                      <a:pt x="76" y="582"/>
                      <a:pt x="80" y="591"/>
                      <a:pt x="89" y="600"/>
                    </a:cubicBezTo>
                    <a:cubicBezTo>
                      <a:pt x="99" y="610"/>
                      <a:pt x="113" y="610"/>
                      <a:pt x="127" y="610"/>
                    </a:cubicBezTo>
                    <a:cubicBezTo>
                      <a:pt x="136" y="611"/>
                      <a:pt x="145" y="611"/>
                      <a:pt x="155" y="611"/>
                    </a:cubicBezTo>
                    <a:cubicBezTo>
                      <a:pt x="201" y="611"/>
                      <a:pt x="247" y="602"/>
                      <a:pt x="290" y="582"/>
                    </a:cubicBezTo>
                    <a:cubicBezTo>
                      <a:pt x="303" y="578"/>
                      <a:pt x="312" y="572"/>
                      <a:pt x="322" y="563"/>
                    </a:cubicBezTo>
                    <a:cubicBezTo>
                      <a:pt x="340" y="540"/>
                      <a:pt x="336" y="503"/>
                      <a:pt x="327" y="475"/>
                    </a:cubicBezTo>
                    <a:cubicBezTo>
                      <a:pt x="299" y="382"/>
                      <a:pt x="252" y="299"/>
                      <a:pt x="196" y="220"/>
                    </a:cubicBezTo>
                    <a:cubicBezTo>
                      <a:pt x="168" y="177"/>
                      <a:pt x="140" y="140"/>
                      <a:pt x="108" y="104"/>
                    </a:cubicBezTo>
                    <a:cubicBezTo>
                      <a:pt x="80" y="70"/>
                      <a:pt x="52" y="24"/>
                      <a:pt x="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5" name="Google Shape;955;p23"/>
              <p:cNvSpPr/>
              <p:nvPr/>
            </p:nvSpPr>
            <p:spPr>
              <a:xfrm rot="3203863">
                <a:off x="8605281" y="2130573"/>
                <a:ext cx="275848" cy="553347"/>
              </a:xfrm>
              <a:custGeom>
                <a:rect b="b" l="l" r="r" t="t"/>
                <a:pathLst>
                  <a:path extrusionOk="0" h="636" w="317">
                    <a:moveTo>
                      <a:pt x="297" y="1"/>
                    </a:moveTo>
                    <a:cubicBezTo>
                      <a:pt x="260" y="20"/>
                      <a:pt x="237" y="104"/>
                      <a:pt x="218" y="136"/>
                    </a:cubicBezTo>
                    <a:cubicBezTo>
                      <a:pt x="190" y="192"/>
                      <a:pt x="153" y="243"/>
                      <a:pt x="121" y="293"/>
                    </a:cubicBezTo>
                    <a:cubicBezTo>
                      <a:pt x="78" y="359"/>
                      <a:pt x="33" y="419"/>
                      <a:pt x="5" y="488"/>
                    </a:cubicBezTo>
                    <a:cubicBezTo>
                      <a:pt x="0" y="503"/>
                      <a:pt x="0" y="512"/>
                      <a:pt x="0" y="526"/>
                    </a:cubicBezTo>
                    <a:cubicBezTo>
                      <a:pt x="5" y="540"/>
                      <a:pt x="14" y="550"/>
                      <a:pt x="23" y="559"/>
                    </a:cubicBezTo>
                    <a:cubicBezTo>
                      <a:pt x="65" y="591"/>
                      <a:pt x="116" y="619"/>
                      <a:pt x="172" y="634"/>
                    </a:cubicBezTo>
                    <a:cubicBezTo>
                      <a:pt x="181" y="634"/>
                      <a:pt x="188" y="635"/>
                      <a:pt x="196" y="635"/>
                    </a:cubicBezTo>
                    <a:cubicBezTo>
                      <a:pt x="200" y="635"/>
                      <a:pt x="204" y="635"/>
                      <a:pt x="209" y="634"/>
                    </a:cubicBezTo>
                    <a:cubicBezTo>
                      <a:pt x="237" y="628"/>
                      <a:pt x="256" y="596"/>
                      <a:pt x="265" y="563"/>
                    </a:cubicBezTo>
                    <a:cubicBezTo>
                      <a:pt x="297" y="475"/>
                      <a:pt x="312" y="377"/>
                      <a:pt x="316" y="280"/>
                    </a:cubicBezTo>
                    <a:cubicBezTo>
                      <a:pt x="316" y="233"/>
                      <a:pt x="316" y="182"/>
                      <a:pt x="312" y="136"/>
                    </a:cubicBezTo>
                    <a:cubicBezTo>
                      <a:pt x="312" y="94"/>
                      <a:pt x="312" y="38"/>
                      <a:pt x="2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6" name="Google Shape;956;p23"/>
              <p:cNvSpPr/>
              <p:nvPr/>
            </p:nvSpPr>
            <p:spPr>
              <a:xfrm rot="3203863">
                <a:off x="8503120" y="1994579"/>
                <a:ext cx="450755" cy="447202"/>
              </a:xfrm>
              <a:custGeom>
                <a:rect b="b" l="l" r="r" t="t"/>
                <a:pathLst>
                  <a:path extrusionOk="0" h="514" w="518">
                    <a:moveTo>
                      <a:pt x="517" y="0"/>
                    </a:moveTo>
                    <a:cubicBezTo>
                      <a:pt x="475" y="0"/>
                      <a:pt x="415" y="60"/>
                      <a:pt x="382" y="79"/>
                    </a:cubicBezTo>
                    <a:cubicBezTo>
                      <a:pt x="331" y="116"/>
                      <a:pt x="275" y="144"/>
                      <a:pt x="219" y="172"/>
                    </a:cubicBezTo>
                    <a:cubicBezTo>
                      <a:pt x="150" y="209"/>
                      <a:pt x="80" y="242"/>
                      <a:pt x="24" y="292"/>
                    </a:cubicBezTo>
                    <a:cubicBezTo>
                      <a:pt x="15" y="298"/>
                      <a:pt x="6" y="307"/>
                      <a:pt x="6" y="316"/>
                    </a:cubicBezTo>
                    <a:cubicBezTo>
                      <a:pt x="1" y="330"/>
                      <a:pt x="6" y="344"/>
                      <a:pt x="11" y="358"/>
                    </a:cubicBezTo>
                    <a:cubicBezTo>
                      <a:pt x="29" y="410"/>
                      <a:pt x="62" y="455"/>
                      <a:pt x="103" y="493"/>
                    </a:cubicBezTo>
                    <a:cubicBezTo>
                      <a:pt x="112" y="502"/>
                      <a:pt x="122" y="511"/>
                      <a:pt x="131" y="511"/>
                    </a:cubicBezTo>
                    <a:cubicBezTo>
                      <a:pt x="137" y="513"/>
                      <a:pt x="144" y="514"/>
                      <a:pt x="150" y="514"/>
                    </a:cubicBezTo>
                    <a:cubicBezTo>
                      <a:pt x="176" y="514"/>
                      <a:pt x="200" y="499"/>
                      <a:pt x="219" y="483"/>
                    </a:cubicBezTo>
                    <a:cubicBezTo>
                      <a:pt x="290" y="419"/>
                      <a:pt x="350" y="339"/>
                      <a:pt x="397" y="256"/>
                    </a:cubicBezTo>
                    <a:cubicBezTo>
                      <a:pt x="419" y="214"/>
                      <a:pt x="443" y="167"/>
                      <a:pt x="462" y="125"/>
                    </a:cubicBezTo>
                    <a:cubicBezTo>
                      <a:pt x="481" y="88"/>
                      <a:pt x="513" y="41"/>
                      <a:pt x="5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7" name="Google Shape;957;p23"/>
              <p:cNvSpPr/>
              <p:nvPr/>
            </p:nvSpPr>
            <p:spPr>
              <a:xfrm rot="3203863">
                <a:off x="8564629" y="1929322"/>
                <a:ext cx="555177" cy="237522"/>
              </a:xfrm>
              <a:custGeom>
                <a:rect b="b" l="l" r="r" t="t"/>
                <a:pathLst>
                  <a:path extrusionOk="0" h="273" w="638">
                    <a:moveTo>
                      <a:pt x="111" y="1"/>
                    </a:moveTo>
                    <a:cubicBezTo>
                      <a:pt x="97" y="1"/>
                      <a:pt x="84" y="1"/>
                      <a:pt x="71" y="3"/>
                    </a:cubicBezTo>
                    <a:cubicBezTo>
                      <a:pt x="56" y="3"/>
                      <a:pt x="47" y="9"/>
                      <a:pt x="38" y="13"/>
                    </a:cubicBezTo>
                    <a:cubicBezTo>
                      <a:pt x="28" y="22"/>
                      <a:pt x="24" y="36"/>
                      <a:pt x="19" y="50"/>
                    </a:cubicBezTo>
                    <a:cubicBezTo>
                      <a:pt x="6" y="101"/>
                      <a:pt x="0" y="157"/>
                      <a:pt x="15" y="213"/>
                    </a:cubicBezTo>
                    <a:cubicBezTo>
                      <a:pt x="15" y="226"/>
                      <a:pt x="19" y="236"/>
                      <a:pt x="24" y="245"/>
                    </a:cubicBezTo>
                    <a:cubicBezTo>
                      <a:pt x="43" y="273"/>
                      <a:pt x="80" y="273"/>
                      <a:pt x="112" y="273"/>
                    </a:cubicBezTo>
                    <a:cubicBezTo>
                      <a:pt x="210" y="264"/>
                      <a:pt x="303" y="236"/>
                      <a:pt x="391" y="194"/>
                    </a:cubicBezTo>
                    <a:cubicBezTo>
                      <a:pt x="433" y="176"/>
                      <a:pt x="480" y="157"/>
                      <a:pt x="521" y="133"/>
                    </a:cubicBezTo>
                    <a:cubicBezTo>
                      <a:pt x="558" y="110"/>
                      <a:pt x="609" y="92"/>
                      <a:pt x="637" y="64"/>
                    </a:cubicBezTo>
                    <a:cubicBezTo>
                      <a:pt x="619" y="48"/>
                      <a:pt x="583" y="46"/>
                      <a:pt x="550" y="46"/>
                    </a:cubicBezTo>
                    <a:cubicBezTo>
                      <a:pt x="535" y="46"/>
                      <a:pt x="520" y="46"/>
                      <a:pt x="508" y="46"/>
                    </a:cubicBezTo>
                    <a:cubicBezTo>
                      <a:pt x="499" y="46"/>
                      <a:pt x="491" y="46"/>
                      <a:pt x="485" y="45"/>
                    </a:cubicBezTo>
                    <a:cubicBezTo>
                      <a:pt x="419" y="41"/>
                      <a:pt x="358" y="36"/>
                      <a:pt x="298" y="26"/>
                    </a:cubicBezTo>
                    <a:cubicBezTo>
                      <a:pt x="237" y="15"/>
                      <a:pt x="173" y="1"/>
                      <a:pt x="11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8" name="Google Shape;958;p23"/>
              <p:cNvSpPr/>
              <p:nvPr/>
            </p:nvSpPr>
            <p:spPr>
              <a:xfrm rot="3203863">
                <a:off x="8833933" y="2497765"/>
                <a:ext cx="477730" cy="426321"/>
              </a:xfrm>
              <a:custGeom>
                <a:rect b="b" l="l" r="r" t="t"/>
                <a:pathLst>
                  <a:path extrusionOk="0" h="490" w="549">
                    <a:moveTo>
                      <a:pt x="1" y="0"/>
                    </a:moveTo>
                    <a:cubicBezTo>
                      <a:pt x="1" y="43"/>
                      <a:pt x="65" y="93"/>
                      <a:pt x="89" y="127"/>
                    </a:cubicBezTo>
                    <a:cubicBezTo>
                      <a:pt x="126" y="177"/>
                      <a:pt x="163" y="228"/>
                      <a:pt x="196" y="284"/>
                    </a:cubicBezTo>
                    <a:cubicBezTo>
                      <a:pt x="233" y="350"/>
                      <a:pt x="270" y="414"/>
                      <a:pt x="325" y="470"/>
                    </a:cubicBezTo>
                    <a:cubicBezTo>
                      <a:pt x="335" y="475"/>
                      <a:pt x="344" y="484"/>
                      <a:pt x="353" y="489"/>
                    </a:cubicBezTo>
                    <a:cubicBezTo>
                      <a:pt x="368" y="489"/>
                      <a:pt x="381" y="484"/>
                      <a:pt x="396" y="479"/>
                    </a:cubicBezTo>
                    <a:cubicBezTo>
                      <a:pt x="441" y="451"/>
                      <a:pt x="488" y="419"/>
                      <a:pt x="521" y="372"/>
                    </a:cubicBezTo>
                    <a:cubicBezTo>
                      <a:pt x="531" y="363"/>
                      <a:pt x="535" y="354"/>
                      <a:pt x="540" y="344"/>
                    </a:cubicBezTo>
                    <a:cubicBezTo>
                      <a:pt x="549" y="312"/>
                      <a:pt x="525" y="284"/>
                      <a:pt x="503" y="260"/>
                    </a:cubicBezTo>
                    <a:cubicBezTo>
                      <a:pt x="433" y="191"/>
                      <a:pt x="349" y="140"/>
                      <a:pt x="261" y="99"/>
                    </a:cubicBezTo>
                    <a:cubicBezTo>
                      <a:pt x="218" y="80"/>
                      <a:pt x="173" y="61"/>
                      <a:pt x="126" y="43"/>
                    </a:cubicBezTo>
                    <a:cubicBezTo>
                      <a:pt x="89" y="28"/>
                      <a:pt x="38" y="0"/>
                      <a:pt x="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9" name="Google Shape;959;p23"/>
              <p:cNvSpPr/>
              <p:nvPr/>
            </p:nvSpPr>
            <p:spPr>
              <a:xfrm rot="3203863">
                <a:off x="8932101" y="2193855"/>
                <a:ext cx="264536" cy="195760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60" name="Google Shape;960;p23"/>
            <p:cNvGrpSpPr/>
            <p:nvPr/>
          </p:nvGrpSpPr>
          <p:grpSpPr>
            <a:xfrm rot="2275725">
              <a:off x="-480619" y="2675363"/>
              <a:ext cx="1231966" cy="1255472"/>
              <a:chOff x="-2589330" y="2282166"/>
              <a:chExt cx="1231928" cy="1255433"/>
            </a:xfrm>
          </p:grpSpPr>
          <p:grpSp>
            <p:nvGrpSpPr>
              <p:cNvPr id="961" name="Google Shape;961;p23"/>
              <p:cNvGrpSpPr/>
              <p:nvPr/>
            </p:nvGrpSpPr>
            <p:grpSpPr>
              <a:xfrm flipH="1" rot="10349919">
                <a:off x="-2526380" y="2465899"/>
                <a:ext cx="685457" cy="1009327"/>
                <a:chOff x="8414609" y="1706699"/>
                <a:chExt cx="812034" cy="1195710"/>
              </a:xfrm>
            </p:grpSpPr>
            <p:sp>
              <p:nvSpPr>
                <p:cNvPr id="962" name="Google Shape;962;p23"/>
                <p:cNvSpPr/>
                <p:nvPr/>
              </p:nvSpPr>
              <p:spPr>
                <a:xfrm rot="3203863">
                  <a:off x="8776083" y="2358324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3" name="Google Shape;963;p23"/>
                <p:cNvSpPr/>
                <p:nvPr/>
              </p:nvSpPr>
              <p:spPr>
                <a:xfrm rot="3203863">
                  <a:off x="8616468" y="2129100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4" name="Google Shape;964;p23"/>
                <p:cNvSpPr/>
                <p:nvPr/>
              </p:nvSpPr>
              <p:spPr>
                <a:xfrm rot="3203863">
                  <a:off x="8503120" y="1994579"/>
                  <a:ext cx="450755" cy="447202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5" name="Google Shape;965;p23"/>
                <p:cNvSpPr/>
                <p:nvPr/>
              </p:nvSpPr>
              <p:spPr>
                <a:xfrm rot="3203893">
                  <a:off x="8497873" y="1916651"/>
                  <a:ext cx="642497" cy="237519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66" name="Google Shape;966;p23"/>
              <p:cNvGrpSpPr/>
              <p:nvPr/>
            </p:nvGrpSpPr>
            <p:grpSpPr>
              <a:xfrm rot="10800000">
                <a:off x="-2291254" y="2282166"/>
                <a:ext cx="933852" cy="1255433"/>
                <a:chOff x="8358384" y="1610245"/>
                <a:chExt cx="1106329" cy="1487304"/>
              </a:xfrm>
            </p:grpSpPr>
            <p:sp>
              <p:nvSpPr>
                <p:cNvPr id="967" name="Google Shape;967;p23"/>
                <p:cNvSpPr/>
                <p:nvPr/>
              </p:nvSpPr>
              <p:spPr>
                <a:xfrm rot="9523073">
                  <a:off x="8975683" y="1639521"/>
                  <a:ext cx="275853" cy="60952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8" name="Google Shape;968;p23"/>
                <p:cNvSpPr/>
                <p:nvPr/>
              </p:nvSpPr>
              <p:spPr>
                <a:xfrm rot="3203863">
                  <a:off x="8766272" y="2358227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9" name="Google Shape;969;p23"/>
                <p:cNvSpPr/>
                <p:nvPr/>
              </p:nvSpPr>
              <p:spPr>
                <a:xfrm rot="3203863">
                  <a:off x="8605281" y="2108004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70" name="Google Shape;970;p23"/>
                <p:cNvSpPr/>
                <p:nvPr/>
              </p:nvSpPr>
              <p:spPr>
                <a:xfrm rot="3203834">
                  <a:off x="8435364" y="1943478"/>
                  <a:ext cx="563906" cy="475373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71" name="Google Shape;971;p23"/>
                <p:cNvSpPr/>
                <p:nvPr/>
              </p:nvSpPr>
              <p:spPr>
                <a:xfrm rot="3203828">
                  <a:off x="8457205" y="1892116"/>
                  <a:ext cx="732191" cy="237523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72" name="Google Shape;972;p23"/>
                <p:cNvSpPr/>
                <p:nvPr/>
              </p:nvSpPr>
              <p:spPr>
                <a:xfrm rot="2700045">
                  <a:off x="8801470" y="2504253"/>
                  <a:ext cx="590427" cy="450524"/>
                </a:xfrm>
                <a:custGeom>
                  <a:rect b="b" l="l" r="r" t="t"/>
                  <a:pathLst>
                    <a:path extrusionOk="0" h="490" w="549">
                      <a:moveTo>
                        <a:pt x="1" y="0"/>
                      </a:moveTo>
                      <a:cubicBezTo>
                        <a:pt x="1" y="43"/>
                        <a:pt x="65" y="93"/>
                        <a:pt x="89" y="127"/>
                      </a:cubicBezTo>
                      <a:cubicBezTo>
                        <a:pt x="126" y="177"/>
                        <a:pt x="163" y="228"/>
                        <a:pt x="196" y="284"/>
                      </a:cubicBezTo>
                      <a:cubicBezTo>
                        <a:pt x="233" y="350"/>
                        <a:pt x="270" y="414"/>
                        <a:pt x="325" y="470"/>
                      </a:cubicBezTo>
                      <a:cubicBezTo>
                        <a:pt x="335" y="475"/>
                        <a:pt x="344" y="484"/>
                        <a:pt x="353" y="489"/>
                      </a:cubicBezTo>
                      <a:cubicBezTo>
                        <a:pt x="368" y="489"/>
                        <a:pt x="381" y="484"/>
                        <a:pt x="396" y="479"/>
                      </a:cubicBezTo>
                      <a:cubicBezTo>
                        <a:pt x="441" y="451"/>
                        <a:pt x="488" y="419"/>
                        <a:pt x="521" y="372"/>
                      </a:cubicBezTo>
                      <a:cubicBezTo>
                        <a:pt x="531" y="363"/>
                        <a:pt x="535" y="354"/>
                        <a:pt x="540" y="344"/>
                      </a:cubicBezTo>
                      <a:cubicBezTo>
                        <a:pt x="549" y="312"/>
                        <a:pt x="525" y="284"/>
                        <a:pt x="503" y="260"/>
                      </a:cubicBezTo>
                      <a:cubicBezTo>
                        <a:pt x="433" y="191"/>
                        <a:pt x="349" y="140"/>
                        <a:pt x="261" y="99"/>
                      </a:cubicBezTo>
                      <a:cubicBezTo>
                        <a:pt x="218" y="80"/>
                        <a:pt x="173" y="61"/>
                        <a:pt x="126" y="43"/>
                      </a:cubicBezTo>
                      <a:cubicBezTo>
                        <a:pt x="89" y="28"/>
                        <a:pt x="38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73" name="Google Shape;973;p23"/>
                <p:cNvSpPr/>
                <p:nvPr/>
              </p:nvSpPr>
              <p:spPr>
                <a:xfrm rot="4994073">
                  <a:off x="8873641" y="2112142"/>
                  <a:ext cx="380009" cy="329907"/>
                </a:xfrm>
                <a:custGeom>
                  <a:rect b="b" l="l" r="r" t="t"/>
                  <a:pathLst>
                    <a:path extrusionOk="0" h="225" w="304">
                      <a:moveTo>
                        <a:pt x="142" y="1"/>
                      </a:moveTo>
                      <a:cubicBezTo>
                        <a:pt x="126" y="1"/>
                        <a:pt x="110" y="3"/>
                        <a:pt x="93" y="8"/>
                      </a:cubicBezTo>
                      <a:cubicBezTo>
                        <a:pt x="76" y="12"/>
                        <a:pt x="38" y="17"/>
                        <a:pt x="29" y="36"/>
                      </a:cubicBezTo>
                      <a:cubicBezTo>
                        <a:pt x="1" y="83"/>
                        <a:pt x="61" y="143"/>
                        <a:pt x="89" y="166"/>
                      </a:cubicBezTo>
                      <a:cubicBezTo>
                        <a:pt x="121" y="194"/>
                        <a:pt x="159" y="212"/>
                        <a:pt x="196" y="218"/>
                      </a:cubicBezTo>
                      <a:cubicBezTo>
                        <a:pt x="209" y="221"/>
                        <a:pt x="222" y="224"/>
                        <a:pt x="235" y="224"/>
                      </a:cubicBezTo>
                      <a:cubicBezTo>
                        <a:pt x="241" y="224"/>
                        <a:pt x="246" y="224"/>
                        <a:pt x="252" y="222"/>
                      </a:cubicBezTo>
                      <a:cubicBezTo>
                        <a:pt x="271" y="218"/>
                        <a:pt x="289" y="203"/>
                        <a:pt x="299" y="184"/>
                      </a:cubicBezTo>
                      <a:cubicBezTo>
                        <a:pt x="303" y="175"/>
                        <a:pt x="303" y="156"/>
                        <a:pt x="303" y="143"/>
                      </a:cubicBezTo>
                      <a:cubicBezTo>
                        <a:pt x="293" y="78"/>
                        <a:pt x="243" y="17"/>
                        <a:pt x="177" y="4"/>
                      </a:cubicBezTo>
                      <a:cubicBezTo>
                        <a:pt x="165" y="2"/>
                        <a:pt x="154" y="1"/>
                        <a:pt x="1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974" name="Google Shape;974;p23"/>
            <p:cNvGrpSpPr/>
            <p:nvPr/>
          </p:nvGrpSpPr>
          <p:grpSpPr>
            <a:xfrm rot="10800000">
              <a:off x="8377320" y="1323445"/>
              <a:ext cx="820268" cy="798373"/>
              <a:chOff x="-2590563" y="2339367"/>
              <a:chExt cx="1185702" cy="1154051"/>
            </a:xfrm>
          </p:grpSpPr>
          <p:grpSp>
            <p:nvGrpSpPr>
              <p:cNvPr id="975" name="Google Shape;975;p23"/>
              <p:cNvGrpSpPr/>
              <p:nvPr/>
            </p:nvGrpSpPr>
            <p:grpSpPr>
              <a:xfrm flipH="1" rot="10349919">
                <a:off x="-2529631" y="2456587"/>
                <a:ext cx="686701" cy="978485"/>
                <a:chOff x="8414609" y="1754425"/>
                <a:chExt cx="813507" cy="1159172"/>
              </a:xfrm>
            </p:grpSpPr>
            <p:sp>
              <p:nvSpPr>
                <p:cNvPr id="976" name="Google Shape;976;p23"/>
                <p:cNvSpPr/>
                <p:nvPr/>
              </p:nvSpPr>
              <p:spPr>
                <a:xfrm rot="3203863">
                  <a:off x="8777556" y="2369511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77" name="Google Shape;977;p23"/>
                <p:cNvSpPr/>
                <p:nvPr/>
              </p:nvSpPr>
              <p:spPr>
                <a:xfrm rot="3203863">
                  <a:off x="8605281" y="2130573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78" name="Google Shape;978;p23"/>
                <p:cNvSpPr/>
                <p:nvPr/>
              </p:nvSpPr>
              <p:spPr>
                <a:xfrm rot="3203863">
                  <a:off x="8503120" y="1994579"/>
                  <a:ext cx="450755" cy="447202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79" name="Google Shape;979;p23"/>
                <p:cNvSpPr/>
                <p:nvPr/>
              </p:nvSpPr>
              <p:spPr>
                <a:xfrm rot="3203863">
                  <a:off x="8564629" y="1929322"/>
                  <a:ext cx="555177" cy="237522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80" name="Google Shape;980;p23"/>
              <p:cNvGrpSpPr/>
              <p:nvPr/>
            </p:nvGrpSpPr>
            <p:grpSpPr>
              <a:xfrm rot="10800000">
                <a:off x="-2225105" y="2339367"/>
                <a:ext cx="820244" cy="1154051"/>
                <a:chOff x="8414609" y="1662587"/>
                <a:chExt cx="971737" cy="1367198"/>
              </a:xfrm>
            </p:grpSpPr>
            <p:sp>
              <p:nvSpPr>
                <p:cNvPr id="981" name="Google Shape;981;p23"/>
                <p:cNvSpPr/>
                <p:nvPr/>
              </p:nvSpPr>
              <p:spPr>
                <a:xfrm rot="9523030">
                  <a:off x="8974595" y="1693780"/>
                  <a:ext cx="275848" cy="553348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2" name="Google Shape;982;p23"/>
                <p:cNvSpPr/>
                <p:nvPr/>
              </p:nvSpPr>
              <p:spPr>
                <a:xfrm rot="3203863">
                  <a:off x="8777556" y="2369511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3" name="Google Shape;983;p23"/>
                <p:cNvSpPr/>
                <p:nvPr/>
              </p:nvSpPr>
              <p:spPr>
                <a:xfrm rot="3203863">
                  <a:off x="8605281" y="2130573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4" name="Google Shape;984;p23"/>
                <p:cNvSpPr/>
                <p:nvPr/>
              </p:nvSpPr>
              <p:spPr>
                <a:xfrm rot="3203863">
                  <a:off x="8503120" y="1994579"/>
                  <a:ext cx="450755" cy="447202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5" name="Google Shape;985;p23"/>
                <p:cNvSpPr/>
                <p:nvPr/>
              </p:nvSpPr>
              <p:spPr>
                <a:xfrm rot="3203863">
                  <a:off x="8564629" y="1929322"/>
                  <a:ext cx="555177" cy="237522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6" name="Google Shape;986;p23"/>
                <p:cNvSpPr/>
                <p:nvPr/>
              </p:nvSpPr>
              <p:spPr>
                <a:xfrm rot="3203863">
                  <a:off x="8833933" y="2497765"/>
                  <a:ext cx="477730" cy="426321"/>
                </a:xfrm>
                <a:custGeom>
                  <a:rect b="b" l="l" r="r" t="t"/>
                  <a:pathLst>
                    <a:path extrusionOk="0" h="490" w="549">
                      <a:moveTo>
                        <a:pt x="1" y="0"/>
                      </a:moveTo>
                      <a:cubicBezTo>
                        <a:pt x="1" y="43"/>
                        <a:pt x="65" y="93"/>
                        <a:pt x="89" y="127"/>
                      </a:cubicBezTo>
                      <a:cubicBezTo>
                        <a:pt x="126" y="177"/>
                        <a:pt x="163" y="228"/>
                        <a:pt x="196" y="284"/>
                      </a:cubicBezTo>
                      <a:cubicBezTo>
                        <a:pt x="233" y="350"/>
                        <a:pt x="270" y="414"/>
                        <a:pt x="325" y="470"/>
                      </a:cubicBezTo>
                      <a:cubicBezTo>
                        <a:pt x="335" y="475"/>
                        <a:pt x="344" y="484"/>
                        <a:pt x="353" y="489"/>
                      </a:cubicBezTo>
                      <a:cubicBezTo>
                        <a:pt x="368" y="489"/>
                        <a:pt x="381" y="484"/>
                        <a:pt x="396" y="479"/>
                      </a:cubicBezTo>
                      <a:cubicBezTo>
                        <a:pt x="441" y="451"/>
                        <a:pt x="488" y="419"/>
                        <a:pt x="521" y="372"/>
                      </a:cubicBezTo>
                      <a:cubicBezTo>
                        <a:pt x="531" y="363"/>
                        <a:pt x="535" y="354"/>
                        <a:pt x="540" y="344"/>
                      </a:cubicBezTo>
                      <a:cubicBezTo>
                        <a:pt x="549" y="312"/>
                        <a:pt x="525" y="284"/>
                        <a:pt x="503" y="260"/>
                      </a:cubicBezTo>
                      <a:cubicBezTo>
                        <a:pt x="433" y="191"/>
                        <a:pt x="349" y="140"/>
                        <a:pt x="261" y="99"/>
                      </a:cubicBezTo>
                      <a:cubicBezTo>
                        <a:pt x="218" y="80"/>
                        <a:pt x="173" y="61"/>
                        <a:pt x="126" y="43"/>
                      </a:cubicBezTo>
                      <a:cubicBezTo>
                        <a:pt x="89" y="28"/>
                        <a:pt x="38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7" name="Google Shape;987;p23"/>
                <p:cNvSpPr/>
                <p:nvPr/>
              </p:nvSpPr>
              <p:spPr>
                <a:xfrm rot="4994081">
                  <a:off x="8946007" y="2175364"/>
                  <a:ext cx="271290" cy="243829"/>
                </a:xfrm>
                <a:custGeom>
                  <a:rect b="b" l="l" r="r" t="t"/>
                  <a:pathLst>
                    <a:path extrusionOk="0" h="225" w="304">
                      <a:moveTo>
                        <a:pt x="142" y="1"/>
                      </a:moveTo>
                      <a:cubicBezTo>
                        <a:pt x="126" y="1"/>
                        <a:pt x="110" y="3"/>
                        <a:pt x="93" y="8"/>
                      </a:cubicBezTo>
                      <a:cubicBezTo>
                        <a:pt x="76" y="12"/>
                        <a:pt x="38" y="17"/>
                        <a:pt x="29" y="36"/>
                      </a:cubicBezTo>
                      <a:cubicBezTo>
                        <a:pt x="1" y="83"/>
                        <a:pt x="61" y="143"/>
                        <a:pt x="89" y="166"/>
                      </a:cubicBezTo>
                      <a:cubicBezTo>
                        <a:pt x="121" y="194"/>
                        <a:pt x="159" y="212"/>
                        <a:pt x="196" y="218"/>
                      </a:cubicBezTo>
                      <a:cubicBezTo>
                        <a:pt x="209" y="221"/>
                        <a:pt x="222" y="224"/>
                        <a:pt x="235" y="224"/>
                      </a:cubicBezTo>
                      <a:cubicBezTo>
                        <a:pt x="241" y="224"/>
                        <a:pt x="246" y="224"/>
                        <a:pt x="252" y="222"/>
                      </a:cubicBezTo>
                      <a:cubicBezTo>
                        <a:pt x="271" y="218"/>
                        <a:pt x="289" y="203"/>
                        <a:pt x="299" y="184"/>
                      </a:cubicBezTo>
                      <a:cubicBezTo>
                        <a:pt x="303" y="175"/>
                        <a:pt x="303" y="156"/>
                        <a:pt x="303" y="143"/>
                      </a:cubicBezTo>
                      <a:cubicBezTo>
                        <a:pt x="293" y="78"/>
                        <a:pt x="243" y="17"/>
                        <a:pt x="177" y="4"/>
                      </a:cubicBezTo>
                      <a:cubicBezTo>
                        <a:pt x="165" y="2"/>
                        <a:pt x="154" y="1"/>
                        <a:pt x="1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988" name="Google Shape;988;p23"/>
            <p:cNvGrpSpPr/>
            <p:nvPr/>
          </p:nvGrpSpPr>
          <p:grpSpPr>
            <a:xfrm>
              <a:off x="1212264" y="4788830"/>
              <a:ext cx="820268" cy="798373"/>
              <a:chOff x="-2590563" y="2339367"/>
              <a:chExt cx="1185702" cy="1154051"/>
            </a:xfrm>
          </p:grpSpPr>
          <p:grpSp>
            <p:nvGrpSpPr>
              <p:cNvPr id="989" name="Google Shape;989;p23"/>
              <p:cNvGrpSpPr/>
              <p:nvPr/>
            </p:nvGrpSpPr>
            <p:grpSpPr>
              <a:xfrm flipH="1" rot="10349919">
                <a:off x="-2529631" y="2456587"/>
                <a:ext cx="686701" cy="978485"/>
                <a:chOff x="8414609" y="1754425"/>
                <a:chExt cx="813507" cy="1159172"/>
              </a:xfrm>
            </p:grpSpPr>
            <p:sp>
              <p:nvSpPr>
                <p:cNvPr id="990" name="Google Shape;990;p23"/>
                <p:cNvSpPr/>
                <p:nvPr/>
              </p:nvSpPr>
              <p:spPr>
                <a:xfrm rot="3203863">
                  <a:off x="8777556" y="2369511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91" name="Google Shape;991;p23"/>
                <p:cNvSpPr/>
                <p:nvPr/>
              </p:nvSpPr>
              <p:spPr>
                <a:xfrm rot="3203863">
                  <a:off x="8605281" y="2130573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92" name="Google Shape;992;p23"/>
                <p:cNvSpPr/>
                <p:nvPr/>
              </p:nvSpPr>
              <p:spPr>
                <a:xfrm rot="3203863">
                  <a:off x="8503120" y="1994579"/>
                  <a:ext cx="450755" cy="447202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93" name="Google Shape;993;p23"/>
                <p:cNvSpPr/>
                <p:nvPr/>
              </p:nvSpPr>
              <p:spPr>
                <a:xfrm rot="3203863">
                  <a:off x="8564629" y="1929322"/>
                  <a:ext cx="555177" cy="237522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94" name="Google Shape;994;p23"/>
              <p:cNvGrpSpPr/>
              <p:nvPr/>
            </p:nvGrpSpPr>
            <p:grpSpPr>
              <a:xfrm rot="10800000">
                <a:off x="-2225105" y="2339367"/>
                <a:ext cx="820244" cy="1154051"/>
                <a:chOff x="8414609" y="1662587"/>
                <a:chExt cx="971737" cy="1367198"/>
              </a:xfrm>
            </p:grpSpPr>
            <p:sp>
              <p:nvSpPr>
                <p:cNvPr id="995" name="Google Shape;995;p23"/>
                <p:cNvSpPr/>
                <p:nvPr/>
              </p:nvSpPr>
              <p:spPr>
                <a:xfrm rot="9523030">
                  <a:off x="8974595" y="1693780"/>
                  <a:ext cx="275848" cy="553348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96" name="Google Shape;996;p23"/>
                <p:cNvSpPr/>
                <p:nvPr/>
              </p:nvSpPr>
              <p:spPr>
                <a:xfrm rot="3203863">
                  <a:off x="8777556" y="2369511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97" name="Google Shape;997;p23"/>
                <p:cNvSpPr/>
                <p:nvPr/>
              </p:nvSpPr>
              <p:spPr>
                <a:xfrm rot="3203863">
                  <a:off x="8605281" y="2130573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98" name="Google Shape;998;p23"/>
                <p:cNvSpPr/>
                <p:nvPr/>
              </p:nvSpPr>
              <p:spPr>
                <a:xfrm rot="3203863">
                  <a:off x="8503120" y="1994579"/>
                  <a:ext cx="450755" cy="447202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99" name="Google Shape;999;p23"/>
                <p:cNvSpPr/>
                <p:nvPr/>
              </p:nvSpPr>
              <p:spPr>
                <a:xfrm rot="3203863">
                  <a:off x="8564629" y="1929322"/>
                  <a:ext cx="555177" cy="237522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00" name="Google Shape;1000;p23"/>
                <p:cNvSpPr/>
                <p:nvPr/>
              </p:nvSpPr>
              <p:spPr>
                <a:xfrm rot="3203863">
                  <a:off x="8833933" y="2497765"/>
                  <a:ext cx="477730" cy="426321"/>
                </a:xfrm>
                <a:custGeom>
                  <a:rect b="b" l="l" r="r" t="t"/>
                  <a:pathLst>
                    <a:path extrusionOk="0" h="490" w="549">
                      <a:moveTo>
                        <a:pt x="1" y="0"/>
                      </a:moveTo>
                      <a:cubicBezTo>
                        <a:pt x="1" y="43"/>
                        <a:pt x="65" y="93"/>
                        <a:pt x="89" y="127"/>
                      </a:cubicBezTo>
                      <a:cubicBezTo>
                        <a:pt x="126" y="177"/>
                        <a:pt x="163" y="228"/>
                        <a:pt x="196" y="284"/>
                      </a:cubicBezTo>
                      <a:cubicBezTo>
                        <a:pt x="233" y="350"/>
                        <a:pt x="270" y="414"/>
                        <a:pt x="325" y="470"/>
                      </a:cubicBezTo>
                      <a:cubicBezTo>
                        <a:pt x="335" y="475"/>
                        <a:pt x="344" y="484"/>
                        <a:pt x="353" y="489"/>
                      </a:cubicBezTo>
                      <a:cubicBezTo>
                        <a:pt x="368" y="489"/>
                        <a:pt x="381" y="484"/>
                        <a:pt x="396" y="479"/>
                      </a:cubicBezTo>
                      <a:cubicBezTo>
                        <a:pt x="441" y="451"/>
                        <a:pt x="488" y="419"/>
                        <a:pt x="521" y="372"/>
                      </a:cubicBezTo>
                      <a:cubicBezTo>
                        <a:pt x="531" y="363"/>
                        <a:pt x="535" y="354"/>
                        <a:pt x="540" y="344"/>
                      </a:cubicBezTo>
                      <a:cubicBezTo>
                        <a:pt x="549" y="312"/>
                        <a:pt x="525" y="284"/>
                        <a:pt x="503" y="260"/>
                      </a:cubicBezTo>
                      <a:cubicBezTo>
                        <a:pt x="433" y="191"/>
                        <a:pt x="349" y="140"/>
                        <a:pt x="261" y="99"/>
                      </a:cubicBezTo>
                      <a:cubicBezTo>
                        <a:pt x="218" y="80"/>
                        <a:pt x="173" y="61"/>
                        <a:pt x="126" y="43"/>
                      </a:cubicBezTo>
                      <a:cubicBezTo>
                        <a:pt x="89" y="28"/>
                        <a:pt x="38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01" name="Google Shape;1001;p23"/>
                <p:cNvSpPr/>
                <p:nvPr/>
              </p:nvSpPr>
              <p:spPr>
                <a:xfrm rot="4994081">
                  <a:off x="8946007" y="2175364"/>
                  <a:ext cx="271290" cy="243829"/>
                </a:xfrm>
                <a:custGeom>
                  <a:rect b="b" l="l" r="r" t="t"/>
                  <a:pathLst>
                    <a:path extrusionOk="0" h="225" w="304">
                      <a:moveTo>
                        <a:pt x="142" y="1"/>
                      </a:moveTo>
                      <a:cubicBezTo>
                        <a:pt x="126" y="1"/>
                        <a:pt x="110" y="3"/>
                        <a:pt x="93" y="8"/>
                      </a:cubicBezTo>
                      <a:cubicBezTo>
                        <a:pt x="76" y="12"/>
                        <a:pt x="38" y="17"/>
                        <a:pt x="29" y="36"/>
                      </a:cubicBezTo>
                      <a:cubicBezTo>
                        <a:pt x="1" y="83"/>
                        <a:pt x="61" y="143"/>
                        <a:pt x="89" y="166"/>
                      </a:cubicBezTo>
                      <a:cubicBezTo>
                        <a:pt x="121" y="194"/>
                        <a:pt x="159" y="212"/>
                        <a:pt x="196" y="218"/>
                      </a:cubicBezTo>
                      <a:cubicBezTo>
                        <a:pt x="209" y="221"/>
                        <a:pt x="222" y="224"/>
                        <a:pt x="235" y="224"/>
                      </a:cubicBezTo>
                      <a:cubicBezTo>
                        <a:pt x="241" y="224"/>
                        <a:pt x="246" y="224"/>
                        <a:pt x="252" y="222"/>
                      </a:cubicBezTo>
                      <a:cubicBezTo>
                        <a:pt x="271" y="218"/>
                        <a:pt x="289" y="203"/>
                        <a:pt x="299" y="184"/>
                      </a:cubicBezTo>
                      <a:cubicBezTo>
                        <a:pt x="303" y="175"/>
                        <a:pt x="303" y="156"/>
                        <a:pt x="303" y="143"/>
                      </a:cubicBezTo>
                      <a:cubicBezTo>
                        <a:pt x="293" y="78"/>
                        <a:pt x="243" y="17"/>
                        <a:pt x="177" y="4"/>
                      </a:cubicBezTo>
                      <a:cubicBezTo>
                        <a:pt x="165" y="2"/>
                        <a:pt x="154" y="1"/>
                        <a:pt x="1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1002" name="Google Shape;1002;p23"/>
          <p:cNvGrpSpPr/>
          <p:nvPr/>
        </p:nvGrpSpPr>
        <p:grpSpPr>
          <a:xfrm>
            <a:off x="355314" y="865440"/>
            <a:ext cx="9020665" cy="4184611"/>
            <a:chOff x="355314" y="865440"/>
            <a:chExt cx="9020665" cy="4184611"/>
          </a:xfrm>
        </p:grpSpPr>
        <p:grpSp>
          <p:nvGrpSpPr>
            <p:cNvPr id="1003" name="Google Shape;1003;p23"/>
            <p:cNvGrpSpPr/>
            <p:nvPr/>
          </p:nvGrpSpPr>
          <p:grpSpPr>
            <a:xfrm rot="7455586">
              <a:off x="421781" y="3874886"/>
              <a:ext cx="284336" cy="311201"/>
              <a:chOff x="2581100" y="1099335"/>
              <a:chExt cx="426501" cy="466798"/>
            </a:xfrm>
          </p:grpSpPr>
          <p:sp>
            <p:nvSpPr>
              <p:cNvPr id="1004" name="Google Shape;1004;p23"/>
              <p:cNvSpPr/>
              <p:nvPr/>
            </p:nvSpPr>
            <p:spPr>
              <a:xfrm>
                <a:off x="2581100" y="1099335"/>
                <a:ext cx="426501" cy="466798"/>
              </a:xfrm>
              <a:custGeom>
                <a:rect b="b" l="l" r="r" t="t"/>
                <a:pathLst>
                  <a:path extrusionOk="0" h="3324" w="3037">
                    <a:moveTo>
                      <a:pt x="1449" y="1359"/>
                    </a:moveTo>
                    <a:cubicBezTo>
                      <a:pt x="1502" y="1359"/>
                      <a:pt x="1556" y="1382"/>
                      <a:pt x="1600" y="1426"/>
                    </a:cubicBezTo>
                    <a:cubicBezTo>
                      <a:pt x="1665" y="1496"/>
                      <a:pt x="1689" y="1580"/>
                      <a:pt x="1693" y="1682"/>
                    </a:cubicBezTo>
                    <a:cubicBezTo>
                      <a:pt x="1689" y="1770"/>
                      <a:pt x="1665" y="1858"/>
                      <a:pt x="1595" y="1928"/>
                    </a:cubicBezTo>
                    <a:cubicBezTo>
                      <a:pt x="1551" y="1972"/>
                      <a:pt x="1498" y="1995"/>
                      <a:pt x="1445" y="1995"/>
                    </a:cubicBezTo>
                    <a:cubicBezTo>
                      <a:pt x="1387" y="1995"/>
                      <a:pt x="1330" y="1968"/>
                      <a:pt x="1284" y="1914"/>
                    </a:cubicBezTo>
                    <a:cubicBezTo>
                      <a:pt x="1172" y="1784"/>
                      <a:pt x="1176" y="1547"/>
                      <a:pt x="1302" y="1426"/>
                    </a:cubicBezTo>
                    <a:cubicBezTo>
                      <a:pt x="1344" y="1382"/>
                      <a:pt x="1396" y="1359"/>
                      <a:pt x="1449" y="1359"/>
                    </a:cubicBezTo>
                    <a:close/>
                    <a:moveTo>
                      <a:pt x="827" y="0"/>
                    </a:moveTo>
                    <a:cubicBezTo>
                      <a:pt x="757" y="0"/>
                      <a:pt x="690" y="32"/>
                      <a:pt x="638" y="92"/>
                    </a:cubicBezTo>
                    <a:cubicBezTo>
                      <a:pt x="586" y="148"/>
                      <a:pt x="558" y="222"/>
                      <a:pt x="549" y="296"/>
                    </a:cubicBezTo>
                    <a:cubicBezTo>
                      <a:pt x="530" y="440"/>
                      <a:pt x="568" y="580"/>
                      <a:pt x="610" y="715"/>
                    </a:cubicBezTo>
                    <a:cubicBezTo>
                      <a:pt x="619" y="738"/>
                      <a:pt x="629" y="762"/>
                      <a:pt x="638" y="794"/>
                    </a:cubicBezTo>
                    <a:cubicBezTo>
                      <a:pt x="614" y="784"/>
                      <a:pt x="605" y="780"/>
                      <a:pt x="591" y="775"/>
                    </a:cubicBezTo>
                    <a:cubicBezTo>
                      <a:pt x="520" y="746"/>
                      <a:pt x="449" y="728"/>
                      <a:pt x="374" y="728"/>
                    </a:cubicBezTo>
                    <a:cubicBezTo>
                      <a:pt x="366" y="728"/>
                      <a:pt x="358" y="728"/>
                      <a:pt x="350" y="728"/>
                    </a:cubicBezTo>
                    <a:cubicBezTo>
                      <a:pt x="196" y="738"/>
                      <a:pt x="0" y="863"/>
                      <a:pt x="38" y="1096"/>
                    </a:cubicBezTo>
                    <a:cubicBezTo>
                      <a:pt x="52" y="1189"/>
                      <a:pt x="103" y="1273"/>
                      <a:pt x="168" y="1342"/>
                    </a:cubicBezTo>
                    <a:cubicBezTo>
                      <a:pt x="210" y="1384"/>
                      <a:pt x="256" y="1421"/>
                      <a:pt x="298" y="1464"/>
                    </a:cubicBezTo>
                    <a:cubicBezTo>
                      <a:pt x="284" y="1472"/>
                      <a:pt x="270" y="1477"/>
                      <a:pt x="256" y="1481"/>
                    </a:cubicBezTo>
                    <a:cubicBezTo>
                      <a:pt x="116" y="1533"/>
                      <a:pt x="28" y="1668"/>
                      <a:pt x="56" y="1807"/>
                    </a:cubicBezTo>
                    <a:cubicBezTo>
                      <a:pt x="71" y="1877"/>
                      <a:pt x="103" y="1947"/>
                      <a:pt x="144" y="2002"/>
                    </a:cubicBezTo>
                    <a:cubicBezTo>
                      <a:pt x="234" y="2128"/>
                      <a:pt x="373" y="2179"/>
                      <a:pt x="521" y="2207"/>
                    </a:cubicBezTo>
                    <a:cubicBezTo>
                      <a:pt x="535" y="2212"/>
                      <a:pt x="549" y="2217"/>
                      <a:pt x="563" y="2217"/>
                    </a:cubicBezTo>
                    <a:cubicBezTo>
                      <a:pt x="530" y="2296"/>
                      <a:pt x="498" y="2365"/>
                      <a:pt x="479" y="2435"/>
                    </a:cubicBezTo>
                    <a:cubicBezTo>
                      <a:pt x="433" y="2603"/>
                      <a:pt x="447" y="2760"/>
                      <a:pt x="549" y="2899"/>
                    </a:cubicBezTo>
                    <a:cubicBezTo>
                      <a:pt x="593" y="2955"/>
                      <a:pt x="648" y="2988"/>
                      <a:pt x="714" y="2988"/>
                    </a:cubicBezTo>
                    <a:cubicBezTo>
                      <a:pt x="720" y="2988"/>
                      <a:pt x="725" y="2988"/>
                      <a:pt x="730" y="2988"/>
                    </a:cubicBezTo>
                    <a:cubicBezTo>
                      <a:pt x="819" y="2979"/>
                      <a:pt x="897" y="2946"/>
                      <a:pt x="963" y="2890"/>
                    </a:cubicBezTo>
                    <a:cubicBezTo>
                      <a:pt x="987" y="2872"/>
                      <a:pt x="1005" y="2854"/>
                      <a:pt x="1032" y="2830"/>
                    </a:cubicBezTo>
                    <a:cubicBezTo>
                      <a:pt x="1037" y="2848"/>
                      <a:pt x="1037" y="2863"/>
                      <a:pt x="1043" y="2876"/>
                    </a:cubicBezTo>
                    <a:cubicBezTo>
                      <a:pt x="1075" y="2960"/>
                      <a:pt x="1098" y="3058"/>
                      <a:pt x="1149" y="3137"/>
                    </a:cubicBezTo>
                    <a:cubicBezTo>
                      <a:pt x="1194" y="3216"/>
                      <a:pt x="1269" y="3257"/>
                      <a:pt x="1344" y="3257"/>
                    </a:cubicBezTo>
                    <a:cubicBezTo>
                      <a:pt x="1392" y="3257"/>
                      <a:pt x="1439" y="3241"/>
                      <a:pt x="1479" y="3206"/>
                    </a:cubicBezTo>
                    <a:cubicBezTo>
                      <a:pt x="1517" y="3169"/>
                      <a:pt x="1545" y="3123"/>
                      <a:pt x="1567" y="3081"/>
                    </a:cubicBezTo>
                    <a:cubicBezTo>
                      <a:pt x="1595" y="3025"/>
                      <a:pt x="1614" y="2970"/>
                      <a:pt x="1637" y="2909"/>
                    </a:cubicBezTo>
                    <a:cubicBezTo>
                      <a:pt x="1661" y="2946"/>
                      <a:pt x="1678" y="2983"/>
                      <a:pt x="1702" y="3015"/>
                    </a:cubicBezTo>
                    <a:cubicBezTo>
                      <a:pt x="1796" y="3146"/>
                      <a:pt x="1907" y="3258"/>
                      <a:pt x="2065" y="3309"/>
                    </a:cubicBezTo>
                    <a:cubicBezTo>
                      <a:pt x="2097" y="3319"/>
                      <a:pt x="2129" y="3324"/>
                      <a:pt x="2159" y="3324"/>
                    </a:cubicBezTo>
                    <a:cubicBezTo>
                      <a:pt x="2279" y="3324"/>
                      <a:pt x="2368" y="3243"/>
                      <a:pt x="2390" y="3105"/>
                    </a:cubicBezTo>
                    <a:cubicBezTo>
                      <a:pt x="2404" y="2998"/>
                      <a:pt x="2390" y="2886"/>
                      <a:pt x="2376" y="2779"/>
                    </a:cubicBezTo>
                    <a:cubicBezTo>
                      <a:pt x="2367" y="2714"/>
                      <a:pt x="2353" y="2648"/>
                      <a:pt x="2339" y="2584"/>
                    </a:cubicBezTo>
                    <a:cubicBezTo>
                      <a:pt x="2353" y="2584"/>
                      <a:pt x="2362" y="2588"/>
                      <a:pt x="2371" y="2588"/>
                    </a:cubicBezTo>
                    <a:cubicBezTo>
                      <a:pt x="2419" y="2597"/>
                      <a:pt x="2466" y="2601"/>
                      <a:pt x="2511" y="2601"/>
                    </a:cubicBezTo>
                    <a:cubicBezTo>
                      <a:pt x="2613" y="2601"/>
                      <a:pt x="2711" y="2578"/>
                      <a:pt x="2804" y="2523"/>
                    </a:cubicBezTo>
                    <a:cubicBezTo>
                      <a:pt x="3004" y="2402"/>
                      <a:pt x="3036" y="2170"/>
                      <a:pt x="2869" y="2007"/>
                    </a:cubicBezTo>
                    <a:cubicBezTo>
                      <a:pt x="2800" y="1942"/>
                      <a:pt x="2721" y="1886"/>
                      <a:pt x="2641" y="1826"/>
                    </a:cubicBezTo>
                    <a:cubicBezTo>
                      <a:pt x="2655" y="1812"/>
                      <a:pt x="2674" y="1798"/>
                      <a:pt x="2688" y="1784"/>
                    </a:cubicBezTo>
                    <a:cubicBezTo>
                      <a:pt x="2706" y="1770"/>
                      <a:pt x="2725" y="1751"/>
                      <a:pt x="2738" y="1732"/>
                    </a:cubicBezTo>
                    <a:cubicBezTo>
                      <a:pt x="2873" y="1556"/>
                      <a:pt x="2901" y="1361"/>
                      <a:pt x="2845" y="1152"/>
                    </a:cubicBezTo>
                    <a:cubicBezTo>
                      <a:pt x="2813" y="1026"/>
                      <a:pt x="2725" y="947"/>
                      <a:pt x="2594" y="924"/>
                    </a:cubicBezTo>
                    <a:cubicBezTo>
                      <a:pt x="2564" y="919"/>
                      <a:pt x="2535" y="918"/>
                      <a:pt x="2506" y="918"/>
                    </a:cubicBezTo>
                    <a:cubicBezTo>
                      <a:pt x="2477" y="918"/>
                      <a:pt x="2448" y="919"/>
                      <a:pt x="2418" y="919"/>
                    </a:cubicBezTo>
                    <a:cubicBezTo>
                      <a:pt x="2399" y="919"/>
                      <a:pt x="2381" y="924"/>
                      <a:pt x="2362" y="924"/>
                    </a:cubicBezTo>
                    <a:cubicBezTo>
                      <a:pt x="2362" y="818"/>
                      <a:pt x="2371" y="715"/>
                      <a:pt x="2362" y="612"/>
                    </a:cubicBezTo>
                    <a:cubicBezTo>
                      <a:pt x="2348" y="487"/>
                      <a:pt x="2302" y="376"/>
                      <a:pt x="2214" y="278"/>
                    </a:cubicBezTo>
                    <a:cubicBezTo>
                      <a:pt x="2160" y="219"/>
                      <a:pt x="2094" y="189"/>
                      <a:pt x="2026" y="189"/>
                    </a:cubicBezTo>
                    <a:cubicBezTo>
                      <a:pt x="1966" y="189"/>
                      <a:pt x="1904" y="213"/>
                      <a:pt x="1851" y="264"/>
                    </a:cubicBezTo>
                    <a:cubicBezTo>
                      <a:pt x="1824" y="292"/>
                      <a:pt x="1800" y="320"/>
                      <a:pt x="1772" y="352"/>
                    </a:cubicBezTo>
                    <a:cubicBezTo>
                      <a:pt x="1762" y="333"/>
                      <a:pt x="1758" y="310"/>
                      <a:pt x="1749" y="292"/>
                    </a:cubicBezTo>
                    <a:cubicBezTo>
                      <a:pt x="1716" y="204"/>
                      <a:pt x="1674" y="120"/>
                      <a:pt x="1600" y="54"/>
                    </a:cubicBezTo>
                    <a:cubicBezTo>
                      <a:pt x="1557" y="21"/>
                      <a:pt x="1509" y="4"/>
                      <a:pt x="1463" y="4"/>
                    </a:cubicBezTo>
                    <a:cubicBezTo>
                      <a:pt x="1401" y="4"/>
                      <a:pt x="1342" y="35"/>
                      <a:pt x="1302" y="97"/>
                    </a:cubicBezTo>
                    <a:cubicBezTo>
                      <a:pt x="1275" y="143"/>
                      <a:pt x="1256" y="198"/>
                      <a:pt x="1238" y="254"/>
                    </a:cubicBezTo>
                    <a:cubicBezTo>
                      <a:pt x="1228" y="278"/>
                      <a:pt x="1228" y="305"/>
                      <a:pt x="1219" y="343"/>
                    </a:cubicBezTo>
                    <a:cubicBezTo>
                      <a:pt x="1200" y="310"/>
                      <a:pt x="1182" y="282"/>
                      <a:pt x="1167" y="254"/>
                    </a:cubicBezTo>
                    <a:cubicBezTo>
                      <a:pt x="1112" y="176"/>
                      <a:pt x="1051" y="101"/>
                      <a:pt x="972" y="45"/>
                    </a:cubicBezTo>
                    <a:cubicBezTo>
                      <a:pt x="925" y="15"/>
                      <a:pt x="875" y="0"/>
                      <a:pt x="82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5" name="Google Shape;1005;p23"/>
              <p:cNvSpPr/>
              <p:nvPr/>
            </p:nvSpPr>
            <p:spPr>
              <a:xfrm>
                <a:off x="2745545" y="1290179"/>
                <a:ext cx="73307" cy="89315"/>
              </a:xfrm>
              <a:custGeom>
                <a:rect b="b" l="l" r="r" t="t"/>
                <a:pathLst>
                  <a:path extrusionOk="0" h="636" w="522">
                    <a:moveTo>
                      <a:pt x="278" y="0"/>
                    </a:moveTo>
                    <a:cubicBezTo>
                      <a:pt x="225" y="0"/>
                      <a:pt x="173" y="23"/>
                      <a:pt x="131" y="67"/>
                    </a:cubicBezTo>
                    <a:cubicBezTo>
                      <a:pt x="5" y="188"/>
                      <a:pt x="1" y="425"/>
                      <a:pt x="113" y="555"/>
                    </a:cubicBezTo>
                    <a:cubicBezTo>
                      <a:pt x="159" y="609"/>
                      <a:pt x="216" y="636"/>
                      <a:pt x="274" y="636"/>
                    </a:cubicBezTo>
                    <a:cubicBezTo>
                      <a:pt x="327" y="636"/>
                      <a:pt x="380" y="613"/>
                      <a:pt x="424" y="569"/>
                    </a:cubicBezTo>
                    <a:cubicBezTo>
                      <a:pt x="494" y="499"/>
                      <a:pt x="518" y="411"/>
                      <a:pt x="522" y="323"/>
                    </a:cubicBezTo>
                    <a:cubicBezTo>
                      <a:pt x="518" y="221"/>
                      <a:pt x="494" y="137"/>
                      <a:pt x="429" y="67"/>
                    </a:cubicBezTo>
                    <a:cubicBezTo>
                      <a:pt x="385" y="23"/>
                      <a:pt x="331" y="0"/>
                      <a:pt x="2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06" name="Google Shape;1006;p23"/>
            <p:cNvGrpSpPr/>
            <p:nvPr/>
          </p:nvGrpSpPr>
          <p:grpSpPr>
            <a:xfrm rot="-985623">
              <a:off x="941232" y="4532465"/>
              <a:ext cx="426510" cy="466807"/>
              <a:chOff x="2581100" y="1099335"/>
              <a:chExt cx="426501" cy="466798"/>
            </a:xfrm>
          </p:grpSpPr>
          <p:sp>
            <p:nvSpPr>
              <p:cNvPr id="1007" name="Google Shape;1007;p23"/>
              <p:cNvSpPr/>
              <p:nvPr/>
            </p:nvSpPr>
            <p:spPr>
              <a:xfrm>
                <a:off x="2581100" y="1099335"/>
                <a:ext cx="426501" cy="466798"/>
              </a:xfrm>
              <a:custGeom>
                <a:rect b="b" l="l" r="r" t="t"/>
                <a:pathLst>
                  <a:path extrusionOk="0" h="3324" w="3037">
                    <a:moveTo>
                      <a:pt x="1449" y="1359"/>
                    </a:moveTo>
                    <a:cubicBezTo>
                      <a:pt x="1502" y="1359"/>
                      <a:pt x="1556" y="1382"/>
                      <a:pt x="1600" y="1426"/>
                    </a:cubicBezTo>
                    <a:cubicBezTo>
                      <a:pt x="1665" y="1496"/>
                      <a:pt x="1689" y="1580"/>
                      <a:pt x="1693" y="1682"/>
                    </a:cubicBezTo>
                    <a:cubicBezTo>
                      <a:pt x="1689" y="1770"/>
                      <a:pt x="1665" y="1858"/>
                      <a:pt x="1595" y="1928"/>
                    </a:cubicBezTo>
                    <a:cubicBezTo>
                      <a:pt x="1551" y="1972"/>
                      <a:pt x="1498" y="1995"/>
                      <a:pt x="1445" y="1995"/>
                    </a:cubicBezTo>
                    <a:cubicBezTo>
                      <a:pt x="1387" y="1995"/>
                      <a:pt x="1330" y="1968"/>
                      <a:pt x="1284" y="1914"/>
                    </a:cubicBezTo>
                    <a:cubicBezTo>
                      <a:pt x="1172" y="1784"/>
                      <a:pt x="1176" y="1547"/>
                      <a:pt x="1302" y="1426"/>
                    </a:cubicBezTo>
                    <a:cubicBezTo>
                      <a:pt x="1344" y="1382"/>
                      <a:pt x="1396" y="1359"/>
                      <a:pt x="1449" y="1359"/>
                    </a:cubicBezTo>
                    <a:close/>
                    <a:moveTo>
                      <a:pt x="827" y="0"/>
                    </a:moveTo>
                    <a:cubicBezTo>
                      <a:pt x="757" y="0"/>
                      <a:pt x="690" y="32"/>
                      <a:pt x="638" y="92"/>
                    </a:cubicBezTo>
                    <a:cubicBezTo>
                      <a:pt x="586" y="148"/>
                      <a:pt x="558" y="222"/>
                      <a:pt x="549" y="296"/>
                    </a:cubicBezTo>
                    <a:cubicBezTo>
                      <a:pt x="530" y="440"/>
                      <a:pt x="568" y="580"/>
                      <a:pt x="610" y="715"/>
                    </a:cubicBezTo>
                    <a:cubicBezTo>
                      <a:pt x="619" y="738"/>
                      <a:pt x="629" y="762"/>
                      <a:pt x="638" y="794"/>
                    </a:cubicBezTo>
                    <a:cubicBezTo>
                      <a:pt x="614" y="784"/>
                      <a:pt x="605" y="780"/>
                      <a:pt x="591" y="775"/>
                    </a:cubicBezTo>
                    <a:cubicBezTo>
                      <a:pt x="520" y="746"/>
                      <a:pt x="449" y="728"/>
                      <a:pt x="374" y="728"/>
                    </a:cubicBezTo>
                    <a:cubicBezTo>
                      <a:pt x="366" y="728"/>
                      <a:pt x="358" y="728"/>
                      <a:pt x="350" y="728"/>
                    </a:cubicBezTo>
                    <a:cubicBezTo>
                      <a:pt x="196" y="738"/>
                      <a:pt x="0" y="863"/>
                      <a:pt x="38" y="1096"/>
                    </a:cubicBezTo>
                    <a:cubicBezTo>
                      <a:pt x="52" y="1189"/>
                      <a:pt x="103" y="1273"/>
                      <a:pt x="168" y="1342"/>
                    </a:cubicBezTo>
                    <a:cubicBezTo>
                      <a:pt x="210" y="1384"/>
                      <a:pt x="256" y="1421"/>
                      <a:pt x="298" y="1464"/>
                    </a:cubicBezTo>
                    <a:cubicBezTo>
                      <a:pt x="284" y="1472"/>
                      <a:pt x="270" y="1477"/>
                      <a:pt x="256" y="1481"/>
                    </a:cubicBezTo>
                    <a:cubicBezTo>
                      <a:pt x="116" y="1533"/>
                      <a:pt x="28" y="1668"/>
                      <a:pt x="56" y="1807"/>
                    </a:cubicBezTo>
                    <a:cubicBezTo>
                      <a:pt x="71" y="1877"/>
                      <a:pt x="103" y="1947"/>
                      <a:pt x="144" y="2002"/>
                    </a:cubicBezTo>
                    <a:cubicBezTo>
                      <a:pt x="234" y="2128"/>
                      <a:pt x="373" y="2179"/>
                      <a:pt x="521" y="2207"/>
                    </a:cubicBezTo>
                    <a:cubicBezTo>
                      <a:pt x="535" y="2212"/>
                      <a:pt x="549" y="2217"/>
                      <a:pt x="563" y="2217"/>
                    </a:cubicBezTo>
                    <a:cubicBezTo>
                      <a:pt x="530" y="2296"/>
                      <a:pt x="498" y="2365"/>
                      <a:pt x="479" y="2435"/>
                    </a:cubicBezTo>
                    <a:cubicBezTo>
                      <a:pt x="433" y="2603"/>
                      <a:pt x="447" y="2760"/>
                      <a:pt x="549" y="2899"/>
                    </a:cubicBezTo>
                    <a:cubicBezTo>
                      <a:pt x="593" y="2955"/>
                      <a:pt x="648" y="2988"/>
                      <a:pt x="714" y="2988"/>
                    </a:cubicBezTo>
                    <a:cubicBezTo>
                      <a:pt x="720" y="2988"/>
                      <a:pt x="725" y="2988"/>
                      <a:pt x="730" y="2988"/>
                    </a:cubicBezTo>
                    <a:cubicBezTo>
                      <a:pt x="819" y="2979"/>
                      <a:pt x="897" y="2946"/>
                      <a:pt x="963" y="2890"/>
                    </a:cubicBezTo>
                    <a:cubicBezTo>
                      <a:pt x="987" y="2872"/>
                      <a:pt x="1005" y="2854"/>
                      <a:pt x="1032" y="2830"/>
                    </a:cubicBezTo>
                    <a:cubicBezTo>
                      <a:pt x="1037" y="2848"/>
                      <a:pt x="1037" y="2863"/>
                      <a:pt x="1043" y="2876"/>
                    </a:cubicBezTo>
                    <a:cubicBezTo>
                      <a:pt x="1075" y="2960"/>
                      <a:pt x="1098" y="3058"/>
                      <a:pt x="1149" y="3137"/>
                    </a:cubicBezTo>
                    <a:cubicBezTo>
                      <a:pt x="1194" y="3216"/>
                      <a:pt x="1269" y="3257"/>
                      <a:pt x="1344" y="3257"/>
                    </a:cubicBezTo>
                    <a:cubicBezTo>
                      <a:pt x="1392" y="3257"/>
                      <a:pt x="1439" y="3241"/>
                      <a:pt x="1479" y="3206"/>
                    </a:cubicBezTo>
                    <a:cubicBezTo>
                      <a:pt x="1517" y="3169"/>
                      <a:pt x="1545" y="3123"/>
                      <a:pt x="1567" y="3081"/>
                    </a:cubicBezTo>
                    <a:cubicBezTo>
                      <a:pt x="1595" y="3025"/>
                      <a:pt x="1614" y="2970"/>
                      <a:pt x="1637" y="2909"/>
                    </a:cubicBezTo>
                    <a:cubicBezTo>
                      <a:pt x="1661" y="2946"/>
                      <a:pt x="1678" y="2983"/>
                      <a:pt x="1702" y="3015"/>
                    </a:cubicBezTo>
                    <a:cubicBezTo>
                      <a:pt x="1796" y="3146"/>
                      <a:pt x="1907" y="3258"/>
                      <a:pt x="2065" y="3309"/>
                    </a:cubicBezTo>
                    <a:cubicBezTo>
                      <a:pt x="2097" y="3319"/>
                      <a:pt x="2129" y="3324"/>
                      <a:pt x="2159" y="3324"/>
                    </a:cubicBezTo>
                    <a:cubicBezTo>
                      <a:pt x="2279" y="3324"/>
                      <a:pt x="2368" y="3243"/>
                      <a:pt x="2390" y="3105"/>
                    </a:cubicBezTo>
                    <a:cubicBezTo>
                      <a:pt x="2404" y="2998"/>
                      <a:pt x="2390" y="2886"/>
                      <a:pt x="2376" y="2779"/>
                    </a:cubicBezTo>
                    <a:cubicBezTo>
                      <a:pt x="2367" y="2714"/>
                      <a:pt x="2353" y="2648"/>
                      <a:pt x="2339" y="2584"/>
                    </a:cubicBezTo>
                    <a:cubicBezTo>
                      <a:pt x="2353" y="2584"/>
                      <a:pt x="2362" y="2588"/>
                      <a:pt x="2371" y="2588"/>
                    </a:cubicBezTo>
                    <a:cubicBezTo>
                      <a:pt x="2419" y="2597"/>
                      <a:pt x="2466" y="2601"/>
                      <a:pt x="2511" y="2601"/>
                    </a:cubicBezTo>
                    <a:cubicBezTo>
                      <a:pt x="2613" y="2601"/>
                      <a:pt x="2711" y="2578"/>
                      <a:pt x="2804" y="2523"/>
                    </a:cubicBezTo>
                    <a:cubicBezTo>
                      <a:pt x="3004" y="2402"/>
                      <a:pt x="3036" y="2170"/>
                      <a:pt x="2869" y="2007"/>
                    </a:cubicBezTo>
                    <a:cubicBezTo>
                      <a:pt x="2800" y="1942"/>
                      <a:pt x="2721" y="1886"/>
                      <a:pt x="2641" y="1826"/>
                    </a:cubicBezTo>
                    <a:cubicBezTo>
                      <a:pt x="2655" y="1812"/>
                      <a:pt x="2674" y="1798"/>
                      <a:pt x="2688" y="1784"/>
                    </a:cubicBezTo>
                    <a:cubicBezTo>
                      <a:pt x="2706" y="1770"/>
                      <a:pt x="2725" y="1751"/>
                      <a:pt x="2738" y="1732"/>
                    </a:cubicBezTo>
                    <a:cubicBezTo>
                      <a:pt x="2873" y="1556"/>
                      <a:pt x="2901" y="1361"/>
                      <a:pt x="2845" y="1152"/>
                    </a:cubicBezTo>
                    <a:cubicBezTo>
                      <a:pt x="2813" y="1026"/>
                      <a:pt x="2725" y="947"/>
                      <a:pt x="2594" y="924"/>
                    </a:cubicBezTo>
                    <a:cubicBezTo>
                      <a:pt x="2564" y="919"/>
                      <a:pt x="2535" y="918"/>
                      <a:pt x="2506" y="918"/>
                    </a:cubicBezTo>
                    <a:cubicBezTo>
                      <a:pt x="2477" y="918"/>
                      <a:pt x="2448" y="919"/>
                      <a:pt x="2418" y="919"/>
                    </a:cubicBezTo>
                    <a:cubicBezTo>
                      <a:pt x="2399" y="919"/>
                      <a:pt x="2381" y="924"/>
                      <a:pt x="2362" y="924"/>
                    </a:cubicBezTo>
                    <a:cubicBezTo>
                      <a:pt x="2362" y="818"/>
                      <a:pt x="2371" y="715"/>
                      <a:pt x="2362" y="612"/>
                    </a:cubicBezTo>
                    <a:cubicBezTo>
                      <a:pt x="2348" y="487"/>
                      <a:pt x="2302" y="376"/>
                      <a:pt x="2214" y="278"/>
                    </a:cubicBezTo>
                    <a:cubicBezTo>
                      <a:pt x="2160" y="219"/>
                      <a:pt x="2094" y="189"/>
                      <a:pt x="2026" y="189"/>
                    </a:cubicBezTo>
                    <a:cubicBezTo>
                      <a:pt x="1966" y="189"/>
                      <a:pt x="1904" y="213"/>
                      <a:pt x="1851" y="264"/>
                    </a:cubicBezTo>
                    <a:cubicBezTo>
                      <a:pt x="1824" y="292"/>
                      <a:pt x="1800" y="320"/>
                      <a:pt x="1772" y="352"/>
                    </a:cubicBezTo>
                    <a:cubicBezTo>
                      <a:pt x="1762" y="333"/>
                      <a:pt x="1758" y="310"/>
                      <a:pt x="1749" y="292"/>
                    </a:cubicBezTo>
                    <a:cubicBezTo>
                      <a:pt x="1716" y="204"/>
                      <a:pt x="1674" y="120"/>
                      <a:pt x="1600" y="54"/>
                    </a:cubicBezTo>
                    <a:cubicBezTo>
                      <a:pt x="1557" y="21"/>
                      <a:pt x="1509" y="4"/>
                      <a:pt x="1463" y="4"/>
                    </a:cubicBezTo>
                    <a:cubicBezTo>
                      <a:pt x="1401" y="4"/>
                      <a:pt x="1342" y="35"/>
                      <a:pt x="1302" y="97"/>
                    </a:cubicBezTo>
                    <a:cubicBezTo>
                      <a:pt x="1275" y="143"/>
                      <a:pt x="1256" y="198"/>
                      <a:pt x="1238" y="254"/>
                    </a:cubicBezTo>
                    <a:cubicBezTo>
                      <a:pt x="1228" y="278"/>
                      <a:pt x="1228" y="305"/>
                      <a:pt x="1219" y="343"/>
                    </a:cubicBezTo>
                    <a:cubicBezTo>
                      <a:pt x="1200" y="310"/>
                      <a:pt x="1182" y="282"/>
                      <a:pt x="1167" y="254"/>
                    </a:cubicBezTo>
                    <a:cubicBezTo>
                      <a:pt x="1112" y="176"/>
                      <a:pt x="1051" y="101"/>
                      <a:pt x="972" y="45"/>
                    </a:cubicBezTo>
                    <a:cubicBezTo>
                      <a:pt x="925" y="15"/>
                      <a:pt x="875" y="0"/>
                      <a:pt x="82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8" name="Google Shape;1008;p23"/>
              <p:cNvSpPr/>
              <p:nvPr/>
            </p:nvSpPr>
            <p:spPr>
              <a:xfrm>
                <a:off x="2745545" y="1290179"/>
                <a:ext cx="73307" cy="89315"/>
              </a:xfrm>
              <a:custGeom>
                <a:rect b="b" l="l" r="r" t="t"/>
                <a:pathLst>
                  <a:path extrusionOk="0" h="636" w="522">
                    <a:moveTo>
                      <a:pt x="278" y="0"/>
                    </a:moveTo>
                    <a:cubicBezTo>
                      <a:pt x="225" y="0"/>
                      <a:pt x="173" y="23"/>
                      <a:pt x="131" y="67"/>
                    </a:cubicBezTo>
                    <a:cubicBezTo>
                      <a:pt x="5" y="188"/>
                      <a:pt x="1" y="425"/>
                      <a:pt x="113" y="555"/>
                    </a:cubicBezTo>
                    <a:cubicBezTo>
                      <a:pt x="159" y="609"/>
                      <a:pt x="216" y="636"/>
                      <a:pt x="274" y="636"/>
                    </a:cubicBezTo>
                    <a:cubicBezTo>
                      <a:pt x="327" y="636"/>
                      <a:pt x="380" y="613"/>
                      <a:pt x="424" y="569"/>
                    </a:cubicBezTo>
                    <a:cubicBezTo>
                      <a:pt x="494" y="499"/>
                      <a:pt x="518" y="411"/>
                      <a:pt x="522" y="323"/>
                    </a:cubicBezTo>
                    <a:cubicBezTo>
                      <a:pt x="518" y="221"/>
                      <a:pt x="494" y="137"/>
                      <a:pt x="429" y="67"/>
                    </a:cubicBezTo>
                    <a:cubicBezTo>
                      <a:pt x="385" y="23"/>
                      <a:pt x="331" y="0"/>
                      <a:pt x="2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09" name="Google Shape;1009;p23"/>
            <p:cNvGrpSpPr/>
            <p:nvPr/>
          </p:nvGrpSpPr>
          <p:grpSpPr>
            <a:xfrm rot="7455586">
              <a:off x="8394206" y="914936"/>
              <a:ext cx="284336" cy="311201"/>
              <a:chOff x="2581100" y="1099335"/>
              <a:chExt cx="426501" cy="466798"/>
            </a:xfrm>
          </p:grpSpPr>
          <p:sp>
            <p:nvSpPr>
              <p:cNvPr id="1010" name="Google Shape;1010;p23"/>
              <p:cNvSpPr/>
              <p:nvPr/>
            </p:nvSpPr>
            <p:spPr>
              <a:xfrm>
                <a:off x="2581100" y="1099335"/>
                <a:ext cx="426501" cy="466798"/>
              </a:xfrm>
              <a:custGeom>
                <a:rect b="b" l="l" r="r" t="t"/>
                <a:pathLst>
                  <a:path extrusionOk="0" h="3324" w="3037">
                    <a:moveTo>
                      <a:pt x="1449" y="1359"/>
                    </a:moveTo>
                    <a:cubicBezTo>
                      <a:pt x="1502" y="1359"/>
                      <a:pt x="1556" y="1382"/>
                      <a:pt x="1600" y="1426"/>
                    </a:cubicBezTo>
                    <a:cubicBezTo>
                      <a:pt x="1665" y="1496"/>
                      <a:pt x="1689" y="1580"/>
                      <a:pt x="1693" y="1682"/>
                    </a:cubicBezTo>
                    <a:cubicBezTo>
                      <a:pt x="1689" y="1770"/>
                      <a:pt x="1665" y="1858"/>
                      <a:pt x="1595" y="1928"/>
                    </a:cubicBezTo>
                    <a:cubicBezTo>
                      <a:pt x="1551" y="1972"/>
                      <a:pt x="1498" y="1995"/>
                      <a:pt x="1445" y="1995"/>
                    </a:cubicBezTo>
                    <a:cubicBezTo>
                      <a:pt x="1387" y="1995"/>
                      <a:pt x="1330" y="1968"/>
                      <a:pt x="1284" y="1914"/>
                    </a:cubicBezTo>
                    <a:cubicBezTo>
                      <a:pt x="1172" y="1784"/>
                      <a:pt x="1176" y="1547"/>
                      <a:pt x="1302" y="1426"/>
                    </a:cubicBezTo>
                    <a:cubicBezTo>
                      <a:pt x="1344" y="1382"/>
                      <a:pt x="1396" y="1359"/>
                      <a:pt x="1449" y="1359"/>
                    </a:cubicBezTo>
                    <a:close/>
                    <a:moveTo>
                      <a:pt x="827" y="0"/>
                    </a:moveTo>
                    <a:cubicBezTo>
                      <a:pt x="757" y="0"/>
                      <a:pt x="690" y="32"/>
                      <a:pt x="638" y="92"/>
                    </a:cubicBezTo>
                    <a:cubicBezTo>
                      <a:pt x="586" y="148"/>
                      <a:pt x="558" y="222"/>
                      <a:pt x="549" y="296"/>
                    </a:cubicBezTo>
                    <a:cubicBezTo>
                      <a:pt x="530" y="440"/>
                      <a:pt x="568" y="580"/>
                      <a:pt x="610" y="715"/>
                    </a:cubicBezTo>
                    <a:cubicBezTo>
                      <a:pt x="619" y="738"/>
                      <a:pt x="629" y="762"/>
                      <a:pt x="638" y="794"/>
                    </a:cubicBezTo>
                    <a:cubicBezTo>
                      <a:pt x="614" y="784"/>
                      <a:pt x="605" y="780"/>
                      <a:pt x="591" y="775"/>
                    </a:cubicBezTo>
                    <a:cubicBezTo>
                      <a:pt x="520" y="746"/>
                      <a:pt x="449" y="728"/>
                      <a:pt x="374" y="728"/>
                    </a:cubicBezTo>
                    <a:cubicBezTo>
                      <a:pt x="366" y="728"/>
                      <a:pt x="358" y="728"/>
                      <a:pt x="350" y="728"/>
                    </a:cubicBezTo>
                    <a:cubicBezTo>
                      <a:pt x="196" y="738"/>
                      <a:pt x="0" y="863"/>
                      <a:pt x="38" y="1096"/>
                    </a:cubicBezTo>
                    <a:cubicBezTo>
                      <a:pt x="52" y="1189"/>
                      <a:pt x="103" y="1273"/>
                      <a:pt x="168" y="1342"/>
                    </a:cubicBezTo>
                    <a:cubicBezTo>
                      <a:pt x="210" y="1384"/>
                      <a:pt x="256" y="1421"/>
                      <a:pt x="298" y="1464"/>
                    </a:cubicBezTo>
                    <a:cubicBezTo>
                      <a:pt x="284" y="1472"/>
                      <a:pt x="270" y="1477"/>
                      <a:pt x="256" y="1481"/>
                    </a:cubicBezTo>
                    <a:cubicBezTo>
                      <a:pt x="116" y="1533"/>
                      <a:pt x="28" y="1668"/>
                      <a:pt x="56" y="1807"/>
                    </a:cubicBezTo>
                    <a:cubicBezTo>
                      <a:pt x="71" y="1877"/>
                      <a:pt x="103" y="1947"/>
                      <a:pt x="144" y="2002"/>
                    </a:cubicBezTo>
                    <a:cubicBezTo>
                      <a:pt x="234" y="2128"/>
                      <a:pt x="373" y="2179"/>
                      <a:pt x="521" y="2207"/>
                    </a:cubicBezTo>
                    <a:cubicBezTo>
                      <a:pt x="535" y="2212"/>
                      <a:pt x="549" y="2217"/>
                      <a:pt x="563" y="2217"/>
                    </a:cubicBezTo>
                    <a:cubicBezTo>
                      <a:pt x="530" y="2296"/>
                      <a:pt x="498" y="2365"/>
                      <a:pt x="479" y="2435"/>
                    </a:cubicBezTo>
                    <a:cubicBezTo>
                      <a:pt x="433" y="2603"/>
                      <a:pt x="447" y="2760"/>
                      <a:pt x="549" y="2899"/>
                    </a:cubicBezTo>
                    <a:cubicBezTo>
                      <a:pt x="593" y="2955"/>
                      <a:pt x="648" y="2988"/>
                      <a:pt x="714" y="2988"/>
                    </a:cubicBezTo>
                    <a:cubicBezTo>
                      <a:pt x="720" y="2988"/>
                      <a:pt x="725" y="2988"/>
                      <a:pt x="730" y="2988"/>
                    </a:cubicBezTo>
                    <a:cubicBezTo>
                      <a:pt x="819" y="2979"/>
                      <a:pt x="897" y="2946"/>
                      <a:pt x="963" y="2890"/>
                    </a:cubicBezTo>
                    <a:cubicBezTo>
                      <a:pt x="987" y="2872"/>
                      <a:pt x="1005" y="2854"/>
                      <a:pt x="1032" y="2830"/>
                    </a:cubicBezTo>
                    <a:cubicBezTo>
                      <a:pt x="1037" y="2848"/>
                      <a:pt x="1037" y="2863"/>
                      <a:pt x="1043" y="2876"/>
                    </a:cubicBezTo>
                    <a:cubicBezTo>
                      <a:pt x="1075" y="2960"/>
                      <a:pt x="1098" y="3058"/>
                      <a:pt x="1149" y="3137"/>
                    </a:cubicBezTo>
                    <a:cubicBezTo>
                      <a:pt x="1194" y="3216"/>
                      <a:pt x="1269" y="3257"/>
                      <a:pt x="1344" y="3257"/>
                    </a:cubicBezTo>
                    <a:cubicBezTo>
                      <a:pt x="1392" y="3257"/>
                      <a:pt x="1439" y="3241"/>
                      <a:pt x="1479" y="3206"/>
                    </a:cubicBezTo>
                    <a:cubicBezTo>
                      <a:pt x="1517" y="3169"/>
                      <a:pt x="1545" y="3123"/>
                      <a:pt x="1567" y="3081"/>
                    </a:cubicBezTo>
                    <a:cubicBezTo>
                      <a:pt x="1595" y="3025"/>
                      <a:pt x="1614" y="2970"/>
                      <a:pt x="1637" y="2909"/>
                    </a:cubicBezTo>
                    <a:cubicBezTo>
                      <a:pt x="1661" y="2946"/>
                      <a:pt x="1678" y="2983"/>
                      <a:pt x="1702" y="3015"/>
                    </a:cubicBezTo>
                    <a:cubicBezTo>
                      <a:pt x="1796" y="3146"/>
                      <a:pt x="1907" y="3258"/>
                      <a:pt x="2065" y="3309"/>
                    </a:cubicBezTo>
                    <a:cubicBezTo>
                      <a:pt x="2097" y="3319"/>
                      <a:pt x="2129" y="3324"/>
                      <a:pt x="2159" y="3324"/>
                    </a:cubicBezTo>
                    <a:cubicBezTo>
                      <a:pt x="2279" y="3324"/>
                      <a:pt x="2368" y="3243"/>
                      <a:pt x="2390" y="3105"/>
                    </a:cubicBezTo>
                    <a:cubicBezTo>
                      <a:pt x="2404" y="2998"/>
                      <a:pt x="2390" y="2886"/>
                      <a:pt x="2376" y="2779"/>
                    </a:cubicBezTo>
                    <a:cubicBezTo>
                      <a:pt x="2367" y="2714"/>
                      <a:pt x="2353" y="2648"/>
                      <a:pt x="2339" y="2584"/>
                    </a:cubicBezTo>
                    <a:cubicBezTo>
                      <a:pt x="2353" y="2584"/>
                      <a:pt x="2362" y="2588"/>
                      <a:pt x="2371" y="2588"/>
                    </a:cubicBezTo>
                    <a:cubicBezTo>
                      <a:pt x="2419" y="2597"/>
                      <a:pt x="2466" y="2601"/>
                      <a:pt x="2511" y="2601"/>
                    </a:cubicBezTo>
                    <a:cubicBezTo>
                      <a:pt x="2613" y="2601"/>
                      <a:pt x="2711" y="2578"/>
                      <a:pt x="2804" y="2523"/>
                    </a:cubicBezTo>
                    <a:cubicBezTo>
                      <a:pt x="3004" y="2402"/>
                      <a:pt x="3036" y="2170"/>
                      <a:pt x="2869" y="2007"/>
                    </a:cubicBezTo>
                    <a:cubicBezTo>
                      <a:pt x="2800" y="1942"/>
                      <a:pt x="2721" y="1886"/>
                      <a:pt x="2641" y="1826"/>
                    </a:cubicBezTo>
                    <a:cubicBezTo>
                      <a:pt x="2655" y="1812"/>
                      <a:pt x="2674" y="1798"/>
                      <a:pt x="2688" y="1784"/>
                    </a:cubicBezTo>
                    <a:cubicBezTo>
                      <a:pt x="2706" y="1770"/>
                      <a:pt x="2725" y="1751"/>
                      <a:pt x="2738" y="1732"/>
                    </a:cubicBezTo>
                    <a:cubicBezTo>
                      <a:pt x="2873" y="1556"/>
                      <a:pt x="2901" y="1361"/>
                      <a:pt x="2845" y="1152"/>
                    </a:cubicBezTo>
                    <a:cubicBezTo>
                      <a:pt x="2813" y="1026"/>
                      <a:pt x="2725" y="947"/>
                      <a:pt x="2594" y="924"/>
                    </a:cubicBezTo>
                    <a:cubicBezTo>
                      <a:pt x="2564" y="919"/>
                      <a:pt x="2535" y="918"/>
                      <a:pt x="2506" y="918"/>
                    </a:cubicBezTo>
                    <a:cubicBezTo>
                      <a:pt x="2477" y="918"/>
                      <a:pt x="2448" y="919"/>
                      <a:pt x="2418" y="919"/>
                    </a:cubicBezTo>
                    <a:cubicBezTo>
                      <a:pt x="2399" y="919"/>
                      <a:pt x="2381" y="924"/>
                      <a:pt x="2362" y="924"/>
                    </a:cubicBezTo>
                    <a:cubicBezTo>
                      <a:pt x="2362" y="818"/>
                      <a:pt x="2371" y="715"/>
                      <a:pt x="2362" y="612"/>
                    </a:cubicBezTo>
                    <a:cubicBezTo>
                      <a:pt x="2348" y="487"/>
                      <a:pt x="2302" y="376"/>
                      <a:pt x="2214" y="278"/>
                    </a:cubicBezTo>
                    <a:cubicBezTo>
                      <a:pt x="2160" y="219"/>
                      <a:pt x="2094" y="189"/>
                      <a:pt x="2026" y="189"/>
                    </a:cubicBezTo>
                    <a:cubicBezTo>
                      <a:pt x="1966" y="189"/>
                      <a:pt x="1904" y="213"/>
                      <a:pt x="1851" y="264"/>
                    </a:cubicBezTo>
                    <a:cubicBezTo>
                      <a:pt x="1824" y="292"/>
                      <a:pt x="1800" y="320"/>
                      <a:pt x="1772" y="352"/>
                    </a:cubicBezTo>
                    <a:cubicBezTo>
                      <a:pt x="1762" y="333"/>
                      <a:pt x="1758" y="310"/>
                      <a:pt x="1749" y="292"/>
                    </a:cubicBezTo>
                    <a:cubicBezTo>
                      <a:pt x="1716" y="204"/>
                      <a:pt x="1674" y="120"/>
                      <a:pt x="1600" y="54"/>
                    </a:cubicBezTo>
                    <a:cubicBezTo>
                      <a:pt x="1557" y="21"/>
                      <a:pt x="1509" y="4"/>
                      <a:pt x="1463" y="4"/>
                    </a:cubicBezTo>
                    <a:cubicBezTo>
                      <a:pt x="1401" y="4"/>
                      <a:pt x="1342" y="35"/>
                      <a:pt x="1302" y="97"/>
                    </a:cubicBezTo>
                    <a:cubicBezTo>
                      <a:pt x="1275" y="143"/>
                      <a:pt x="1256" y="198"/>
                      <a:pt x="1238" y="254"/>
                    </a:cubicBezTo>
                    <a:cubicBezTo>
                      <a:pt x="1228" y="278"/>
                      <a:pt x="1228" y="305"/>
                      <a:pt x="1219" y="343"/>
                    </a:cubicBezTo>
                    <a:cubicBezTo>
                      <a:pt x="1200" y="310"/>
                      <a:pt x="1182" y="282"/>
                      <a:pt x="1167" y="254"/>
                    </a:cubicBezTo>
                    <a:cubicBezTo>
                      <a:pt x="1112" y="176"/>
                      <a:pt x="1051" y="101"/>
                      <a:pt x="972" y="45"/>
                    </a:cubicBezTo>
                    <a:cubicBezTo>
                      <a:pt x="925" y="15"/>
                      <a:pt x="875" y="0"/>
                      <a:pt x="82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1" name="Google Shape;1011;p23"/>
              <p:cNvSpPr/>
              <p:nvPr/>
            </p:nvSpPr>
            <p:spPr>
              <a:xfrm>
                <a:off x="2745545" y="1290179"/>
                <a:ext cx="73307" cy="89315"/>
              </a:xfrm>
              <a:custGeom>
                <a:rect b="b" l="l" r="r" t="t"/>
                <a:pathLst>
                  <a:path extrusionOk="0" h="636" w="522">
                    <a:moveTo>
                      <a:pt x="278" y="0"/>
                    </a:moveTo>
                    <a:cubicBezTo>
                      <a:pt x="225" y="0"/>
                      <a:pt x="173" y="23"/>
                      <a:pt x="131" y="67"/>
                    </a:cubicBezTo>
                    <a:cubicBezTo>
                      <a:pt x="5" y="188"/>
                      <a:pt x="1" y="425"/>
                      <a:pt x="113" y="555"/>
                    </a:cubicBezTo>
                    <a:cubicBezTo>
                      <a:pt x="159" y="609"/>
                      <a:pt x="216" y="636"/>
                      <a:pt x="274" y="636"/>
                    </a:cubicBezTo>
                    <a:cubicBezTo>
                      <a:pt x="327" y="636"/>
                      <a:pt x="380" y="613"/>
                      <a:pt x="424" y="569"/>
                    </a:cubicBezTo>
                    <a:cubicBezTo>
                      <a:pt x="494" y="499"/>
                      <a:pt x="518" y="411"/>
                      <a:pt x="522" y="323"/>
                    </a:cubicBezTo>
                    <a:cubicBezTo>
                      <a:pt x="518" y="221"/>
                      <a:pt x="494" y="137"/>
                      <a:pt x="429" y="67"/>
                    </a:cubicBezTo>
                    <a:cubicBezTo>
                      <a:pt x="385" y="23"/>
                      <a:pt x="331" y="0"/>
                      <a:pt x="2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12" name="Google Shape;1012;p23"/>
            <p:cNvGrpSpPr/>
            <p:nvPr/>
          </p:nvGrpSpPr>
          <p:grpSpPr>
            <a:xfrm rot="-382386">
              <a:off x="8924897" y="2089917"/>
              <a:ext cx="426492" cy="466788"/>
              <a:chOff x="2581100" y="1099335"/>
              <a:chExt cx="426501" cy="466798"/>
            </a:xfrm>
          </p:grpSpPr>
          <p:sp>
            <p:nvSpPr>
              <p:cNvPr id="1013" name="Google Shape;1013;p23"/>
              <p:cNvSpPr/>
              <p:nvPr/>
            </p:nvSpPr>
            <p:spPr>
              <a:xfrm>
                <a:off x="2581100" y="1099335"/>
                <a:ext cx="426501" cy="466798"/>
              </a:xfrm>
              <a:custGeom>
                <a:rect b="b" l="l" r="r" t="t"/>
                <a:pathLst>
                  <a:path extrusionOk="0" h="3324" w="3037">
                    <a:moveTo>
                      <a:pt x="1449" y="1359"/>
                    </a:moveTo>
                    <a:cubicBezTo>
                      <a:pt x="1502" y="1359"/>
                      <a:pt x="1556" y="1382"/>
                      <a:pt x="1600" y="1426"/>
                    </a:cubicBezTo>
                    <a:cubicBezTo>
                      <a:pt x="1665" y="1496"/>
                      <a:pt x="1689" y="1580"/>
                      <a:pt x="1693" y="1682"/>
                    </a:cubicBezTo>
                    <a:cubicBezTo>
                      <a:pt x="1689" y="1770"/>
                      <a:pt x="1665" y="1858"/>
                      <a:pt x="1595" y="1928"/>
                    </a:cubicBezTo>
                    <a:cubicBezTo>
                      <a:pt x="1551" y="1972"/>
                      <a:pt x="1498" y="1995"/>
                      <a:pt x="1445" y="1995"/>
                    </a:cubicBezTo>
                    <a:cubicBezTo>
                      <a:pt x="1387" y="1995"/>
                      <a:pt x="1330" y="1968"/>
                      <a:pt x="1284" y="1914"/>
                    </a:cubicBezTo>
                    <a:cubicBezTo>
                      <a:pt x="1172" y="1784"/>
                      <a:pt x="1176" y="1547"/>
                      <a:pt x="1302" y="1426"/>
                    </a:cubicBezTo>
                    <a:cubicBezTo>
                      <a:pt x="1344" y="1382"/>
                      <a:pt x="1396" y="1359"/>
                      <a:pt x="1449" y="1359"/>
                    </a:cubicBezTo>
                    <a:close/>
                    <a:moveTo>
                      <a:pt x="827" y="0"/>
                    </a:moveTo>
                    <a:cubicBezTo>
                      <a:pt x="757" y="0"/>
                      <a:pt x="690" y="32"/>
                      <a:pt x="638" y="92"/>
                    </a:cubicBezTo>
                    <a:cubicBezTo>
                      <a:pt x="586" y="148"/>
                      <a:pt x="558" y="222"/>
                      <a:pt x="549" y="296"/>
                    </a:cubicBezTo>
                    <a:cubicBezTo>
                      <a:pt x="530" y="440"/>
                      <a:pt x="568" y="580"/>
                      <a:pt x="610" y="715"/>
                    </a:cubicBezTo>
                    <a:cubicBezTo>
                      <a:pt x="619" y="738"/>
                      <a:pt x="629" y="762"/>
                      <a:pt x="638" y="794"/>
                    </a:cubicBezTo>
                    <a:cubicBezTo>
                      <a:pt x="614" y="784"/>
                      <a:pt x="605" y="780"/>
                      <a:pt x="591" y="775"/>
                    </a:cubicBezTo>
                    <a:cubicBezTo>
                      <a:pt x="520" y="746"/>
                      <a:pt x="449" y="728"/>
                      <a:pt x="374" y="728"/>
                    </a:cubicBezTo>
                    <a:cubicBezTo>
                      <a:pt x="366" y="728"/>
                      <a:pt x="358" y="728"/>
                      <a:pt x="350" y="728"/>
                    </a:cubicBezTo>
                    <a:cubicBezTo>
                      <a:pt x="196" y="738"/>
                      <a:pt x="0" y="863"/>
                      <a:pt x="38" y="1096"/>
                    </a:cubicBezTo>
                    <a:cubicBezTo>
                      <a:pt x="52" y="1189"/>
                      <a:pt x="103" y="1273"/>
                      <a:pt x="168" y="1342"/>
                    </a:cubicBezTo>
                    <a:cubicBezTo>
                      <a:pt x="210" y="1384"/>
                      <a:pt x="256" y="1421"/>
                      <a:pt x="298" y="1464"/>
                    </a:cubicBezTo>
                    <a:cubicBezTo>
                      <a:pt x="284" y="1472"/>
                      <a:pt x="270" y="1477"/>
                      <a:pt x="256" y="1481"/>
                    </a:cubicBezTo>
                    <a:cubicBezTo>
                      <a:pt x="116" y="1533"/>
                      <a:pt x="28" y="1668"/>
                      <a:pt x="56" y="1807"/>
                    </a:cubicBezTo>
                    <a:cubicBezTo>
                      <a:pt x="71" y="1877"/>
                      <a:pt x="103" y="1947"/>
                      <a:pt x="144" y="2002"/>
                    </a:cubicBezTo>
                    <a:cubicBezTo>
                      <a:pt x="234" y="2128"/>
                      <a:pt x="373" y="2179"/>
                      <a:pt x="521" y="2207"/>
                    </a:cubicBezTo>
                    <a:cubicBezTo>
                      <a:pt x="535" y="2212"/>
                      <a:pt x="549" y="2217"/>
                      <a:pt x="563" y="2217"/>
                    </a:cubicBezTo>
                    <a:cubicBezTo>
                      <a:pt x="530" y="2296"/>
                      <a:pt x="498" y="2365"/>
                      <a:pt x="479" y="2435"/>
                    </a:cubicBezTo>
                    <a:cubicBezTo>
                      <a:pt x="433" y="2603"/>
                      <a:pt x="447" y="2760"/>
                      <a:pt x="549" y="2899"/>
                    </a:cubicBezTo>
                    <a:cubicBezTo>
                      <a:pt x="593" y="2955"/>
                      <a:pt x="648" y="2988"/>
                      <a:pt x="714" y="2988"/>
                    </a:cubicBezTo>
                    <a:cubicBezTo>
                      <a:pt x="720" y="2988"/>
                      <a:pt x="725" y="2988"/>
                      <a:pt x="730" y="2988"/>
                    </a:cubicBezTo>
                    <a:cubicBezTo>
                      <a:pt x="819" y="2979"/>
                      <a:pt x="897" y="2946"/>
                      <a:pt x="963" y="2890"/>
                    </a:cubicBezTo>
                    <a:cubicBezTo>
                      <a:pt x="987" y="2872"/>
                      <a:pt x="1005" y="2854"/>
                      <a:pt x="1032" y="2830"/>
                    </a:cubicBezTo>
                    <a:cubicBezTo>
                      <a:pt x="1037" y="2848"/>
                      <a:pt x="1037" y="2863"/>
                      <a:pt x="1043" y="2876"/>
                    </a:cubicBezTo>
                    <a:cubicBezTo>
                      <a:pt x="1075" y="2960"/>
                      <a:pt x="1098" y="3058"/>
                      <a:pt x="1149" y="3137"/>
                    </a:cubicBezTo>
                    <a:cubicBezTo>
                      <a:pt x="1194" y="3216"/>
                      <a:pt x="1269" y="3257"/>
                      <a:pt x="1344" y="3257"/>
                    </a:cubicBezTo>
                    <a:cubicBezTo>
                      <a:pt x="1392" y="3257"/>
                      <a:pt x="1439" y="3241"/>
                      <a:pt x="1479" y="3206"/>
                    </a:cubicBezTo>
                    <a:cubicBezTo>
                      <a:pt x="1517" y="3169"/>
                      <a:pt x="1545" y="3123"/>
                      <a:pt x="1567" y="3081"/>
                    </a:cubicBezTo>
                    <a:cubicBezTo>
                      <a:pt x="1595" y="3025"/>
                      <a:pt x="1614" y="2970"/>
                      <a:pt x="1637" y="2909"/>
                    </a:cubicBezTo>
                    <a:cubicBezTo>
                      <a:pt x="1661" y="2946"/>
                      <a:pt x="1678" y="2983"/>
                      <a:pt x="1702" y="3015"/>
                    </a:cubicBezTo>
                    <a:cubicBezTo>
                      <a:pt x="1796" y="3146"/>
                      <a:pt x="1907" y="3258"/>
                      <a:pt x="2065" y="3309"/>
                    </a:cubicBezTo>
                    <a:cubicBezTo>
                      <a:pt x="2097" y="3319"/>
                      <a:pt x="2129" y="3324"/>
                      <a:pt x="2159" y="3324"/>
                    </a:cubicBezTo>
                    <a:cubicBezTo>
                      <a:pt x="2279" y="3324"/>
                      <a:pt x="2368" y="3243"/>
                      <a:pt x="2390" y="3105"/>
                    </a:cubicBezTo>
                    <a:cubicBezTo>
                      <a:pt x="2404" y="2998"/>
                      <a:pt x="2390" y="2886"/>
                      <a:pt x="2376" y="2779"/>
                    </a:cubicBezTo>
                    <a:cubicBezTo>
                      <a:pt x="2367" y="2714"/>
                      <a:pt x="2353" y="2648"/>
                      <a:pt x="2339" y="2584"/>
                    </a:cubicBezTo>
                    <a:cubicBezTo>
                      <a:pt x="2353" y="2584"/>
                      <a:pt x="2362" y="2588"/>
                      <a:pt x="2371" y="2588"/>
                    </a:cubicBezTo>
                    <a:cubicBezTo>
                      <a:pt x="2419" y="2597"/>
                      <a:pt x="2466" y="2601"/>
                      <a:pt x="2511" y="2601"/>
                    </a:cubicBezTo>
                    <a:cubicBezTo>
                      <a:pt x="2613" y="2601"/>
                      <a:pt x="2711" y="2578"/>
                      <a:pt x="2804" y="2523"/>
                    </a:cubicBezTo>
                    <a:cubicBezTo>
                      <a:pt x="3004" y="2402"/>
                      <a:pt x="3036" y="2170"/>
                      <a:pt x="2869" y="2007"/>
                    </a:cubicBezTo>
                    <a:cubicBezTo>
                      <a:pt x="2800" y="1942"/>
                      <a:pt x="2721" y="1886"/>
                      <a:pt x="2641" y="1826"/>
                    </a:cubicBezTo>
                    <a:cubicBezTo>
                      <a:pt x="2655" y="1812"/>
                      <a:pt x="2674" y="1798"/>
                      <a:pt x="2688" y="1784"/>
                    </a:cubicBezTo>
                    <a:cubicBezTo>
                      <a:pt x="2706" y="1770"/>
                      <a:pt x="2725" y="1751"/>
                      <a:pt x="2738" y="1732"/>
                    </a:cubicBezTo>
                    <a:cubicBezTo>
                      <a:pt x="2873" y="1556"/>
                      <a:pt x="2901" y="1361"/>
                      <a:pt x="2845" y="1152"/>
                    </a:cubicBezTo>
                    <a:cubicBezTo>
                      <a:pt x="2813" y="1026"/>
                      <a:pt x="2725" y="947"/>
                      <a:pt x="2594" y="924"/>
                    </a:cubicBezTo>
                    <a:cubicBezTo>
                      <a:pt x="2564" y="919"/>
                      <a:pt x="2535" y="918"/>
                      <a:pt x="2506" y="918"/>
                    </a:cubicBezTo>
                    <a:cubicBezTo>
                      <a:pt x="2477" y="918"/>
                      <a:pt x="2448" y="919"/>
                      <a:pt x="2418" y="919"/>
                    </a:cubicBezTo>
                    <a:cubicBezTo>
                      <a:pt x="2399" y="919"/>
                      <a:pt x="2381" y="924"/>
                      <a:pt x="2362" y="924"/>
                    </a:cubicBezTo>
                    <a:cubicBezTo>
                      <a:pt x="2362" y="818"/>
                      <a:pt x="2371" y="715"/>
                      <a:pt x="2362" y="612"/>
                    </a:cubicBezTo>
                    <a:cubicBezTo>
                      <a:pt x="2348" y="487"/>
                      <a:pt x="2302" y="376"/>
                      <a:pt x="2214" y="278"/>
                    </a:cubicBezTo>
                    <a:cubicBezTo>
                      <a:pt x="2160" y="219"/>
                      <a:pt x="2094" y="189"/>
                      <a:pt x="2026" y="189"/>
                    </a:cubicBezTo>
                    <a:cubicBezTo>
                      <a:pt x="1966" y="189"/>
                      <a:pt x="1904" y="213"/>
                      <a:pt x="1851" y="264"/>
                    </a:cubicBezTo>
                    <a:cubicBezTo>
                      <a:pt x="1824" y="292"/>
                      <a:pt x="1800" y="320"/>
                      <a:pt x="1772" y="352"/>
                    </a:cubicBezTo>
                    <a:cubicBezTo>
                      <a:pt x="1762" y="333"/>
                      <a:pt x="1758" y="310"/>
                      <a:pt x="1749" y="292"/>
                    </a:cubicBezTo>
                    <a:cubicBezTo>
                      <a:pt x="1716" y="204"/>
                      <a:pt x="1674" y="120"/>
                      <a:pt x="1600" y="54"/>
                    </a:cubicBezTo>
                    <a:cubicBezTo>
                      <a:pt x="1557" y="21"/>
                      <a:pt x="1509" y="4"/>
                      <a:pt x="1463" y="4"/>
                    </a:cubicBezTo>
                    <a:cubicBezTo>
                      <a:pt x="1401" y="4"/>
                      <a:pt x="1342" y="35"/>
                      <a:pt x="1302" y="97"/>
                    </a:cubicBezTo>
                    <a:cubicBezTo>
                      <a:pt x="1275" y="143"/>
                      <a:pt x="1256" y="198"/>
                      <a:pt x="1238" y="254"/>
                    </a:cubicBezTo>
                    <a:cubicBezTo>
                      <a:pt x="1228" y="278"/>
                      <a:pt x="1228" y="305"/>
                      <a:pt x="1219" y="343"/>
                    </a:cubicBezTo>
                    <a:cubicBezTo>
                      <a:pt x="1200" y="310"/>
                      <a:pt x="1182" y="282"/>
                      <a:pt x="1167" y="254"/>
                    </a:cubicBezTo>
                    <a:cubicBezTo>
                      <a:pt x="1112" y="176"/>
                      <a:pt x="1051" y="101"/>
                      <a:pt x="972" y="45"/>
                    </a:cubicBezTo>
                    <a:cubicBezTo>
                      <a:pt x="925" y="15"/>
                      <a:pt x="875" y="0"/>
                      <a:pt x="82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4" name="Google Shape;1014;p23"/>
              <p:cNvSpPr/>
              <p:nvPr/>
            </p:nvSpPr>
            <p:spPr>
              <a:xfrm>
                <a:off x="2745545" y="1290179"/>
                <a:ext cx="73307" cy="89315"/>
              </a:xfrm>
              <a:custGeom>
                <a:rect b="b" l="l" r="r" t="t"/>
                <a:pathLst>
                  <a:path extrusionOk="0" h="636" w="522">
                    <a:moveTo>
                      <a:pt x="278" y="0"/>
                    </a:moveTo>
                    <a:cubicBezTo>
                      <a:pt x="225" y="0"/>
                      <a:pt x="173" y="23"/>
                      <a:pt x="131" y="67"/>
                    </a:cubicBezTo>
                    <a:cubicBezTo>
                      <a:pt x="5" y="188"/>
                      <a:pt x="1" y="425"/>
                      <a:pt x="113" y="555"/>
                    </a:cubicBezTo>
                    <a:cubicBezTo>
                      <a:pt x="159" y="609"/>
                      <a:pt x="216" y="636"/>
                      <a:pt x="274" y="636"/>
                    </a:cubicBezTo>
                    <a:cubicBezTo>
                      <a:pt x="327" y="636"/>
                      <a:pt x="380" y="613"/>
                      <a:pt x="424" y="569"/>
                    </a:cubicBezTo>
                    <a:cubicBezTo>
                      <a:pt x="494" y="499"/>
                      <a:pt x="518" y="411"/>
                      <a:pt x="522" y="323"/>
                    </a:cubicBezTo>
                    <a:cubicBezTo>
                      <a:pt x="518" y="221"/>
                      <a:pt x="494" y="137"/>
                      <a:pt x="429" y="67"/>
                    </a:cubicBezTo>
                    <a:cubicBezTo>
                      <a:pt x="385" y="23"/>
                      <a:pt x="331" y="0"/>
                      <a:pt x="2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15" name="Google Shape;1015;p23"/>
          <p:cNvSpPr txBox="1"/>
          <p:nvPr>
            <p:ph type="title"/>
          </p:nvPr>
        </p:nvSpPr>
        <p:spPr>
          <a:xfrm>
            <a:off x="720000" y="475488"/>
            <a:ext cx="77040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16" name="Google Shape;1016;p23"/>
          <p:cNvSpPr txBox="1"/>
          <p:nvPr>
            <p:ph idx="1" type="subTitle"/>
          </p:nvPr>
        </p:nvSpPr>
        <p:spPr>
          <a:xfrm>
            <a:off x="4963002" y="2780800"/>
            <a:ext cx="2789400" cy="10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7" name="Google Shape;1017;p23"/>
          <p:cNvSpPr txBox="1"/>
          <p:nvPr>
            <p:ph idx="2" type="subTitle"/>
          </p:nvPr>
        </p:nvSpPr>
        <p:spPr>
          <a:xfrm>
            <a:off x="1391950" y="2780800"/>
            <a:ext cx="2789400" cy="10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8" name="Google Shape;1018;p23"/>
          <p:cNvSpPr txBox="1"/>
          <p:nvPr>
            <p:ph idx="3" type="subTitle"/>
          </p:nvPr>
        </p:nvSpPr>
        <p:spPr>
          <a:xfrm>
            <a:off x="1391950" y="2331275"/>
            <a:ext cx="27894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19" name="Google Shape;1019;p23"/>
          <p:cNvSpPr txBox="1"/>
          <p:nvPr>
            <p:ph idx="4" type="subTitle"/>
          </p:nvPr>
        </p:nvSpPr>
        <p:spPr>
          <a:xfrm>
            <a:off x="4963006" y="2331275"/>
            <a:ext cx="27894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1" name="Google Shape;1021;p24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2" name="Google Shape;1022;p24"/>
          <p:cNvSpPr txBox="1"/>
          <p:nvPr>
            <p:ph type="title"/>
          </p:nvPr>
        </p:nvSpPr>
        <p:spPr>
          <a:xfrm>
            <a:off x="720000" y="475488"/>
            <a:ext cx="77040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23" name="Google Shape;1023;p24"/>
          <p:cNvSpPr txBox="1"/>
          <p:nvPr>
            <p:ph idx="1" type="subTitle"/>
          </p:nvPr>
        </p:nvSpPr>
        <p:spPr>
          <a:xfrm>
            <a:off x="4387555" y="1536275"/>
            <a:ext cx="3212400" cy="27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4" name="Google Shape;1024;p24"/>
          <p:cNvSpPr txBox="1"/>
          <p:nvPr>
            <p:ph idx="2" type="subTitle"/>
          </p:nvPr>
        </p:nvSpPr>
        <p:spPr>
          <a:xfrm>
            <a:off x="720000" y="1536275"/>
            <a:ext cx="3212400" cy="27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025" name="Google Shape;1025;p24"/>
          <p:cNvGrpSpPr/>
          <p:nvPr/>
        </p:nvGrpSpPr>
        <p:grpSpPr>
          <a:xfrm>
            <a:off x="-406662" y="-778971"/>
            <a:ext cx="10245633" cy="6319711"/>
            <a:chOff x="-406662" y="-778971"/>
            <a:chExt cx="10245633" cy="6319711"/>
          </a:xfrm>
        </p:grpSpPr>
        <p:grpSp>
          <p:nvGrpSpPr>
            <p:cNvPr id="1026" name="Google Shape;1026;p24"/>
            <p:cNvGrpSpPr/>
            <p:nvPr/>
          </p:nvGrpSpPr>
          <p:grpSpPr>
            <a:xfrm rot="2700000">
              <a:off x="-191414" y="4302495"/>
              <a:ext cx="1016242" cy="1029754"/>
              <a:chOff x="-2389302" y="2921401"/>
              <a:chExt cx="1442376" cy="1461553"/>
            </a:xfrm>
          </p:grpSpPr>
          <p:sp>
            <p:nvSpPr>
              <p:cNvPr id="1027" name="Google Shape;1027;p24"/>
              <p:cNvSpPr/>
              <p:nvPr/>
            </p:nvSpPr>
            <p:spPr>
              <a:xfrm rot="-5400000">
                <a:off x="-1698751" y="2940176"/>
                <a:ext cx="753500" cy="750148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8" name="Google Shape;1028;p24"/>
              <p:cNvSpPr/>
              <p:nvPr/>
            </p:nvSpPr>
            <p:spPr>
              <a:xfrm rot="9396152">
                <a:off x="-1885653" y="3395076"/>
                <a:ext cx="482483" cy="429298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9" name="Google Shape;1029;p24"/>
              <p:cNvSpPr/>
              <p:nvPr/>
            </p:nvSpPr>
            <p:spPr>
              <a:xfrm flipH="1" rot="-4500008">
                <a:off x="-1653080" y="37006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0" name="Google Shape;1030;p24"/>
              <p:cNvSpPr/>
              <p:nvPr/>
            </p:nvSpPr>
            <p:spPr>
              <a:xfrm rot="4936585">
                <a:off x="-2338280" y="3603803"/>
                <a:ext cx="670834" cy="66956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1" name="Google Shape;1031;p24"/>
              <p:cNvSpPr/>
              <p:nvPr/>
            </p:nvSpPr>
            <p:spPr>
              <a:xfrm flipH="1" rot="6299992">
                <a:off x="-2356530" y="30277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32" name="Google Shape;1032;p24"/>
            <p:cNvGrpSpPr/>
            <p:nvPr/>
          </p:nvGrpSpPr>
          <p:grpSpPr>
            <a:xfrm rot="3098827">
              <a:off x="8040598" y="-490742"/>
              <a:ext cx="1442368" cy="1461546"/>
              <a:chOff x="-2389302" y="2921401"/>
              <a:chExt cx="1442376" cy="1461553"/>
            </a:xfrm>
          </p:grpSpPr>
          <p:sp>
            <p:nvSpPr>
              <p:cNvPr id="1033" name="Google Shape;1033;p24"/>
              <p:cNvSpPr/>
              <p:nvPr/>
            </p:nvSpPr>
            <p:spPr>
              <a:xfrm rot="-5400000">
                <a:off x="-1698751" y="2940176"/>
                <a:ext cx="753500" cy="750148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4" name="Google Shape;1034;p24"/>
              <p:cNvSpPr/>
              <p:nvPr/>
            </p:nvSpPr>
            <p:spPr>
              <a:xfrm rot="9396152">
                <a:off x="-1885653" y="3395076"/>
                <a:ext cx="482483" cy="429298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5" name="Google Shape;1035;p24"/>
              <p:cNvSpPr/>
              <p:nvPr/>
            </p:nvSpPr>
            <p:spPr>
              <a:xfrm flipH="1" rot="-4500008">
                <a:off x="-1653080" y="37006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6" name="Google Shape;1036;p24"/>
              <p:cNvSpPr/>
              <p:nvPr/>
            </p:nvSpPr>
            <p:spPr>
              <a:xfrm rot="4936585">
                <a:off x="-2338280" y="3603803"/>
                <a:ext cx="670834" cy="66956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7" name="Google Shape;1037;p24"/>
              <p:cNvSpPr/>
              <p:nvPr/>
            </p:nvSpPr>
            <p:spPr>
              <a:xfrm flipH="1" rot="6299992">
                <a:off x="-2356530" y="30277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38" name="Google Shape;1038;p24"/>
            <p:cNvGrpSpPr/>
            <p:nvPr/>
          </p:nvGrpSpPr>
          <p:grpSpPr>
            <a:xfrm rot="3518158">
              <a:off x="8626763" y="1161782"/>
              <a:ext cx="1016226" cy="1029738"/>
              <a:chOff x="-2389302" y="2921401"/>
              <a:chExt cx="1442376" cy="1461553"/>
            </a:xfrm>
          </p:grpSpPr>
          <p:sp>
            <p:nvSpPr>
              <p:cNvPr id="1039" name="Google Shape;1039;p24"/>
              <p:cNvSpPr/>
              <p:nvPr/>
            </p:nvSpPr>
            <p:spPr>
              <a:xfrm rot="-5400000">
                <a:off x="-1698751" y="2940176"/>
                <a:ext cx="753500" cy="750148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0" name="Google Shape;1040;p24"/>
              <p:cNvSpPr/>
              <p:nvPr/>
            </p:nvSpPr>
            <p:spPr>
              <a:xfrm rot="9396152">
                <a:off x="-1885653" y="3395076"/>
                <a:ext cx="482483" cy="429298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1" name="Google Shape;1041;p24"/>
              <p:cNvSpPr/>
              <p:nvPr/>
            </p:nvSpPr>
            <p:spPr>
              <a:xfrm flipH="1" rot="-4500008">
                <a:off x="-1653080" y="37006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2" name="Google Shape;1042;p24"/>
              <p:cNvSpPr/>
              <p:nvPr/>
            </p:nvSpPr>
            <p:spPr>
              <a:xfrm rot="4936585">
                <a:off x="-2338280" y="3603803"/>
                <a:ext cx="670834" cy="66956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3" name="Google Shape;1043;p24"/>
              <p:cNvSpPr/>
              <p:nvPr/>
            </p:nvSpPr>
            <p:spPr>
              <a:xfrm flipH="1" rot="6299992">
                <a:off x="-2356530" y="30277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44" name="Google Shape;1044;p24"/>
          <p:cNvGrpSpPr/>
          <p:nvPr/>
        </p:nvGrpSpPr>
        <p:grpSpPr>
          <a:xfrm>
            <a:off x="-160040" y="-152383"/>
            <a:ext cx="8917418" cy="4340623"/>
            <a:chOff x="-160040" y="-152383"/>
            <a:chExt cx="8917418" cy="4340623"/>
          </a:xfrm>
        </p:grpSpPr>
        <p:grpSp>
          <p:nvGrpSpPr>
            <p:cNvPr id="1045" name="Google Shape;1045;p24"/>
            <p:cNvGrpSpPr/>
            <p:nvPr/>
          </p:nvGrpSpPr>
          <p:grpSpPr>
            <a:xfrm rot="8971300">
              <a:off x="8282444" y="1109160"/>
              <a:ext cx="416067" cy="345467"/>
              <a:chOff x="8129848" y="974810"/>
              <a:chExt cx="416077" cy="345475"/>
            </a:xfrm>
          </p:grpSpPr>
          <p:sp>
            <p:nvSpPr>
              <p:cNvPr id="1046" name="Google Shape;1046;p24"/>
              <p:cNvSpPr/>
              <p:nvPr/>
            </p:nvSpPr>
            <p:spPr>
              <a:xfrm>
                <a:off x="8129848" y="974810"/>
                <a:ext cx="416077" cy="345475"/>
              </a:xfrm>
              <a:custGeom>
                <a:rect b="b" l="l" r="r" t="t"/>
                <a:pathLst>
                  <a:path extrusionOk="0" h="1522" w="1833">
                    <a:moveTo>
                      <a:pt x="950" y="1"/>
                    </a:moveTo>
                    <a:cubicBezTo>
                      <a:pt x="922" y="1"/>
                      <a:pt x="893" y="11"/>
                      <a:pt x="865" y="33"/>
                    </a:cubicBezTo>
                    <a:cubicBezTo>
                      <a:pt x="850" y="42"/>
                      <a:pt x="841" y="57"/>
                      <a:pt x="828" y="70"/>
                    </a:cubicBezTo>
                    <a:cubicBezTo>
                      <a:pt x="809" y="98"/>
                      <a:pt x="790" y="130"/>
                      <a:pt x="777" y="163"/>
                    </a:cubicBezTo>
                    <a:cubicBezTo>
                      <a:pt x="772" y="177"/>
                      <a:pt x="762" y="196"/>
                      <a:pt x="758" y="214"/>
                    </a:cubicBezTo>
                    <a:cubicBezTo>
                      <a:pt x="750" y="234"/>
                      <a:pt x="736" y="243"/>
                      <a:pt x="718" y="243"/>
                    </a:cubicBezTo>
                    <a:cubicBezTo>
                      <a:pt x="714" y="243"/>
                      <a:pt x="710" y="243"/>
                      <a:pt x="706" y="242"/>
                    </a:cubicBezTo>
                    <a:lnTo>
                      <a:pt x="586" y="242"/>
                    </a:lnTo>
                    <a:cubicBezTo>
                      <a:pt x="521" y="242"/>
                      <a:pt x="455" y="242"/>
                      <a:pt x="386" y="256"/>
                    </a:cubicBezTo>
                    <a:cubicBezTo>
                      <a:pt x="307" y="270"/>
                      <a:pt x="228" y="302"/>
                      <a:pt x="163" y="349"/>
                    </a:cubicBezTo>
                    <a:cubicBezTo>
                      <a:pt x="24" y="452"/>
                      <a:pt x="0" y="623"/>
                      <a:pt x="97" y="758"/>
                    </a:cubicBezTo>
                    <a:cubicBezTo>
                      <a:pt x="135" y="810"/>
                      <a:pt x="181" y="851"/>
                      <a:pt x="237" y="883"/>
                    </a:cubicBezTo>
                    <a:cubicBezTo>
                      <a:pt x="284" y="911"/>
                      <a:pt x="335" y="935"/>
                      <a:pt x="386" y="954"/>
                    </a:cubicBezTo>
                    <a:cubicBezTo>
                      <a:pt x="404" y="958"/>
                      <a:pt x="419" y="963"/>
                      <a:pt x="432" y="967"/>
                    </a:cubicBezTo>
                    <a:cubicBezTo>
                      <a:pt x="451" y="972"/>
                      <a:pt x="465" y="986"/>
                      <a:pt x="465" y="1010"/>
                    </a:cubicBezTo>
                    <a:lnTo>
                      <a:pt x="465" y="1046"/>
                    </a:lnTo>
                    <a:lnTo>
                      <a:pt x="465" y="1195"/>
                    </a:lnTo>
                    <a:cubicBezTo>
                      <a:pt x="470" y="1242"/>
                      <a:pt x="479" y="1293"/>
                      <a:pt x="502" y="1334"/>
                    </a:cubicBezTo>
                    <a:cubicBezTo>
                      <a:pt x="526" y="1385"/>
                      <a:pt x="562" y="1418"/>
                      <a:pt x="609" y="1441"/>
                    </a:cubicBezTo>
                    <a:cubicBezTo>
                      <a:pt x="655" y="1469"/>
                      <a:pt x="711" y="1474"/>
                      <a:pt x="762" y="1474"/>
                    </a:cubicBezTo>
                    <a:cubicBezTo>
                      <a:pt x="850" y="1474"/>
                      <a:pt x="934" y="1451"/>
                      <a:pt x="1013" y="1409"/>
                    </a:cubicBezTo>
                    <a:cubicBezTo>
                      <a:pt x="1056" y="1385"/>
                      <a:pt x="1097" y="1358"/>
                      <a:pt x="1135" y="1325"/>
                    </a:cubicBezTo>
                    <a:cubicBezTo>
                      <a:pt x="1145" y="1317"/>
                      <a:pt x="1152" y="1312"/>
                      <a:pt x="1157" y="1312"/>
                    </a:cubicBezTo>
                    <a:cubicBezTo>
                      <a:pt x="1164" y="1312"/>
                      <a:pt x="1169" y="1319"/>
                      <a:pt x="1176" y="1334"/>
                    </a:cubicBezTo>
                    <a:cubicBezTo>
                      <a:pt x="1200" y="1368"/>
                      <a:pt x="1213" y="1400"/>
                      <a:pt x="1236" y="1432"/>
                    </a:cubicBezTo>
                    <a:cubicBezTo>
                      <a:pt x="1284" y="1496"/>
                      <a:pt x="1347" y="1521"/>
                      <a:pt x="1422" y="1521"/>
                    </a:cubicBezTo>
                    <a:cubicBezTo>
                      <a:pt x="1429" y="1521"/>
                      <a:pt x="1435" y="1521"/>
                      <a:pt x="1442" y="1520"/>
                    </a:cubicBezTo>
                    <a:cubicBezTo>
                      <a:pt x="1543" y="1512"/>
                      <a:pt x="1618" y="1456"/>
                      <a:pt x="1655" y="1362"/>
                    </a:cubicBezTo>
                    <a:cubicBezTo>
                      <a:pt x="1729" y="1177"/>
                      <a:pt x="1738" y="986"/>
                      <a:pt x="1655" y="800"/>
                    </a:cubicBezTo>
                    <a:cubicBezTo>
                      <a:pt x="1650" y="782"/>
                      <a:pt x="1641" y="767"/>
                      <a:pt x="1637" y="748"/>
                    </a:cubicBezTo>
                    <a:cubicBezTo>
                      <a:pt x="1631" y="735"/>
                      <a:pt x="1637" y="726"/>
                      <a:pt x="1646" y="716"/>
                    </a:cubicBezTo>
                    <a:cubicBezTo>
                      <a:pt x="1669" y="698"/>
                      <a:pt x="1693" y="684"/>
                      <a:pt x="1715" y="665"/>
                    </a:cubicBezTo>
                    <a:cubicBezTo>
                      <a:pt x="1748" y="642"/>
                      <a:pt x="1771" y="619"/>
                      <a:pt x="1785" y="587"/>
                    </a:cubicBezTo>
                    <a:cubicBezTo>
                      <a:pt x="1832" y="497"/>
                      <a:pt x="1822" y="433"/>
                      <a:pt x="1766" y="368"/>
                    </a:cubicBezTo>
                    <a:cubicBezTo>
                      <a:pt x="1748" y="345"/>
                      <a:pt x="1729" y="330"/>
                      <a:pt x="1711" y="317"/>
                    </a:cubicBezTo>
                    <a:cubicBezTo>
                      <a:pt x="1637" y="270"/>
                      <a:pt x="1558" y="246"/>
                      <a:pt x="1474" y="242"/>
                    </a:cubicBezTo>
                    <a:cubicBezTo>
                      <a:pt x="1465" y="241"/>
                      <a:pt x="1457" y="241"/>
                      <a:pt x="1448" y="241"/>
                    </a:cubicBezTo>
                    <a:cubicBezTo>
                      <a:pt x="1369" y="241"/>
                      <a:pt x="1294" y="259"/>
                      <a:pt x="1218" y="284"/>
                    </a:cubicBezTo>
                    <a:cubicBezTo>
                      <a:pt x="1204" y="289"/>
                      <a:pt x="1191" y="293"/>
                      <a:pt x="1176" y="298"/>
                    </a:cubicBezTo>
                    <a:cubicBezTo>
                      <a:pt x="1174" y="299"/>
                      <a:pt x="1171" y="299"/>
                      <a:pt x="1168" y="299"/>
                    </a:cubicBezTo>
                    <a:cubicBezTo>
                      <a:pt x="1160" y="299"/>
                      <a:pt x="1153" y="295"/>
                      <a:pt x="1153" y="289"/>
                    </a:cubicBezTo>
                    <a:cubicBezTo>
                      <a:pt x="1144" y="274"/>
                      <a:pt x="1139" y="261"/>
                      <a:pt x="1139" y="246"/>
                    </a:cubicBezTo>
                    <a:cubicBezTo>
                      <a:pt x="1125" y="205"/>
                      <a:pt x="1111" y="163"/>
                      <a:pt x="1097" y="126"/>
                    </a:cubicBezTo>
                    <a:cubicBezTo>
                      <a:pt x="1088" y="94"/>
                      <a:pt x="1065" y="66"/>
                      <a:pt x="1041" y="42"/>
                    </a:cubicBezTo>
                    <a:cubicBezTo>
                      <a:pt x="1014" y="15"/>
                      <a:pt x="982" y="1"/>
                      <a:pt x="9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7" name="Google Shape;1047;p24"/>
              <p:cNvSpPr/>
              <p:nvPr/>
            </p:nvSpPr>
            <p:spPr>
              <a:xfrm>
                <a:off x="8339810" y="1109864"/>
                <a:ext cx="77177" cy="75360"/>
              </a:xfrm>
              <a:custGeom>
                <a:rect b="b" l="l" r="r" t="t"/>
                <a:pathLst>
                  <a:path extrusionOk="0" h="332" w="340">
                    <a:moveTo>
                      <a:pt x="165" y="0"/>
                    </a:moveTo>
                    <a:cubicBezTo>
                      <a:pt x="163" y="0"/>
                      <a:pt x="161" y="0"/>
                      <a:pt x="158" y="1"/>
                    </a:cubicBezTo>
                    <a:cubicBezTo>
                      <a:pt x="65" y="1"/>
                      <a:pt x="5" y="75"/>
                      <a:pt x="0" y="149"/>
                    </a:cubicBezTo>
                    <a:cubicBezTo>
                      <a:pt x="0" y="247"/>
                      <a:pt x="79" y="331"/>
                      <a:pt x="167" y="331"/>
                    </a:cubicBezTo>
                    <a:cubicBezTo>
                      <a:pt x="169" y="331"/>
                      <a:pt x="171" y="331"/>
                      <a:pt x="173" y="331"/>
                    </a:cubicBezTo>
                    <a:cubicBezTo>
                      <a:pt x="238" y="331"/>
                      <a:pt x="335" y="262"/>
                      <a:pt x="339" y="168"/>
                    </a:cubicBezTo>
                    <a:cubicBezTo>
                      <a:pt x="339" y="86"/>
                      <a:pt x="251" y="0"/>
                      <a:pt x="16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8" name="Google Shape;1048;p24"/>
            <p:cNvGrpSpPr/>
            <p:nvPr/>
          </p:nvGrpSpPr>
          <p:grpSpPr>
            <a:xfrm rot="-4501505">
              <a:off x="7380728" y="-67047"/>
              <a:ext cx="487256" cy="404576"/>
              <a:chOff x="8129848" y="974810"/>
              <a:chExt cx="416077" cy="345475"/>
            </a:xfrm>
          </p:grpSpPr>
          <p:sp>
            <p:nvSpPr>
              <p:cNvPr id="1049" name="Google Shape;1049;p24"/>
              <p:cNvSpPr/>
              <p:nvPr/>
            </p:nvSpPr>
            <p:spPr>
              <a:xfrm>
                <a:off x="8129848" y="974810"/>
                <a:ext cx="416077" cy="345475"/>
              </a:xfrm>
              <a:custGeom>
                <a:rect b="b" l="l" r="r" t="t"/>
                <a:pathLst>
                  <a:path extrusionOk="0" h="1522" w="1833">
                    <a:moveTo>
                      <a:pt x="950" y="1"/>
                    </a:moveTo>
                    <a:cubicBezTo>
                      <a:pt x="922" y="1"/>
                      <a:pt x="893" y="11"/>
                      <a:pt x="865" y="33"/>
                    </a:cubicBezTo>
                    <a:cubicBezTo>
                      <a:pt x="850" y="42"/>
                      <a:pt x="841" y="57"/>
                      <a:pt x="828" y="70"/>
                    </a:cubicBezTo>
                    <a:cubicBezTo>
                      <a:pt x="809" y="98"/>
                      <a:pt x="790" y="130"/>
                      <a:pt x="777" y="163"/>
                    </a:cubicBezTo>
                    <a:cubicBezTo>
                      <a:pt x="772" y="177"/>
                      <a:pt x="762" y="196"/>
                      <a:pt x="758" y="214"/>
                    </a:cubicBezTo>
                    <a:cubicBezTo>
                      <a:pt x="750" y="234"/>
                      <a:pt x="736" y="243"/>
                      <a:pt x="718" y="243"/>
                    </a:cubicBezTo>
                    <a:cubicBezTo>
                      <a:pt x="714" y="243"/>
                      <a:pt x="710" y="243"/>
                      <a:pt x="706" y="242"/>
                    </a:cubicBezTo>
                    <a:lnTo>
                      <a:pt x="586" y="242"/>
                    </a:lnTo>
                    <a:cubicBezTo>
                      <a:pt x="521" y="242"/>
                      <a:pt x="455" y="242"/>
                      <a:pt x="386" y="256"/>
                    </a:cubicBezTo>
                    <a:cubicBezTo>
                      <a:pt x="307" y="270"/>
                      <a:pt x="228" y="302"/>
                      <a:pt x="163" y="349"/>
                    </a:cubicBezTo>
                    <a:cubicBezTo>
                      <a:pt x="24" y="452"/>
                      <a:pt x="0" y="623"/>
                      <a:pt x="97" y="758"/>
                    </a:cubicBezTo>
                    <a:cubicBezTo>
                      <a:pt x="135" y="810"/>
                      <a:pt x="181" y="851"/>
                      <a:pt x="237" y="883"/>
                    </a:cubicBezTo>
                    <a:cubicBezTo>
                      <a:pt x="284" y="911"/>
                      <a:pt x="335" y="935"/>
                      <a:pt x="386" y="954"/>
                    </a:cubicBezTo>
                    <a:cubicBezTo>
                      <a:pt x="404" y="958"/>
                      <a:pt x="419" y="963"/>
                      <a:pt x="432" y="967"/>
                    </a:cubicBezTo>
                    <a:cubicBezTo>
                      <a:pt x="451" y="972"/>
                      <a:pt x="465" y="986"/>
                      <a:pt x="465" y="1010"/>
                    </a:cubicBezTo>
                    <a:lnTo>
                      <a:pt x="465" y="1046"/>
                    </a:lnTo>
                    <a:lnTo>
                      <a:pt x="465" y="1195"/>
                    </a:lnTo>
                    <a:cubicBezTo>
                      <a:pt x="470" y="1242"/>
                      <a:pt x="479" y="1293"/>
                      <a:pt x="502" y="1334"/>
                    </a:cubicBezTo>
                    <a:cubicBezTo>
                      <a:pt x="526" y="1385"/>
                      <a:pt x="562" y="1418"/>
                      <a:pt x="609" y="1441"/>
                    </a:cubicBezTo>
                    <a:cubicBezTo>
                      <a:pt x="655" y="1469"/>
                      <a:pt x="711" y="1474"/>
                      <a:pt x="762" y="1474"/>
                    </a:cubicBezTo>
                    <a:cubicBezTo>
                      <a:pt x="850" y="1474"/>
                      <a:pt x="934" y="1451"/>
                      <a:pt x="1013" y="1409"/>
                    </a:cubicBezTo>
                    <a:cubicBezTo>
                      <a:pt x="1056" y="1385"/>
                      <a:pt x="1097" y="1358"/>
                      <a:pt x="1135" y="1325"/>
                    </a:cubicBezTo>
                    <a:cubicBezTo>
                      <a:pt x="1145" y="1317"/>
                      <a:pt x="1152" y="1312"/>
                      <a:pt x="1157" y="1312"/>
                    </a:cubicBezTo>
                    <a:cubicBezTo>
                      <a:pt x="1164" y="1312"/>
                      <a:pt x="1169" y="1319"/>
                      <a:pt x="1176" y="1334"/>
                    </a:cubicBezTo>
                    <a:cubicBezTo>
                      <a:pt x="1200" y="1368"/>
                      <a:pt x="1213" y="1400"/>
                      <a:pt x="1236" y="1432"/>
                    </a:cubicBezTo>
                    <a:cubicBezTo>
                      <a:pt x="1284" y="1496"/>
                      <a:pt x="1347" y="1521"/>
                      <a:pt x="1422" y="1521"/>
                    </a:cubicBezTo>
                    <a:cubicBezTo>
                      <a:pt x="1429" y="1521"/>
                      <a:pt x="1435" y="1521"/>
                      <a:pt x="1442" y="1520"/>
                    </a:cubicBezTo>
                    <a:cubicBezTo>
                      <a:pt x="1543" y="1512"/>
                      <a:pt x="1618" y="1456"/>
                      <a:pt x="1655" y="1362"/>
                    </a:cubicBezTo>
                    <a:cubicBezTo>
                      <a:pt x="1729" y="1177"/>
                      <a:pt x="1738" y="986"/>
                      <a:pt x="1655" y="800"/>
                    </a:cubicBezTo>
                    <a:cubicBezTo>
                      <a:pt x="1650" y="782"/>
                      <a:pt x="1641" y="767"/>
                      <a:pt x="1637" y="748"/>
                    </a:cubicBezTo>
                    <a:cubicBezTo>
                      <a:pt x="1631" y="735"/>
                      <a:pt x="1637" y="726"/>
                      <a:pt x="1646" y="716"/>
                    </a:cubicBezTo>
                    <a:cubicBezTo>
                      <a:pt x="1669" y="698"/>
                      <a:pt x="1693" y="684"/>
                      <a:pt x="1715" y="665"/>
                    </a:cubicBezTo>
                    <a:cubicBezTo>
                      <a:pt x="1748" y="642"/>
                      <a:pt x="1771" y="619"/>
                      <a:pt x="1785" y="587"/>
                    </a:cubicBezTo>
                    <a:cubicBezTo>
                      <a:pt x="1832" y="497"/>
                      <a:pt x="1822" y="433"/>
                      <a:pt x="1766" y="368"/>
                    </a:cubicBezTo>
                    <a:cubicBezTo>
                      <a:pt x="1748" y="345"/>
                      <a:pt x="1729" y="330"/>
                      <a:pt x="1711" y="317"/>
                    </a:cubicBezTo>
                    <a:cubicBezTo>
                      <a:pt x="1637" y="270"/>
                      <a:pt x="1558" y="246"/>
                      <a:pt x="1474" y="242"/>
                    </a:cubicBezTo>
                    <a:cubicBezTo>
                      <a:pt x="1465" y="241"/>
                      <a:pt x="1457" y="241"/>
                      <a:pt x="1448" y="241"/>
                    </a:cubicBezTo>
                    <a:cubicBezTo>
                      <a:pt x="1369" y="241"/>
                      <a:pt x="1294" y="259"/>
                      <a:pt x="1218" y="284"/>
                    </a:cubicBezTo>
                    <a:cubicBezTo>
                      <a:pt x="1204" y="289"/>
                      <a:pt x="1191" y="293"/>
                      <a:pt x="1176" y="298"/>
                    </a:cubicBezTo>
                    <a:cubicBezTo>
                      <a:pt x="1174" y="299"/>
                      <a:pt x="1171" y="299"/>
                      <a:pt x="1168" y="299"/>
                    </a:cubicBezTo>
                    <a:cubicBezTo>
                      <a:pt x="1160" y="299"/>
                      <a:pt x="1153" y="295"/>
                      <a:pt x="1153" y="289"/>
                    </a:cubicBezTo>
                    <a:cubicBezTo>
                      <a:pt x="1144" y="274"/>
                      <a:pt x="1139" y="261"/>
                      <a:pt x="1139" y="246"/>
                    </a:cubicBezTo>
                    <a:cubicBezTo>
                      <a:pt x="1125" y="205"/>
                      <a:pt x="1111" y="163"/>
                      <a:pt x="1097" y="126"/>
                    </a:cubicBezTo>
                    <a:cubicBezTo>
                      <a:pt x="1088" y="94"/>
                      <a:pt x="1065" y="66"/>
                      <a:pt x="1041" y="42"/>
                    </a:cubicBezTo>
                    <a:cubicBezTo>
                      <a:pt x="1014" y="15"/>
                      <a:pt x="982" y="1"/>
                      <a:pt x="9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0" name="Google Shape;1050;p24"/>
              <p:cNvSpPr/>
              <p:nvPr/>
            </p:nvSpPr>
            <p:spPr>
              <a:xfrm>
                <a:off x="8339810" y="1109864"/>
                <a:ext cx="77177" cy="75360"/>
              </a:xfrm>
              <a:custGeom>
                <a:rect b="b" l="l" r="r" t="t"/>
                <a:pathLst>
                  <a:path extrusionOk="0" h="332" w="340">
                    <a:moveTo>
                      <a:pt x="165" y="0"/>
                    </a:moveTo>
                    <a:cubicBezTo>
                      <a:pt x="163" y="0"/>
                      <a:pt x="161" y="0"/>
                      <a:pt x="158" y="1"/>
                    </a:cubicBezTo>
                    <a:cubicBezTo>
                      <a:pt x="65" y="1"/>
                      <a:pt x="5" y="75"/>
                      <a:pt x="0" y="149"/>
                    </a:cubicBezTo>
                    <a:cubicBezTo>
                      <a:pt x="0" y="247"/>
                      <a:pt x="79" y="331"/>
                      <a:pt x="167" y="331"/>
                    </a:cubicBezTo>
                    <a:cubicBezTo>
                      <a:pt x="169" y="331"/>
                      <a:pt x="171" y="331"/>
                      <a:pt x="173" y="331"/>
                    </a:cubicBezTo>
                    <a:cubicBezTo>
                      <a:pt x="238" y="331"/>
                      <a:pt x="335" y="262"/>
                      <a:pt x="339" y="168"/>
                    </a:cubicBezTo>
                    <a:cubicBezTo>
                      <a:pt x="339" y="86"/>
                      <a:pt x="251" y="0"/>
                      <a:pt x="16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51" name="Google Shape;1051;p24"/>
            <p:cNvGrpSpPr/>
            <p:nvPr/>
          </p:nvGrpSpPr>
          <p:grpSpPr>
            <a:xfrm rot="-3383172">
              <a:off x="-109056" y="3746618"/>
              <a:ext cx="416083" cy="345480"/>
              <a:chOff x="8129848" y="974810"/>
              <a:chExt cx="416077" cy="345475"/>
            </a:xfrm>
          </p:grpSpPr>
          <p:sp>
            <p:nvSpPr>
              <p:cNvPr id="1052" name="Google Shape;1052;p24"/>
              <p:cNvSpPr/>
              <p:nvPr/>
            </p:nvSpPr>
            <p:spPr>
              <a:xfrm>
                <a:off x="8129848" y="974810"/>
                <a:ext cx="416077" cy="345475"/>
              </a:xfrm>
              <a:custGeom>
                <a:rect b="b" l="l" r="r" t="t"/>
                <a:pathLst>
                  <a:path extrusionOk="0" h="1522" w="1833">
                    <a:moveTo>
                      <a:pt x="950" y="1"/>
                    </a:moveTo>
                    <a:cubicBezTo>
                      <a:pt x="922" y="1"/>
                      <a:pt x="893" y="11"/>
                      <a:pt x="865" y="33"/>
                    </a:cubicBezTo>
                    <a:cubicBezTo>
                      <a:pt x="850" y="42"/>
                      <a:pt x="841" y="57"/>
                      <a:pt x="828" y="70"/>
                    </a:cubicBezTo>
                    <a:cubicBezTo>
                      <a:pt x="809" y="98"/>
                      <a:pt x="790" y="130"/>
                      <a:pt x="777" y="163"/>
                    </a:cubicBezTo>
                    <a:cubicBezTo>
                      <a:pt x="772" y="177"/>
                      <a:pt x="762" y="196"/>
                      <a:pt x="758" y="214"/>
                    </a:cubicBezTo>
                    <a:cubicBezTo>
                      <a:pt x="750" y="234"/>
                      <a:pt x="736" y="243"/>
                      <a:pt x="718" y="243"/>
                    </a:cubicBezTo>
                    <a:cubicBezTo>
                      <a:pt x="714" y="243"/>
                      <a:pt x="710" y="243"/>
                      <a:pt x="706" y="242"/>
                    </a:cubicBezTo>
                    <a:lnTo>
                      <a:pt x="586" y="242"/>
                    </a:lnTo>
                    <a:cubicBezTo>
                      <a:pt x="521" y="242"/>
                      <a:pt x="455" y="242"/>
                      <a:pt x="386" y="256"/>
                    </a:cubicBezTo>
                    <a:cubicBezTo>
                      <a:pt x="307" y="270"/>
                      <a:pt x="228" y="302"/>
                      <a:pt x="163" y="349"/>
                    </a:cubicBezTo>
                    <a:cubicBezTo>
                      <a:pt x="24" y="452"/>
                      <a:pt x="0" y="623"/>
                      <a:pt x="97" y="758"/>
                    </a:cubicBezTo>
                    <a:cubicBezTo>
                      <a:pt x="135" y="810"/>
                      <a:pt x="181" y="851"/>
                      <a:pt x="237" y="883"/>
                    </a:cubicBezTo>
                    <a:cubicBezTo>
                      <a:pt x="284" y="911"/>
                      <a:pt x="335" y="935"/>
                      <a:pt x="386" y="954"/>
                    </a:cubicBezTo>
                    <a:cubicBezTo>
                      <a:pt x="404" y="958"/>
                      <a:pt x="419" y="963"/>
                      <a:pt x="432" y="967"/>
                    </a:cubicBezTo>
                    <a:cubicBezTo>
                      <a:pt x="451" y="972"/>
                      <a:pt x="465" y="986"/>
                      <a:pt x="465" y="1010"/>
                    </a:cubicBezTo>
                    <a:lnTo>
                      <a:pt x="465" y="1046"/>
                    </a:lnTo>
                    <a:lnTo>
                      <a:pt x="465" y="1195"/>
                    </a:lnTo>
                    <a:cubicBezTo>
                      <a:pt x="470" y="1242"/>
                      <a:pt x="479" y="1293"/>
                      <a:pt x="502" y="1334"/>
                    </a:cubicBezTo>
                    <a:cubicBezTo>
                      <a:pt x="526" y="1385"/>
                      <a:pt x="562" y="1418"/>
                      <a:pt x="609" y="1441"/>
                    </a:cubicBezTo>
                    <a:cubicBezTo>
                      <a:pt x="655" y="1469"/>
                      <a:pt x="711" y="1474"/>
                      <a:pt x="762" y="1474"/>
                    </a:cubicBezTo>
                    <a:cubicBezTo>
                      <a:pt x="850" y="1474"/>
                      <a:pt x="934" y="1451"/>
                      <a:pt x="1013" y="1409"/>
                    </a:cubicBezTo>
                    <a:cubicBezTo>
                      <a:pt x="1056" y="1385"/>
                      <a:pt x="1097" y="1358"/>
                      <a:pt x="1135" y="1325"/>
                    </a:cubicBezTo>
                    <a:cubicBezTo>
                      <a:pt x="1145" y="1317"/>
                      <a:pt x="1152" y="1312"/>
                      <a:pt x="1157" y="1312"/>
                    </a:cubicBezTo>
                    <a:cubicBezTo>
                      <a:pt x="1164" y="1312"/>
                      <a:pt x="1169" y="1319"/>
                      <a:pt x="1176" y="1334"/>
                    </a:cubicBezTo>
                    <a:cubicBezTo>
                      <a:pt x="1200" y="1368"/>
                      <a:pt x="1213" y="1400"/>
                      <a:pt x="1236" y="1432"/>
                    </a:cubicBezTo>
                    <a:cubicBezTo>
                      <a:pt x="1284" y="1496"/>
                      <a:pt x="1347" y="1521"/>
                      <a:pt x="1422" y="1521"/>
                    </a:cubicBezTo>
                    <a:cubicBezTo>
                      <a:pt x="1429" y="1521"/>
                      <a:pt x="1435" y="1521"/>
                      <a:pt x="1442" y="1520"/>
                    </a:cubicBezTo>
                    <a:cubicBezTo>
                      <a:pt x="1543" y="1512"/>
                      <a:pt x="1618" y="1456"/>
                      <a:pt x="1655" y="1362"/>
                    </a:cubicBezTo>
                    <a:cubicBezTo>
                      <a:pt x="1729" y="1177"/>
                      <a:pt x="1738" y="986"/>
                      <a:pt x="1655" y="800"/>
                    </a:cubicBezTo>
                    <a:cubicBezTo>
                      <a:pt x="1650" y="782"/>
                      <a:pt x="1641" y="767"/>
                      <a:pt x="1637" y="748"/>
                    </a:cubicBezTo>
                    <a:cubicBezTo>
                      <a:pt x="1631" y="735"/>
                      <a:pt x="1637" y="726"/>
                      <a:pt x="1646" y="716"/>
                    </a:cubicBezTo>
                    <a:cubicBezTo>
                      <a:pt x="1669" y="698"/>
                      <a:pt x="1693" y="684"/>
                      <a:pt x="1715" y="665"/>
                    </a:cubicBezTo>
                    <a:cubicBezTo>
                      <a:pt x="1748" y="642"/>
                      <a:pt x="1771" y="619"/>
                      <a:pt x="1785" y="587"/>
                    </a:cubicBezTo>
                    <a:cubicBezTo>
                      <a:pt x="1832" y="497"/>
                      <a:pt x="1822" y="433"/>
                      <a:pt x="1766" y="368"/>
                    </a:cubicBezTo>
                    <a:cubicBezTo>
                      <a:pt x="1748" y="345"/>
                      <a:pt x="1729" y="330"/>
                      <a:pt x="1711" y="317"/>
                    </a:cubicBezTo>
                    <a:cubicBezTo>
                      <a:pt x="1637" y="270"/>
                      <a:pt x="1558" y="246"/>
                      <a:pt x="1474" y="242"/>
                    </a:cubicBezTo>
                    <a:cubicBezTo>
                      <a:pt x="1465" y="241"/>
                      <a:pt x="1457" y="241"/>
                      <a:pt x="1448" y="241"/>
                    </a:cubicBezTo>
                    <a:cubicBezTo>
                      <a:pt x="1369" y="241"/>
                      <a:pt x="1294" y="259"/>
                      <a:pt x="1218" y="284"/>
                    </a:cubicBezTo>
                    <a:cubicBezTo>
                      <a:pt x="1204" y="289"/>
                      <a:pt x="1191" y="293"/>
                      <a:pt x="1176" y="298"/>
                    </a:cubicBezTo>
                    <a:cubicBezTo>
                      <a:pt x="1174" y="299"/>
                      <a:pt x="1171" y="299"/>
                      <a:pt x="1168" y="299"/>
                    </a:cubicBezTo>
                    <a:cubicBezTo>
                      <a:pt x="1160" y="299"/>
                      <a:pt x="1153" y="295"/>
                      <a:pt x="1153" y="289"/>
                    </a:cubicBezTo>
                    <a:cubicBezTo>
                      <a:pt x="1144" y="274"/>
                      <a:pt x="1139" y="261"/>
                      <a:pt x="1139" y="246"/>
                    </a:cubicBezTo>
                    <a:cubicBezTo>
                      <a:pt x="1125" y="205"/>
                      <a:pt x="1111" y="163"/>
                      <a:pt x="1097" y="126"/>
                    </a:cubicBezTo>
                    <a:cubicBezTo>
                      <a:pt x="1088" y="94"/>
                      <a:pt x="1065" y="66"/>
                      <a:pt x="1041" y="42"/>
                    </a:cubicBezTo>
                    <a:cubicBezTo>
                      <a:pt x="1014" y="15"/>
                      <a:pt x="982" y="1"/>
                      <a:pt x="9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3" name="Google Shape;1053;p24"/>
              <p:cNvSpPr/>
              <p:nvPr/>
            </p:nvSpPr>
            <p:spPr>
              <a:xfrm>
                <a:off x="8339810" y="1109864"/>
                <a:ext cx="77177" cy="75360"/>
              </a:xfrm>
              <a:custGeom>
                <a:rect b="b" l="l" r="r" t="t"/>
                <a:pathLst>
                  <a:path extrusionOk="0" h="332" w="340">
                    <a:moveTo>
                      <a:pt x="165" y="0"/>
                    </a:moveTo>
                    <a:cubicBezTo>
                      <a:pt x="163" y="0"/>
                      <a:pt x="161" y="0"/>
                      <a:pt x="158" y="1"/>
                    </a:cubicBezTo>
                    <a:cubicBezTo>
                      <a:pt x="65" y="1"/>
                      <a:pt x="5" y="75"/>
                      <a:pt x="0" y="149"/>
                    </a:cubicBezTo>
                    <a:cubicBezTo>
                      <a:pt x="0" y="247"/>
                      <a:pt x="79" y="331"/>
                      <a:pt x="167" y="331"/>
                    </a:cubicBezTo>
                    <a:cubicBezTo>
                      <a:pt x="169" y="331"/>
                      <a:pt x="171" y="331"/>
                      <a:pt x="173" y="331"/>
                    </a:cubicBezTo>
                    <a:cubicBezTo>
                      <a:pt x="238" y="331"/>
                      <a:pt x="335" y="262"/>
                      <a:pt x="339" y="168"/>
                    </a:cubicBezTo>
                    <a:cubicBezTo>
                      <a:pt x="339" y="86"/>
                      <a:pt x="251" y="0"/>
                      <a:pt x="16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5" name="Google Shape;1055;p25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56" name="Google Shape;1056;p25"/>
          <p:cNvGrpSpPr/>
          <p:nvPr/>
        </p:nvGrpSpPr>
        <p:grpSpPr>
          <a:xfrm>
            <a:off x="-829345" y="3819405"/>
            <a:ext cx="10419429" cy="2160421"/>
            <a:chOff x="-829345" y="3819405"/>
            <a:chExt cx="10419429" cy="2160421"/>
          </a:xfrm>
        </p:grpSpPr>
        <p:grpSp>
          <p:nvGrpSpPr>
            <p:cNvPr id="1057" name="Google Shape;1057;p25"/>
            <p:cNvGrpSpPr/>
            <p:nvPr/>
          </p:nvGrpSpPr>
          <p:grpSpPr>
            <a:xfrm>
              <a:off x="7795632" y="4088385"/>
              <a:ext cx="1794452" cy="1761802"/>
              <a:chOff x="9133465" y="1735247"/>
              <a:chExt cx="2677088" cy="2627987"/>
            </a:xfrm>
          </p:grpSpPr>
          <p:sp>
            <p:nvSpPr>
              <p:cNvPr id="1058" name="Google Shape;1058;p25"/>
              <p:cNvSpPr/>
              <p:nvPr/>
            </p:nvSpPr>
            <p:spPr>
              <a:xfrm>
                <a:off x="10462475" y="1974825"/>
                <a:ext cx="1036825" cy="947097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9" name="Google Shape;1059;p25"/>
              <p:cNvSpPr/>
              <p:nvPr/>
            </p:nvSpPr>
            <p:spPr>
              <a:xfrm rot="-558459">
                <a:off x="10091951" y="1751430"/>
                <a:ext cx="293388" cy="1145694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0" name="Google Shape;1060;p25"/>
              <p:cNvSpPr/>
              <p:nvPr/>
            </p:nvSpPr>
            <p:spPr>
              <a:xfrm rot="8350329">
                <a:off x="10009682" y="3283377"/>
                <a:ext cx="758581" cy="947108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1" name="Google Shape;1061;p25"/>
              <p:cNvSpPr/>
              <p:nvPr/>
            </p:nvSpPr>
            <p:spPr>
              <a:xfrm rot="8099968">
                <a:off x="10743156" y="2946441"/>
                <a:ext cx="293389" cy="1145683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2" name="Google Shape;1062;p25"/>
              <p:cNvSpPr/>
              <p:nvPr/>
            </p:nvSpPr>
            <p:spPr>
              <a:xfrm rot="10622368">
                <a:off x="9252275" y="3081048"/>
                <a:ext cx="1036822" cy="947094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3" name="Google Shape;1063;p25"/>
              <p:cNvSpPr/>
              <p:nvPr/>
            </p:nvSpPr>
            <p:spPr>
              <a:xfrm rot="-4012346">
                <a:off x="9571201" y="2187175"/>
                <a:ext cx="293388" cy="1145698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4" name="Google Shape;1064;p25"/>
              <p:cNvSpPr/>
              <p:nvPr/>
            </p:nvSpPr>
            <p:spPr>
              <a:xfrm rot="-326561">
                <a:off x="10264700" y="2910399"/>
                <a:ext cx="221450" cy="201049"/>
              </a:xfrm>
              <a:custGeom>
                <a:rect b="b" l="l" r="r" t="t"/>
                <a:pathLst>
                  <a:path extrusionOk="0" h="606" w="508">
                    <a:moveTo>
                      <a:pt x="233" y="1"/>
                    </a:moveTo>
                    <a:cubicBezTo>
                      <a:pt x="142" y="1"/>
                      <a:pt x="64" y="68"/>
                      <a:pt x="43" y="147"/>
                    </a:cubicBezTo>
                    <a:cubicBezTo>
                      <a:pt x="0" y="295"/>
                      <a:pt x="79" y="491"/>
                      <a:pt x="205" y="574"/>
                    </a:cubicBezTo>
                    <a:cubicBezTo>
                      <a:pt x="239" y="596"/>
                      <a:pt x="275" y="606"/>
                      <a:pt x="310" y="606"/>
                    </a:cubicBezTo>
                    <a:cubicBezTo>
                      <a:pt x="366" y="606"/>
                      <a:pt x="419" y="579"/>
                      <a:pt x="456" y="527"/>
                    </a:cubicBezTo>
                    <a:cubicBezTo>
                      <a:pt x="498" y="477"/>
                      <a:pt x="508" y="416"/>
                      <a:pt x="508" y="360"/>
                    </a:cubicBezTo>
                    <a:cubicBezTo>
                      <a:pt x="508" y="203"/>
                      <a:pt x="433" y="77"/>
                      <a:pt x="317" y="21"/>
                    </a:cubicBezTo>
                    <a:cubicBezTo>
                      <a:pt x="289" y="7"/>
                      <a:pt x="260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5" name="Google Shape;1065;p25"/>
              <p:cNvSpPr/>
              <p:nvPr/>
            </p:nvSpPr>
            <p:spPr>
              <a:xfrm rot="3722702">
                <a:off x="10748863" y="2645336"/>
                <a:ext cx="837110" cy="1011930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66" name="Google Shape;1066;p25"/>
            <p:cNvGrpSpPr/>
            <p:nvPr/>
          </p:nvGrpSpPr>
          <p:grpSpPr>
            <a:xfrm rot="2415508">
              <a:off x="-521516" y="4139586"/>
              <a:ext cx="1548083" cy="1520059"/>
              <a:chOff x="9133465" y="1735247"/>
              <a:chExt cx="2677088" cy="2627987"/>
            </a:xfrm>
          </p:grpSpPr>
          <p:sp>
            <p:nvSpPr>
              <p:cNvPr id="1067" name="Google Shape;1067;p25"/>
              <p:cNvSpPr/>
              <p:nvPr/>
            </p:nvSpPr>
            <p:spPr>
              <a:xfrm>
                <a:off x="10462475" y="1974825"/>
                <a:ext cx="1036825" cy="947097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8" name="Google Shape;1068;p25"/>
              <p:cNvSpPr/>
              <p:nvPr/>
            </p:nvSpPr>
            <p:spPr>
              <a:xfrm rot="-558459">
                <a:off x="10091951" y="1751430"/>
                <a:ext cx="293388" cy="1145694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9" name="Google Shape;1069;p25"/>
              <p:cNvSpPr/>
              <p:nvPr/>
            </p:nvSpPr>
            <p:spPr>
              <a:xfrm rot="8350329">
                <a:off x="10009682" y="3283377"/>
                <a:ext cx="758581" cy="947108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0" name="Google Shape;1070;p25"/>
              <p:cNvSpPr/>
              <p:nvPr/>
            </p:nvSpPr>
            <p:spPr>
              <a:xfrm rot="8099968">
                <a:off x="10743156" y="2946441"/>
                <a:ext cx="293389" cy="1145683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1" name="Google Shape;1071;p25"/>
              <p:cNvSpPr/>
              <p:nvPr/>
            </p:nvSpPr>
            <p:spPr>
              <a:xfrm rot="10622368">
                <a:off x="9252275" y="3081048"/>
                <a:ext cx="1036822" cy="947094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2" name="Google Shape;1072;p25"/>
              <p:cNvSpPr/>
              <p:nvPr/>
            </p:nvSpPr>
            <p:spPr>
              <a:xfrm rot="-4012346">
                <a:off x="9571201" y="2187175"/>
                <a:ext cx="293388" cy="1145698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3" name="Google Shape;1073;p25"/>
              <p:cNvSpPr/>
              <p:nvPr/>
            </p:nvSpPr>
            <p:spPr>
              <a:xfrm rot="-326561">
                <a:off x="10264700" y="2910399"/>
                <a:ext cx="221450" cy="201049"/>
              </a:xfrm>
              <a:custGeom>
                <a:rect b="b" l="l" r="r" t="t"/>
                <a:pathLst>
                  <a:path extrusionOk="0" h="606" w="508">
                    <a:moveTo>
                      <a:pt x="233" y="1"/>
                    </a:moveTo>
                    <a:cubicBezTo>
                      <a:pt x="142" y="1"/>
                      <a:pt x="64" y="68"/>
                      <a:pt x="43" y="147"/>
                    </a:cubicBezTo>
                    <a:cubicBezTo>
                      <a:pt x="0" y="295"/>
                      <a:pt x="79" y="491"/>
                      <a:pt x="205" y="574"/>
                    </a:cubicBezTo>
                    <a:cubicBezTo>
                      <a:pt x="239" y="596"/>
                      <a:pt x="275" y="606"/>
                      <a:pt x="310" y="606"/>
                    </a:cubicBezTo>
                    <a:cubicBezTo>
                      <a:pt x="366" y="606"/>
                      <a:pt x="419" y="579"/>
                      <a:pt x="456" y="527"/>
                    </a:cubicBezTo>
                    <a:cubicBezTo>
                      <a:pt x="498" y="477"/>
                      <a:pt x="508" y="416"/>
                      <a:pt x="508" y="360"/>
                    </a:cubicBezTo>
                    <a:cubicBezTo>
                      <a:pt x="508" y="203"/>
                      <a:pt x="433" y="77"/>
                      <a:pt x="317" y="21"/>
                    </a:cubicBezTo>
                    <a:cubicBezTo>
                      <a:pt x="289" y="7"/>
                      <a:pt x="260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4" name="Google Shape;1074;p25"/>
              <p:cNvSpPr/>
              <p:nvPr/>
            </p:nvSpPr>
            <p:spPr>
              <a:xfrm rot="3722702">
                <a:off x="10748863" y="2645336"/>
                <a:ext cx="837110" cy="1011930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75" name="Google Shape;1075;p25"/>
            <p:cNvGrpSpPr/>
            <p:nvPr/>
          </p:nvGrpSpPr>
          <p:grpSpPr>
            <a:xfrm rot="-6295340">
              <a:off x="1227958" y="4412647"/>
              <a:ext cx="1196588" cy="1174895"/>
              <a:chOff x="9133465" y="1735247"/>
              <a:chExt cx="2677088" cy="2627987"/>
            </a:xfrm>
          </p:grpSpPr>
          <p:sp>
            <p:nvSpPr>
              <p:cNvPr id="1076" name="Google Shape;1076;p25"/>
              <p:cNvSpPr/>
              <p:nvPr/>
            </p:nvSpPr>
            <p:spPr>
              <a:xfrm>
                <a:off x="10462475" y="1974825"/>
                <a:ext cx="1036825" cy="947097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7" name="Google Shape;1077;p25"/>
              <p:cNvSpPr/>
              <p:nvPr/>
            </p:nvSpPr>
            <p:spPr>
              <a:xfrm rot="-558459">
                <a:off x="10091951" y="1751430"/>
                <a:ext cx="293388" cy="1145694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8" name="Google Shape;1078;p25"/>
              <p:cNvSpPr/>
              <p:nvPr/>
            </p:nvSpPr>
            <p:spPr>
              <a:xfrm rot="8350329">
                <a:off x="10009682" y="3283377"/>
                <a:ext cx="758581" cy="947108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9" name="Google Shape;1079;p25"/>
              <p:cNvSpPr/>
              <p:nvPr/>
            </p:nvSpPr>
            <p:spPr>
              <a:xfrm rot="8099968">
                <a:off x="10743156" y="2946441"/>
                <a:ext cx="293389" cy="1145683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0" name="Google Shape;1080;p25"/>
              <p:cNvSpPr/>
              <p:nvPr/>
            </p:nvSpPr>
            <p:spPr>
              <a:xfrm rot="10622368">
                <a:off x="9252275" y="3081048"/>
                <a:ext cx="1036822" cy="947094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1" name="Google Shape;1081;p25"/>
              <p:cNvSpPr/>
              <p:nvPr/>
            </p:nvSpPr>
            <p:spPr>
              <a:xfrm rot="-4012346">
                <a:off x="9571201" y="2187175"/>
                <a:ext cx="293388" cy="1145698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2" name="Google Shape;1082;p25"/>
              <p:cNvSpPr/>
              <p:nvPr/>
            </p:nvSpPr>
            <p:spPr>
              <a:xfrm rot="-326561">
                <a:off x="10264700" y="2910399"/>
                <a:ext cx="221450" cy="201049"/>
              </a:xfrm>
              <a:custGeom>
                <a:rect b="b" l="l" r="r" t="t"/>
                <a:pathLst>
                  <a:path extrusionOk="0" h="606" w="508">
                    <a:moveTo>
                      <a:pt x="233" y="1"/>
                    </a:moveTo>
                    <a:cubicBezTo>
                      <a:pt x="142" y="1"/>
                      <a:pt x="64" y="68"/>
                      <a:pt x="43" y="147"/>
                    </a:cubicBezTo>
                    <a:cubicBezTo>
                      <a:pt x="0" y="295"/>
                      <a:pt x="79" y="491"/>
                      <a:pt x="205" y="574"/>
                    </a:cubicBezTo>
                    <a:cubicBezTo>
                      <a:pt x="239" y="596"/>
                      <a:pt x="275" y="606"/>
                      <a:pt x="310" y="606"/>
                    </a:cubicBezTo>
                    <a:cubicBezTo>
                      <a:pt x="366" y="606"/>
                      <a:pt x="419" y="579"/>
                      <a:pt x="456" y="527"/>
                    </a:cubicBezTo>
                    <a:cubicBezTo>
                      <a:pt x="498" y="477"/>
                      <a:pt x="508" y="416"/>
                      <a:pt x="508" y="360"/>
                    </a:cubicBezTo>
                    <a:cubicBezTo>
                      <a:pt x="508" y="203"/>
                      <a:pt x="433" y="77"/>
                      <a:pt x="317" y="21"/>
                    </a:cubicBezTo>
                    <a:cubicBezTo>
                      <a:pt x="289" y="7"/>
                      <a:pt x="260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3" name="Google Shape;1083;p25"/>
              <p:cNvSpPr/>
              <p:nvPr/>
            </p:nvSpPr>
            <p:spPr>
              <a:xfrm rot="3722702">
                <a:off x="10748863" y="2645336"/>
                <a:ext cx="837110" cy="1011930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84" name="Google Shape;1084;p25"/>
            <p:cNvGrpSpPr/>
            <p:nvPr/>
          </p:nvGrpSpPr>
          <p:grpSpPr>
            <a:xfrm rot="9151621">
              <a:off x="6317637" y="4165086"/>
              <a:ext cx="1496007" cy="1469044"/>
              <a:chOff x="9133465" y="1735247"/>
              <a:chExt cx="2677088" cy="2627987"/>
            </a:xfrm>
          </p:grpSpPr>
          <p:sp>
            <p:nvSpPr>
              <p:cNvPr id="1085" name="Google Shape;1085;p25"/>
              <p:cNvSpPr/>
              <p:nvPr/>
            </p:nvSpPr>
            <p:spPr>
              <a:xfrm>
                <a:off x="10462475" y="1974825"/>
                <a:ext cx="1036825" cy="947097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6" name="Google Shape;1086;p25"/>
              <p:cNvSpPr/>
              <p:nvPr/>
            </p:nvSpPr>
            <p:spPr>
              <a:xfrm rot="-558459">
                <a:off x="10091951" y="1751430"/>
                <a:ext cx="293388" cy="1145694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7" name="Google Shape;1087;p25"/>
              <p:cNvSpPr/>
              <p:nvPr/>
            </p:nvSpPr>
            <p:spPr>
              <a:xfrm rot="8350329">
                <a:off x="10009682" y="3283377"/>
                <a:ext cx="758581" cy="947108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8" name="Google Shape;1088;p25"/>
              <p:cNvSpPr/>
              <p:nvPr/>
            </p:nvSpPr>
            <p:spPr>
              <a:xfrm rot="8099968">
                <a:off x="10743156" y="2946441"/>
                <a:ext cx="293389" cy="1145683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9" name="Google Shape;1089;p25"/>
              <p:cNvSpPr/>
              <p:nvPr/>
            </p:nvSpPr>
            <p:spPr>
              <a:xfrm rot="10622368">
                <a:off x="9252275" y="3081048"/>
                <a:ext cx="1036822" cy="947094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0" name="Google Shape;1090;p25"/>
              <p:cNvSpPr/>
              <p:nvPr/>
            </p:nvSpPr>
            <p:spPr>
              <a:xfrm rot="-4012346">
                <a:off x="9571201" y="2187175"/>
                <a:ext cx="293388" cy="1145698"/>
              </a:xfrm>
              <a:custGeom>
                <a:rect b="b" l="l" r="r" t="t"/>
                <a:pathLst>
                  <a:path extrusionOk="0" h="6069" w="1554">
                    <a:moveTo>
                      <a:pt x="842" y="1"/>
                    </a:moveTo>
                    <a:cubicBezTo>
                      <a:pt x="818" y="6"/>
                      <a:pt x="795" y="20"/>
                      <a:pt x="781" y="39"/>
                    </a:cubicBezTo>
                    <a:cubicBezTo>
                      <a:pt x="763" y="67"/>
                      <a:pt x="749" y="95"/>
                      <a:pt x="739" y="122"/>
                    </a:cubicBezTo>
                    <a:cubicBezTo>
                      <a:pt x="711" y="202"/>
                      <a:pt x="689" y="275"/>
                      <a:pt x="661" y="350"/>
                    </a:cubicBezTo>
                    <a:cubicBezTo>
                      <a:pt x="614" y="498"/>
                      <a:pt x="563" y="652"/>
                      <a:pt x="522" y="805"/>
                    </a:cubicBezTo>
                    <a:cubicBezTo>
                      <a:pt x="484" y="936"/>
                      <a:pt x="451" y="1071"/>
                      <a:pt x="423" y="1206"/>
                    </a:cubicBezTo>
                    <a:cubicBezTo>
                      <a:pt x="400" y="1326"/>
                      <a:pt x="372" y="1447"/>
                      <a:pt x="344" y="1563"/>
                    </a:cubicBezTo>
                    <a:cubicBezTo>
                      <a:pt x="321" y="1674"/>
                      <a:pt x="298" y="1781"/>
                      <a:pt x="275" y="1893"/>
                    </a:cubicBezTo>
                    <a:cubicBezTo>
                      <a:pt x="224" y="2088"/>
                      <a:pt x="177" y="2284"/>
                      <a:pt x="135" y="2483"/>
                    </a:cubicBezTo>
                    <a:cubicBezTo>
                      <a:pt x="108" y="2605"/>
                      <a:pt x="84" y="2721"/>
                      <a:pt x="65" y="2846"/>
                    </a:cubicBezTo>
                    <a:cubicBezTo>
                      <a:pt x="33" y="3102"/>
                      <a:pt x="0" y="3362"/>
                      <a:pt x="9" y="3622"/>
                    </a:cubicBezTo>
                    <a:cubicBezTo>
                      <a:pt x="14" y="3753"/>
                      <a:pt x="24" y="3883"/>
                      <a:pt x="42" y="4008"/>
                    </a:cubicBezTo>
                    <a:cubicBezTo>
                      <a:pt x="75" y="4236"/>
                      <a:pt x="131" y="4450"/>
                      <a:pt x="200" y="4664"/>
                    </a:cubicBezTo>
                    <a:cubicBezTo>
                      <a:pt x="284" y="4915"/>
                      <a:pt x="387" y="5156"/>
                      <a:pt x="498" y="5394"/>
                    </a:cubicBezTo>
                    <a:cubicBezTo>
                      <a:pt x="591" y="5589"/>
                      <a:pt x="689" y="5780"/>
                      <a:pt x="763" y="5984"/>
                    </a:cubicBezTo>
                    <a:cubicBezTo>
                      <a:pt x="767" y="6003"/>
                      <a:pt x="777" y="6017"/>
                      <a:pt x="790" y="6036"/>
                    </a:cubicBezTo>
                    <a:cubicBezTo>
                      <a:pt x="809" y="6057"/>
                      <a:pt x="832" y="6068"/>
                      <a:pt x="855" y="6068"/>
                    </a:cubicBezTo>
                    <a:cubicBezTo>
                      <a:pt x="868" y="6068"/>
                      <a:pt x="881" y="6065"/>
                      <a:pt x="893" y="6059"/>
                    </a:cubicBezTo>
                    <a:cubicBezTo>
                      <a:pt x="916" y="6049"/>
                      <a:pt x="934" y="6031"/>
                      <a:pt x="949" y="6012"/>
                    </a:cubicBezTo>
                    <a:cubicBezTo>
                      <a:pt x="986" y="5961"/>
                      <a:pt x="1024" y="5910"/>
                      <a:pt x="1051" y="5854"/>
                    </a:cubicBezTo>
                    <a:cubicBezTo>
                      <a:pt x="1116" y="5742"/>
                      <a:pt x="1176" y="5626"/>
                      <a:pt x="1219" y="5501"/>
                    </a:cubicBezTo>
                    <a:cubicBezTo>
                      <a:pt x="1256" y="5399"/>
                      <a:pt x="1288" y="5296"/>
                      <a:pt x="1316" y="5194"/>
                    </a:cubicBezTo>
                    <a:cubicBezTo>
                      <a:pt x="1372" y="5004"/>
                      <a:pt x="1427" y="4808"/>
                      <a:pt x="1464" y="4613"/>
                    </a:cubicBezTo>
                    <a:cubicBezTo>
                      <a:pt x="1488" y="4487"/>
                      <a:pt x="1511" y="4358"/>
                      <a:pt x="1526" y="4227"/>
                    </a:cubicBezTo>
                    <a:cubicBezTo>
                      <a:pt x="1539" y="4097"/>
                      <a:pt x="1544" y="3967"/>
                      <a:pt x="1548" y="3837"/>
                    </a:cubicBezTo>
                    <a:cubicBezTo>
                      <a:pt x="1554" y="3683"/>
                      <a:pt x="1548" y="3534"/>
                      <a:pt x="1535" y="3386"/>
                    </a:cubicBezTo>
                    <a:cubicBezTo>
                      <a:pt x="1516" y="3107"/>
                      <a:pt x="1464" y="2832"/>
                      <a:pt x="1404" y="2558"/>
                    </a:cubicBezTo>
                    <a:cubicBezTo>
                      <a:pt x="1330" y="2256"/>
                      <a:pt x="1256" y="1953"/>
                      <a:pt x="1176" y="1652"/>
                    </a:cubicBezTo>
                    <a:cubicBezTo>
                      <a:pt x="1084" y="1275"/>
                      <a:pt x="1028" y="899"/>
                      <a:pt x="1009" y="513"/>
                    </a:cubicBezTo>
                    <a:cubicBezTo>
                      <a:pt x="1005" y="425"/>
                      <a:pt x="1000" y="336"/>
                      <a:pt x="986" y="247"/>
                    </a:cubicBezTo>
                    <a:cubicBezTo>
                      <a:pt x="977" y="196"/>
                      <a:pt x="968" y="146"/>
                      <a:pt x="953" y="95"/>
                    </a:cubicBezTo>
                    <a:cubicBezTo>
                      <a:pt x="944" y="71"/>
                      <a:pt x="934" y="52"/>
                      <a:pt x="921" y="34"/>
                    </a:cubicBezTo>
                    <a:cubicBezTo>
                      <a:pt x="898" y="11"/>
                      <a:pt x="874" y="1"/>
                      <a:pt x="8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1" name="Google Shape;1091;p25"/>
              <p:cNvSpPr/>
              <p:nvPr/>
            </p:nvSpPr>
            <p:spPr>
              <a:xfrm rot="-326561">
                <a:off x="10264700" y="2910399"/>
                <a:ext cx="221450" cy="201049"/>
              </a:xfrm>
              <a:custGeom>
                <a:rect b="b" l="l" r="r" t="t"/>
                <a:pathLst>
                  <a:path extrusionOk="0" h="606" w="508">
                    <a:moveTo>
                      <a:pt x="233" y="1"/>
                    </a:moveTo>
                    <a:cubicBezTo>
                      <a:pt x="142" y="1"/>
                      <a:pt x="64" y="68"/>
                      <a:pt x="43" y="147"/>
                    </a:cubicBezTo>
                    <a:cubicBezTo>
                      <a:pt x="0" y="295"/>
                      <a:pt x="79" y="491"/>
                      <a:pt x="205" y="574"/>
                    </a:cubicBezTo>
                    <a:cubicBezTo>
                      <a:pt x="239" y="596"/>
                      <a:pt x="275" y="606"/>
                      <a:pt x="310" y="606"/>
                    </a:cubicBezTo>
                    <a:cubicBezTo>
                      <a:pt x="366" y="606"/>
                      <a:pt x="419" y="579"/>
                      <a:pt x="456" y="527"/>
                    </a:cubicBezTo>
                    <a:cubicBezTo>
                      <a:pt x="498" y="477"/>
                      <a:pt x="508" y="416"/>
                      <a:pt x="508" y="360"/>
                    </a:cubicBezTo>
                    <a:cubicBezTo>
                      <a:pt x="508" y="203"/>
                      <a:pt x="433" y="77"/>
                      <a:pt x="317" y="21"/>
                    </a:cubicBezTo>
                    <a:cubicBezTo>
                      <a:pt x="289" y="7"/>
                      <a:pt x="260" y="1"/>
                      <a:pt x="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2" name="Google Shape;1092;p25"/>
              <p:cNvSpPr/>
              <p:nvPr/>
            </p:nvSpPr>
            <p:spPr>
              <a:xfrm rot="3722702">
                <a:off x="10748863" y="2645336"/>
                <a:ext cx="837110" cy="1011930"/>
              </a:xfrm>
              <a:custGeom>
                <a:rect b="b" l="l" r="r" t="t"/>
                <a:pathLst>
                  <a:path extrusionOk="0" h="5017" w="4018">
                    <a:moveTo>
                      <a:pt x="3951" y="1"/>
                    </a:moveTo>
                    <a:cubicBezTo>
                      <a:pt x="3948" y="1"/>
                      <a:pt x="3946" y="1"/>
                      <a:pt x="3944" y="1"/>
                    </a:cubicBezTo>
                    <a:cubicBezTo>
                      <a:pt x="3929" y="6"/>
                      <a:pt x="3911" y="10"/>
                      <a:pt x="3897" y="14"/>
                    </a:cubicBezTo>
                    <a:cubicBezTo>
                      <a:pt x="3869" y="29"/>
                      <a:pt x="3846" y="47"/>
                      <a:pt x="3822" y="61"/>
                    </a:cubicBezTo>
                    <a:cubicBezTo>
                      <a:pt x="3744" y="117"/>
                      <a:pt x="3669" y="173"/>
                      <a:pt x="3590" y="224"/>
                    </a:cubicBezTo>
                    <a:cubicBezTo>
                      <a:pt x="3483" y="303"/>
                      <a:pt x="3371" y="382"/>
                      <a:pt x="3264" y="461"/>
                    </a:cubicBezTo>
                    <a:cubicBezTo>
                      <a:pt x="3075" y="600"/>
                      <a:pt x="2884" y="740"/>
                      <a:pt x="2693" y="879"/>
                    </a:cubicBezTo>
                    <a:cubicBezTo>
                      <a:pt x="2539" y="991"/>
                      <a:pt x="2391" y="1107"/>
                      <a:pt x="2242" y="1228"/>
                    </a:cubicBezTo>
                    <a:cubicBezTo>
                      <a:pt x="2116" y="1330"/>
                      <a:pt x="1996" y="1433"/>
                      <a:pt x="1880" y="1544"/>
                    </a:cubicBezTo>
                    <a:cubicBezTo>
                      <a:pt x="1782" y="1632"/>
                      <a:pt x="1689" y="1720"/>
                      <a:pt x="1596" y="1814"/>
                    </a:cubicBezTo>
                    <a:cubicBezTo>
                      <a:pt x="1429" y="1995"/>
                      <a:pt x="1271" y="2181"/>
                      <a:pt x="1117" y="2376"/>
                    </a:cubicBezTo>
                    <a:cubicBezTo>
                      <a:pt x="983" y="2553"/>
                      <a:pt x="852" y="2739"/>
                      <a:pt x="736" y="2934"/>
                    </a:cubicBezTo>
                    <a:cubicBezTo>
                      <a:pt x="666" y="3055"/>
                      <a:pt x="597" y="3181"/>
                      <a:pt x="536" y="3306"/>
                    </a:cubicBezTo>
                    <a:cubicBezTo>
                      <a:pt x="503" y="3372"/>
                      <a:pt x="471" y="3436"/>
                      <a:pt x="443" y="3505"/>
                    </a:cubicBezTo>
                    <a:cubicBezTo>
                      <a:pt x="415" y="3571"/>
                      <a:pt x="387" y="3632"/>
                      <a:pt x="364" y="3692"/>
                    </a:cubicBezTo>
                    <a:cubicBezTo>
                      <a:pt x="290" y="3896"/>
                      <a:pt x="230" y="4101"/>
                      <a:pt x="159" y="4273"/>
                    </a:cubicBezTo>
                    <a:cubicBezTo>
                      <a:pt x="131" y="4366"/>
                      <a:pt x="113" y="4426"/>
                      <a:pt x="95" y="4487"/>
                    </a:cubicBezTo>
                    <a:cubicBezTo>
                      <a:pt x="80" y="4552"/>
                      <a:pt x="57" y="4612"/>
                      <a:pt x="43" y="4673"/>
                    </a:cubicBezTo>
                    <a:cubicBezTo>
                      <a:pt x="29" y="4733"/>
                      <a:pt x="15" y="4799"/>
                      <a:pt x="7" y="4859"/>
                    </a:cubicBezTo>
                    <a:cubicBezTo>
                      <a:pt x="1" y="4891"/>
                      <a:pt x="1" y="4928"/>
                      <a:pt x="1" y="4961"/>
                    </a:cubicBezTo>
                    <a:cubicBezTo>
                      <a:pt x="8" y="4995"/>
                      <a:pt x="32" y="5016"/>
                      <a:pt x="61" y="5016"/>
                    </a:cubicBezTo>
                    <a:cubicBezTo>
                      <a:pt x="72" y="5016"/>
                      <a:pt x="83" y="5014"/>
                      <a:pt x="95" y="5007"/>
                    </a:cubicBezTo>
                    <a:cubicBezTo>
                      <a:pt x="118" y="4994"/>
                      <a:pt x="140" y="4984"/>
                      <a:pt x="164" y="4975"/>
                    </a:cubicBezTo>
                    <a:cubicBezTo>
                      <a:pt x="224" y="4947"/>
                      <a:pt x="285" y="4919"/>
                      <a:pt x="336" y="4882"/>
                    </a:cubicBezTo>
                    <a:cubicBezTo>
                      <a:pt x="434" y="4803"/>
                      <a:pt x="531" y="4728"/>
                      <a:pt x="629" y="4649"/>
                    </a:cubicBezTo>
                    <a:cubicBezTo>
                      <a:pt x="777" y="4529"/>
                      <a:pt x="927" y="4408"/>
                      <a:pt x="1075" y="4282"/>
                    </a:cubicBezTo>
                    <a:cubicBezTo>
                      <a:pt x="1294" y="4101"/>
                      <a:pt x="1522" y="3915"/>
                      <a:pt x="1730" y="3720"/>
                    </a:cubicBezTo>
                    <a:cubicBezTo>
                      <a:pt x="1820" y="3640"/>
                      <a:pt x="1903" y="3557"/>
                      <a:pt x="1977" y="3469"/>
                    </a:cubicBezTo>
                    <a:cubicBezTo>
                      <a:pt x="2098" y="3334"/>
                      <a:pt x="2200" y="3190"/>
                      <a:pt x="2298" y="3041"/>
                    </a:cubicBezTo>
                    <a:cubicBezTo>
                      <a:pt x="2382" y="2911"/>
                      <a:pt x="2466" y="2776"/>
                      <a:pt x="2545" y="2641"/>
                    </a:cubicBezTo>
                    <a:cubicBezTo>
                      <a:pt x="2637" y="2484"/>
                      <a:pt x="2730" y="2330"/>
                      <a:pt x="2818" y="2167"/>
                    </a:cubicBezTo>
                    <a:cubicBezTo>
                      <a:pt x="2893" y="2033"/>
                      <a:pt x="2963" y="1902"/>
                      <a:pt x="3037" y="1767"/>
                    </a:cubicBezTo>
                    <a:cubicBezTo>
                      <a:pt x="3120" y="1619"/>
                      <a:pt x="3191" y="1469"/>
                      <a:pt x="3264" y="1316"/>
                    </a:cubicBezTo>
                    <a:cubicBezTo>
                      <a:pt x="3330" y="1186"/>
                      <a:pt x="3395" y="1057"/>
                      <a:pt x="3460" y="926"/>
                    </a:cubicBezTo>
                    <a:cubicBezTo>
                      <a:pt x="3525" y="791"/>
                      <a:pt x="3599" y="660"/>
                      <a:pt x="3693" y="544"/>
                    </a:cubicBezTo>
                    <a:cubicBezTo>
                      <a:pt x="3753" y="465"/>
                      <a:pt x="3813" y="387"/>
                      <a:pt x="3869" y="303"/>
                    </a:cubicBezTo>
                    <a:cubicBezTo>
                      <a:pt x="3916" y="248"/>
                      <a:pt x="3953" y="186"/>
                      <a:pt x="3990" y="126"/>
                    </a:cubicBezTo>
                    <a:cubicBezTo>
                      <a:pt x="4000" y="108"/>
                      <a:pt x="4009" y="89"/>
                      <a:pt x="4013" y="70"/>
                    </a:cubicBezTo>
                    <a:cubicBezTo>
                      <a:pt x="4017" y="35"/>
                      <a:pt x="3989" y="1"/>
                      <a:pt x="39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93" name="Google Shape;1093;p25"/>
          <p:cNvGrpSpPr/>
          <p:nvPr/>
        </p:nvGrpSpPr>
        <p:grpSpPr>
          <a:xfrm>
            <a:off x="925798" y="3950238"/>
            <a:ext cx="8112061" cy="1354062"/>
            <a:chOff x="925798" y="3950238"/>
            <a:chExt cx="8112061" cy="1354062"/>
          </a:xfrm>
        </p:grpSpPr>
        <p:grpSp>
          <p:nvGrpSpPr>
            <p:cNvPr id="1094" name="Google Shape;1094;p25"/>
            <p:cNvGrpSpPr/>
            <p:nvPr/>
          </p:nvGrpSpPr>
          <p:grpSpPr>
            <a:xfrm>
              <a:off x="925798" y="4940621"/>
              <a:ext cx="315835" cy="315904"/>
              <a:chOff x="-81073" y="1683150"/>
              <a:chExt cx="803448" cy="803623"/>
            </a:xfrm>
          </p:grpSpPr>
          <p:sp>
            <p:nvSpPr>
              <p:cNvPr id="1095" name="Google Shape;1095;p25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096" name="Google Shape;1096;p25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097" name="Google Shape;1097;p25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98" name="Google Shape;1098;p25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99" name="Google Shape;1099;p25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00" name="Google Shape;1100;p25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01" name="Google Shape;1101;p25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02" name="Google Shape;1102;p25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103" name="Google Shape;1103;p25"/>
            <p:cNvGrpSpPr/>
            <p:nvPr/>
          </p:nvGrpSpPr>
          <p:grpSpPr>
            <a:xfrm>
              <a:off x="7654199" y="4892845"/>
              <a:ext cx="411365" cy="411455"/>
              <a:chOff x="-81073" y="1683150"/>
              <a:chExt cx="803448" cy="803623"/>
            </a:xfrm>
          </p:grpSpPr>
          <p:sp>
            <p:nvSpPr>
              <p:cNvPr id="1104" name="Google Shape;1104;p25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05" name="Google Shape;1105;p25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106" name="Google Shape;1106;p25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07" name="Google Shape;1107;p25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08" name="Google Shape;1108;p25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09" name="Google Shape;1109;p25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0" name="Google Shape;1110;p25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1" name="Google Shape;1111;p25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112" name="Google Shape;1112;p25"/>
            <p:cNvGrpSpPr/>
            <p:nvPr/>
          </p:nvGrpSpPr>
          <p:grpSpPr>
            <a:xfrm>
              <a:off x="8722024" y="3950238"/>
              <a:ext cx="315835" cy="315904"/>
              <a:chOff x="-81073" y="1683150"/>
              <a:chExt cx="803448" cy="803623"/>
            </a:xfrm>
          </p:grpSpPr>
          <p:sp>
            <p:nvSpPr>
              <p:cNvPr id="1113" name="Google Shape;1113;p25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14" name="Google Shape;1114;p25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115" name="Google Shape;1115;p25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6" name="Google Shape;1116;p25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7" name="Google Shape;1117;p25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8" name="Google Shape;1118;p25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9" name="Google Shape;1119;p25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0" name="Google Shape;1120;p25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1121" name="Google Shape;1121;p25"/>
          <p:cNvSpPr txBox="1"/>
          <p:nvPr>
            <p:ph type="title"/>
          </p:nvPr>
        </p:nvSpPr>
        <p:spPr>
          <a:xfrm>
            <a:off x="720000" y="475488"/>
            <a:ext cx="77040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122" name="Google Shape;1122;p25"/>
          <p:cNvSpPr txBox="1"/>
          <p:nvPr>
            <p:ph idx="1" type="subTitle"/>
          </p:nvPr>
        </p:nvSpPr>
        <p:spPr>
          <a:xfrm>
            <a:off x="858322" y="2779775"/>
            <a:ext cx="22227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23" name="Google Shape;1123;p25"/>
          <p:cNvSpPr txBox="1"/>
          <p:nvPr>
            <p:ph idx="2" type="subTitle"/>
          </p:nvPr>
        </p:nvSpPr>
        <p:spPr>
          <a:xfrm>
            <a:off x="3460649" y="2779776"/>
            <a:ext cx="22227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24" name="Google Shape;1124;p25"/>
          <p:cNvSpPr txBox="1"/>
          <p:nvPr>
            <p:ph idx="3" type="subTitle"/>
          </p:nvPr>
        </p:nvSpPr>
        <p:spPr>
          <a:xfrm>
            <a:off x="6062976" y="2779776"/>
            <a:ext cx="22227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25" name="Google Shape;1125;p25"/>
          <p:cNvSpPr txBox="1"/>
          <p:nvPr>
            <p:ph idx="4" type="subTitle"/>
          </p:nvPr>
        </p:nvSpPr>
        <p:spPr>
          <a:xfrm>
            <a:off x="858322" y="2422625"/>
            <a:ext cx="2222700" cy="46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26" name="Google Shape;1126;p25"/>
          <p:cNvSpPr txBox="1"/>
          <p:nvPr>
            <p:ph idx="5" type="subTitle"/>
          </p:nvPr>
        </p:nvSpPr>
        <p:spPr>
          <a:xfrm>
            <a:off x="3460650" y="2422525"/>
            <a:ext cx="2222700" cy="46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27" name="Google Shape;1127;p25"/>
          <p:cNvSpPr txBox="1"/>
          <p:nvPr>
            <p:ph idx="6" type="subTitle"/>
          </p:nvPr>
        </p:nvSpPr>
        <p:spPr>
          <a:xfrm>
            <a:off x="6062976" y="2422525"/>
            <a:ext cx="2222700" cy="46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9" name="Google Shape;1129;p26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30" name="Google Shape;1130;p26"/>
          <p:cNvGrpSpPr/>
          <p:nvPr/>
        </p:nvGrpSpPr>
        <p:grpSpPr>
          <a:xfrm>
            <a:off x="-764917" y="428803"/>
            <a:ext cx="11003240" cy="5369947"/>
            <a:chOff x="-764917" y="428803"/>
            <a:chExt cx="11003240" cy="5369947"/>
          </a:xfrm>
        </p:grpSpPr>
        <p:grpSp>
          <p:nvGrpSpPr>
            <p:cNvPr id="1131" name="Google Shape;1131;p26"/>
            <p:cNvGrpSpPr/>
            <p:nvPr/>
          </p:nvGrpSpPr>
          <p:grpSpPr>
            <a:xfrm>
              <a:off x="7753384" y="428803"/>
              <a:ext cx="2484939" cy="5369947"/>
              <a:chOff x="7753384" y="428803"/>
              <a:chExt cx="2484939" cy="5369947"/>
            </a:xfrm>
          </p:grpSpPr>
          <p:grpSp>
            <p:nvGrpSpPr>
              <p:cNvPr id="1132" name="Google Shape;1132;p26"/>
              <p:cNvGrpSpPr/>
              <p:nvPr/>
            </p:nvGrpSpPr>
            <p:grpSpPr>
              <a:xfrm rot="-219175">
                <a:off x="7810434" y="3895234"/>
                <a:ext cx="1795417" cy="1848198"/>
                <a:chOff x="903291" y="3865259"/>
                <a:chExt cx="724445" cy="745712"/>
              </a:xfrm>
            </p:grpSpPr>
            <p:sp>
              <p:nvSpPr>
                <p:cNvPr id="1133" name="Google Shape;1133;p26"/>
                <p:cNvSpPr/>
                <p:nvPr/>
              </p:nvSpPr>
              <p:spPr>
                <a:xfrm>
                  <a:off x="1169639" y="3865259"/>
                  <a:ext cx="205546" cy="332013"/>
                </a:xfrm>
                <a:custGeom>
                  <a:rect b="b" l="l" r="r" t="t"/>
                  <a:pathLst>
                    <a:path extrusionOk="0" h="6978" w="4320">
                      <a:moveTo>
                        <a:pt x="335" y="0"/>
                      </a:moveTo>
                      <a:cubicBezTo>
                        <a:pt x="266" y="0"/>
                        <a:pt x="219" y="43"/>
                        <a:pt x="182" y="89"/>
                      </a:cubicBezTo>
                      <a:cubicBezTo>
                        <a:pt x="159" y="116"/>
                        <a:pt x="144" y="149"/>
                        <a:pt x="131" y="182"/>
                      </a:cubicBezTo>
                      <a:cubicBezTo>
                        <a:pt x="121" y="196"/>
                        <a:pt x="121" y="205"/>
                        <a:pt x="121" y="219"/>
                      </a:cubicBezTo>
                      <a:cubicBezTo>
                        <a:pt x="126" y="238"/>
                        <a:pt x="116" y="260"/>
                        <a:pt x="112" y="284"/>
                      </a:cubicBezTo>
                      <a:cubicBezTo>
                        <a:pt x="88" y="354"/>
                        <a:pt x="71" y="428"/>
                        <a:pt x="52" y="498"/>
                      </a:cubicBezTo>
                      <a:cubicBezTo>
                        <a:pt x="28" y="595"/>
                        <a:pt x="9" y="693"/>
                        <a:pt x="5" y="790"/>
                      </a:cubicBezTo>
                      <a:cubicBezTo>
                        <a:pt x="0" y="884"/>
                        <a:pt x="5" y="972"/>
                        <a:pt x="24" y="1060"/>
                      </a:cubicBezTo>
                      <a:cubicBezTo>
                        <a:pt x="37" y="1144"/>
                        <a:pt x="56" y="1228"/>
                        <a:pt x="75" y="1307"/>
                      </a:cubicBezTo>
                      <a:cubicBezTo>
                        <a:pt x="107" y="1442"/>
                        <a:pt x="126" y="1581"/>
                        <a:pt x="135" y="1716"/>
                      </a:cubicBezTo>
                      <a:cubicBezTo>
                        <a:pt x="140" y="1800"/>
                        <a:pt x="140" y="1888"/>
                        <a:pt x="144" y="1972"/>
                      </a:cubicBezTo>
                      <a:cubicBezTo>
                        <a:pt x="144" y="2013"/>
                        <a:pt x="140" y="2051"/>
                        <a:pt x="140" y="2092"/>
                      </a:cubicBezTo>
                      <a:cubicBezTo>
                        <a:pt x="135" y="2227"/>
                        <a:pt x="135" y="2358"/>
                        <a:pt x="131" y="2487"/>
                      </a:cubicBezTo>
                      <a:cubicBezTo>
                        <a:pt x="126" y="2553"/>
                        <a:pt x="126" y="2618"/>
                        <a:pt x="121" y="2683"/>
                      </a:cubicBezTo>
                      <a:cubicBezTo>
                        <a:pt x="116" y="2771"/>
                        <a:pt x="116" y="2864"/>
                        <a:pt x="116" y="2953"/>
                      </a:cubicBezTo>
                      <a:cubicBezTo>
                        <a:pt x="112" y="3157"/>
                        <a:pt x="107" y="3356"/>
                        <a:pt x="126" y="3562"/>
                      </a:cubicBezTo>
                      <a:cubicBezTo>
                        <a:pt x="135" y="3626"/>
                        <a:pt x="140" y="3697"/>
                        <a:pt x="144" y="3761"/>
                      </a:cubicBezTo>
                      <a:cubicBezTo>
                        <a:pt x="163" y="3896"/>
                        <a:pt x="187" y="4031"/>
                        <a:pt x="215" y="4165"/>
                      </a:cubicBezTo>
                      <a:cubicBezTo>
                        <a:pt x="256" y="4361"/>
                        <a:pt x="312" y="4551"/>
                        <a:pt x="391" y="4738"/>
                      </a:cubicBezTo>
                      <a:cubicBezTo>
                        <a:pt x="442" y="4868"/>
                        <a:pt x="507" y="4998"/>
                        <a:pt x="573" y="5124"/>
                      </a:cubicBezTo>
                      <a:cubicBezTo>
                        <a:pt x="689" y="5347"/>
                        <a:pt x="800" y="5566"/>
                        <a:pt x="912" y="5789"/>
                      </a:cubicBezTo>
                      <a:cubicBezTo>
                        <a:pt x="1004" y="5974"/>
                        <a:pt x="1097" y="6156"/>
                        <a:pt x="1195" y="6336"/>
                      </a:cubicBezTo>
                      <a:cubicBezTo>
                        <a:pt x="1255" y="6444"/>
                        <a:pt x="1326" y="6551"/>
                        <a:pt x="1404" y="6648"/>
                      </a:cubicBezTo>
                      <a:cubicBezTo>
                        <a:pt x="1474" y="6731"/>
                        <a:pt x="1553" y="6811"/>
                        <a:pt x="1650" y="6871"/>
                      </a:cubicBezTo>
                      <a:cubicBezTo>
                        <a:pt x="1762" y="6941"/>
                        <a:pt x="1888" y="6978"/>
                        <a:pt x="2023" y="6978"/>
                      </a:cubicBezTo>
                      <a:cubicBezTo>
                        <a:pt x="2116" y="6978"/>
                        <a:pt x="2208" y="6960"/>
                        <a:pt x="2296" y="6937"/>
                      </a:cubicBezTo>
                      <a:cubicBezTo>
                        <a:pt x="2450" y="6894"/>
                        <a:pt x="2599" y="6834"/>
                        <a:pt x="2743" y="6765"/>
                      </a:cubicBezTo>
                      <a:cubicBezTo>
                        <a:pt x="2925" y="6671"/>
                        <a:pt x="3073" y="6542"/>
                        <a:pt x="3199" y="6383"/>
                      </a:cubicBezTo>
                      <a:cubicBezTo>
                        <a:pt x="3328" y="6216"/>
                        <a:pt x="3440" y="6034"/>
                        <a:pt x="3538" y="5849"/>
                      </a:cubicBezTo>
                      <a:cubicBezTo>
                        <a:pt x="3687" y="5570"/>
                        <a:pt x="3813" y="5287"/>
                        <a:pt x="3901" y="4984"/>
                      </a:cubicBezTo>
                      <a:cubicBezTo>
                        <a:pt x="3952" y="4812"/>
                        <a:pt x="3993" y="4640"/>
                        <a:pt x="4026" y="4463"/>
                      </a:cubicBezTo>
                      <a:cubicBezTo>
                        <a:pt x="4059" y="4319"/>
                        <a:pt x="4082" y="4171"/>
                        <a:pt x="4101" y="4021"/>
                      </a:cubicBezTo>
                      <a:cubicBezTo>
                        <a:pt x="4120" y="3896"/>
                        <a:pt x="4137" y="3770"/>
                        <a:pt x="4152" y="3641"/>
                      </a:cubicBezTo>
                      <a:cubicBezTo>
                        <a:pt x="4165" y="3534"/>
                        <a:pt x="4180" y="3427"/>
                        <a:pt x="4189" y="3320"/>
                      </a:cubicBezTo>
                      <a:cubicBezTo>
                        <a:pt x="4199" y="3208"/>
                        <a:pt x="4208" y="3101"/>
                        <a:pt x="4221" y="2994"/>
                      </a:cubicBezTo>
                      <a:cubicBezTo>
                        <a:pt x="4221" y="2957"/>
                        <a:pt x="4227" y="2925"/>
                        <a:pt x="4227" y="2888"/>
                      </a:cubicBezTo>
                      <a:cubicBezTo>
                        <a:pt x="4236" y="2813"/>
                        <a:pt x="4244" y="2738"/>
                        <a:pt x="4249" y="2665"/>
                      </a:cubicBezTo>
                      <a:cubicBezTo>
                        <a:pt x="4255" y="2586"/>
                        <a:pt x="4259" y="2506"/>
                        <a:pt x="4268" y="2432"/>
                      </a:cubicBezTo>
                      <a:cubicBezTo>
                        <a:pt x="4268" y="2390"/>
                        <a:pt x="4272" y="2352"/>
                        <a:pt x="4277" y="2316"/>
                      </a:cubicBezTo>
                      <a:cubicBezTo>
                        <a:pt x="4282" y="2264"/>
                        <a:pt x="4287" y="2218"/>
                        <a:pt x="4287" y="2167"/>
                      </a:cubicBezTo>
                      <a:cubicBezTo>
                        <a:pt x="4291" y="2116"/>
                        <a:pt x="4296" y="2069"/>
                        <a:pt x="4300" y="2018"/>
                      </a:cubicBezTo>
                      <a:cubicBezTo>
                        <a:pt x="4305" y="1953"/>
                        <a:pt x="4310" y="1888"/>
                        <a:pt x="4310" y="1822"/>
                      </a:cubicBezTo>
                      <a:cubicBezTo>
                        <a:pt x="4315" y="1558"/>
                        <a:pt x="4319" y="1292"/>
                        <a:pt x="4300" y="1028"/>
                      </a:cubicBezTo>
                      <a:cubicBezTo>
                        <a:pt x="4291" y="958"/>
                        <a:pt x="4291" y="893"/>
                        <a:pt x="4282" y="824"/>
                      </a:cubicBezTo>
                      <a:cubicBezTo>
                        <a:pt x="4272" y="726"/>
                        <a:pt x="4259" y="629"/>
                        <a:pt x="4240" y="535"/>
                      </a:cubicBezTo>
                      <a:cubicBezTo>
                        <a:pt x="4231" y="475"/>
                        <a:pt x="4217" y="419"/>
                        <a:pt x="4203" y="363"/>
                      </a:cubicBezTo>
                      <a:cubicBezTo>
                        <a:pt x="4184" y="312"/>
                        <a:pt x="4165" y="260"/>
                        <a:pt x="4133" y="219"/>
                      </a:cubicBezTo>
                      <a:cubicBezTo>
                        <a:pt x="4102" y="180"/>
                        <a:pt x="4061" y="159"/>
                        <a:pt x="4019" y="159"/>
                      </a:cubicBezTo>
                      <a:cubicBezTo>
                        <a:pt x="3992" y="159"/>
                        <a:pt x="3964" y="168"/>
                        <a:pt x="3938" y="187"/>
                      </a:cubicBezTo>
                      <a:cubicBezTo>
                        <a:pt x="3910" y="200"/>
                        <a:pt x="3892" y="224"/>
                        <a:pt x="3873" y="247"/>
                      </a:cubicBezTo>
                      <a:cubicBezTo>
                        <a:pt x="3836" y="298"/>
                        <a:pt x="3808" y="363"/>
                        <a:pt x="3789" y="423"/>
                      </a:cubicBezTo>
                      <a:cubicBezTo>
                        <a:pt x="3775" y="489"/>
                        <a:pt x="3761" y="549"/>
                        <a:pt x="3747" y="614"/>
                      </a:cubicBezTo>
                      <a:cubicBezTo>
                        <a:pt x="3706" y="824"/>
                        <a:pt x="3663" y="1032"/>
                        <a:pt x="3650" y="1247"/>
                      </a:cubicBezTo>
                      <a:cubicBezTo>
                        <a:pt x="3645" y="1307"/>
                        <a:pt x="3635" y="1372"/>
                        <a:pt x="3635" y="1432"/>
                      </a:cubicBezTo>
                      <a:cubicBezTo>
                        <a:pt x="3631" y="1526"/>
                        <a:pt x="3631" y="1623"/>
                        <a:pt x="3626" y="1716"/>
                      </a:cubicBezTo>
                      <a:cubicBezTo>
                        <a:pt x="3622" y="1893"/>
                        <a:pt x="3626" y="2064"/>
                        <a:pt x="3622" y="2241"/>
                      </a:cubicBezTo>
                      <a:cubicBezTo>
                        <a:pt x="3617" y="2446"/>
                        <a:pt x="3617" y="2650"/>
                        <a:pt x="3603" y="2854"/>
                      </a:cubicBezTo>
                      <a:cubicBezTo>
                        <a:pt x="3598" y="2944"/>
                        <a:pt x="3594" y="3027"/>
                        <a:pt x="3590" y="3115"/>
                      </a:cubicBezTo>
                      <a:cubicBezTo>
                        <a:pt x="3580" y="3204"/>
                        <a:pt x="3575" y="3292"/>
                        <a:pt x="3571" y="3380"/>
                      </a:cubicBezTo>
                      <a:cubicBezTo>
                        <a:pt x="3566" y="3468"/>
                        <a:pt x="3562" y="3557"/>
                        <a:pt x="3557" y="3641"/>
                      </a:cubicBezTo>
                      <a:cubicBezTo>
                        <a:pt x="3552" y="3715"/>
                        <a:pt x="3552" y="3794"/>
                        <a:pt x="3547" y="3869"/>
                      </a:cubicBezTo>
                      <a:lnTo>
                        <a:pt x="3547" y="3892"/>
                      </a:lnTo>
                      <a:cubicBezTo>
                        <a:pt x="3543" y="3976"/>
                        <a:pt x="3538" y="4059"/>
                        <a:pt x="3534" y="4143"/>
                      </a:cubicBezTo>
                      <a:cubicBezTo>
                        <a:pt x="3529" y="4189"/>
                        <a:pt x="3529" y="4236"/>
                        <a:pt x="3519" y="4287"/>
                      </a:cubicBezTo>
                      <a:cubicBezTo>
                        <a:pt x="3510" y="4407"/>
                        <a:pt x="3487" y="4523"/>
                        <a:pt x="3459" y="4640"/>
                      </a:cubicBezTo>
                      <a:cubicBezTo>
                        <a:pt x="3436" y="4738"/>
                        <a:pt x="3412" y="4830"/>
                        <a:pt x="3375" y="4924"/>
                      </a:cubicBezTo>
                      <a:cubicBezTo>
                        <a:pt x="3343" y="5002"/>
                        <a:pt x="3301" y="5072"/>
                        <a:pt x="3245" y="5137"/>
                      </a:cubicBezTo>
                      <a:cubicBezTo>
                        <a:pt x="3217" y="5169"/>
                        <a:pt x="3189" y="5197"/>
                        <a:pt x="3148" y="5216"/>
                      </a:cubicBezTo>
                      <a:cubicBezTo>
                        <a:pt x="3139" y="5219"/>
                        <a:pt x="3131" y="5221"/>
                        <a:pt x="3124" y="5221"/>
                      </a:cubicBezTo>
                      <a:cubicBezTo>
                        <a:pt x="3108" y="5221"/>
                        <a:pt x="3095" y="5213"/>
                        <a:pt x="3083" y="5197"/>
                      </a:cubicBezTo>
                      <a:cubicBezTo>
                        <a:pt x="3077" y="5188"/>
                        <a:pt x="3069" y="5175"/>
                        <a:pt x="3064" y="5165"/>
                      </a:cubicBezTo>
                      <a:cubicBezTo>
                        <a:pt x="3045" y="5128"/>
                        <a:pt x="3036" y="5091"/>
                        <a:pt x="3022" y="5053"/>
                      </a:cubicBezTo>
                      <a:cubicBezTo>
                        <a:pt x="2985" y="4905"/>
                        <a:pt x="2961" y="4757"/>
                        <a:pt x="2938" y="4603"/>
                      </a:cubicBezTo>
                      <a:cubicBezTo>
                        <a:pt x="2929" y="4534"/>
                        <a:pt x="2920" y="4463"/>
                        <a:pt x="2910" y="4388"/>
                      </a:cubicBezTo>
                      <a:cubicBezTo>
                        <a:pt x="2901" y="4310"/>
                        <a:pt x="2897" y="4231"/>
                        <a:pt x="2892" y="4152"/>
                      </a:cubicBezTo>
                      <a:cubicBezTo>
                        <a:pt x="2888" y="4054"/>
                        <a:pt x="2882" y="3961"/>
                        <a:pt x="2882" y="3864"/>
                      </a:cubicBezTo>
                      <a:cubicBezTo>
                        <a:pt x="2882" y="3859"/>
                        <a:pt x="2878" y="3854"/>
                        <a:pt x="2878" y="3845"/>
                      </a:cubicBezTo>
                      <a:cubicBezTo>
                        <a:pt x="2873" y="3761"/>
                        <a:pt x="2873" y="3678"/>
                        <a:pt x="2869" y="3590"/>
                      </a:cubicBezTo>
                      <a:cubicBezTo>
                        <a:pt x="2864" y="3534"/>
                        <a:pt x="2860" y="3474"/>
                        <a:pt x="2854" y="3412"/>
                      </a:cubicBezTo>
                      <a:cubicBezTo>
                        <a:pt x="2854" y="3375"/>
                        <a:pt x="2850" y="3334"/>
                        <a:pt x="2845" y="3292"/>
                      </a:cubicBezTo>
                      <a:cubicBezTo>
                        <a:pt x="2845" y="3240"/>
                        <a:pt x="2841" y="3189"/>
                        <a:pt x="2836" y="3139"/>
                      </a:cubicBezTo>
                      <a:cubicBezTo>
                        <a:pt x="2832" y="3092"/>
                        <a:pt x="2826" y="3045"/>
                        <a:pt x="2826" y="2994"/>
                      </a:cubicBezTo>
                      <a:cubicBezTo>
                        <a:pt x="2822" y="2925"/>
                        <a:pt x="2813" y="2854"/>
                        <a:pt x="2813" y="2785"/>
                      </a:cubicBezTo>
                      <a:cubicBezTo>
                        <a:pt x="2809" y="2618"/>
                        <a:pt x="2817" y="2455"/>
                        <a:pt x="2822" y="2288"/>
                      </a:cubicBezTo>
                      <a:lnTo>
                        <a:pt x="2822" y="2279"/>
                      </a:lnTo>
                      <a:cubicBezTo>
                        <a:pt x="2826" y="2208"/>
                        <a:pt x="2832" y="2144"/>
                        <a:pt x="2836" y="2073"/>
                      </a:cubicBezTo>
                      <a:cubicBezTo>
                        <a:pt x="2836" y="2004"/>
                        <a:pt x="2841" y="1940"/>
                        <a:pt x="2845" y="1869"/>
                      </a:cubicBezTo>
                      <a:cubicBezTo>
                        <a:pt x="2850" y="1828"/>
                        <a:pt x="2850" y="1781"/>
                        <a:pt x="2850" y="1739"/>
                      </a:cubicBezTo>
                      <a:cubicBezTo>
                        <a:pt x="2860" y="1642"/>
                        <a:pt x="2869" y="1543"/>
                        <a:pt x="2873" y="1446"/>
                      </a:cubicBezTo>
                      <a:cubicBezTo>
                        <a:pt x="2878" y="1348"/>
                        <a:pt x="2888" y="1256"/>
                        <a:pt x="2888" y="1159"/>
                      </a:cubicBezTo>
                      <a:cubicBezTo>
                        <a:pt x="2892" y="1024"/>
                        <a:pt x="2897" y="884"/>
                        <a:pt x="2882" y="749"/>
                      </a:cubicBezTo>
                      <a:cubicBezTo>
                        <a:pt x="2878" y="670"/>
                        <a:pt x="2864" y="591"/>
                        <a:pt x="2850" y="517"/>
                      </a:cubicBezTo>
                      <a:cubicBezTo>
                        <a:pt x="2836" y="447"/>
                        <a:pt x="2813" y="382"/>
                        <a:pt x="2781" y="322"/>
                      </a:cubicBezTo>
                      <a:cubicBezTo>
                        <a:pt x="2766" y="294"/>
                        <a:pt x="2748" y="270"/>
                        <a:pt x="2725" y="251"/>
                      </a:cubicBezTo>
                      <a:cubicBezTo>
                        <a:pt x="2701" y="234"/>
                        <a:pt x="2674" y="225"/>
                        <a:pt x="2644" y="225"/>
                      </a:cubicBezTo>
                      <a:cubicBezTo>
                        <a:pt x="2634" y="225"/>
                        <a:pt x="2624" y="226"/>
                        <a:pt x="2613" y="228"/>
                      </a:cubicBezTo>
                      <a:cubicBezTo>
                        <a:pt x="2581" y="238"/>
                        <a:pt x="2553" y="256"/>
                        <a:pt x="2525" y="275"/>
                      </a:cubicBezTo>
                      <a:cubicBezTo>
                        <a:pt x="2502" y="298"/>
                        <a:pt x="2483" y="322"/>
                        <a:pt x="2464" y="344"/>
                      </a:cubicBezTo>
                      <a:cubicBezTo>
                        <a:pt x="2399" y="433"/>
                        <a:pt x="2367" y="530"/>
                        <a:pt x="2343" y="633"/>
                      </a:cubicBezTo>
                      <a:cubicBezTo>
                        <a:pt x="2315" y="777"/>
                        <a:pt x="2302" y="921"/>
                        <a:pt x="2283" y="1065"/>
                      </a:cubicBezTo>
                      <a:cubicBezTo>
                        <a:pt x="2274" y="1159"/>
                        <a:pt x="2264" y="1247"/>
                        <a:pt x="2255" y="1335"/>
                      </a:cubicBezTo>
                      <a:cubicBezTo>
                        <a:pt x="2246" y="1427"/>
                        <a:pt x="2241" y="1521"/>
                        <a:pt x="2236" y="1609"/>
                      </a:cubicBezTo>
                      <a:cubicBezTo>
                        <a:pt x="2232" y="1711"/>
                        <a:pt x="2232" y="1813"/>
                        <a:pt x="2227" y="1916"/>
                      </a:cubicBezTo>
                      <a:cubicBezTo>
                        <a:pt x="2227" y="2069"/>
                        <a:pt x="2227" y="2223"/>
                        <a:pt x="2232" y="2376"/>
                      </a:cubicBezTo>
                      <a:cubicBezTo>
                        <a:pt x="2236" y="2464"/>
                        <a:pt x="2241" y="2558"/>
                        <a:pt x="2246" y="2646"/>
                      </a:cubicBezTo>
                      <a:lnTo>
                        <a:pt x="2246" y="2659"/>
                      </a:lnTo>
                      <a:cubicBezTo>
                        <a:pt x="2251" y="2721"/>
                        <a:pt x="2255" y="2781"/>
                        <a:pt x="2260" y="2841"/>
                      </a:cubicBezTo>
                      <a:cubicBezTo>
                        <a:pt x="2260" y="2906"/>
                        <a:pt x="2264" y="2972"/>
                        <a:pt x="2269" y="3036"/>
                      </a:cubicBezTo>
                      <a:lnTo>
                        <a:pt x="2269" y="3055"/>
                      </a:lnTo>
                      <a:cubicBezTo>
                        <a:pt x="2274" y="3115"/>
                        <a:pt x="2279" y="3176"/>
                        <a:pt x="2283" y="3236"/>
                      </a:cubicBezTo>
                      <a:cubicBezTo>
                        <a:pt x="2283" y="3287"/>
                        <a:pt x="2288" y="3343"/>
                        <a:pt x="2292" y="3399"/>
                      </a:cubicBezTo>
                      <a:cubicBezTo>
                        <a:pt x="2292" y="3436"/>
                        <a:pt x="2296" y="3468"/>
                        <a:pt x="2302" y="3506"/>
                      </a:cubicBezTo>
                      <a:cubicBezTo>
                        <a:pt x="2306" y="3580"/>
                        <a:pt x="2315" y="3654"/>
                        <a:pt x="2320" y="3729"/>
                      </a:cubicBezTo>
                      <a:cubicBezTo>
                        <a:pt x="2324" y="3808"/>
                        <a:pt x="2334" y="3882"/>
                        <a:pt x="2339" y="3961"/>
                      </a:cubicBezTo>
                      <a:cubicBezTo>
                        <a:pt x="2343" y="3998"/>
                        <a:pt x="2343" y="4031"/>
                        <a:pt x="2348" y="4068"/>
                      </a:cubicBezTo>
                      <a:cubicBezTo>
                        <a:pt x="2352" y="4124"/>
                        <a:pt x="2358" y="4180"/>
                        <a:pt x="2362" y="4236"/>
                      </a:cubicBezTo>
                      <a:cubicBezTo>
                        <a:pt x="2362" y="4287"/>
                        <a:pt x="2367" y="4338"/>
                        <a:pt x="2371" y="4384"/>
                      </a:cubicBezTo>
                      <a:cubicBezTo>
                        <a:pt x="2376" y="4463"/>
                        <a:pt x="2386" y="4542"/>
                        <a:pt x="2390" y="4626"/>
                      </a:cubicBezTo>
                      <a:cubicBezTo>
                        <a:pt x="2399" y="4701"/>
                        <a:pt x="2404" y="4775"/>
                        <a:pt x="2408" y="4845"/>
                      </a:cubicBezTo>
                      <a:cubicBezTo>
                        <a:pt x="2418" y="4928"/>
                        <a:pt x="2418" y="5012"/>
                        <a:pt x="2418" y="5100"/>
                      </a:cubicBezTo>
                      <a:cubicBezTo>
                        <a:pt x="2418" y="5124"/>
                        <a:pt x="2414" y="5152"/>
                        <a:pt x="2408" y="5179"/>
                      </a:cubicBezTo>
                      <a:cubicBezTo>
                        <a:pt x="2390" y="5253"/>
                        <a:pt x="2358" y="5319"/>
                        <a:pt x="2311" y="5379"/>
                      </a:cubicBezTo>
                      <a:cubicBezTo>
                        <a:pt x="2296" y="5398"/>
                        <a:pt x="2283" y="5416"/>
                        <a:pt x="2260" y="5426"/>
                      </a:cubicBezTo>
                      <a:cubicBezTo>
                        <a:pt x="2254" y="5430"/>
                        <a:pt x="2247" y="5432"/>
                        <a:pt x="2240" y="5432"/>
                      </a:cubicBezTo>
                      <a:cubicBezTo>
                        <a:pt x="2230" y="5432"/>
                        <a:pt x="2221" y="5429"/>
                        <a:pt x="2213" y="5420"/>
                      </a:cubicBezTo>
                      <a:cubicBezTo>
                        <a:pt x="2199" y="5412"/>
                        <a:pt x="2190" y="5398"/>
                        <a:pt x="2180" y="5384"/>
                      </a:cubicBezTo>
                      <a:cubicBezTo>
                        <a:pt x="2163" y="5351"/>
                        <a:pt x="2148" y="5323"/>
                        <a:pt x="2139" y="5291"/>
                      </a:cubicBezTo>
                      <a:cubicBezTo>
                        <a:pt x="2116" y="5235"/>
                        <a:pt x="2097" y="5175"/>
                        <a:pt x="2083" y="5114"/>
                      </a:cubicBezTo>
                      <a:cubicBezTo>
                        <a:pt x="2028" y="4901"/>
                        <a:pt x="1995" y="4686"/>
                        <a:pt x="1976" y="4468"/>
                      </a:cubicBezTo>
                      <a:cubicBezTo>
                        <a:pt x="1976" y="4426"/>
                        <a:pt x="1972" y="4384"/>
                        <a:pt x="1967" y="4343"/>
                      </a:cubicBezTo>
                      <a:cubicBezTo>
                        <a:pt x="1962" y="4287"/>
                        <a:pt x="1957" y="4231"/>
                        <a:pt x="1957" y="4175"/>
                      </a:cubicBezTo>
                      <a:cubicBezTo>
                        <a:pt x="1953" y="4110"/>
                        <a:pt x="1948" y="4040"/>
                        <a:pt x="1944" y="3970"/>
                      </a:cubicBezTo>
                      <a:cubicBezTo>
                        <a:pt x="1944" y="3933"/>
                        <a:pt x="1939" y="3892"/>
                        <a:pt x="1939" y="3850"/>
                      </a:cubicBezTo>
                      <a:cubicBezTo>
                        <a:pt x="1934" y="3803"/>
                        <a:pt x="1934" y="3761"/>
                        <a:pt x="1929" y="3715"/>
                      </a:cubicBezTo>
                      <a:cubicBezTo>
                        <a:pt x="1925" y="3659"/>
                        <a:pt x="1920" y="3603"/>
                        <a:pt x="1916" y="3547"/>
                      </a:cubicBezTo>
                      <a:cubicBezTo>
                        <a:pt x="1912" y="3496"/>
                        <a:pt x="1912" y="3450"/>
                        <a:pt x="1906" y="3403"/>
                      </a:cubicBezTo>
                      <a:cubicBezTo>
                        <a:pt x="1897" y="3306"/>
                        <a:pt x="1888" y="3208"/>
                        <a:pt x="1878" y="3105"/>
                      </a:cubicBezTo>
                      <a:cubicBezTo>
                        <a:pt x="1869" y="3032"/>
                        <a:pt x="1865" y="2957"/>
                        <a:pt x="1860" y="2882"/>
                      </a:cubicBezTo>
                      <a:cubicBezTo>
                        <a:pt x="1856" y="2841"/>
                        <a:pt x="1850" y="2799"/>
                        <a:pt x="1850" y="2757"/>
                      </a:cubicBezTo>
                      <a:cubicBezTo>
                        <a:pt x="1846" y="2683"/>
                        <a:pt x="1841" y="2603"/>
                        <a:pt x="1837" y="2530"/>
                      </a:cubicBezTo>
                      <a:cubicBezTo>
                        <a:pt x="1832" y="2307"/>
                        <a:pt x="1841" y="2083"/>
                        <a:pt x="1828" y="1860"/>
                      </a:cubicBezTo>
                      <a:cubicBezTo>
                        <a:pt x="1828" y="1790"/>
                        <a:pt x="1822" y="1721"/>
                        <a:pt x="1818" y="1646"/>
                      </a:cubicBezTo>
                      <a:lnTo>
                        <a:pt x="1818" y="1637"/>
                      </a:lnTo>
                      <a:cubicBezTo>
                        <a:pt x="1813" y="1590"/>
                        <a:pt x="1809" y="1539"/>
                        <a:pt x="1804" y="1493"/>
                      </a:cubicBezTo>
                      <a:cubicBezTo>
                        <a:pt x="1800" y="1423"/>
                        <a:pt x="1794" y="1358"/>
                        <a:pt x="1785" y="1292"/>
                      </a:cubicBezTo>
                      <a:cubicBezTo>
                        <a:pt x="1777" y="1200"/>
                        <a:pt x="1766" y="1107"/>
                        <a:pt x="1753" y="1013"/>
                      </a:cubicBezTo>
                      <a:cubicBezTo>
                        <a:pt x="1730" y="889"/>
                        <a:pt x="1706" y="762"/>
                        <a:pt x="1655" y="642"/>
                      </a:cubicBezTo>
                      <a:cubicBezTo>
                        <a:pt x="1637" y="595"/>
                        <a:pt x="1618" y="545"/>
                        <a:pt x="1586" y="498"/>
                      </a:cubicBezTo>
                      <a:cubicBezTo>
                        <a:pt x="1567" y="466"/>
                        <a:pt x="1543" y="442"/>
                        <a:pt x="1511" y="419"/>
                      </a:cubicBezTo>
                      <a:cubicBezTo>
                        <a:pt x="1487" y="405"/>
                        <a:pt x="1461" y="398"/>
                        <a:pt x="1436" y="398"/>
                      </a:cubicBezTo>
                      <a:cubicBezTo>
                        <a:pt x="1417" y="398"/>
                        <a:pt x="1399" y="402"/>
                        <a:pt x="1382" y="410"/>
                      </a:cubicBezTo>
                      <a:cubicBezTo>
                        <a:pt x="1358" y="419"/>
                        <a:pt x="1335" y="428"/>
                        <a:pt x="1316" y="447"/>
                      </a:cubicBezTo>
                      <a:cubicBezTo>
                        <a:pt x="1288" y="475"/>
                        <a:pt x="1264" y="498"/>
                        <a:pt x="1242" y="530"/>
                      </a:cubicBezTo>
                      <a:cubicBezTo>
                        <a:pt x="1186" y="614"/>
                        <a:pt x="1148" y="707"/>
                        <a:pt x="1120" y="800"/>
                      </a:cubicBezTo>
                      <a:cubicBezTo>
                        <a:pt x="1075" y="958"/>
                        <a:pt x="1051" y="1121"/>
                        <a:pt x="1032" y="1283"/>
                      </a:cubicBezTo>
                      <a:cubicBezTo>
                        <a:pt x="1023" y="1348"/>
                        <a:pt x="1019" y="1410"/>
                        <a:pt x="1013" y="1474"/>
                      </a:cubicBezTo>
                      <a:cubicBezTo>
                        <a:pt x="1009" y="1549"/>
                        <a:pt x="1004" y="1623"/>
                        <a:pt x="1004" y="1697"/>
                      </a:cubicBezTo>
                      <a:cubicBezTo>
                        <a:pt x="1000" y="1758"/>
                        <a:pt x="1004" y="1818"/>
                        <a:pt x="1004" y="1874"/>
                      </a:cubicBezTo>
                      <a:cubicBezTo>
                        <a:pt x="1009" y="1944"/>
                        <a:pt x="1009" y="2009"/>
                        <a:pt x="1013" y="2073"/>
                      </a:cubicBezTo>
                      <a:cubicBezTo>
                        <a:pt x="1023" y="2176"/>
                        <a:pt x="1028" y="2283"/>
                        <a:pt x="1037" y="2386"/>
                      </a:cubicBezTo>
                      <a:cubicBezTo>
                        <a:pt x="1047" y="2474"/>
                        <a:pt x="1060" y="2567"/>
                        <a:pt x="1075" y="2655"/>
                      </a:cubicBezTo>
                      <a:cubicBezTo>
                        <a:pt x="1103" y="2837"/>
                        <a:pt x="1139" y="3017"/>
                        <a:pt x="1181" y="3195"/>
                      </a:cubicBezTo>
                      <a:cubicBezTo>
                        <a:pt x="1223" y="3399"/>
                        <a:pt x="1264" y="3599"/>
                        <a:pt x="1307" y="3798"/>
                      </a:cubicBezTo>
                      <a:cubicBezTo>
                        <a:pt x="1339" y="3942"/>
                        <a:pt x="1367" y="4082"/>
                        <a:pt x="1399" y="4227"/>
                      </a:cubicBezTo>
                      <a:cubicBezTo>
                        <a:pt x="1414" y="4300"/>
                        <a:pt x="1427" y="4375"/>
                        <a:pt x="1442" y="4450"/>
                      </a:cubicBezTo>
                      <a:cubicBezTo>
                        <a:pt x="1455" y="4528"/>
                        <a:pt x="1465" y="4612"/>
                        <a:pt x="1474" y="4691"/>
                      </a:cubicBezTo>
                      <a:cubicBezTo>
                        <a:pt x="1483" y="4775"/>
                        <a:pt x="1493" y="4863"/>
                        <a:pt x="1498" y="4946"/>
                      </a:cubicBezTo>
                      <a:lnTo>
                        <a:pt x="1498" y="4989"/>
                      </a:lnTo>
                      <a:cubicBezTo>
                        <a:pt x="1507" y="5058"/>
                        <a:pt x="1502" y="5133"/>
                        <a:pt x="1493" y="5203"/>
                      </a:cubicBezTo>
                      <a:cubicBezTo>
                        <a:pt x="1493" y="5221"/>
                        <a:pt x="1483" y="5240"/>
                        <a:pt x="1479" y="5259"/>
                      </a:cubicBezTo>
                      <a:cubicBezTo>
                        <a:pt x="1474" y="5272"/>
                        <a:pt x="1470" y="5287"/>
                        <a:pt x="1460" y="5296"/>
                      </a:cubicBezTo>
                      <a:cubicBezTo>
                        <a:pt x="1448" y="5308"/>
                        <a:pt x="1436" y="5314"/>
                        <a:pt x="1421" y="5314"/>
                      </a:cubicBezTo>
                      <a:cubicBezTo>
                        <a:pt x="1413" y="5314"/>
                        <a:pt x="1405" y="5312"/>
                        <a:pt x="1395" y="5309"/>
                      </a:cubicBezTo>
                      <a:cubicBezTo>
                        <a:pt x="1372" y="5300"/>
                        <a:pt x="1354" y="5287"/>
                        <a:pt x="1339" y="5272"/>
                      </a:cubicBezTo>
                      <a:cubicBezTo>
                        <a:pt x="1302" y="5235"/>
                        <a:pt x="1270" y="5197"/>
                        <a:pt x="1247" y="5161"/>
                      </a:cubicBezTo>
                      <a:cubicBezTo>
                        <a:pt x="1163" y="5040"/>
                        <a:pt x="1097" y="4918"/>
                        <a:pt x="1032" y="4789"/>
                      </a:cubicBezTo>
                      <a:cubicBezTo>
                        <a:pt x="958" y="4645"/>
                        <a:pt x="902" y="4491"/>
                        <a:pt x="861" y="4333"/>
                      </a:cubicBezTo>
                      <a:cubicBezTo>
                        <a:pt x="809" y="4143"/>
                        <a:pt x="768" y="3948"/>
                        <a:pt x="740" y="3753"/>
                      </a:cubicBezTo>
                      <a:cubicBezTo>
                        <a:pt x="730" y="3678"/>
                        <a:pt x="721" y="3599"/>
                        <a:pt x="712" y="3519"/>
                      </a:cubicBezTo>
                      <a:cubicBezTo>
                        <a:pt x="707" y="3468"/>
                        <a:pt x="707" y="3412"/>
                        <a:pt x="702" y="3362"/>
                      </a:cubicBezTo>
                      <a:cubicBezTo>
                        <a:pt x="693" y="3259"/>
                        <a:pt x="693" y="3161"/>
                        <a:pt x="693" y="3060"/>
                      </a:cubicBezTo>
                      <a:cubicBezTo>
                        <a:pt x="689" y="2925"/>
                        <a:pt x="689" y="2790"/>
                        <a:pt x="693" y="2655"/>
                      </a:cubicBezTo>
                      <a:cubicBezTo>
                        <a:pt x="698" y="2548"/>
                        <a:pt x="698" y="2446"/>
                        <a:pt x="693" y="2339"/>
                      </a:cubicBezTo>
                      <a:cubicBezTo>
                        <a:pt x="689" y="2241"/>
                        <a:pt x="693" y="2139"/>
                        <a:pt x="684" y="2037"/>
                      </a:cubicBezTo>
                      <a:cubicBezTo>
                        <a:pt x="679" y="1990"/>
                        <a:pt x="674" y="1940"/>
                        <a:pt x="670" y="1888"/>
                      </a:cubicBezTo>
                      <a:cubicBezTo>
                        <a:pt x="665" y="1794"/>
                        <a:pt x="656" y="1702"/>
                        <a:pt x="656" y="1609"/>
                      </a:cubicBezTo>
                      <a:lnTo>
                        <a:pt x="656" y="1395"/>
                      </a:lnTo>
                      <a:cubicBezTo>
                        <a:pt x="651" y="1279"/>
                        <a:pt x="661" y="1148"/>
                        <a:pt x="651" y="1019"/>
                      </a:cubicBezTo>
                      <a:cubicBezTo>
                        <a:pt x="646" y="930"/>
                        <a:pt x="646" y="846"/>
                        <a:pt x="642" y="758"/>
                      </a:cubicBezTo>
                      <a:cubicBezTo>
                        <a:pt x="642" y="656"/>
                        <a:pt x="637" y="549"/>
                        <a:pt x="628" y="447"/>
                      </a:cubicBezTo>
                      <a:cubicBezTo>
                        <a:pt x="618" y="382"/>
                        <a:pt x="609" y="322"/>
                        <a:pt x="591" y="266"/>
                      </a:cubicBezTo>
                      <a:cubicBezTo>
                        <a:pt x="563" y="163"/>
                        <a:pt x="502" y="80"/>
                        <a:pt x="410" y="24"/>
                      </a:cubicBezTo>
                      <a:cubicBezTo>
                        <a:pt x="386" y="9"/>
                        <a:pt x="363" y="0"/>
                        <a:pt x="33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34" name="Google Shape;1134;p26"/>
                <p:cNvSpPr/>
                <p:nvPr/>
              </p:nvSpPr>
              <p:spPr>
                <a:xfrm>
                  <a:off x="1352152" y="4003713"/>
                  <a:ext cx="266781" cy="272776"/>
                </a:xfrm>
                <a:custGeom>
                  <a:rect b="b" l="l" r="r" t="t"/>
                  <a:pathLst>
                    <a:path extrusionOk="0" h="5733" w="5607">
                      <a:moveTo>
                        <a:pt x="2886" y="0"/>
                      </a:moveTo>
                      <a:cubicBezTo>
                        <a:pt x="2854" y="0"/>
                        <a:pt x="2826" y="10"/>
                        <a:pt x="2794" y="19"/>
                      </a:cubicBezTo>
                      <a:cubicBezTo>
                        <a:pt x="2784" y="19"/>
                        <a:pt x="2775" y="24"/>
                        <a:pt x="2770" y="34"/>
                      </a:cubicBezTo>
                      <a:cubicBezTo>
                        <a:pt x="2761" y="47"/>
                        <a:pt x="2743" y="56"/>
                        <a:pt x="2724" y="62"/>
                      </a:cubicBezTo>
                      <a:cubicBezTo>
                        <a:pt x="2668" y="89"/>
                        <a:pt x="2616" y="117"/>
                        <a:pt x="2561" y="145"/>
                      </a:cubicBezTo>
                      <a:cubicBezTo>
                        <a:pt x="2491" y="182"/>
                        <a:pt x="2421" y="229"/>
                        <a:pt x="2361" y="279"/>
                      </a:cubicBezTo>
                      <a:cubicBezTo>
                        <a:pt x="2301" y="326"/>
                        <a:pt x="2254" y="382"/>
                        <a:pt x="2217" y="446"/>
                      </a:cubicBezTo>
                      <a:cubicBezTo>
                        <a:pt x="2180" y="502"/>
                        <a:pt x="2148" y="564"/>
                        <a:pt x="2114" y="624"/>
                      </a:cubicBezTo>
                      <a:cubicBezTo>
                        <a:pt x="2059" y="721"/>
                        <a:pt x="1994" y="815"/>
                        <a:pt x="1925" y="898"/>
                      </a:cubicBezTo>
                      <a:cubicBezTo>
                        <a:pt x="1878" y="949"/>
                        <a:pt x="1831" y="1000"/>
                        <a:pt x="1785" y="1051"/>
                      </a:cubicBezTo>
                      <a:cubicBezTo>
                        <a:pt x="1762" y="1075"/>
                        <a:pt x="1734" y="1094"/>
                        <a:pt x="1710" y="1116"/>
                      </a:cubicBezTo>
                      <a:cubicBezTo>
                        <a:pt x="1631" y="1191"/>
                        <a:pt x="1557" y="1265"/>
                        <a:pt x="1478" y="1335"/>
                      </a:cubicBezTo>
                      <a:cubicBezTo>
                        <a:pt x="1440" y="1372"/>
                        <a:pt x="1404" y="1409"/>
                        <a:pt x="1361" y="1442"/>
                      </a:cubicBezTo>
                      <a:cubicBezTo>
                        <a:pt x="1305" y="1489"/>
                        <a:pt x="1255" y="1540"/>
                        <a:pt x="1204" y="1590"/>
                      </a:cubicBezTo>
                      <a:cubicBezTo>
                        <a:pt x="1082" y="1702"/>
                        <a:pt x="966" y="1819"/>
                        <a:pt x="865" y="1948"/>
                      </a:cubicBezTo>
                      <a:cubicBezTo>
                        <a:pt x="831" y="1991"/>
                        <a:pt x="795" y="2032"/>
                        <a:pt x="762" y="2074"/>
                      </a:cubicBezTo>
                      <a:cubicBezTo>
                        <a:pt x="697" y="2167"/>
                        <a:pt x="636" y="2259"/>
                        <a:pt x="580" y="2358"/>
                      </a:cubicBezTo>
                      <a:cubicBezTo>
                        <a:pt x="497" y="2497"/>
                        <a:pt x="427" y="2645"/>
                        <a:pt x="376" y="2804"/>
                      </a:cubicBezTo>
                      <a:cubicBezTo>
                        <a:pt x="339" y="2920"/>
                        <a:pt x="311" y="3036"/>
                        <a:pt x="284" y="3158"/>
                      </a:cubicBezTo>
                      <a:cubicBezTo>
                        <a:pt x="237" y="3362"/>
                        <a:pt x="195" y="3570"/>
                        <a:pt x="144" y="3776"/>
                      </a:cubicBezTo>
                      <a:cubicBezTo>
                        <a:pt x="102" y="3948"/>
                        <a:pt x="65" y="4115"/>
                        <a:pt x="32" y="4291"/>
                      </a:cubicBezTo>
                      <a:cubicBezTo>
                        <a:pt x="14" y="4394"/>
                        <a:pt x="0" y="4501"/>
                        <a:pt x="0" y="4612"/>
                      </a:cubicBezTo>
                      <a:cubicBezTo>
                        <a:pt x="0" y="4714"/>
                        <a:pt x="14" y="4812"/>
                        <a:pt x="50" y="4915"/>
                      </a:cubicBezTo>
                      <a:cubicBezTo>
                        <a:pt x="88" y="5035"/>
                        <a:pt x="153" y="5147"/>
                        <a:pt x="251" y="5239"/>
                      </a:cubicBezTo>
                      <a:cubicBezTo>
                        <a:pt x="316" y="5305"/>
                        <a:pt x="391" y="5361"/>
                        <a:pt x="469" y="5411"/>
                      </a:cubicBezTo>
                      <a:cubicBezTo>
                        <a:pt x="599" y="5501"/>
                        <a:pt x="739" y="5565"/>
                        <a:pt x="883" y="5626"/>
                      </a:cubicBezTo>
                      <a:cubicBezTo>
                        <a:pt x="1055" y="5696"/>
                        <a:pt x="1226" y="5733"/>
                        <a:pt x="1394" y="5733"/>
                      </a:cubicBezTo>
                      <a:cubicBezTo>
                        <a:pt x="1403" y="5733"/>
                        <a:pt x="1413" y="5733"/>
                        <a:pt x="1423" y="5733"/>
                      </a:cubicBezTo>
                      <a:cubicBezTo>
                        <a:pt x="1612" y="5728"/>
                        <a:pt x="1794" y="5705"/>
                        <a:pt x="1970" y="5668"/>
                      </a:cubicBezTo>
                      <a:cubicBezTo>
                        <a:pt x="2232" y="5612"/>
                        <a:pt x="2483" y="5537"/>
                        <a:pt x="2719" y="5430"/>
                      </a:cubicBezTo>
                      <a:cubicBezTo>
                        <a:pt x="2854" y="5366"/>
                        <a:pt x="2979" y="5295"/>
                        <a:pt x="3105" y="5222"/>
                      </a:cubicBezTo>
                      <a:cubicBezTo>
                        <a:pt x="3212" y="5160"/>
                        <a:pt x="3309" y="5091"/>
                        <a:pt x="3412" y="5021"/>
                      </a:cubicBezTo>
                      <a:cubicBezTo>
                        <a:pt x="3496" y="4961"/>
                        <a:pt x="3579" y="4900"/>
                        <a:pt x="3663" y="4840"/>
                      </a:cubicBezTo>
                      <a:cubicBezTo>
                        <a:pt x="3738" y="4789"/>
                        <a:pt x="3807" y="4733"/>
                        <a:pt x="3872" y="4682"/>
                      </a:cubicBezTo>
                      <a:lnTo>
                        <a:pt x="4081" y="4514"/>
                      </a:lnTo>
                      <a:cubicBezTo>
                        <a:pt x="4105" y="4501"/>
                        <a:pt x="4128" y="4482"/>
                        <a:pt x="4146" y="4463"/>
                      </a:cubicBezTo>
                      <a:cubicBezTo>
                        <a:pt x="4197" y="4426"/>
                        <a:pt x="4244" y="4389"/>
                        <a:pt x="4290" y="4347"/>
                      </a:cubicBezTo>
                      <a:cubicBezTo>
                        <a:pt x="4341" y="4310"/>
                        <a:pt x="4388" y="4268"/>
                        <a:pt x="4440" y="4226"/>
                      </a:cubicBezTo>
                      <a:cubicBezTo>
                        <a:pt x="4463" y="4207"/>
                        <a:pt x="4485" y="4190"/>
                        <a:pt x="4509" y="4171"/>
                      </a:cubicBezTo>
                      <a:cubicBezTo>
                        <a:pt x="4541" y="4143"/>
                        <a:pt x="4569" y="4119"/>
                        <a:pt x="4602" y="4091"/>
                      </a:cubicBezTo>
                      <a:cubicBezTo>
                        <a:pt x="4635" y="4068"/>
                        <a:pt x="4663" y="4040"/>
                        <a:pt x="4695" y="4017"/>
                      </a:cubicBezTo>
                      <a:cubicBezTo>
                        <a:pt x="4736" y="3980"/>
                        <a:pt x="4779" y="3948"/>
                        <a:pt x="4816" y="3911"/>
                      </a:cubicBezTo>
                      <a:cubicBezTo>
                        <a:pt x="4969" y="3766"/>
                        <a:pt x="5122" y="3613"/>
                        <a:pt x="5257" y="3450"/>
                      </a:cubicBezTo>
                      <a:cubicBezTo>
                        <a:pt x="5294" y="3409"/>
                        <a:pt x="5332" y="3366"/>
                        <a:pt x="5369" y="3319"/>
                      </a:cubicBezTo>
                      <a:cubicBezTo>
                        <a:pt x="5416" y="3259"/>
                        <a:pt x="5461" y="3194"/>
                        <a:pt x="5504" y="3124"/>
                      </a:cubicBezTo>
                      <a:cubicBezTo>
                        <a:pt x="5527" y="3087"/>
                        <a:pt x="5551" y="3046"/>
                        <a:pt x="5573" y="2999"/>
                      </a:cubicBezTo>
                      <a:cubicBezTo>
                        <a:pt x="5592" y="2957"/>
                        <a:pt x="5607" y="2915"/>
                        <a:pt x="5607" y="2869"/>
                      </a:cubicBezTo>
                      <a:cubicBezTo>
                        <a:pt x="5607" y="2795"/>
                        <a:pt x="5560" y="2734"/>
                        <a:pt x="5485" y="2711"/>
                      </a:cubicBezTo>
                      <a:cubicBezTo>
                        <a:pt x="5461" y="2701"/>
                        <a:pt x="5434" y="2701"/>
                        <a:pt x="5406" y="2701"/>
                      </a:cubicBezTo>
                      <a:cubicBezTo>
                        <a:pt x="5350" y="2706"/>
                        <a:pt x="5294" y="2720"/>
                        <a:pt x="5244" y="2744"/>
                      </a:cubicBezTo>
                      <a:cubicBezTo>
                        <a:pt x="5197" y="2767"/>
                        <a:pt x="5150" y="2795"/>
                        <a:pt x="5109" y="2823"/>
                      </a:cubicBezTo>
                      <a:cubicBezTo>
                        <a:pt x="4959" y="2911"/>
                        <a:pt x="4807" y="2999"/>
                        <a:pt x="4676" y="3111"/>
                      </a:cubicBezTo>
                      <a:cubicBezTo>
                        <a:pt x="4639" y="3148"/>
                        <a:pt x="4597" y="3175"/>
                        <a:pt x="4560" y="3213"/>
                      </a:cubicBezTo>
                      <a:cubicBezTo>
                        <a:pt x="4504" y="3264"/>
                        <a:pt x="4448" y="3315"/>
                        <a:pt x="4393" y="3371"/>
                      </a:cubicBezTo>
                      <a:cubicBezTo>
                        <a:pt x="4290" y="3464"/>
                        <a:pt x="4188" y="3566"/>
                        <a:pt x="4086" y="3664"/>
                      </a:cubicBezTo>
                      <a:cubicBezTo>
                        <a:pt x="3970" y="3776"/>
                        <a:pt x="3854" y="3896"/>
                        <a:pt x="3723" y="4003"/>
                      </a:cubicBezTo>
                      <a:cubicBezTo>
                        <a:pt x="3672" y="4045"/>
                        <a:pt x="3621" y="4096"/>
                        <a:pt x="3565" y="4138"/>
                      </a:cubicBezTo>
                      <a:cubicBezTo>
                        <a:pt x="3509" y="4184"/>
                        <a:pt x="3459" y="4231"/>
                        <a:pt x="3403" y="4282"/>
                      </a:cubicBezTo>
                      <a:cubicBezTo>
                        <a:pt x="3347" y="4323"/>
                        <a:pt x="3296" y="4370"/>
                        <a:pt x="3240" y="4417"/>
                      </a:cubicBezTo>
                      <a:cubicBezTo>
                        <a:pt x="3198" y="4458"/>
                        <a:pt x="3152" y="4501"/>
                        <a:pt x="3105" y="4538"/>
                      </a:cubicBezTo>
                      <a:cubicBezTo>
                        <a:pt x="3101" y="4542"/>
                        <a:pt x="3096" y="4547"/>
                        <a:pt x="3091" y="4552"/>
                      </a:cubicBezTo>
                      <a:cubicBezTo>
                        <a:pt x="3040" y="4598"/>
                        <a:pt x="2989" y="4640"/>
                        <a:pt x="2938" y="4686"/>
                      </a:cubicBezTo>
                      <a:cubicBezTo>
                        <a:pt x="2910" y="4710"/>
                        <a:pt x="2882" y="4737"/>
                        <a:pt x="2850" y="4761"/>
                      </a:cubicBezTo>
                      <a:cubicBezTo>
                        <a:pt x="2770" y="4821"/>
                        <a:pt x="2691" y="4872"/>
                        <a:pt x="2603" y="4919"/>
                      </a:cubicBezTo>
                      <a:cubicBezTo>
                        <a:pt x="2533" y="4961"/>
                        <a:pt x="2459" y="4993"/>
                        <a:pt x="2380" y="5021"/>
                      </a:cubicBezTo>
                      <a:cubicBezTo>
                        <a:pt x="2323" y="5041"/>
                        <a:pt x="2262" y="5055"/>
                        <a:pt x="2194" y="5055"/>
                      </a:cubicBezTo>
                      <a:cubicBezTo>
                        <a:pt x="2185" y="5055"/>
                        <a:pt x="2175" y="5055"/>
                        <a:pt x="2166" y="5054"/>
                      </a:cubicBezTo>
                      <a:cubicBezTo>
                        <a:pt x="2129" y="5054"/>
                        <a:pt x="2092" y="5044"/>
                        <a:pt x="2054" y="5031"/>
                      </a:cubicBezTo>
                      <a:cubicBezTo>
                        <a:pt x="2026" y="5016"/>
                        <a:pt x="2017" y="4998"/>
                        <a:pt x="2017" y="4971"/>
                      </a:cubicBezTo>
                      <a:cubicBezTo>
                        <a:pt x="2017" y="4961"/>
                        <a:pt x="2022" y="4952"/>
                        <a:pt x="2022" y="4943"/>
                      </a:cubicBezTo>
                      <a:cubicBezTo>
                        <a:pt x="2031" y="4909"/>
                        <a:pt x="2045" y="4877"/>
                        <a:pt x="2059" y="4849"/>
                      </a:cubicBezTo>
                      <a:cubicBezTo>
                        <a:pt x="2114" y="4737"/>
                        <a:pt x="2185" y="4630"/>
                        <a:pt x="2254" y="4533"/>
                      </a:cubicBezTo>
                      <a:cubicBezTo>
                        <a:pt x="2287" y="4482"/>
                        <a:pt x="2324" y="4435"/>
                        <a:pt x="2356" y="4389"/>
                      </a:cubicBezTo>
                      <a:cubicBezTo>
                        <a:pt x="2393" y="4338"/>
                        <a:pt x="2436" y="4287"/>
                        <a:pt x="2483" y="4240"/>
                      </a:cubicBezTo>
                      <a:cubicBezTo>
                        <a:pt x="2528" y="4180"/>
                        <a:pt x="2584" y="4124"/>
                        <a:pt x="2635" y="4068"/>
                      </a:cubicBezTo>
                      <a:cubicBezTo>
                        <a:pt x="2640" y="4064"/>
                        <a:pt x="2644" y="4059"/>
                        <a:pt x="2644" y="4055"/>
                      </a:cubicBezTo>
                      <a:cubicBezTo>
                        <a:pt x="2691" y="4003"/>
                        <a:pt x="2738" y="3952"/>
                        <a:pt x="2784" y="3901"/>
                      </a:cubicBezTo>
                      <a:cubicBezTo>
                        <a:pt x="2817" y="3864"/>
                        <a:pt x="2845" y="3831"/>
                        <a:pt x="2878" y="3794"/>
                      </a:cubicBezTo>
                      <a:cubicBezTo>
                        <a:pt x="2901" y="3771"/>
                        <a:pt x="2919" y="3743"/>
                        <a:pt x="2942" y="3720"/>
                      </a:cubicBezTo>
                      <a:cubicBezTo>
                        <a:pt x="2966" y="3688"/>
                        <a:pt x="2994" y="3654"/>
                        <a:pt x="3017" y="3622"/>
                      </a:cubicBezTo>
                      <a:cubicBezTo>
                        <a:pt x="3045" y="3589"/>
                        <a:pt x="3068" y="3561"/>
                        <a:pt x="3096" y="3534"/>
                      </a:cubicBezTo>
                      <a:cubicBezTo>
                        <a:pt x="3133" y="3487"/>
                        <a:pt x="3170" y="3445"/>
                        <a:pt x="3208" y="3403"/>
                      </a:cubicBezTo>
                      <a:cubicBezTo>
                        <a:pt x="3296" y="3306"/>
                        <a:pt x="3397" y="3218"/>
                        <a:pt x="3496" y="3124"/>
                      </a:cubicBezTo>
                      <a:lnTo>
                        <a:pt x="3500" y="3120"/>
                      </a:lnTo>
                      <a:cubicBezTo>
                        <a:pt x="3542" y="3083"/>
                        <a:pt x="3584" y="3046"/>
                        <a:pt x="3626" y="3013"/>
                      </a:cubicBezTo>
                      <a:cubicBezTo>
                        <a:pt x="3667" y="2976"/>
                        <a:pt x="3710" y="2939"/>
                        <a:pt x="3751" y="2901"/>
                      </a:cubicBezTo>
                      <a:cubicBezTo>
                        <a:pt x="3779" y="2879"/>
                        <a:pt x="3802" y="2855"/>
                        <a:pt x="3830" y="2832"/>
                      </a:cubicBezTo>
                      <a:cubicBezTo>
                        <a:pt x="3891" y="2780"/>
                        <a:pt x="3951" y="2734"/>
                        <a:pt x="4011" y="2678"/>
                      </a:cubicBezTo>
                      <a:cubicBezTo>
                        <a:pt x="4072" y="2632"/>
                        <a:pt x="4133" y="2581"/>
                        <a:pt x="4188" y="2525"/>
                      </a:cubicBezTo>
                      <a:cubicBezTo>
                        <a:pt x="4268" y="2450"/>
                        <a:pt x="4351" y="2377"/>
                        <a:pt x="4421" y="2287"/>
                      </a:cubicBezTo>
                      <a:cubicBezTo>
                        <a:pt x="4463" y="2237"/>
                        <a:pt x="4495" y="2186"/>
                        <a:pt x="4528" y="2130"/>
                      </a:cubicBezTo>
                      <a:cubicBezTo>
                        <a:pt x="4556" y="2083"/>
                        <a:pt x="4579" y="2032"/>
                        <a:pt x="4592" y="1972"/>
                      </a:cubicBezTo>
                      <a:cubicBezTo>
                        <a:pt x="4597" y="1948"/>
                        <a:pt x="4597" y="1920"/>
                        <a:pt x="4592" y="1892"/>
                      </a:cubicBezTo>
                      <a:cubicBezTo>
                        <a:pt x="4583" y="1856"/>
                        <a:pt x="4560" y="1823"/>
                        <a:pt x="4523" y="1800"/>
                      </a:cubicBezTo>
                      <a:cubicBezTo>
                        <a:pt x="4495" y="1781"/>
                        <a:pt x="4467" y="1772"/>
                        <a:pt x="4440" y="1767"/>
                      </a:cubicBezTo>
                      <a:cubicBezTo>
                        <a:pt x="4417" y="1764"/>
                        <a:pt x="4396" y="1761"/>
                        <a:pt x="4377" y="1761"/>
                      </a:cubicBezTo>
                      <a:cubicBezTo>
                        <a:pt x="4368" y="1761"/>
                        <a:pt x="4360" y="1761"/>
                        <a:pt x="4351" y="1763"/>
                      </a:cubicBezTo>
                      <a:cubicBezTo>
                        <a:pt x="4258" y="1767"/>
                        <a:pt x="4178" y="1800"/>
                        <a:pt x="4105" y="1841"/>
                      </a:cubicBezTo>
                      <a:cubicBezTo>
                        <a:pt x="4002" y="1902"/>
                        <a:pt x="3910" y="1976"/>
                        <a:pt x="3811" y="2046"/>
                      </a:cubicBezTo>
                      <a:cubicBezTo>
                        <a:pt x="3756" y="2088"/>
                        <a:pt x="3700" y="2139"/>
                        <a:pt x="3640" y="2181"/>
                      </a:cubicBezTo>
                      <a:cubicBezTo>
                        <a:pt x="3579" y="2227"/>
                        <a:pt x="3528" y="2274"/>
                        <a:pt x="3472" y="2325"/>
                      </a:cubicBezTo>
                      <a:cubicBezTo>
                        <a:pt x="3407" y="2377"/>
                        <a:pt x="3347" y="2437"/>
                        <a:pt x="3291" y="2493"/>
                      </a:cubicBezTo>
                      <a:cubicBezTo>
                        <a:pt x="3202" y="2581"/>
                        <a:pt x="3114" y="2669"/>
                        <a:pt x="3030" y="2757"/>
                      </a:cubicBezTo>
                      <a:cubicBezTo>
                        <a:pt x="2979" y="2813"/>
                        <a:pt x="2933" y="2869"/>
                        <a:pt x="2882" y="2920"/>
                      </a:cubicBezTo>
                      <a:cubicBezTo>
                        <a:pt x="2882" y="2924"/>
                        <a:pt x="2878" y="2924"/>
                        <a:pt x="2878" y="2929"/>
                      </a:cubicBezTo>
                      <a:cubicBezTo>
                        <a:pt x="2845" y="2967"/>
                        <a:pt x="2812" y="3004"/>
                        <a:pt x="2779" y="3040"/>
                      </a:cubicBezTo>
                      <a:cubicBezTo>
                        <a:pt x="2747" y="3083"/>
                        <a:pt x="2710" y="3124"/>
                        <a:pt x="2678" y="3162"/>
                      </a:cubicBezTo>
                      <a:cubicBezTo>
                        <a:pt x="2672" y="3167"/>
                        <a:pt x="2668" y="3171"/>
                        <a:pt x="2668" y="3171"/>
                      </a:cubicBezTo>
                      <a:cubicBezTo>
                        <a:pt x="2635" y="3208"/>
                        <a:pt x="2603" y="3246"/>
                        <a:pt x="2575" y="3283"/>
                      </a:cubicBezTo>
                      <a:cubicBezTo>
                        <a:pt x="2543" y="3319"/>
                        <a:pt x="2515" y="3353"/>
                        <a:pt x="2487" y="3385"/>
                      </a:cubicBezTo>
                      <a:cubicBezTo>
                        <a:pt x="2468" y="3409"/>
                        <a:pt x="2449" y="3426"/>
                        <a:pt x="2431" y="3450"/>
                      </a:cubicBezTo>
                      <a:cubicBezTo>
                        <a:pt x="2393" y="3497"/>
                        <a:pt x="2356" y="3548"/>
                        <a:pt x="2320" y="3594"/>
                      </a:cubicBezTo>
                      <a:cubicBezTo>
                        <a:pt x="2277" y="3641"/>
                        <a:pt x="2236" y="3692"/>
                        <a:pt x="2198" y="3738"/>
                      </a:cubicBezTo>
                      <a:cubicBezTo>
                        <a:pt x="2180" y="3761"/>
                        <a:pt x="2161" y="3785"/>
                        <a:pt x="2142" y="3808"/>
                      </a:cubicBezTo>
                      <a:cubicBezTo>
                        <a:pt x="2114" y="3840"/>
                        <a:pt x="2086" y="3877"/>
                        <a:pt x="2054" y="3911"/>
                      </a:cubicBezTo>
                      <a:cubicBezTo>
                        <a:pt x="2031" y="3943"/>
                        <a:pt x="2003" y="3975"/>
                        <a:pt x="1980" y="4003"/>
                      </a:cubicBezTo>
                      <a:cubicBezTo>
                        <a:pt x="1938" y="4055"/>
                        <a:pt x="1897" y="4106"/>
                        <a:pt x="1854" y="4156"/>
                      </a:cubicBezTo>
                      <a:cubicBezTo>
                        <a:pt x="1818" y="4203"/>
                        <a:pt x="1780" y="4250"/>
                        <a:pt x="1743" y="4296"/>
                      </a:cubicBezTo>
                      <a:cubicBezTo>
                        <a:pt x="1702" y="4351"/>
                        <a:pt x="1655" y="4398"/>
                        <a:pt x="1603" y="4445"/>
                      </a:cubicBezTo>
                      <a:cubicBezTo>
                        <a:pt x="1590" y="4458"/>
                        <a:pt x="1571" y="4473"/>
                        <a:pt x="1548" y="4486"/>
                      </a:cubicBezTo>
                      <a:cubicBezTo>
                        <a:pt x="1496" y="4514"/>
                        <a:pt x="1436" y="4533"/>
                        <a:pt x="1367" y="4533"/>
                      </a:cubicBezTo>
                      <a:cubicBezTo>
                        <a:pt x="1348" y="4533"/>
                        <a:pt x="1324" y="4533"/>
                        <a:pt x="1305" y="4519"/>
                      </a:cubicBezTo>
                      <a:cubicBezTo>
                        <a:pt x="1288" y="4514"/>
                        <a:pt x="1278" y="4505"/>
                        <a:pt x="1273" y="4486"/>
                      </a:cubicBezTo>
                      <a:cubicBezTo>
                        <a:pt x="1269" y="4473"/>
                        <a:pt x="1269" y="4454"/>
                        <a:pt x="1273" y="4441"/>
                      </a:cubicBezTo>
                      <a:cubicBezTo>
                        <a:pt x="1278" y="4413"/>
                        <a:pt x="1288" y="4385"/>
                        <a:pt x="1297" y="4361"/>
                      </a:cubicBezTo>
                      <a:cubicBezTo>
                        <a:pt x="1316" y="4310"/>
                        <a:pt x="1333" y="4263"/>
                        <a:pt x="1357" y="4218"/>
                      </a:cubicBezTo>
                      <a:cubicBezTo>
                        <a:pt x="1440" y="4059"/>
                        <a:pt x="1543" y="3911"/>
                        <a:pt x="1655" y="3776"/>
                      </a:cubicBezTo>
                      <a:cubicBezTo>
                        <a:pt x="1674" y="3748"/>
                        <a:pt x="1696" y="3724"/>
                        <a:pt x="1715" y="3696"/>
                      </a:cubicBezTo>
                      <a:cubicBezTo>
                        <a:pt x="1747" y="3664"/>
                        <a:pt x="1775" y="3626"/>
                        <a:pt x="1803" y="3594"/>
                      </a:cubicBezTo>
                      <a:cubicBezTo>
                        <a:pt x="1841" y="3553"/>
                        <a:pt x="1878" y="3510"/>
                        <a:pt x="1915" y="3469"/>
                      </a:cubicBezTo>
                      <a:cubicBezTo>
                        <a:pt x="1934" y="3441"/>
                        <a:pt x="1957" y="3418"/>
                        <a:pt x="1980" y="3394"/>
                      </a:cubicBezTo>
                      <a:cubicBezTo>
                        <a:pt x="2003" y="3366"/>
                        <a:pt x="2026" y="3338"/>
                        <a:pt x="2050" y="3310"/>
                      </a:cubicBezTo>
                      <a:cubicBezTo>
                        <a:pt x="2078" y="3274"/>
                        <a:pt x="2105" y="3236"/>
                        <a:pt x="2138" y="3203"/>
                      </a:cubicBezTo>
                      <a:cubicBezTo>
                        <a:pt x="2161" y="3175"/>
                        <a:pt x="2185" y="3143"/>
                        <a:pt x="2213" y="3115"/>
                      </a:cubicBezTo>
                      <a:cubicBezTo>
                        <a:pt x="2259" y="3050"/>
                        <a:pt x="2310" y="2990"/>
                        <a:pt x="2361" y="2924"/>
                      </a:cubicBezTo>
                      <a:cubicBezTo>
                        <a:pt x="2399" y="2879"/>
                        <a:pt x="2440" y="2832"/>
                        <a:pt x="2477" y="2780"/>
                      </a:cubicBezTo>
                      <a:cubicBezTo>
                        <a:pt x="2496" y="2757"/>
                        <a:pt x="2519" y="2734"/>
                        <a:pt x="2538" y="2706"/>
                      </a:cubicBezTo>
                      <a:cubicBezTo>
                        <a:pt x="2580" y="2660"/>
                        <a:pt x="2622" y="2613"/>
                        <a:pt x="2663" y="2566"/>
                      </a:cubicBezTo>
                      <a:cubicBezTo>
                        <a:pt x="2789" y="2437"/>
                        <a:pt x="2919" y="2311"/>
                        <a:pt x="3040" y="2176"/>
                      </a:cubicBezTo>
                      <a:cubicBezTo>
                        <a:pt x="3077" y="2134"/>
                        <a:pt x="3114" y="2092"/>
                        <a:pt x="3152" y="2051"/>
                      </a:cubicBezTo>
                      <a:cubicBezTo>
                        <a:pt x="3156" y="2046"/>
                        <a:pt x="3156" y="2046"/>
                        <a:pt x="3161" y="2042"/>
                      </a:cubicBezTo>
                      <a:cubicBezTo>
                        <a:pt x="3184" y="2014"/>
                        <a:pt x="3208" y="1981"/>
                        <a:pt x="3236" y="1953"/>
                      </a:cubicBezTo>
                      <a:cubicBezTo>
                        <a:pt x="3268" y="1911"/>
                        <a:pt x="3300" y="1869"/>
                        <a:pt x="3333" y="1823"/>
                      </a:cubicBezTo>
                      <a:cubicBezTo>
                        <a:pt x="3380" y="1763"/>
                        <a:pt x="3425" y="1702"/>
                        <a:pt x="3468" y="1641"/>
                      </a:cubicBezTo>
                      <a:cubicBezTo>
                        <a:pt x="3524" y="1553"/>
                        <a:pt x="3579" y="1465"/>
                        <a:pt x="3612" y="1362"/>
                      </a:cubicBezTo>
                      <a:cubicBezTo>
                        <a:pt x="3626" y="1321"/>
                        <a:pt x="3640" y="1274"/>
                        <a:pt x="3644" y="1227"/>
                      </a:cubicBezTo>
                      <a:cubicBezTo>
                        <a:pt x="3648" y="1195"/>
                        <a:pt x="3648" y="1163"/>
                        <a:pt x="3635" y="1130"/>
                      </a:cubicBezTo>
                      <a:cubicBezTo>
                        <a:pt x="3621" y="1088"/>
                        <a:pt x="3593" y="1051"/>
                        <a:pt x="3551" y="1032"/>
                      </a:cubicBezTo>
                      <a:cubicBezTo>
                        <a:pt x="3528" y="1019"/>
                        <a:pt x="3505" y="1010"/>
                        <a:pt x="3481" y="1010"/>
                      </a:cubicBezTo>
                      <a:cubicBezTo>
                        <a:pt x="3458" y="1006"/>
                        <a:pt x="3435" y="1002"/>
                        <a:pt x="3412" y="1002"/>
                      </a:cubicBezTo>
                      <a:cubicBezTo>
                        <a:pt x="3403" y="1002"/>
                        <a:pt x="3393" y="1003"/>
                        <a:pt x="3384" y="1004"/>
                      </a:cubicBezTo>
                      <a:cubicBezTo>
                        <a:pt x="3296" y="1014"/>
                        <a:pt x="3217" y="1038"/>
                        <a:pt x="3142" y="1075"/>
                      </a:cubicBezTo>
                      <a:cubicBezTo>
                        <a:pt x="3021" y="1130"/>
                        <a:pt x="2910" y="1205"/>
                        <a:pt x="2803" y="1283"/>
                      </a:cubicBezTo>
                      <a:cubicBezTo>
                        <a:pt x="2766" y="1317"/>
                        <a:pt x="2724" y="1349"/>
                        <a:pt x="2682" y="1381"/>
                      </a:cubicBezTo>
                      <a:cubicBezTo>
                        <a:pt x="2635" y="1418"/>
                        <a:pt x="2594" y="1461"/>
                        <a:pt x="2547" y="1502"/>
                      </a:cubicBezTo>
                      <a:cubicBezTo>
                        <a:pt x="2510" y="1534"/>
                        <a:pt x="2483" y="1568"/>
                        <a:pt x="2449" y="1605"/>
                      </a:cubicBezTo>
                      <a:cubicBezTo>
                        <a:pt x="2412" y="1646"/>
                        <a:pt x="2375" y="1684"/>
                        <a:pt x="2343" y="1725"/>
                      </a:cubicBezTo>
                      <a:cubicBezTo>
                        <a:pt x="2287" y="1791"/>
                        <a:pt x="2232" y="1856"/>
                        <a:pt x="2180" y="1920"/>
                      </a:cubicBezTo>
                      <a:cubicBezTo>
                        <a:pt x="2133" y="1976"/>
                        <a:pt x="2092" y="2036"/>
                        <a:pt x="2050" y="2102"/>
                      </a:cubicBezTo>
                      <a:cubicBezTo>
                        <a:pt x="1966" y="2223"/>
                        <a:pt x="1891" y="2353"/>
                        <a:pt x="1818" y="2483"/>
                      </a:cubicBezTo>
                      <a:cubicBezTo>
                        <a:pt x="1729" y="2628"/>
                        <a:pt x="1646" y="2772"/>
                        <a:pt x="1562" y="2920"/>
                      </a:cubicBezTo>
                      <a:cubicBezTo>
                        <a:pt x="1501" y="3023"/>
                        <a:pt x="1440" y="3124"/>
                        <a:pt x="1380" y="3227"/>
                      </a:cubicBezTo>
                      <a:cubicBezTo>
                        <a:pt x="1352" y="3278"/>
                        <a:pt x="1320" y="3334"/>
                        <a:pt x="1283" y="3385"/>
                      </a:cubicBezTo>
                      <a:cubicBezTo>
                        <a:pt x="1250" y="3441"/>
                        <a:pt x="1213" y="3497"/>
                        <a:pt x="1172" y="3548"/>
                      </a:cubicBezTo>
                      <a:cubicBezTo>
                        <a:pt x="1129" y="3604"/>
                        <a:pt x="1088" y="3660"/>
                        <a:pt x="1037" y="3710"/>
                      </a:cubicBezTo>
                      <a:cubicBezTo>
                        <a:pt x="1032" y="3715"/>
                        <a:pt x="1022" y="3724"/>
                        <a:pt x="1018" y="3733"/>
                      </a:cubicBezTo>
                      <a:cubicBezTo>
                        <a:pt x="981" y="3780"/>
                        <a:pt x="938" y="3817"/>
                        <a:pt x="893" y="3855"/>
                      </a:cubicBezTo>
                      <a:cubicBezTo>
                        <a:pt x="878" y="3864"/>
                        <a:pt x="865" y="3868"/>
                        <a:pt x="846" y="3873"/>
                      </a:cubicBezTo>
                      <a:cubicBezTo>
                        <a:pt x="837" y="3877"/>
                        <a:pt x="827" y="3883"/>
                        <a:pt x="813" y="3883"/>
                      </a:cubicBezTo>
                      <a:cubicBezTo>
                        <a:pt x="790" y="3877"/>
                        <a:pt x="776" y="3868"/>
                        <a:pt x="762" y="3845"/>
                      </a:cubicBezTo>
                      <a:cubicBezTo>
                        <a:pt x="753" y="3821"/>
                        <a:pt x="743" y="3804"/>
                        <a:pt x="743" y="3780"/>
                      </a:cubicBezTo>
                      <a:cubicBezTo>
                        <a:pt x="734" y="3733"/>
                        <a:pt x="734" y="3692"/>
                        <a:pt x="739" y="3650"/>
                      </a:cubicBezTo>
                      <a:cubicBezTo>
                        <a:pt x="748" y="3529"/>
                        <a:pt x="776" y="3409"/>
                        <a:pt x="799" y="3291"/>
                      </a:cubicBezTo>
                      <a:cubicBezTo>
                        <a:pt x="831" y="3158"/>
                        <a:pt x="883" y="3027"/>
                        <a:pt x="943" y="2907"/>
                      </a:cubicBezTo>
                      <a:cubicBezTo>
                        <a:pt x="1018" y="2762"/>
                        <a:pt x="1097" y="2622"/>
                        <a:pt x="1185" y="2488"/>
                      </a:cubicBezTo>
                      <a:cubicBezTo>
                        <a:pt x="1222" y="2437"/>
                        <a:pt x="1260" y="2390"/>
                        <a:pt x="1301" y="2339"/>
                      </a:cubicBezTo>
                      <a:cubicBezTo>
                        <a:pt x="1329" y="2306"/>
                        <a:pt x="1357" y="2274"/>
                        <a:pt x="1385" y="2242"/>
                      </a:cubicBezTo>
                      <a:cubicBezTo>
                        <a:pt x="1436" y="2176"/>
                        <a:pt x="1492" y="2116"/>
                        <a:pt x="1548" y="2060"/>
                      </a:cubicBezTo>
                      <a:cubicBezTo>
                        <a:pt x="1627" y="1981"/>
                        <a:pt x="1702" y="1902"/>
                        <a:pt x="1785" y="1832"/>
                      </a:cubicBezTo>
                      <a:cubicBezTo>
                        <a:pt x="1845" y="1772"/>
                        <a:pt x="1906" y="1712"/>
                        <a:pt x="1962" y="1651"/>
                      </a:cubicBezTo>
                      <a:cubicBezTo>
                        <a:pt x="2013" y="1586"/>
                        <a:pt x="2073" y="1534"/>
                        <a:pt x="2124" y="1470"/>
                      </a:cubicBezTo>
                      <a:cubicBezTo>
                        <a:pt x="2152" y="1437"/>
                        <a:pt x="2180" y="1409"/>
                        <a:pt x="2204" y="1377"/>
                      </a:cubicBezTo>
                      <a:cubicBezTo>
                        <a:pt x="2249" y="1317"/>
                        <a:pt x="2301" y="1261"/>
                        <a:pt x="2352" y="1210"/>
                      </a:cubicBezTo>
                      <a:cubicBezTo>
                        <a:pt x="2393" y="1167"/>
                        <a:pt x="2431" y="1130"/>
                        <a:pt x="2473" y="1084"/>
                      </a:cubicBezTo>
                      <a:cubicBezTo>
                        <a:pt x="2543" y="1014"/>
                        <a:pt x="2616" y="944"/>
                        <a:pt x="2687" y="865"/>
                      </a:cubicBezTo>
                      <a:cubicBezTo>
                        <a:pt x="2734" y="815"/>
                        <a:pt x="2784" y="763"/>
                        <a:pt x="2831" y="712"/>
                      </a:cubicBezTo>
                      <a:cubicBezTo>
                        <a:pt x="2886" y="647"/>
                        <a:pt x="2947" y="586"/>
                        <a:pt x="2998" y="521"/>
                      </a:cubicBezTo>
                      <a:cubicBezTo>
                        <a:pt x="3026" y="480"/>
                        <a:pt x="3054" y="438"/>
                        <a:pt x="3077" y="391"/>
                      </a:cubicBezTo>
                      <a:cubicBezTo>
                        <a:pt x="3114" y="313"/>
                        <a:pt x="3119" y="223"/>
                        <a:pt x="3086" y="126"/>
                      </a:cubicBezTo>
                      <a:cubicBezTo>
                        <a:pt x="3077" y="103"/>
                        <a:pt x="3063" y="79"/>
                        <a:pt x="3045" y="62"/>
                      </a:cubicBezTo>
                      <a:cubicBezTo>
                        <a:pt x="2998" y="10"/>
                        <a:pt x="2942" y="0"/>
                        <a:pt x="288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35" name="Google Shape;1135;p26"/>
                <p:cNvSpPr/>
                <p:nvPr/>
              </p:nvSpPr>
              <p:spPr>
                <a:xfrm>
                  <a:off x="1312947" y="4302557"/>
                  <a:ext cx="314789" cy="308414"/>
                </a:xfrm>
                <a:custGeom>
                  <a:rect b="b" l="l" r="r" t="t"/>
                  <a:pathLst>
                    <a:path extrusionOk="0" h="6482" w="6616">
                      <a:moveTo>
                        <a:pt x="1002" y="0"/>
                      </a:moveTo>
                      <a:cubicBezTo>
                        <a:pt x="927" y="0"/>
                        <a:pt x="853" y="8"/>
                        <a:pt x="777" y="23"/>
                      </a:cubicBezTo>
                      <a:cubicBezTo>
                        <a:pt x="647" y="56"/>
                        <a:pt x="531" y="117"/>
                        <a:pt x="438" y="209"/>
                      </a:cubicBezTo>
                      <a:cubicBezTo>
                        <a:pt x="372" y="274"/>
                        <a:pt x="322" y="353"/>
                        <a:pt x="271" y="432"/>
                      </a:cubicBezTo>
                      <a:cubicBezTo>
                        <a:pt x="192" y="572"/>
                        <a:pt x="131" y="720"/>
                        <a:pt x="80" y="870"/>
                      </a:cubicBezTo>
                      <a:cubicBezTo>
                        <a:pt x="20" y="1065"/>
                        <a:pt x="1" y="1265"/>
                        <a:pt x="29" y="1464"/>
                      </a:cubicBezTo>
                      <a:cubicBezTo>
                        <a:pt x="52" y="1674"/>
                        <a:pt x="103" y="1878"/>
                        <a:pt x="164" y="2082"/>
                      </a:cubicBezTo>
                      <a:cubicBezTo>
                        <a:pt x="256" y="2380"/>
                        <a:pt x="372" y="2673"/>
                        <a:pt x="522" y="2947"/>
                      </a:cubicBezTo>
                      <a:cubicBezTo>
                        <a:pt x="605" y="3106"/>
                        <a:pt x="698" y="3258"/>
                        <a:pt x="796" y="3408"/>
                      </a:cubicBezTo>
                      <a:cubicBezTo>
                        <a:pt x="880" y="3528"/>
                        <a:pt x="964" y="3654"/>
                        <a:pt x="1056" y="3770"/>
                      </a:cubicBezTo>
                      <a:cubicBezTo>
                        <a:pt x="1135" y="3872"/>
                        <a:pt x="1209" y="3975"/>
                        <a:pt x="1288" y="4077"/>
                      </a:cubicBezTo>
                      <a:cubicBezTo>
                        <a:pt x="1359" y="4161"/>
                        <a:pt x="1423" y="4245"/>
                        <a:pt x="1494" y="4328"/>
                      </a:cubicBezTo>
                      <a:cubicBezTo>
                        <a:pt x="1563" y="4416"/>
                        <a:pt x="1633" y="4496"/>
                        <a:pt x="1702" y="4579"/>
                      </a:cubicBezTo>
                      <a:cubicBezTo>
                        <a:pt x="1726" y="4607"/>
                        <a:pt x="1749" y="4635"/>
                        <a:pt x="1772" y="4663"/>
                      </a:cubicBezTo>
                      <a:cubicBezTo>
                        <a:pt x="1818" y="4719"/>
                        <a:pt x="1865" y="4779"/>
                        <a:pt x="1912" y="4835"/>
                      </a:cubicBezTo>
                      <a:cubicBezTo>
                        <a:pt x="1962" y="4895"/>
                        <a:pt x="2013" y="4955"/>
                        <a:pt x="2065" y="5011"/>
                      </a:cubicBezTo>
                      <a:cubicBezTo>
                        <a:pt x="2093" y="5044"/>
                        <a:pt x="2116" y="5071"/>
                        <a:pt x="2140" y="5099"/>
                      </a:cubicBezTo>
                      <a:cubicBezTo>
                        <a:pt x="2172" y="5137"/>
                        <a:pt x="2204" y="5174"/>
                        <a:pt x="2237" y="5216"/>
                      </a:cubicBezTo>
                      <a:cubicBezTo>
                        <a:pt x="2269" y="5253"/>
                        <a:pt x="2302" y="5290"/>
                        <a:pt x="2335" y="5328"/>
                      </a:cubicBezTo>
                      <a:cubicBezTo>
                        <a:pt x="2376" y="5374"/>
                        <a:pt x="2418" y="5425"/>
                        <a:pt x="2464" y="5472"/>
                      </a:cubicBezTo>
                      <a:cubicBezTo>
                        <a:pt x="2646" y="5663"/>
                        <a:pt x="2832" y="5852"/>
                        <a:pt x="3032" y="6025"/>
                      </a:cubicBezTo>
                      <a:cubicBezTo>
                        <a:pt x="3088" y="6071"/>
                        <a:pt x="3139" y="6118"/>
                        <a:pt x="3189" y="6159"/>
                      </a:cubicBezTo>
                      <a:cubicBezTo>
                        <a:pt x="3269" y="6225"/>
                        <a:pt x="3343" y="6281"/>
                        <a:pt x="3423" y="6337"/>
                      </a:cubicBezTo>
                      <a:cubicBezTo>
                        <a:pt x="3474" y="6369"/>
                        <a:pt x="3524" y="6401"/>
                        <a:pt x="3575" y="6429"/>
                      </a:cubicBezTo>
                      <a:cubicBezTo>
                        <a:pt x="3622" y="6453"/>
                        <a:pt x="3674" y="6476"/>
                        <a:pt x="3725" y="6481"/>
                      </a:cubicBezTo>
                      <a:cubicBezTo>
                        <a:pt x="3732" y="6481"/>
                        <a:pt x="3740" y="6482"/>
                        <a:pt x="3747" y="6482"/>
                      </a:cubicBezTo>
                      <a:cubicBezTo>
                        <a:pt x="3819" y="6482"/>
                        <a:pt x="3870" y="6441"/>
                        <a:pt x="3887" y="6364"/>
                      </a:cubicBezTo>
                      <a:cubicBezTo>
                        <a:pt x="3892" y="6337"/>
                        <a:pt x="3892" y="6309"/>
                        <a:pt x="3887" y="6281"/>
                      </a:cubicBezTo>
                      <a:cubicBezTo>
                        <a:pt x="3878" y="6215"/>
                        <a:pt x="3854" y="6150"/>
                        <a:pt x="3822" y="6094"/>
                      </a:cubicBezTo>
                      <a:cubicBezTo>
                        <a:pt x="3790" y="6039"/>
                        <a:pt x="3753" y="5983"/>
                        <a:pt x="3719" y="5932"/>
                      </a:cubicBezTo>
                      <a:cubicBezTo>
                        <a:pt x="3599" y="5755"/>
                        <a:pt x="3483" y="5573"/>
                        <a:pt x="3343" y="5412"/>
                      </a:cubicBezTo>
                      <a:cubicBezTo>
                        <a:pt x="3301" y="5365"/>
                        <a:pt x="3260" y="5318"/>
                        <a:pt x="3217" y="5272"/>
                      </a:cubicBezTo>
                      <a:cubicBezTo>
                        <a:pt x="3153" y="5202"/>
                        <a:pt x="3088" y="5137"/>
                        <a:pt x="3022" y="5067"/>
                      </a:cubicBezTo>
                      <a:cubicBezTo>
                        <a:pt x="2902" y="4938"/>
                        <a:pt x="2777" y="4816"/>
                        <a:pt x="2655" y="4691"/>
                      </a:cubicBezTo>
                      <a:cubicBezTo>
                        <a:pt x="2516" y="4541"/>
                        <a:pt x="2367" y="4398"/>
                        <a:pt x="2232" y="4245"/>
                      </a:cubicBezTo>
                      <a:cubicBezTo>
                        <a:pt x="2176" y="4179"/>
                        <a:pt x="2121" y="4114"/>
                        <a:pt x="2060" y="4049"/>
                      </a:cubicBezTo>
                      <a:cubicBezTo>
                        <a:pt x="2005" y="3984"/>
                        <a:pt x="1944" y="3914"/>
                        <a:pt x="1884" y="3850"/>
                      </a:cubicBezTo>
                      <a:cubicBezTo>
                        <a:pt x="1828" y="3784"/>
                        <a:pt x="1767" y="3719"/>
                        <a:pt x="1711" y="3654"/>
                      </a:cubicBezTo>
                      <a:cubicBezTo>
                        <a:pt x="1661" y="3599"/>
                        <a:pt x="1610" y="3543"/>
                        <a:pt x="1558" y="3487"/>
                      </a:cubicBezTo>
                      <a:cubicBezTo>
                        <a:pt x="1554" y="3482"/>
                        <a:pt x="1549" y="3477"/>
                        <a:pt x="1544" y="3473"/>
                      </a:cubicBezTo>
                      <a:cubicBezTo>
                        <a:pt x="1488" y="3408"/>
                        <a:pt x="1432" y="3348"/>
                        <a:pt x="1376" y="3282"/>
                      </a:cubicBezTo>
                      <a:cubicBezTo>
                        <a:pt x="1344" y="3249"/>
                        <a:pt x="1312" y="3213"/>
                        <a:pt x="1279" y="3175"/>
                      </a:cubicBezTo>
                      <a:cubicBezTo>
                        <a:pt x="1205" y="3078"/>
                        <a:pt x="1135" y="2979"/>
                        <a:pt x="1075" y="2878"/>
                      </a:cubicBezTo>
                      <a:cubicBezTo>
                        <a:pt x="1024" y="2794"/>
                        <a:pt x="973" y="2711"/>
                        <a:pt x="936" y="2617"/>
                      </a:cubicBezTo>
                      <a:cubicBezTo>
                        <a:pt x="902" y="2543"/>
                        <a:pt x="880" y="2460"/>
                        <a:pt x="870" y="2376"/>
                      </a:cubicBezTo>
                      <a:cubicBezTo>
                        <a:pt x="870" y="2333"/>
                        <a:pt x="870" y="2292"/>
                        <a:pt x="889" y="2254"/>
                      </a:cubicBezTo>
                      <a:cubicBezTo>
                        <a:pt x="897" y="2230"/>
                        <a:pt x="912" y="2217"/>
                        <a:pt x="937" y="2217"/>
                      </a:cubicBezTo>
                      <a:cubicBezTo>
                        <a:pt x="941" y="2217"/>
                        <a:pt x="945" y="2217"/>
                        <a:pt x="949" y="2217"/>
                      </a:cubicBezTo>
                      <a:cubicBezTo>
                        <a:pt x="958" y="2222"/>
                        <a:pt x="968" y="2222"/>
                        <a:pt x="981" y="2226"/>
                      </a:cubicBezTo>
                      <a:cubicBezTo>
                        <a:pt x="1019" y="2241"/>
                        <a:pt x="1056" y="2260"/>
                        <a:pt x="1089" y="2282"/>
                      </a:cubicBezTo>
                      <a:cubicBezTo>
                        <a:pt x="1224" y="2357"/>
                        <a:pt x="1344" y="2445"/>
                        <a:pt x="1470" y="2533"/>
                      </a:cubicBezTo>
                      <a:cubicBezTo>
                        <a:pt x="1526" y="2580"/>
                        <a:pt x="1582" y="2627"/>
                        <a:pt x="1637" y="2668"/>
                      </a:cubicBezTo>
                      <a:cubicBezTo>
                        <a:pt x="1702" y="2715"/>
                        <a:pt x="1762" y="2771"/>
                        <a:pt x="1823" y="2822"/>
                      </a:cubicBezTo>
                      <a:cubicBezTo>
                        <a:pt x="1893" y="2887"/>
                        <a:pt x="1962" y="2952"/>
                        <a:pt x="2032" y="3017"/>
                      </a:cubicBezTo>
                      <a:cubicBezTo>
                        <a:pt x="2037" y="3022"/>
                        <a:pt x="2041" y="3026"/>
                        <a:pt x="2046" y="3031"/>
                      </a:cubicBezTo>
                      <a:cubicBezTo>
                        <a:pt x="2107" y="3087"/>
                        <a:pt x="2172" y="3147"/>
                        <a:pt x="2237" y="3203"/>
                      </a:cubicBezTo>
                      <a:cubicBezTo>
                        <a:pt x="2279" y="3241"/>
                        <a:pt x="2325" y="3282"/>
                        <a:pt x="2367" y="3320"/>
                      </a:cubicBezTo>
                      <a:cubicBezTo>
                        <a:pt x="2399" y="3348"/>
                        <a:pt x="2427" y="3376"/>
                        <a:pt x="2460" y="3398"/>
                      </a:cubicBezTo>
                      <a:cubicBezTo>
                        <a:pt x="2498" y="3431"/>
                        <a:pt x="2539" y="3464"/>
                        <a:pt x="2576" y="3500"/>
                      </a:cubicBezTo>
                      <a:cubicBezTo>
                        <a:pt x="2614" y="3528"/>
                        <a:pt x="2651" y="3561"/>
                        <a:pt x="2687" y="3593"/>
                      </a:cubicBezTo>
                      <a:cubicBezTo>
                        <a:pt x="2739" y="3640"/>
                        <a:pt x="2790" y="3687"/>
                        <a:pt x="2846" y="3733"/>
                      </a:cubicBezTo>
                      <a:cubicBezTo>
                        <a:pt x="2966" y="3850"/>
                        <a:pt x="3073" y="3970"/>
                        <a:pt x="3189" y="4091"/>
                      </a:cubicBezTo>
                      <a:cubicBezTo>
                        <a:pt x="3189" y="4091"/>
                        <a:pt x="3195" y="4095"/>
                        <a:pt x="3195" y="4101"/>
                      </a:cubicBezTo>
                      <a:cubicBezTo>
                        <a:pt x="3241" y="4151"/>
                        <a:pt x="3288" y="4202"/>
                        <a:pt x="3329" y="4254"/>
                      </a:cubicBezTo>
                      <a:cubicBezTo>
                        <a:pt x="3376" y="4305"/>
                        <a:pt x="3423" y="4352"/>
                        <a:pt x="3468" y="4402"/>
                      </a:cubicBezTo>
                      <a:cubicBezTo>
                        <a:pt x="3496" y="4435"/>
                        <a:pt x="3524" y="4468"/>
                        <a:pt x="3552" y="4500"/>
                      </a:cubicBezTo>
                      <a:cubicBezTo>
                        <a:pt x="3618" y="4575"/>
                        <a:pt x="3683" y="4649"/>
                        <a:pt x="3747" y="4723"/>
                      </a:cubicBezTo>
                      <a:cubicBezTo>
                        <a:pt x="3809" y="4792"/>
                        <a:pt x="3873" y="4867"/>
                        <a:pt x="3938" y="4938"/>
                      </a:cubicBezTo>
                      <a:cubicBezTo>
                        <a:pt x="4036" y="5035"/>
                        <a:pt x="4129" y="5137"/>
                        <a:pt x="4231" y="5225"/>
                      </a:cubicBezTo>
                      <a:cubicBezTo>
                        <a:pt x="4292" y="5277"/>
                        <a:pt x="4356" y="5322"/>
                        <a:pt x="4422" y="5365"/>
                      </a:cubicBezTo>
                      <a:cubicBezTo>
                        <a:pt x="4483" y="5402"/>
                        <a:pt x="4543" y="5434"/>
                        <a:pt x="4607" y="5453"/>
                      </a:cubicBezTo>
                      <a:cubicBezTo>
                        <a:pt x="4628" y="5459"/>
                        <a:pt x="4648" y="5464"/>
                        <a:pt x="4670" y="5464"/>
                      </a:cubicBezTo>
                      <a:cubicBezTo>
                        <a:pt x="4678" y="5464"/>
                        <a:pt x="4687" y="5463"/>
                        <a:pt x="4696" y="5462"/>
                      </a:cubicBezTo>
                      <a:cubicBezTo>
                        <a:pt x="4738" y="5457"/>
                        <a:pt x="4770" y="5440"/>
                        <a:pt x="4794" y="5397"/>
                      </a:cubicBezTo>
                      <a:cubicBezTo>
                        <a:pt x="4813" y="5369"/>
                        <a:pt x="4817" y="5337"/>
                        <a:pt x="4822" y="5305"/>
                      </a:cubicBezTo>
                      <a:cubicBezTo>
                        <a:pt x="4822" y="5272"/>
                        <a:pt x="4822" y="5244"/>
                        <a:pt x="4817" y="5211"/>
                      </a:cubicBezTo>
                      <a:cubicBezTo>
                        <a:pt x="4798" y="5105"/>
                        <a:pt x="4751" y="5011"/>
                        <a:pt x="4696" y="4923"/>
                      </a:cubicBezTo>
                      <a:cubicBezTo>
                        <a:pt x="4618" y="4803"/>
                        <a:pt x="4524" y="4691"/>
                        <a:pt x="4431" y="4575"/>
                      </a:cubicBezTo>
                      <a:cubicBezTo>
                        <a:pt x="4375" y="4505"/>
                        <a:pt x="4320" y="4435"/>
                        <a:pt x="4259" y="4365"/>
                      </a:cubicBezTo>
                      <a:cubicBezTo>
                        <a:pt x="4204" y="4296"/>
                        <a:pt x="4143" y="4226"/>
                        <a:pt x="4082" y="4157"/>
                      </a:cubicBezTo>
                      <a:cubicBezTo>
                        <a:pt x="4013" y="4082"/>
                        <a:pt x="3943" y="4007"/>
                        <a:pt x="3869" y="3938"/>
                      </a:cubicBezTo>
                      <a:cubicBezTo>
                        <a:pt x="3762" y="3826"/>
                        <a:pt x="3655" y="3719"/>
                        <a:pt x="3543" y="3612"/>
                      </a:cubicBezTo>
                      <a:cubicBezTo>
                        <a:pt x="3478" y="3552"/>
                        <a:pt x="3408" y="3492"/>
                        <a:pt x="3343" y="3431"/>
                      </a:cubicBezTo>
                      <a:cubicBezTo>
                        <a:pt x="3339" y="3426"/>
                        <a:pt x="3339" y="3426"/>
                        <a:pt x="3334" y="3421"/>
                      </a:cubicBezTo>
                      <a:cubicBezTo>
                        <a:pt x="3288" y="3380"/>
                        <a:pt x="3241" y="3342"/>
                        <a:pt x="3195" y="3301"/>
                      </a:cubicBezTo>
                      <a:cubicBezTo>
                        <a:pt x="3148" y="3258"/>
                        <a:pt x="3097" y="3213"/>
                        <a:pt x="3050" y="3170"/>
                      </a:cubicBezTo>
                      <a:cubicBezTo>
                        <a:pt x="3045" y="3166"/>
                        <a:pt x="3041" y="3161"/>
                        <a:pt x="3037" y="3161"/>
                      </a:cubicBezTo>
                      <a:cubicBezTo>
                        <a:pt x="2990" y="3119"/>
                        <a:pt x="2948" y="3082"/>
                        <a:pt x="2902" y="3041"/>
                      </a:cubicBezTo>
                      <a:cubicBezTo>
                        <a:pt x="2860" y="3003"/>
                        <a:pt x="2818" y="2966"/>
                        <a:pt x="2777" y="2934"/>
                      </a:cubicBezTo>
                      <a:cubicBezTo>
                        <a:pt x="2753" y="2910"/>
                        <a:pt x="2725" y="2887"/>
                        <a:pt x="2697" y="2863"/>
                      </a:cubicBezTo>
                      <a:cubicBezTo>
                        <a:pt x="2642" y="2812"/>
                        <a:pt x="2581" y="2766"/>
                        <a:pt x="2526" y="2720"/>
                      </a:cubicBezTo>
                      <a:cubicBezTo>
                        <a:pt x="2464" y="2668"/>
                        <a:pt x="2404" y="2617"/>
                        <a:pt x="2344" y="2567"/>
                      </a:cubicBezTo>
                      <a:cubicBezTo>
                        <a:pt x="2320" y="2543"/>
                        <a:pt x="2292" y="2520"/>
                        <a:pt x="2264" y="2496"/>
                      </a:cubicBezTo>
                      <a:cubicBezTo>
                        <a:pt x="2223" y="2460"/>
                        <a:pt x="2181" y="2427"/>
                        <a:pt x="2135" y="2389"/>
                      </a:cubicBezTo>
                      <a:cubicBezTo>
                        <a:pt x="2097" y="2357"/>
                        <a:pt x="2060" y="2320"/>
                        <a:pt x="2024" y="2288"/>
                      </a:cubicBezTo>
                      <a:cubicBezTo>
                        <a:pt x="1962" y="2236"/>
                        <a:pt x="1902" y="2185"/>
                        <a:pt x="1842" y="2134"/>
                      </a:cubicBezTo>
                      <a:cubicBezTo>
                        <a:pt x="1786" y="2087"/>
                        <a:pt x="1730" y="2037"/>
                        <a:pt x="1670" y="1990"/>
                      </a:cubicBezTo>
                      <a:cubicBezTo>
                        <a:pt x="1605" y="1939"/>
                        <a:pt x="1544" y="1878"/>
                        <a:pt x="1488" y="1818"/>
                      </a:cubicBezTo>
                      <a:cubicBezTo>
                        <a:pt x="1470" y="1799"/>
                        <a:pt x="1451" y="1776"/>
                        <a:pt x="1438" y="1752"/>
                      </a:cubicBezTo>
                      <a:cubicBezTo>
                        <a:pt x="1395" y="1687"/>
                        <a:pt x="1372" y="1618"/>
                        <a:pt x="1363" y="1544"/>
                      </a:cubicBezTo>
                      <a:cubicBezTo>
                        <a:pt x="1359" y="1520"/>
                        <a:pt x="1359" y="1497"/>
                        <a:pt x="1367" y="1473"/>
                      </a:cubicBezTo>
                      <a:cubicBezTo>
                        <a:pt x="1372" y="1460"/>
                        <a:pt x="1382" y="1451"/>
                        <a:pt x="1400" y="1445"/>
                      </a:cubicBezTo>
                      <a:cubicBezTo>
                        <a:pt x="1405" y="1444"/>
                        <a:pt x="1411" y="1444"/>
                        <a:pt x="1416" y="1444"/>
                      </a:cubicBezTo>
                      <a:cubicBezTo>
                        <a:pt x="1430" y="1444"/>
                        <a:pt x="1443" y="1447"/>
                        <a:pt x="1456" y="1451"/>
                      </a:cubicBezTo>
                      <a:cubicBezTo>
                        <a:pt x="1488" y="1460"/>
                        <a:pt x="1516" y="1469"/>
                        <a:pt x="1549" y="1483"/>
                      </a:cubicBezTo>
                      <a:cubicBezTo>
                        <a:pt x="1605" y="1511"/>
                        <a:pt x="1661" y="1539"/>
                        <a:pt x="1711" y="1571"/>
                      </a:cubicBezTo>
                      <a:cubicBezTo>
                        <a:pt x="1902" y="1683"/>
                        <a:pt x="2079" y="1814"/>
                        <a:pt x="2247" y="1953"/>
                      </a:cubicBezTo>
                      <a:cubicBezTo>
                        <a:pt x="2275" y="1981"/>
                        <a:pt x="2307" y="2009"/>
                        <a:pt x="2339" y="2031"/>
                      </a:cubicBezTo>
                      <a:cubicBezTo>
                        <a:pt x="2381" y="2069"/>
                        <a:pt x="2423" y="2106"/>
                        <a:pt x="2464" y="2143"/>
                      </a:cubicBezTo>
                      <a:cubicBezTo>
                        <a:pt x="2516" y="2190"/>
                        <a:pt x="2567" y="2236"/>
                        <a:pt x="2618" y="2282"/>
                      </a:cubicBezTo>
                      <a:cubicBezTo>
                        <a:pt x="2646" y="2306"/>
                        <a:pt x="2678" y="2333"/>
                        <a:pt x="2706" y="2361"/>
                      </a:cubicBezTo>
                      <a:cubicBezTo>
                        <a:pt x="2743" y="2394"/>
                        <a:pt x="2777" y="2422"/>
                        <a:pt x="2813" y="2450"/>
                      </a:cubicBezTo>
                      <a:cubicBezTo>
                        <a:pt x="2855" y="2487"/>
                        <a:pt x="2897" y="2524"/>
                        <a:pt x="2938" y="2561"/>
                      </a:cubicBezTo>
                      <a:cubicBezTo>
                        <a:pt x="2976" y="2595"/>
                        <a:pt x="3009" y="2622"/>
                        <a:pt x="3045" y="2655"/>
                      </a:cubicBezTo>
                      <a:cubicBezTo>
                        <a:pt x="3125" y="2720"/>
                        <a:pt x="3199" y="2780"/>
                        <a:pt x="3279" y="2846"/>
                      </a:cubicBezTo>
                      <a:cubicBezTo>
                        <a:pt x="3334" y="2891"/>
                        <a:pt x="3390" y="2943"/>
                        <a:pt x="3450" y="2994"/>
                      </a:cubicBezTo>
                      <a:cubicBezTo>
                        <a:pt x="3483" y="3017"/>
                        <a:pt x="3511" y="3045"/>
                        <a:pt x="3543" y="3073"/>
                      </a:cubicBezTo>
                      <a:cubicBezTo>
                        <a:pt x="3599" y="3125"/>
                        <a:pt x="3659" y="3175"/>
                        <a:pt x="3715" y="3226"/>
                      </a:cubicBezTo>
                      <a:cubicBezTo>
                        <a:pt x="3873" y="3380"/>
                        <a:pt x="4026" y="3543"/>
                        <a:pt x="4194" y="3691"/>
                      </a:cubicBezTo>
                      <a:cubicBezTo>
                        <a:pt x="4245" y="3743"/>
                        <a:pt x="4296" y="3788"/>
                        <a:pt x="4348" y="3835"/>
                      </a:cubicBezTo>
                      <a:cubicBezTo>
                        <a:pt x="4352" y="3840"/>
                        <a:pt x="4356" y="3840"/>
                        <a:pt x="4356" y="3844"/>
                      </a:cubicBezTo>
                      <a:cubicBezTo>
                        <a:pt x="4394" y="3872"/>
                        <a:pt x="4431" y="3905"/>
                        <a:pt x="4468" y="3938"/>
                      </a:cubicBezTo>
                      <a:cubicBezTo>
                        <a:pt x="4519" y="3979"/>
                        <a:pt x="4571" y="4022"/>
                        <a:pt x="4622" y="4063"/>
                      </a:cubicBezTo>
                      <a:cubicBezTo>
                        <a:pt x="4696" y="4123"/>
                        <a:pt x="4770" y="4179"/>
                        <a:pt x="4845" y="4235"/>
                      </a:cubicBezTo>
                      <a:cubicBezTo>
                        <a:pt x="4947" y="4309"/>
                        <a:pt x="5054" y="4380"/>
                        <a:pt x="5175" y="4430"/>
                      </a:cubicBezTo>
                      <a:cubicBezTo>
                        <a:pt x="5226" y="4453"/>
                        <a:pt x="5272" y="4472"/>
                        <a:pt x="5328" y="4481"/>
                      </a:cubicBezTo>
                      <a:cubicBezTo>
                        <a:pt x="5348" y="4487"/>
                        <a:pt x="5369" y="4491"/>
                        <a:pt x="5392" y="4491"/>
                      </a:cubicBezTo>
                      <a:cubicBezTo>
                        <a:pt x="5406" y="4491"/>
                        <a:pt x="5421" y="4490"/>
                        <a:pt x="5435" y="4486"/>
                      </a:cubicBezTo>
                      <a:cubicBezTo>
                        <a:pt x="5482" y="4472"/>
                        <a:pt x="5519" y="4444"/>
                        <a:pt x="5538" y="4402"/>
                      </a:cubicBezTo>
                      <a:cubicBezTo>
                        <a:pt x="5547" y="4380"/>
                        <a:pt x="5551" y="4352"/>
                        <a:pt x="5556" y="4328"/>
                      </a:cubicBezTo>
                      <a:cubicBezTo>
                        <a:pt x="5556" y="4290"/>
                        <a:pt x="5556" y="4254"/>
                        <a:pt x="5547" y="4217"/>
                      </a:cubicBezTo>
                      <a:cubicBezTo>
                        <a:pt x="5528" y="4119"/>
                        <a:pt x="5491" y="4026"/>
                        <a:pt x="5444" y="3942"/>
                      </a:cubicBezTo>
                      <a:cubicBezTo>
                        <a:pt x="5365" y="3798"/>
                        <a:pt x="5268" y="3663"/>
                        <a:pt x="5165" y="3537"/>
                      </a:cubicBezTo>
                      <a:cubicBezTo>
                        <a:pt x="5124" y="3487"/>
                        <a:pt x="5082" y="3436"/>
                        <a:pt x="5040" y="3389"/>
                      </a:cubicBezTo>
                      <a:cubicBezTo>
                        <a:pt x="4994" y="3333"/>
                        <a:pt x="4942" y="3277"/>
                        <a:pt x="4891" y="3222"/>
                      </a:cubicBezTo>
                      <a:cubicBezTo>
                        <a:pt x="4850" y="3180"/>
                        <a:pt x="4807" y="3138"/>
                        <a:pt x="4766" y="3101"/>
                      </a:cubicBezTo>
                      <a:cubicBezTo>
                        <a:pt x="4715" y="3054"/>
                        <a:pt x="4668" y="3007"/>
                        <a:pt x="4618" y="2966"/>
                      </a:cubicBezTo>
                      <a:cubicBezTo>
                        <a:pt x="4538" y="2896"/>
                        <a:pt x="4459" y="2827"/>
                        <a:pt x="4380" y="2762"/>
                      </a:cubicBezTo>
                      <a:cubicBezTo>
                        <a:pt x="4311" y="2706"/>
                        <a:pt x="4236" y="2650"/>
                        <a:pt x="4161" y="2595"/>
                      </a:cubicBezTo>
                      <a:cubicBezTo>
                        <a:pt x="4013" y="2487"/>
                        <a:pt x="3859" y="2385"/>
                        <a:pt x="3706" y="2288"/>
                      </a:cubicBezTo>
                      <a:cubicBezTo>
                        <a:pt x="3534" y="2176"/>
                        <a:pt x="3362" y="2065"/>
                        <a:pt x="3189" y="1953"/>
                      </a:cubicBezTo>
                      <a:cubicBezTo>
                        <a:pt x="3069" y="1874"/>
                        <a:pt x="2944" y="1795"/>
                        <a:pt x="2822" y="1715"/>
                      </a:cubicBezTo>
                      <a:cubicBezTo>
                        <a:pt x="2762" y="1674"/>
                        <a:pt x="2697" y="1632"/>
                        <a:pt x="2637" y="1585"/>
                      </a:cubicBezTo>
                      <a:cubicBezTo>
                        <a:pt x="2567" y="1544"/>
                        <a:pt x="2507" y="1492"/>
                        <a:pt x="2442" y="1441"/>
                      </a:cubicBezTo>
                      <a:cubicBezTo>
                        <a:pt x="2376" y="1385"/>
                        <a:pt x="2307" y="1329"/>
                        <a:pt x="2241" y="1274"/>
                      </a:cubicBezTo>
                      <a:cubicBezTo>
                        <a:pt x="2232" y="1265"/>
                        <a:pt x="2223" y="1256"/>
                        <a:pt x="2213" y="1246"/>
                      </a:cubicBezTo>
                      <a:cubicBezTo>
                        <a:pt x="2157" y="1204"/>
                        <a:pt x="2112" y="1149"/>
                        <a:pt x="2065" y="1093"/>
                      </a:cubicBezTo>
                      <a:cubicBezTo>
                        <a:pt x="2056" y="1074"/>
                        <a:pt x="2046" y="1060"/>
                        <a:pt x="2037" y="1041"/>
                      </a:cubicBezTo>
                      <a:cubicBezTo>
                        <a:pt x="2028" y="1027"/>
                        <a:pt x="2028" y="1018"/>
                        <a:pt x="2028" y="1005"/>
                      </a:cubicBezTo>
                      <a:cubicBezTo>
                        <a:pt x="2024" y="977"/>
                        <a:pt x="2032" y="958"/>
                        <a:pt x="2060" y="949"/>
                      </a:cubicBezTo>
                      <a:cubicBezTo>
                        <a:pt x="2084" y="939"/>
                        <a:pt x="2107" y="934"/>
                        <a:pt x="2129" y="934"/>
                      </a:cubicBezTo>
                      <a:cubicBezTo>
                        <a:pt x="2138" y="934"/>
                        <a:pt x="2148" y="933"/>
                        <a:pt x="2157" y="933"/>
                      </a:cubicBezTo>
                      <a:cubicBezTo>
                        <a:pt x="2196" y="933"/>
                        <a:pt x="2237" y="940"/>
                        <a:pt x="2275" y="943"/>
                      </a:cubicBezTo>
                      <a:cubicBezTo>
                        <a:pt x="2414" y="971"/>
                        <a:pt x="2548" y="1014"/>
                        <a:pt x="2683" y="1055"/>
                      </a:cubicBezTo>
                      <a:cubicBezTo>
                        <a:pt x="2837" y="1111"/>
                        <a:pt x="2985" y="1176"/>
                        <a:pt x="3129" y="1260"/>
                      </a:cubicBezTo>
                      <a:cubicBezTo>
                        <a:pt x="3301" y="1357"/>
                        <a:pt x="3468" y="1464"/>
                        <a:pt x="3627" y="1585"/>
                      </a:cubicBezTo>
                      <a:cubicBezTo>
                        <a:pt x="3687" y="1632"/>
                        <a:pt x="3747" y="1679"/>
                        <a:pt x="3809" y="1730"/>
                      </a:cubicBezTo>
                      <a:cubicBezTo>
                        <a:pt x="3850" y="1762"/>
                        <a:pt x="3887" y="1799"/>
                        <a:pt x="3929" y="1836"/>
                      </a:cubicBezTo>
                      <a:cubicBezTo>
                        <a:pt x="4004" y="1902"/>
                        <a:pt x="4078" y="1971"/>
                        <a:pt x="4148" y="2041"/>
                      </a:cubicBezTo>
                      <a:cubicBezTo>
                        <a:pt x="4245" y="2134"/>
                        <a:pt x="4343" y="2226"/>
                        <a:pt x="4436" y="2329"/>
                      </a:cubicBezTo>
                      <a:cubicBezTo>
                        <a:pt x="4506" y="2404"/>
                        <a:pt x="4580" y="2477"/>
                        <a:pt x="4659" y="2548"/>
                      </a:cubicBezTo>
                      <a:cubicBezTo>
                        <a:pt x="4734" y="2617"/>
                        <a:pt x="4798" y="2692"/>
                        <a:pt x="4877" y="2756"/>
                      </a:cubicBezTo>
                      <a:cubicBezTo>
                        <a:pt x="4914" y="2790"/>
                        <a:pt x="4952" y="2822"/>
                        <a:pt x="4989" y="2855"/>
                      </a:cubicBezTo>
                      <a:cubicBezTo>
                        <a:pt x="5064" y="2915"/>
                        <a:pt x="5133" y="2975"/>
                        <a:pt x="5198" y="3041"/>
                      </a:cubicBezTo>
                      <a:cubicBezTo>
                        <a:pt x="5245" y="3087"/>
                        <a:pt x="5296" y="3138"/>
                        <a:pt x="5352" y="3189"/>
                      </a:cubicBezTo>
                      <a:cubicBezTo>
                        <a:pt x="5435" y="3273"/>
                        <a:pt x="5523" y="3370"/>
                        <a:pt x="5622" y="3454"/>
                      </a:cubicBezTo>
                      <a:cubicBezTo>
                        <a:pt x="5686" y="3515"/>
                        <a:pt x="5747" y="3575"/>
                        <a:pt x="5811" y="3635"/>
                      </a:cubicBezTo>
                      <a:cubicBezTo>
                        <a:pt x="5886" y="3705"/>
                        <a:pt x="5961" y="3775"/>
                        <a:pt x="6045" y="3844"/>
                      </a:cubicBezTo>
                      <a:cubicBezTo>
                        <a:pt x="6090" y="3882"/>
                        <a:pt x="6142" y="3919"/>
                        <a:pt x="6197" y="3947"/>
                      </a:cubicBezTo>
                      <a:cubicBezTo>
                        <a:pt x="6262" y="3982"/>
                        <a:pt x="6328" y="4000"/>
                        <a:pt x="6397" y="4000"/>
                      </a:cubicBezTo>
                      <a:cubicBezTo>
                        <a:pt x="6428" y="4000"/>
                        <a:pt x="6459" y="3996"/>
                        <a:pt x="6491" y="3989"/>
                      </a:cubicBezTo>
                      <a:cubicBezTo>
                        <a:pt x="6519" y="3979"/>
                        <a:pt x="6542" y="3970"/>
                        <a:pt x="6564" y="3947"/>
                      </a:cubicBezTo>
                      <a:cubicBezTo>
                        <a:pt x="6611" y="3900"/>
                        <a:pt x="6616" y="3840"/>
                        <a:pt x="6611" y="3779"/>
                      </a:cubicBezTo>
                      <a:cubicBezTo>
                        <a:pt x="6607" y="3747"/>
                        <a:pt x="6592" y="3710"/>
                        <a:pt x="6583" y="3677"/>
                      </a:cubicBezTo>
                      <a:cubicBezTo>
                        <a:pt x="6579" y="3663"/>
                        <a:pt x="6570" y="3654"/>
                        <a:pt x="6560" y="3644"/>
                      </a:cubicBezTo>
                      <a:cubicBezTo>
                        <a:pt x="6547" y="3631"/>
                        <a:pt x="6532" y="3612"/>
                        <a:pt x="6523" y="3593"/>
                      </a:cubicBezTo>
                      <a:cubicBezTo>
                        <a:pt x="6486" y="3528"/>
                        <a:pt x="6448" y="3464"/>
                        <a:pt x="6412" y="3398"/>
                      </a:cubicBezTo>
                      <a:cubicBezTo>
                        <a:pt x="6360" y="3314"/>
                        <a:pt x="6304" y="3230"/>
                        <a:pt x="6240" y="3157"/>
                      </a:cubicBezTo>
                      <a:cubicBezTo>
                        <a:pt x="6180" y="3087"/>
                        <a:pt x="6109" y="3031"/>
                        <a:pt x="6034" y="2979"/>
                      </a:cubicBezTo>
                      <a:cubicBezTo>
                        <a:pt x="5965" y="2934"/>
                        <a:pt x="5895" y="2887"/>
                        <a:pt x="5821" y="2840"/>
                      </a:cubicBezTo>
                      <a:cubicBezTo>
                        <a:pt x="5705" y="2771"/>
                        <a:pt x="5598" y="2687"/>
                        <a:pt x="5491" y="2595"/>
                      </a:cubicBezTo>
                      <a:cubicBezTo>
                        <a:pt x="5431" y="2539"/>
                        <a:pt x="5371" y="2477"/>
                        <a:pt x="5305" y="2422"/>
                      </a:cubicBezTo>
                      <a:cubicBezTo>
                        <a:pt x="5277" y="2394"/>
                        <a:pt x="5249" y="2361"/>
                        <a:pt x="5221" y="2333"/>
                      </a:cubicBezTo>
                      <a:cubicBezTo>
                        <a:pt x="5133" y="2236"/>
                        <a:pt x="5036" y="2143"/>
                        <a:pt x="4947" y="2046"/>
                      </a:cubicBezTo>
                      <a:cubicBezTo>
                        <a:pt x="4905" y="1999"/>
                        <a:pt x="4859" y="1953"/>
                        <a:pt x="4817" y="1906"/>
                      </a:cubicBezTo>
                      <a:cubicBezTo>
                        <a:pt x="4757" y="1836"/>
                        <a:pt x="4696" y="1771"/>
                        <a:pt x="4631" y="1706"/>
                      </a:cubicBezTo>
                      <a:cubicBezTo>
                        <a:pt x="4491" y="1563"/>
                        <a:pt x="4348" y="1417"/>
                        <a:pt x="4194" y="1288"/>
                      </a:cubicBezTo>
                      <a:cubicBezTo>
                        <a:pt x="4143" y="1246"/>
                        <a:pt x="4092" y="1200"/>
                        <a:pt x="4041" y="1158"/>
                      </a:cubicBezTo>
                      <a:cubicBezTo>
                        <a:pt x="3929" y="1074"/>
                        <a:pt x="3818" y="995"/>
                        <a:pt x="3702" y="921"/>
                      </a:cubicBezTo>
                      <a:cubicBezTo>
                        <a:pt x="3534" y="809"/>
                        <a:pt x="3362" y="716"/>
                        <a:pt x="3176" y="636"/>
                      </a:cubicBezTo>
                      <a:cubicBezTo>
                        <a:pt x="3045" y="586"/>
                        <a:pt x="2910" y="539"/>
                        <a:pt x="2771" y="493"/>
                      </a:cubicBezTo>
                      <a:cubicBezTo>
                        <a:pt x="2534" y="419"/>
                        <a:pt x="2297" y="344"/>
                        <a:pt x="2065" y="265"/>
                      </a:cubicBezTo>
                      <a:cubicBezTo>
                        <a:pt x="1870" y="200"/>
                        <a:pt x="1674" y="134"/>
                        <a:pt x="1475" y="79"/>
                      </a:cubicBezTo>
                      <a:cubicBezTo>
                        <a:pt x="1354" y="46"/>
                        <a:pt x="1232" y="18"/>
                        <a:pt x="1108" y="5"/>
                      </a:cubicBezTo>
                      <a:cubicBezTo>
                        <a:pt x="1072" y="2"/>
                        <a:pt x="1037" y="0"/>
                        <a:pt x="100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36" name="Google Shape;1136;p26"/>
                <p:cNvSpPr/>
                <p:nvPr/>
              </p:nvSpPr>
              <p:spPr>
                <a:xfrm>
                  <a:off x="1036941" y="4321303"/>
                  <a:ext cx="228099" cy="289239"/>
                </a:xfrm>
                <a:custGeom>
                  <a:rect b="b" l="l" r="r" t="t"/>
                  <a:pathLst>
                    <a:path extrusionOk="0" h="6079" w="4794">
                      <a:moveTo>
                        <a:pt x="3289" y="1"/>
                      </a:moveTo>
                      <a:cubicBezTo>
                        <a:pt x="3216" y="1"/>
                        <a:pt x="3144" y="4"/>
                        <a:pt x="3073" y="10"/>
                      </a:cubicBezTo>
                      <a:cubicBezTo>
                        <a:pt x="2877" y="25"/>
                        <a:pt x="2701" y="75"/>
                        <a:pt x="2538" y="164"/>
                      </a:cubicBezTo>
                      <a:cubicBezTo>
                        <a:pt x="2371" y="253"/>
                        <a:pt x="2223" y="354"/>
                        <a:pt x="2079" y="471"/>
                      </a:cubicBezTo>
                      <a:cubicBezTo>
                        <a:pt x="1864" y="639"/>
                        <a:pt x="1669" y="824"/>
                        <a:pt x="1506" y="1029"/>
                      </a:cubicBezTo>
                      <a:cubicBezTo>
                        <a:pt x="1414" y="1150"/>
                        <a:pt x="1326" y="1270"/>
                        <a:pt x="1246" y="1396"/>
                      </a:cubicBezTo>
                      <a:cubicBezTo>
                        <a:pt x="1180" y="1498"/>
                        <a:pt x="1120" y="1605"/>
                        <a:pt x="1060" y="1716"/>
                      </a:cubicBezTo>
                      <a:cubicBezTo>
                        <a:pt x="1009" y="1810"/>
                        <a:pt x="957" y="1903"/>
                        <a:pt x="912" y="2000"/>
                      </a:cubicBezTo>
                      <a:cubicBezTo>
                        <a:pt x="869" y="2079"/>
                        <a:pt x="832" y="2158"/>
                        <a:pt x="796" y="2242"/>
                      </a:cubicBezTo>
                      <a:cubicBezTo>
                        <a:pt x="753" y="2321"/>
                        <a:pt x="716" y="2405"/>
                        <a:pt x="678" y="2484"/>
                      </a:cubicBezTo>
                      <a:cubicBezTo>
                        <a:pt x="665" y="2512"/>
                        <a:pt x="656" y="2535"/>
                        <a:pt x="642" y="2563"/>
                      </a:cubicBezTo>
                      <a:cubicBezTo>
                        <a:pt x="614" y="2619"/>
                        <a:pt x="590" y="2675"/>
                        <a:pt x="562" y="2731"/>
                      </a:cubicBezTo>
                      <a:cubicBezTo>
                        <a:pt x="534" y="2791"/>
                        <a:pt x="511" y="2851"/>
                        <a:pt x="483" y="2911"/>
                      </a:cubicBezTo>
                      <a:cubicBezTo>
                        <a:pt x="470" y="2939"/>
                        <a:pt x="455" y="2967"/>
                        <a:pt x="446" y="2995"/>
                      </a:cubicBezTo>
                      <a:cubicBezTo>
                        <a:pt x="427" y="3032"/>
                        <a:pt x="410" y="3070"/>
                        <a:pt x="395" y="3106"/>
                      </a:cubicBezTo>
                      <a:cubicBezTo>
                        <a:pt x="377" y="3143"/>
                        <a:pt x="363" y="3181"/>
                        <a:pt x="344" y="3218"/>
                      </a:cubicBezTo>
                      <a:cubicBezTo>
                        <a:pt x="326" y="3269"/>
                        <a:pt x="302" y="3321"/>
                        <a:pt x="283" y="3372"/>
                      </a:cubicBezTo>
                      <a:cubicBezTo>
                        <a:pt x="204" y="3576"/>
                        <a:pt x="135" y="3780"/>
                        <a:pt x="84" y="3995"/>
                      </a:cubicBezTo>
                      <a:lnTo>
                        <a:pt x="42" y="4162"/>
                      </a:lnTo>
                      <a:cubicBezTo>
                        <a:pt x="28" y="4241"/>
                        <a:pt x="15" y="4320"/>
                        <a:pt x="5" y="4398"/>
                      </a:cubicBezTo>
                      <a:cubicBezTo>
                        <a:pt x="0" y="4445"/>
                        <a:pt x="0" y="4497"/>
                        <a:pt x="0" y="4548"/>
                      </a:cubicBezTo>
                      <a:cubicBezTo>
                        <a:pt x="0" y="4589"/>
                        <a:pt x="5" y="4636"/>
                        <a:pt x="28" y="4683"/>
                      </a:cubicBezTo>
                      <a:cubicBezTo>
                        <a:pt x="52" y="4739"/>
                        <a:pt x="108" y="4774"/>
                        <a:pt x="173" y="4774"/>
                      </a:cubicBezTo>
                      <a:cubicBezTo>
                        <a:pt x="183" y="4774"/>
                        <a:pt x="193" y="4773"/>
                        <a:pt x="204" y="4771"/>
                      </a:cubicBezTo>
                      <a:cubicBezTo>
                        <a:pt x="232" y="4767"/>
                        <a:pt x="256" y="4757"/>
                        <a:pt x="279" y="4743"/>
                      </a:cubicBezTo>
                      <a:cubicBezTo>
                        <a:pt x="330" y="4711"/>
                        <a:pt x="372" y="4673"/>
                        <a:pt x="405" y="4627"/>
                      </a:cubicBezTo>
                      <a:cubicBezTo>
                        <a:pt x="437" y="4585"/>
                        <a:pt x="465" y="4538"/>
                        <a:pt x="498" y="4497"/>
                      </a:cubicBezTo>
                      <a:cubicBezTo>
                        <a:pt x="590" y="4343"/>
                        <a:pt x="688" y="4194"/>
                        <a:pt x="758" y="4031"/>
                      </a:cubicBezTo>
                      <a:cubicBezTo>
                        <a:pt x="777" y="3986"/>
                        <a:pt x="800" y="3939"/>
                        <a:pt x="818" y="3892"/>
                      </a:cubicBezTo>
                      <a:cubicBezTo>
                        <a:pt x="846" y="3818"/>
                        <a:pt x="869" y="3744"/>
                        <a:pt x="897" y="3673"/>
                      </a:cubicBezTo>
                      <a:cubicBezTo>
                        <a:pt x="953" y="3534"/>
                        <a:pt x="995" y="3400"/>
                        <a:pt x="1047" y="3265"/>
                      </a:cubicBezTo>
                      <a:cubicBezTo>
                        <a:pt x="1107" y="3106"/>
                        <a:pt x="1158" y="2944"/>
                        <a:pt x="1223" y="2791"/>
                      </a:cubicBezTo>
                      <a:cubicBezTo>
                        <a:pt x="1251" y="2725"/>
                        <a:pt x="1279" y="2656"/>
                        <a:pt x="1307" y="2591"/>
                      </a:cubicBezTo>
                      <a:cubicBezTo>
                        <a:pt x="1339" y="2525"/>
                        <a:pt x="1367" y="2456"/>
                        <a:pt x="1395" y="2390"/>
                      </a:cubicBezTo>
                      <a:cubicBezTo>
                        <a:pt x="1423" y="2321"/>
                        <a:pt x="1450" y="2256"/>
                        <a:pt x="1478" y="2186"/>
                      </a:cubicBezTo>
                      <a:cubicBezTo>
                        <a:pt x="1502" y="2130"/>
                        <a:pt x="1525" y="2074"/>
                        <a:pt x="1549" y="2019"/>
                      </a:cubicBezTo>
                      <a:cubicBezTo>
                        <a:pt x="1549" y="2010"/>
                        <a:pt x="1553" y="2005"/>
                        <a:pt x="1553" y="2000"/>
                      </a:cubicBezTo>
                      <a:cubicBezTo>
                        <a:pt x="1581" y="1935"/>
                        <a:pt x="1604" y="1870"/>
                        <a:pt x="1632" y="1804"/>
                      </a:cubicBezTo>
                      <a:cubicBezTo>
                        <a:pt x="1646" y="1768"/>
                        <a:pt x="1665" y="1731"/>
                        <a:pt x="1678" y="1698"/>
                      </a:cubicBezTo>
                      <a:cubicBezTo>
                        <a:pt x="1725" y="1609"/>
                        <a:pt x="1776" y="1521"/>
                        <a:pt x="1832" y="1437"/>
                      </a:cubicBezTo>
                      <a:cubicBezTo>
                        <a:pt x="1883" y="1373"/>
                        <a:pt x="1929" y="1308"/>
                        <a:pt x="1989" y="1247"/>
                      </a:cubicBezTo>
                      <a:cubicBezTo>
                        <a:pt x="2041" y="1196"/>
                        <a:pt x="2096" y="1150"/>
                        <a:pt x="2167" y="1117"/>
                      </a:cubicBezTo>
                      <a:cubicBezTo>
                        <a:pt x="2199" y="1103"/>
                        <a:pt x="2236" y="1089"/>
                        <a:pt x="2278" y="1089"/>
                      </a:cubicBezTo>
                      <a:cubicBezTo>
                        <a:pt x="2311" y="1089"/>
                        <a:pt x="2324" y="1098"/>
                        <a:pt x="2339" y="1126"/>
                      </a:cubicBezTo>
                      <a:cubicBezTo>
                        <a:pt x="2343" y="1135"/>
                        <a:pt x="2343" y="1145"/>
                        <a:pt x="2348" y="1154"/>
                      </a:cubicBezTo>
                      <a:cubicBezTo>
                        <a:pt x="2352" y="1191"/>
                        <a:pt x="2358" y="1224"/>
                        <a:pt x="2352" y="1257"/>
                      </a:cubicBezTo>
                      <a:cubicBezTo>
                        <a:pt x="2352" y="1386"/>
                        <a:pt x="2339" y="1512"/>
                        <a:pt x="2320" y="1633"/>
                      </a:cubicBezTo>
                      <a:cubicBezTo>
                        <a:pt x="2311" y="1693"/>
                        <a:pt x="2296" y="1754"/>
                        <a:pt x="2287" y="1810"/>
                      </a:cubicBezTo>
                      <a:cubicBezTo>
                        <a:pt x="2274" y="1875"/>
                        <a:pt x="2259" y="1939"/>
                        <a:pt x="2240" y="2005"/>
                      </a:cubicBezTo>
                      <a:cubicBezTo>
                        <a:pt x="2223" y="2079"/>
                        <a:pt x="2199" y="2154"/>
                        <a:pt x="2176" y="2233"/>
                      </a:cubicBezTo>
                      <a:cubicBezTo>
                        <a:pt x="2176" y="2237"/>
                        <a:pt x="2176" y="2242"/>
                        <a:pt x="2171" y="2246"/>
                      </a:cubicBezTo>
                      <a:cubicBezTo>
                        <a:pt x="2152" y="2317"/>
                        <a:pt x="2134" y="2381"/>
                        <a:pt x="2115" y="2452"/>
                      </a:cubicBezTo>
                      <a:cubicBezTo>
                        <a:pt x="2107" y="2497"/>
                        <a:pt x="2092" y="2544"/>
                        <a:pt x="2079" y="2591"/>
                      </a:cubicBezTo>
                      <a:cubicBezTo>
                        <a:pt x="2073" y="2623"/>
                        <a:pt x="2064" y="2656"/>
                        <a:pt x="2055" y="2688"/>
                      </a:cubicBezTo>
                      <a:cubicBezTo>
                        <a:pt x="2045" y="2731"/>
                        <a:pt x="2036" y="2772"/>
                        <a:pt x="2027" y="2814"/>
                      </a:cubicBezTo>
                      <a:cubicBezTo>
                        <a:pt x="2017" y="2851"/>
                        <a:pt x="2008" y="2888"/>
                        <a:pt x="1999" y="2930"/>
                      </a:cubicBezTo>
                      <a:cubicBezTo>
                        <a:pt x="1985" y="2986"/>
                        <a:pt x="1972" y="3042"/>
                        <a:pt x="1953" y="3098"/>
                      </a:cubicBezTo>
                      <a:cubicBezTo>
                        <a:pt x="1916" y="3227"/>
                        <a:pt x="1864" y="3353"/>
                        <a:pt x="1818" y="3484"/>
                      </a:cubicBezTo>
                      <a:cubicBezTo>
                        <a:pt x="1813" y="3488"/>
                        <a:pt x="1813" y="3488"/>
                        <a:pt x="1813" y="3493"/>
                      </a:cubicBezTo>
                      <a:cubicBezTo>
                        <a:pt x="1790" y="3544"/>
                        <a:pt x="1766" y="3595"/>
                        <a:pt x="1748" y="3645"/>
                      </a:cubicBezTo>
                      <a:cubicBezTo>
                        <a:pt x="1725" y="3697"/>
                        <a:pt x="1706" y="3752"/>
                        <a:pt x="1683" y="3804"/>
                      </a:cubicBezTo>
                      <a:cubicBezTo>
                        <a:pt x="1669" y="3836"/>
                        <a:pt x="1655" y="3869"/>
                        <a:pt x="1641" y="3902"/>
                      </a:cubicBezTo>
                      <a:cubicBezTo>
                        <a:pt x="1609" y="3976"/>
                        <a:pt x="1577" y="4050"/>
                        <a:pt x="1543" y="4125"/>
                      </a:cubicBezTo>
                      <a:cubicBezTo>
                        <a:pt x="1515" y="4199"/>
                        <a:pt x="1483" y="4269"/>
                        <a:pt x="1455" y="4343"/>
                      </a:cubicBezTo>
                      <a:cubicBezTo>
                        <a:pt x="1414" y="4450"/>
                        <a:pt x="1376" y="4557"/>
                        <a:pt x="1348" y="4668"/>
                      </a:cubicBezTo>
                      <a:cubicBezTo>
                        <a:pt x="1334" y="4729"/>
                        <a:pt x="1326" y="4795"/>
                        <a:pt x="1320" y="4859"/>
                      </a:cubicBezTo>
                      <a:cubicBezTo>
                        <a:pt x="1315" y="4915"/>
                        <a:pt x="1320" y="4975"/>
                        <a:pt x="1334" y="5031"/>
                      </a:cubicBezTo>
                      <a:cubicBezTo>
                        <a:pt x="1339" y="5059"/>
                        <a:pt x="1353" y="5082"/>
                        <a:pt x="1367" y="5106"/>
                      </a:cubicBezTo>
                      <a:cubicBezTo>
                        <a:pt x="1395" y="5138"/>
                        <a:pt x="1427" y="5157"/>
                        <a:pt x="1469" y="5162"/>
                      </a:cubicBezTo>
                      <a:cubicBezTo>
                        <a:pt x="1478" y="5163"/>
                        <a:pt x="1486" y="5163"/>
                        <a:pt x="1495" y="5163"/>
                      </a:cubicBezTo>
                      <a:cubicBezTo>
                        <a:pt x="1519" y="5163"/>
                        <a:pt x="1541" y="5159"/>
                        <a:pt x="1562" y="5152"/>
                      </a:cubicBezTo>
                      <a:cubicBezTo>
                        <a:pt x="1590" y="5143"/>
                        <a:pt x="1618" y="5129"/>
                        <a:pt x="1641" y="5115"/>
                      </a:cubicBezTo>
                      <a:cubicBezTo>
                        <a:pt x="1725" y="5068"/>
                        <a:pt x="1781" y="5003"/>
                        <a:pt x="1832" y="4928"/>
                      </a:cubicBezTo>
                      <a:cubicBezTo>
                        <a:pt x="1897" y="4827"/>
                        <a:pt x="1948" y="4720"/>
                        <a:pt x="2004" y="4613"/>
                      </a:cubicBezTo>
                      <a:cubicBezTo>
                        <a:pt x="2036" y="4544"/>
                        <a:pt x="2064" y="4473"/>
                        <a:pt x="2096" y="4409"/>
                      </a:cubicBezTo>
                      <a:cubicBezTo>
                        <a:pt x="2134" y="4338"/>
                        <a:pt x="2162" y="4269"/>
                        <a:pt x="2190" y="4199"/>
                      </a:cubicBezTo>
                      <a:cubicBezTo>
                        <a:pt x="2223" y="4125"/>
                        <a:pt x="2250" y="4041"/>
                        <a:pt x="2278" y="3962"/>
                      </a:cubicBezTo>
                      <a:cubicBezTo>
                        <a:pt x="2320" y="3846"/>
                        <a:pt x="2362" y="3725"/>
                        <a:pt x="2394" y="3604"/>
                      </a:cubicBezTo>
                      <a:cubicBezTo>
                        <a:pt x="2418" y="3529"/>
                        <a:pt x="2436" y="3460"/>
                        <a:pt x="2459" y="3385"/>
                      </a:cubicBezTo>
                      <a:lnTo>
                        <a:pt x="2459" y="3376"/>
                      </a:lnTo>
                      <a:cubicBezTo>
                        <a:pt x="2474" y="3330"/>
                        <a:pt x="2483" y="3278"/>
                        <a:pt x="2497" y="3233"/>
                      </a:cubicBezTo>
                      <a:cubicBezTo>
                        <a:pt x="2510" y="3177"/>
                        <a:pt x="2525" y="3125"/>
                        <a:pt x="2538" y="3074"/>
                      </a:cubicBezTo>
                      <a:cubicBezTo>
                        <a:pt x="2538" y="3070"/>
                        <a:pt x="2538" y="3065"/>
                        <a:pt x="2543" y="3060"/>
                      </a:cubicBezTo>
                      <a:cubicBezTo>
                        <a:pt x="2553" y="3014"/>
                        <a:pt x="2566" y="2963"/>
                        <a:pt x="2575" y="2916"/>
                      </a:cubicBezTo>
                      <a:cubicBezTo>
                        <a:pt x="2590" y="2874"/>
                        <a:pt x="2599" y="2828"/>
                        <a:pt x="2613" y="2786"/>
                      </a:cubicBezTo>
                      <a:cubicBezTo>
                        <a:pt x="2618" y="2758"/>
                        <a:pt x="2626" y="2725"/>
                        <a:pt x="2631" y="2697"/>
                      </a:cubicBezTo>
                      <a:cubicBezTo>
                        <a:pt x="2645" y="2637"/>
                        <a:pt x="2659" y="2577"/>
                        <a:pt x="2673" y="2516"/>
                      </a:cubicBezTo>
                      <a:cubicBezTo>
                        <a:pt x="2687" y="2456"/>
                        <a:pt x="2701" y="2390"/>
                        <a:pt x="2715" y="2330"/>
                      </a:cubicBezTo>
                      <a:cubicBezTo>
                        <a:pt x="2725" y="2302"/>
                        <a:pt x="2729" y="2270"/>
                        <a:pt x="2734" y="2242"/>
                      </a:cubicBezTo>
                      <a:cubicBezTo>
                        <a:pt x="2748" y="2201"/>
                        <a:pt x="2757" y="2154"/>
                        <a:pt x="2766" y="2107"/>
                      </a:cubicBezTo>
                      <a:cubicBezTo>
                        <a:pt x="2776" y="2070"/>
                        <a:pt x="2789" y="2028"/>
                        <a:pt x="2798" y="1986"/>
                      </a:cubicBezTo>
                      <a:cubicBezTo>
                        <a:pt x="2813" y="1926"/>
                        <a:pt x="2826" y="1860"/>
                        <a:pt x="2841" y="1796"/>
                      </a:cubicBezTo>
                      <a:cubicBezTo>
                        <a:pt x="2854" y="1735"/>
                        <a:pt x="2869" y="1675"/>
                        <a:pt x="2882" y="1615"/>
                      </a:cubicBezTo>
                      <a:cubicBezTo>
                        <a:pt x="2896" y="1545"/>
                        <a:pt x="2920" y="1480"/>
                        <a:pt x="2943" y="1414"/>
                      </a:cubicBezTo>
                      <a:cubicBezTo>
                        <a:pt x="2948" y="1396"/>
                        <a:pt x="2961" y="1373"/>
                        <a:pt x="2976" y="1354"/>
                      </a:cubicBezTo>
                      <a:cubicBezTo>
                        <a:pt x="3008" y="1302"/>
                        <a:pt x="3055" y="1261"/>
                        <a:pt x="3115" y="1229"/>
                      </a:cubicBezTo>
                      <a:cubicBezTo>
                        <a:pt x="3133" y="1219"/>
                        <a:pt x="3152" y="1210"/>
                        <a:pt x="3180" y="1210"/>
                      </a:cubicBezTo>
                      <a:cubicBezTo>
                        <a:pt x="3194" y="1210"/>
                        <a:pt x="3208" y="1214"/>
                        <a:pt x="3217" y="1229"/>
                      </a:cubicBezTo>
                      <a:cubicBezTo>
                        <a:pt x="3231" y="1238"/>
                        <a:pt x="3236" y="1257"/>
                        <a:pt x="3240" y="1270"/>
                      </a:cubicBezTo>
                      <a:cubicBezTo>
                        <a:pt x="3250" y="1298"/>
                        <a:pt x="3255" y="1326"/>
                        <a:pt x="3259" y="1354"/>
                      </a:cubicBezTo>
                      <a:cubicBezTo>
                        <a:pt x="3263" y="1405"/>
                        <a:pt x="3263" y="1461"/>
                        <a:pt x="3263" y="1512"/>
                      </a:cubicBezTo>
                      <a:cubicBezTo>
                        <a:pt x="3259" y="1693"/>
                        <a:pt x="3231" y="1875"/>
                        <a:pt x="3189" y="2051"/>
                      </a:cubicBezTo>
                      <a:cubicBezTo>
                        <a:pt x="3184" y="2083"/>
                        <a:pt x="3175" y="2117"/>
                        <a:pt x="3166" y="2149"/>
                      </a:cubicBezTo>
                      <a:cubicBezTo>
                        <a:pt x="3156" y="2195"/>
                        <a:pt x="3147" y="2237"/>
                        <a:pt x="3133" y="2284"/>
                      </a:cubicBezTo>
                      <a:cubicBezTo>
                        <a:pt x="3120" y="2340"/>
                        <a:pt x="3105" y="2390"/>
                        <a:pt x="3092" y="2446"/>
                      </a:cubicBezTo>
                      <a:cubicBezTo>
                        <a:pt x="3083" y="2479"/>
                        <a:pt x="3073" y="2512"/>
                        <a:pt x="3064" y="2544"/>
                      </a:cubicBezTo>
                      <a:cubicBezTo>
                        <a:pt x="3055" y="2581"/>
                        <a:pt x="3045" y="2619"/>
                        <a:pt x="3040" y="2656"/>
                      </a:cubicBezTo>
                      <a:cubicBezTo>
                        <a:pt x="3027" y="2697"/>
                        <a:pt x="3017" y="2744"/>
                        <a:pt x="3008" y="2791"/>
                      </a:cubicBezTo>
                      <a:cubicBezTo>
                        <a:pt x="2999" y="2828"/>
                        <a:pt x="2985" y="2864"/>
                        <a:pt x="2980" y="2902"/>
                      </a:cubicBezTo>
                      <a:cubicBezTo>
                        <a:pt x="2961" y="2986"/>
                        <a:pt x="2943" y="3065"/>
                        <a:pt x="2924" y="3143"/>
                      </a:cubicBezTo>
                      <a:cubicBezTo>
                        <a:pt x="2915" y="3205"/>
                        <a:pt x="2896" y="3265"/>
                        <a:pt x="2882" y="3330"/>
                      </a:cubicBezTo>
                      <a:cubicBezTo>
                        <a:pt x="2877" y="3362"/>
                        <a:pt x="2869" y="3394"/>
                        <a:pt x="2860" y="3428"/>
                      </a:cubicBezTo>
                      <a:cubicBezTo>
                        <a:pt x="2845" y="3488"/>
                        <a:pt x="2832" y="3548"/>
                        <a:pt x="2813" y="3609"/>
                      </a:cubicBezTo>
                      <a:cubicBezTo>
                        <a:pt x="2757" y="3785"/>
                        <a:pt x="2692" y="3958"/>
                        <a:pt x="2641" y="4134"/>
                      </a:cubicBezTo>
                      <a:cubicBezTo>
                        <a:pt x="2626" y="4190"/>
                        <a:pt x="2613" y="4250"/>
                        <a:pt x="2594" y="4306"/>
                      </a:cubicBezTo>
                      <a:lnTo>
                        <a:pt x="2594" y="4315"/>
                      </a:lnTo>
                      <a:cubicBezTo>
                        <a:pt x="2585" y="4353"/>
                        <a:pt x="2575" y="4390"/>
                        <a:pt x="2566" y="4432"/>
                      </a:cubicBezTo>
                      <a:cubicBezTo>
                        <a:pt x="2557" y="4482"/>
                        <a:pt x="2543" y="4538"/>
                        <a:pt x="2534" y="4594"/>
                      </a:cubicBezTo>
                      <a:cubicBezTo>
                        <a:pt x="2515" y="4668"/>
                        <a:pt x="2501" y="4743"/>
                        <a:pt x="2491" y="4822"/>
                      </a:cubicBezTo>
                      <a:cubicBezTo>
                        <a:pt x="2478" y="4924"/>
                        <a:pt x="2469" y="5031"/>
                        <a:pt x="2483" y="5143"/>
                      </a:cubicBezTo>
                      <a:cubicBezTo>
                        <a:pt x="2487" y="5189"/>
                        <a:pt x="2497" y="5231"/>
                        <a:pt x="2510" y="5278"/>
                      </a:cubicBezTo>
                      <a:cubicBezTo>
                        <a:pt x="2525" y="5310"/>
                        <a:pt x="2538" y="5338"/>
                        <a:pt x="2562" y="5361"/>
                      </a:cubicBezTo>
                      <a:cubicBezTo>
                        <a:pt x="2594" y="5394"/>
                        <a:pt x="2636" y="5413"/>
                        <a:pt x="2687" y="5413"/>
                      </a:cubicBezTo>
                      <a:cubicBezTo>
                        <a:pt x="2710" y="5413"/>
                        <a:pt x="2734" y="5413"/>
                        <a:pt x="2757" y="5403"/>
                      </a:cubicBezTo>
                      <a:cubicBezTo>
                        <a:pt x="2789" y="5394"/>
                        <a:pt x="2817" y="5380"/>
                        <a:pt x="2845" y="5361"/>
                      </a:cubicBezTo>
                      <a:cubicBezTo>
                        <a:pt x="2920" y="5314"/>
                        <a:pt x="2980" y="5254"/>
                        <a:pt x="3031" y="5189"/>
                      </a:cubicBezTo>
                      <a:cubicBezTo>
                        <a:pt x="3120" y="5082"/>
                        <a:pt x="3184" y="4962"/>
                        <a:pt x="3245" y="4840"/>
                      </a:cubicBezTo>
                      <a:cubicBezTo>
                        <a:pt x="3268" y="4795"/>
                        <a:pt x="3291" y="4748"/>
                        <a:pt x="3315" y="4696"/>
                      </a:cubicBezTo>
                      <a:cubicBezTo>
                        <a:pt x="3338" y="4641"/>
                        <a:pt x="3362" y="4585"/>
                        <a:pt x="3380" y="4525"/>
                      </a:cubicBezTo>
                      <a:cubicBezTo>
                        <a:pt x="3398" y="4482"/>
                        <a:pt x="3412" y="4436"/>
                        <a:pt x="3426" y="4390"/>
                      </a:cubicBezTo>
                      <a:cubicBezTo>
                        <a:pt x="3440" y="4334"/>
                        <a:pt x="3459" y="4282"/>
                        <a:pt x="3468" y="4227"/>
                      </a:cubicBezTo>
                      <a:cubicBezTo>
                        <a:pt x="3491" y="4147"/>
                        <a:pt x="3510" y="4064"/>
                        <a:pt x="3529" y="3980"/>
                      </a:cubicBezTo>
                      <a:cubicBezTo>
                        <a:pt x="3547" y="3906"/>
                        <a:pt x="3557" y="3832"/>
                        <a:pt x="3570" y="3752"/>
                      </a:cubicBezTo>
                      <a:cubicBezTo>
                        <a:pt x="3589" y="3604"/>
                        <a:pt x="3603" y="3450"/>
                        <a:pt x="3613" y="3297"/>
                      </a:cubicBezTo>
                      <a:cubicBezTo>
                        <a:pt x="3622" y="3130"/>
                        <a:pt x="3635" y="2958"/>
                        <a:pt x="3650" y="2786"/>
                      </a:cubicBezTo>
                      <a:cubicBezTo>
                        <a:pt x="3658" y="2665"/>
                        <a:pt x="3668" y="2544"/>
                        <a:pt x="3677" y="2424"/>
                      </a:cubicBezTo>
                      <a:cubicBezTo>
                        <a:pt x="3682" y="2362"/>
                        <a:pt x="3686" y="2298"/>
                        <a:pt x="3696" y="2237"/>
                      </a:cubicBezTo>
                      <a:cubicBezTo>
                        <a:pt x="3701" y="2167"/>
                        <a:pt x="3714" y="2102"/>
                        <a:pt x="3729" y="2038"/>
                      </a:cubicBezTo>
                      <a:cubicBezTo>
                        <a:pt x="3742" y="1967"/>
                        <a:pt x="3757" y="1898"/>
                        <a:pt x="3774" y="1828"/>
                      </a:cubicBezTo>
                      <a:cubicBezTo>
                        <a:pt x="3774" y="1819"/>
                        <a:pt x="3780" y="1804"/>
                        <a:pt x="3785" y="1796"/>
                      </a:cubicBezTo>
                      <a:cubicBezTo>
                        <a:pt x="3793" y="1735"/>
                        <a:pt x="3817" y="1684"/>
                        <a:pt x="3845" y="1628"/>
                      </a:cubicBezTo>
                      <a:cubicBezTo>
                        <a:pt x="3849" y="1615"/>
                        <a:pt x="3864" y="1600"/>
                        <a:pt x="3873" y="1591"/>
                      </a:cubicBezTo>
                      <a:cubicBezTo>
                        <a:pt x="3882" y="1581"/>
                        <a:pt x="3892" y="1572"/>
                        <a:pt x="3901" y="1568"/>
                      </a:cubicBezTo>
                      <a:cubicBezTo>
                        <a:pt x="3909" y="1565"/>
                        <a:pt x="3916" y="1563"/>
                        <a:pt x="3924" y="1563"/>
                      </a:cubicBezTo>
                      <a:cubicBezTo>
                        <a:pt x="3937" y="1563"/>
                        <a:pt x="3950" y="1568"/>
                        <a:pt x="3965" y="1577"/>
                      </a:cubicBezTo>
                      <a:cubicBezTo>
                        <a:pt x="3984" y="1591"/>
                        <a:pt x="3998" y="1609"/>
                        <a:pt x="4012" y="1628"/>
                      </a:cubicBezTo>
                      <a:cubicBezTo>
                        <a:pt x="4036" y="1665"/>
                        <a:pt x="4053" y="1703"/>
                        <a:pt x="4068" y="1744"/>
                      </a:cubicBezTo>
                      <a:cubicBezTo>
                        <a:pt x="4115" y="1860"/>
                        <a:pt x="4143" y="1982"/>
                        <a:pt x="4171" y="2098"/>
                      </a:cubicBezTo>
                      <a:cubicBezTo>
                        <a:pt x="4203" y="2237"/>
                        <a:pt x="4216" y="2377"/>
                        <a:pt x="4212" y="2512"/>
                      </a:cubicBezTo>
                      <a:cubicBezTo>
                        <a:pt x="4212" y="2679"/>
                        <a:pt x="4203" y="2842"/>
                        <a:pt x="4175" y="3004"/>
                      </a:cubicBezTo>
                      <a:cubicBezTo>
                        <a:pt x="4165" y="3070"/>
                        <a:pt x="4152" y="3130"/>
                        <a:pt x="4137" y="3195"/>
                      </a:cubicBezTo>
                      <a:cubicBezTo>
                        <a:pt x="4128" y="3237"/>
                        <a:pt x="4115" y="3278"/>
                        <a:pt x="4105" y="3325"/>
                      </a:cubicBezTo>
                      <a:cubicBezTo>
                        <a:pt x="4087" y="3404"/>
                        <a:pt x="4063" y="3484"/>
                        <a:pt x="4036" y="3562"/>
                      </a:cubicBezTo>
                      <a:cubicBezTo>
                        <a:pt x="4003" y="3669"/>
                        <a:pt x="3970" y="3776"/>
                        <a:pt x="3928" y="3879"/>
                      </a:cubicBezTo>
                      <a:cubicBezTo>
                        <a:pt x="3896" y="3958"/>
                        <a:pt x="3868" y="4041"/>
                        <a:pt x="3845" y="4125"/>
                      </a:cubicBezTo>
                      <a:cubicBezTo>
                        <a:pt x="3826" y="4203"/>
                        <a:pt x="3793" y="4282"/>
                        <a:pt x="3774" y="4362"/>
                      </a:cubicBezTo>
                      <a:cubicBezTo>
                        <a:pt x="3766" y="4404"/>
                        <a:pt x="3757" y="4445"/>
                        <a:pt x="3747" y="4482"/>
                      </a:cubicBezTo>
                      <a:cubicBezTo>
                        <a:pt x="3729" y="4557"/>
                        <a:pt x="3710" y="4632"/>
                        <a:pt x="3686" y="4705"/>
                      </a:cubicBezTo>
                      <a:cubicBezTo>
                        <a:pt x="3668" y="4761"/>
                        <a:pt x="3650" y="4812"/>
                        <a:pt x="3631" y="4873"/>
                      </a:cubicBezTo>
                      <a:cubicBezTo>
                        <a:pt x="3603" y="4966"/>
                        <a:pt x="3561" y="5068"/>
                        <a:pt x="3533" y="5171"/>
                      </a:cubicBezTo>
                      <a:cubicBezTo>
                        <a:pt x="3515" y="5241"/>
                        <a:pt x="3491" y="5310"/>
                        <a:pt x="3473" y="5375"/>
                      </a:cubicBezTo>
                      <a:cubicBezTo>
                        <a:pt x="3450" y="5458"/>
                        <a:pt x="3426" y="5542"/>
                        <a:pt x="3407" y="5626"/>
                      </a:cubicBezTo>
                      <a:cubicBezTo>
                        <a:pt x="3398" y="5677"/>
                        <a:pt x="3390" y="5728"/>
                        <a:pt x="3394" y="5780"/>
                      </a:cubicBezTo>
                      <a:cubicBezTo>
                        <a:pt x="3394" y="5868"/>
                        <a:pt x="3426" y="5952"/>
                        <a:pt x="3501" y="6026"/>
                      </a:cubicBezTo>
                      <a:cubicBezTo>
                        <a:pt x="3519" y="6044"/>
                        <a:pt x="3542" y="6059"/>
                        <a:pt x="3566" y="6068"/>
                      </a:cubicBezTo>
                      <a:cubicBezTo>
                        <a:pt x="3587" y="6075"/>
                        <a:pt x="3607" y="6078"/>
                        <a:pt x="3626" y="6078"/>
                      </a:cubicBezTo>
                      <a:cubicBezTo>
                        <a:pt x="3666" y="6078"/>
                        <a:pt x="3702" y="6065"/>
                        <a:pt x="3733" y="6050"/>
                      </a:cubicBezTo>
                      <a:cubicBezTo>
                        <a:pt x="3761" y="6035"/>
                        <a:pt x="3785" y="6012"/>
                        <a:pt x="3812" y="5994"/>
                      </a:cubicBezTo>
                      <a:cubicBezTo>
                        <a:pt x="3817" y="5984"/>
                        <a:pt x="3826" y="5975"/>
                        <a:pt x="3826" y="5966"/>
                      </a:cubicBezTo>
                      <a:cubicBezTo>
                        <a:pt x="3830" y="5947"/>
                        <a:pt x="3840" y="5933"/>
                        <a:pt x="3854" y="5919"/>
                      </a:cubicBezTo>
                      <a:cubicBezTo>
                        <a:pt x="3892" y="5872"/>
                        <a:pt x="3928" y="5821"/>
                        <a:pt x="3965" y="5771"/>
                      </a:cubicBezTo>
                      <a:cubicBezTo>
                        <a:pt x="4012" y="5700"/>
                        <a:pt x="4053" y="5631"/>
                        <a:pt x="4087" y="5557"/>
                      </a:cubicBezTo>
                      <a:cubicBezTo>
                        <a:pt x="4119" y="5486"/>
                        <a:pt x="4137" y="5413"/>
                        <a:pt x="4143" y="5338"/>
                      </a:cubicBezTo>
                      <a:cubicBezTo>
                        <a:pt x="4147" y="5269"/>
                        <a:pt x="4152" y="5198"/>
                        <a:pt x="4156" y="5129"/>
                      </a:cubicBezTo>
                      <a:cubicBezTo>
                        <a:pt x="4165" y="5012"/>
                        <a:pt x="4184" y="4901"/>
                        <a:pt x="4207" y="4789"/>
                      </a:cubicBezTo>
                      <a:cubicBezTo>
                        <a:pt x="4226" y="4724"/>
                        <a:pt x="4249" y="4655"/>
                        <a:pt x="4268" y="4589"/>
                      </a:cubicBezTo>
                      <a:cubicBezTo>
                        <a:pt x="4277" y="4557"/>
                        <a:pt x="4296" y="4525"/>
                        <a:pt x="4304" y="4497"/>
                      </a:cubicBezTo>
                      <a:cubicBezTo>
                        <a:pt x="4342" y="4394"/>
                        <a:pt x="4375" y="4287"/>
                        <a:pt x="4416" y="4190"/>
                      </a:cubicBezTo>
                      <a:cubicBezTo>
                        <a:pt x="4439" y="4139"/>
                        <a:pt x="4454" y="4087"/>
                        <a:pt x="4477" y="4041"/>
                      </a:cubicBezTo>
                      <a:cubicBezTo>
                        <a:pt x="4505" y="3971"/>
                        <a:pt x="4528" y="3902"/>
                        <a:pt x="4555" y="3832"/>
                      </a:cubicBezTo>
                      <a:cubicBezTo>
                        <a:pt x="4611" y="3673"/>
                        <a:pt x="4667" y="3516"/>
                        <a:pt x="4705" y="3353"/>
                      </a:cubicBezTo>
                      <a:cubicBezTo>
                        <a:pt x="4714" y="3297"/>
                        <a:pt x="4728" y="3241"/>
                        <a:pt x="4737" y="3190"/>
                      </a:cubicBezTo>
                      <a:cubicBezTo>
                        <a:pt x="4761" y="3079"/>
                        <a:pt x="4774" y="2963"/>
                        <a:pt x="4779" y="2851"/>
                      </a:cubicBezTo>
                      <a:cubicBezTo>
                        <a:pt x="4793" y="2684"/>
                        <a:pt x="4793" y="2516"/>
                        <a:pt x="4770" y="2349"/>
                      </a:cubicBezTo>
                      <a:cubicBezTo>
                        <a:pt x="4751" y="2228"/>
                        <a:pt x="4728" y="2107"/>
                        <a:pt x="4695" y="1986"/>
                      </a:cubicBezTo>
                      <a:cubicBezTo>
                        <a:pt x="4645" y="1777"/>
                        <a:pt x="4593" y="1568"/>
                        <a:pt x="4551" y="1358"/>
                      </a:cubicBezTo>
                      <a:cubicBezTo>
                        <a:pt x="4514" y="1186"/>
                        <a:pt x="4472" y="1010"/>
                        <a:pt x="4426" y="838"/>
                      </a:cubicBezTo>
                      <a:cubicBezTo>
                        <a:pt x="4398" y="736"/>
                        <a:pt x="4360" y="629"/>
                        <a:pt x="4314" y="531"/>
                      </a:cubicBezTo>
                      <a:cubicBezTo>
                        <a:pt x="4268" y="438"/>
                        <a:pt x="4212" y="354"/>
                        <a:pt x="4137" y="276"/>
                      </a:cubicBezTo>
                      <a:cubicBezTo>
                        <a:pt x="4049" y="187"/>
                        <a:pt x="3942" y="118"/>
                        <a:pt x="3812" y="71"/>
                      </a:cubicBezTo>
                      <a:cubicBezTo>
                        <a:pt x="3724" y="43"/>
                        <a:pt x="3635" y="29"/>
                        <a:pt x="3542" y="15"/>
                      </a:cubicBezTo>
                      <a:cubicBezTo>
                        <a:pt x="3458" y="5"/>
                        <a:pt x="3373" y="1"/>
                        <a:pt x="328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37" name="Google Shape;1137;p26"/>
                <p:cNvSpPr/>
                <p:nvPr/>
              </p:nvSpPr>
              <p:spPr>
                <a:xfrm>
                  <a:off x="903291" y="4068278"/>
                  <a:ext cx="299135" cy="234332"/>
                </a:xfrm>
                <a:custGeom>
                  <a:rect b="b" l="l" r="r" t="t"/>
                  <a:pathLst>
                    <a:path extrusionOk="0" h="4925" w="6287">
                      <a:moveTo>
                        <a:pt x="1730" y="1"/>
                      </a:moveTo>
                      <a:cubicBezTo>
                        <a:pt x="1684" y="1"/>
                        <a:pt x="1633" y="1"/>
                        <a:pt x="1586" y="20"/>
                      </a:cubicBezTo>
                      <a:cubicBezTo>
                        <a:pt x="1522" y="48"/>
                        <a:pt x="1479" y="117"/>
                        <a:pt x="1489" y="192"/>
                      </a:cubicBezTo>
                      <a:cubicBezTo>
                        <a:pt x="1494" y="220"/>
                        <a:pt x="1503" y="248"/>
                        <a:pt x="1517" y="271"/>
                      </a:cubicBezTo>
                      <a:cubicBezTo>
                        <a:pt x="1545" y="322"/>
                        <a:pt x="1582" y="368"/>
                        <a:pt x="1629" y="406"/>
                      </a:cubicBezTo>
                      <a:cubicBezTo>
                        <a:pt x="1670" y="438"/>
                        <a:pt x="1717" y="471"/>
                        <a:pt x="1764" y="503"/>
                      </a:cubicBezTo>
                      <a:cubicBezTo>
                        <a:pt x="1912" y="606"/>
                        <a:pt x="2065" y="713"/>
                        <a:pt x="2228" y="791"/>
                      </a:cubicBezTo>
                      <a:cubicBezTo>
                        <a:pt x="2275" y="814"/>
                        <a:pt x="2326" y="842"/>
                        <a:pt x="2372" y="861"/>
                      </a:cubicBezTo>
                      <a:cubicBezTo>
                        <a:pt x="2446" y="898"/>
                        <a:pt x="2521" y="926"/>
                        <a:pt x="2595" y="958"/>
                      </a:cubicBezTo>
                      <a:cubicBezTo>
                        <a:pt x="2730" y="1020"/>
                        <a:pt x="2869" y="1070"/>
                        <a:pt x="3009" y="1131"/>
                      </a:cubicBezTo>
                      <a:cubicBezTo>
                        <a:pt x="3172" y="1196"/>
                        <a:pt x="3335" y="1261"/>
                        <a:pt x="3493" y="1335"/>
                      </a:cubicBezTo>
                      <a:cubicBezTo>
                        <a:pt x="3558" y="1368"/>
                        <a:pt x="3622" y="1400"/>
                        <a:pt x="3693" y="1432"/>
                      </a:cubicBezTo>
                      <a:cubicBezTo>
                        <a:pt x="3757" y="1466"/>
                        <a:pt x="3828" y="1498"/>
                        <a:pt x="3897" y="1531"/>
                      </a:cubicBezTo>
                      <a:cubicBezTo>
                        <a:pt x="3962" y="1563"/>
                        <a:pt x="4032" y="1595"/>
                        <a:pt x="4097" y="1628"/>
                      </a:cubicBezTo>
                      <a:cubicBezTo>
                        <a:pt x="4157" y="1651"/>
                        <a:pt x="4213" y="1679"/>
                        <a:pt x="4274" y="1707"/>
                      </a:cubicBezTo>
                      <a:cubicBezTo>
                        <a:pt x="4278" y="1707"/>
                        <a:pt x="4283" y="1711"/>
                        <a:pt x="4292" y="1717"/>
                      </a:cubicBezTo>
                      <a:cubicBezTo>
                        <a:pt x="4358" y="1745"/>
                        <a:pt x="4422" y="1777"/>
                        <a:pt x="4487" y="1805"/>
                      </a:cubicBezTo>
                      <a:cubicBezTo>
                        <a:pt x="4525" y="1823"/>
                        <a:pt x="4562" y="1842"/>
                        <a:pt x="4599" y="1861"/>
                      </a:cubicBezTo>
                      <a:cubicBezTo>
                        <a:pt x="4687" y="1912"/>
                        <a:pt x="4776" y="1968"/>
                        <a:pt x="4860" y="2028"/>
                      </a:cubicBezTo>
                      <a:cubicBezTo>
                        <a:pt x="4924" y="2080"/>
                        <a:pt x="4989" y="2135"/>
                        <a:pt x="5049" y="2196"/>
                      </a:cubicBezTo>
                      <a:cubicBezTo>
                        <a:pt x="5101" y="2251"/>
                        <a:pt x="5143" y="2312"/>
                        <a:pt x="5175" y="2381"/>
                      </a:cubicBezTo>
                      <a:cubicBezTo>
                        <a:pt x="5189" y="2419"/>
                        <a:pt x="5199" y="2456"/>
                        <a:pt x="5199" y="2498"/>
                      </a:cubicBezTo>
                      <a:cubicBezTo>
                        <a:pt x="5199" y="2530"/>
                        <a:pt x="5184" y="2544"/>
                        <a:pt x="5161" y="2554"/>
                      </a:cubicBezTo>
                      <a:cubicBezTo>
                        <a:pt x="5152" y="2558"/>
                        <a:pt x="5139" y="2558"/>
                        <a:pt x="5129" y="2563"/>
                      </a:cubicBezTo>
                      <a:cubicBezTo>
                        <a:pt x="5110" y="2565"/>
                        <a:pt x="5093" y="2566"/>
                        <a:pt x="5075" y="2566"/>
                      </a:cubicBezTo>
                      <a:cubicBezTo>
                        <a:pt x="5058" y="2566"/>
                        <a:pt x="5040" y="2565"/>
                        <a:pt x="5022" y="2563"/>
                      </a:cubicBezTo>
                      <a:cubicBezTo>
                        <a:pt x="4892" y="2554"/>
                        <a:pt x="4766" y="2530"/>
                        <a:pt x="4637" y="2502"/>
                      </a:cubicBezTo>
                      <a:cubicBezTo>
                        <a:pt x="4575" y="2492"/>
                        <a:pt x="4515" y="2474"/>
                        <a:pt x="4455" y="2460"/>
                      </a:cubicBezTo>
                      <a:cubicBezTo>
                        <a:pt x="4390" y="2447"/>
                        <a:pt x="4324" y="2428"/>
                        <a:pt x="4259" y="2404"/>
                      </a:cubicBezTo>
                      <a:cubicBezTo>
                        <a:pt x="4180" y="2381"/>
                        <a:pt x="4107" y="2353"/>
                        <a:pt x="4027" y="2325"/>
                      </a:cubicBezTo>
                      <a:cubicBezTo>
                        <a:pt x="4023" y="2325"/>
                        <a:pt x="4017" y="2321"/>
                        <a:pt x="4013" y="2321"/>
                      </a:cubicBezTo>
                      <a:cubicBezTo>
                        <a:pt x="3944" y="2297"/>
                        <a:pt x="3873" y="2275"/>
                        <a:pt x="3804" y="2251"/>
                      </a:cubicBezTo>
                      <a:cubicBezTo>
                        <a:pt x="3757" y="2237"/>
                        <a:pt x="3711" y="2223"/>
                        <a:pt x="3660" y="2204"/>
                      </a:cubicBezTo>
                      <a:cubicBezTo>
                        <a:pt x="3627" y="2196"/>
                        <a:pt x="3595" y="2186"/>
                        <a:pt x="3562" y="2177"/>
                      </a:cubicBezTo>
                      <a:cubicBezTo>
                        <a:pt x="3521" y="2168"/>
                        <a:pt x="3478" y="2153"/>
                        <a:pt x="3437" y="2140"/>
                      </a:cubicBezTo>
                      <a:cubicBezTo>
                        <a:pt x="3395" y="2130"/>
                        <a:pt x="3358" y="2116"/>
                        <a:pt x="3316" y="2107"/>
                      </a:cubicBezTo>
                      <a:cubicBezTo>
                        <a:pt x="3260" y="2088"/>
                        <a:pt x="3200" y="2069"/>
                        <a:pt x="3144" y="2052"/>
                      </a:cubicBezTo>
                      <a:cubicBezTo>
                        <a:pt x="3009" y="2005"/>
                        <a:pt x="2884" y="1945"/>
                        <a:pt x="2753" y="1889"/>
                      </a:cubicBezTo>
                      <a:cubicBezTo>
                        <a:pt x="2749" y="1889"/>
                        <a:pt x="2749" y="1884"/>
                        <a:pt x="2744" y="1884"/>
                      </a:cubicBezTo>
                      <a:cubicBezTo>
                        <a:pt x="2693" y="1861"/>
                        <a:pt x="2642" y="1833"/>
                        <a:pt x="2586" y="1810"/>
                      </a:cubicBezTo>
                      <a:cubicBezTo>
                        <a:pt x="2535" y="1782"/>
                        <a:pt x="2479" y="1763"/>
                        <a:pt x="2427" y="1735"/>
                      </a:cubicBezTo>
                      <a:cubicBezTo>
                        <a:pt x="2395" y="1717"/>
                        <a:pt x="2363" y="1702"/>
                        <a:pt x="2330" y="1689"/>
                      </a:cubicBezTo>
                      <a:cubicBezTo>
                        <a:pt x="2256" y="1651"/>
                        <a:pt x="2176" y="1614"/>
                        <a:pt x="2103" y="1577"/>
                      </a:cubicBezTo>
                      <a:cubicBezTo>
                        <a:pt x="2028" y="1540"/>
                        <a:pt x="1959" y="1507"/>
                        <a:pt x="1880" y="1475"/>
                      </a:cubicBezTo>
                      <a:cubicBezTo>
                        <a:pt x="1773" y="1428"/>
                        <a:pt x="1665" y="1382"/>
                        <a:pt x="1554" y="1349"/>
                      </a:cubicBezTo>
                      <a:cubicBezTo>
                        <a:pt x="1489" y="1331"/>
                        <a:pt x="1423" y="1316"/>
                        <a:pt x="1354" y="1307"/>
                      </a:cubicBezTo>
                      <a:cubicBezTo>
                        <a:pt x="1329" y="1303"/>
                        <a:pt x="1303" y="1301"/>
                        <a:pt x="1277" y="1301"/>
                      </a:cubicBezTo>
                      <a:cubicBezTo>
                        <a:pt x="1244" y="1301"/>
                        <a:pt x="1211" y="1305"/>
                        <a:pt x="1178" y="1312"/>
                      </a:cubicBezTo>
                      <a:cubicBezTo>
                        <a:pt x="1150" y="1316"/>
                        <a:pt x="1127" y="1326"/>
                        <a:pt x="1103" y="1340"/>
                      </a:cubicBezTo>
                      <a:cubicBezTo>
                        <a:pt x="1066" y="1363"/>
                        <a:pt x="1047" y="1396"/>
                        <a:pt x="1038" y="1438"/>
                      </a:cubicBezTo>
                      <a:cubicBezTo>
                        <a:pt x="1033" y="1475"/>
                        <a:pt x="1038" y="1503"/>
                        <a:pt x="1047" y="1535"/>
                      </a:cubicBezTo>
                      <a:cubicBezTo>
                        <a:pt x="1056" y="1563"/>
                        <a:pt x="1066" y="1591"/>
                        <a:pt x="1080" y="1614"/>
                      </a:cubicBezTo>
                      <a:cubicBezTo>
                        <a:pt x="1127" y="1698"/>
                        <a:pt x="1191" y="1763"/>
                        <a:pt x="1266" y="1814"/>
                      </a:cubicBezTo>
                      <a:cubicBezTo>
                        <a:pt x="1368" y="1889"/>
                        <a:pt x="1475" y="1945"/>
                        <a:pt x="1586" y="2005"/>
                      </a:cubicBezTo>
                      <a:cubicBezTo>
                        <a:pt x="1652" y="2046"/>
                        <a:pt x="1721" y="2080"/>
                        <a:pt x="1792" y="2116"/>
                      </a:cubicBezTo>
                      <a:cubicBezTo>
                        <a:pt x="1861" y="2153"/>
                        <a:pt x="1931" y="2186"/>
                        <a:pt x="2000" y="2219"/>
                      </a:cubicBezTo>
                      <a:cubicBezTo>
                        <a:pt x="2079" y="2256"/>
                        <a:pt x="2159" y="2288"/>
                        <a:pt x="2242" y="2321"/>
                      </a:cubicBezTo>
                      <a:cubicBezTo>
                        <a:pt x="2363" y="2372"/>
                        <a:pt x="2483" y="2419"/>
                        <a:pt x="2609" y="2460"/>
                      </a:cubicBezTo>
                      <a:cubicBezTo>
                        <a:pt x="2679" y="2488"/>
                        <a:pt x="2753" y="2511"/>
                        <a:pt x="2828" y="2535"/>
                      </a:cubicBezTo>
                      <a:cubicBezTo>
                        <a:pt x="2832" y="2539"/>
                        <a:pt x="2832" y="2539"/>
                        <a:pt x="2837" y="2539"/>
                      </a:cubicBezTo>
                      <a:cubicBezTo>
                        <a:pt x="2888" y="2554"/>
                        <a:pt x="2940" y="2572"/>
                        <a:pt x="2985" y="2586"/>
                      </a:cubicBezTo>
                      <a:cubicBezTo>
                        <a:pt x="3041" y="2604"/>
                        <a:pt x="3092" y="2618"/>
                        <a:pt x="3148" y="2637"/>
                      </a:cubicBezTo>
                      <a:cubicBezTo>
                        <a:pt x="3153" y="2637"/>
                        <a:pt x="3158" y="2642"/>
                        <a:pt x="3158" y="2642"/>
                      </a:cubicBezTo>
                      <a:cubicBezTo>
                        <a:pt x="3208" y="2655"/>
                        <a:pt x="3260" y="2670"/>
                        <a:pt x="3307" y="2683"/>
                      </a:cubicBezTo>
                      <a:cubicBezTo>
                        <a:pt x="3354" y="2698"/>
                        <a:pt x="3399" y="2715"/>
                        <a:pt x="3442" y="2730"/>
                      </a:cubicBezTo>
                      <a:cubicBezTo>
                        <a:pt x="3470" y="2734"/>
                        <a:pt x="3502" y="2743"/>
                        <a:pt x="3530" y="2753"/>
                      </a:cubicBezTo>
                      <a:cubicBezTo>
                        <a:pt x="3590" y="2771"/>
                        <a:pt x="3650" y="2786"/>
                        <a:pt x="3716" y="2805"/>
                      </a:cubicBezTo>
                      <a:cubicBezTo>
                        <a:pt x="3776" y="2823"/>
                        <a:pt x="3841" y="2842"/>
                        <a:pt x="3906" y="2861"/>
                      </a:cubicBezTo>
                      <a:cubicBezTo>
                        <a:pt x="3934" y="2869"/>
                        <a:pt x="3967" y="2878"/>
                        <a:pt x="3995" y="2883"/>
                      </a:cubicBezTo>
                      <a:cubicBezTo>
                        <a:pt x="4041" y="2897"/>
                        <a:pt x="4088" y="2911"/>
                        <a:pt x="4135" y="2925"/>
                      </a:cubicBezTo>
                      <a:cubicBezTo>
                        <a:pt x="4171" y="2939"/>
                        <a:pt x="4213" y="2953"/>
                        <a:pt x="4255" y="2962"/>
                      </a:cubicBezTo>
                      <a:cubicBezTo>
                        <a:pt x="4320" y="2981"/>
                        <a:pt x="4386" y="3000"/>
                        <a:pt x="4450" y="3018"/>
                      </a:cubicBezTo>
                      <a:cubicBezTo>
                        <a:pt x="4515" y="3037"/>
                        <a:pt x="4575" y="3056"/>
                        <a:pt x="4637" y="3069"/>
                      </a:cubicBezTo>
                      <a:cubicBezTo>
                        <a:pt x="4706" y="3088"/>
                        <a:pt x="4770" y="3116"/>
                        <a:pt x="4836" y="3144"/>
                      </a:cubicBezTo>
                      <a:cubicBezTo>
                        <a:pt x="4860" y="3153"/>
                        <a:pt x="4878" y="3162"/>
                        <a:pt x="4901" y="3176"/>
                      </a:cubicBezTo>
                      <a:cubicBezTo>
                        <a:pt x="4952" y="3218"/>
                        <a:pt x="4994" y="3264"/>
                        <a:pt x="5027" y="3329"/>
                      </a:cubicBezTo>
                      <a:cubicBezTo>
                        <a:pt x="5036" y="3348"/>
                        <a:pt x="5040" y="3367"/>
                        <a:pt x="5040" y="3390"/>
                      </a:cubicBezTo>
                      <a:cubicBezTo>
                        <a:pt x="5040" y="3408"/>
                        <a:pt x="5036" y="3423"/>
                        <a:pt x="5022" y="3432"/>
                      </a:cubicBezTo>
                      <a:cubicBezTo>
                        <a:pt x="5008" y="3441"/>
                        <a:pt x="4994" y="3451"/>
                        <a:pt x="4976" y="3451"/>
                      </a:cubicBezTo>
                      <a:cubicBezTo>
                        <a:pt x="4948" y="3460"/>
                        <a:pt x="4920" y="3460"/>
                        <a:pt x="4892" y="3464"/>
                      </a:cubicBezTo>
                      <a:cubicBezTo>
                        <a:pt x="4836" y="3464"/>
                        <a:pt x="4781" y="3464"/>
                        <a:pt x="4729" y="3460"/>
                      </a:cubicBezTo>
                      <a:cubicBezTo>
                        <a:pt x="4538" y="3441"/>
                        <a:pt x="4352" y="3404"/>
                        <a:pt x="4176" y="3353"/>
                      </a:cubicBezTo>
                      <a:cubicBezTo>
                        <a:pt x="4143" y="3344"/>
                        <a:pt x="4107" y="3335"/>
                        <a:pt x="4073" y="3325"/>
                      </a:cubicBezTo>
                      <a:cubicBezTo>
                        <a:pt x="4027" y="3311"/>
                        <a:pt x="3981" y="3297"/>
                        <a:pt x="3939" y="3283"/>
                      </a:cubicBezTo>
                      <a:cubicBezTo>
                        <a:pt x="3883" y="3264"/>
                        <a:pt x="3828" y="3245"/>
                        <a:pt x="3772" y="3232"/>
                      </a:cubicBezTo>
                      <a:cubicBezTo>
                        <a:pt x="3738" y="3218"/>
                        <a:pt x="3706" y="3209"/>
                        <a:pt x="3674" y="3200"/>
                      </a:cubicBezTo>
                      <a:cubicBezTo>
                        <a:pt x="3637" y="3185"/>
                        <a:pt x="3595" y="3176"/>
                        <a:pt x="3558" y="3162"/>
                      </a:cubicBezTo>
                      <a:cubicBezTo>
                        <a:pt x="3511" y="3148"/>
                        <a:pt x="3470" y="3139"/>
                        <a:pt x="3423" y="3125"/>
                      </a:cubicBezTo>
                      <a:cubicBezTo>
                        <a:pt x="3381" y="3112"/>
                        <a:pt x="3343" y="3101"/>
                        <a:pt x="3307" y="3088"/>
                      </a:cubicBezTo>
                      <a:cubicBezTo>
                        <a:pt x="3223" y="3065"/>
                        <a:pt x="3139" y="3046"/>
                        <a:pt x="3060" y="3022"/>
                      </a:cubicBezTo>
                      <a:cubicBezTo>
                        <a:pt x="2995" y="3004"/>
                        <a:pt x="2935" y="2985"/>
                        <a:pt x="2869" y="2966"/>
                      </a:cubicBezTo>
                      <a:cubicBezTo>
                        <a:pt x="2837" y="2958"/>
                        <a:pt x="2805" y="2949"/>
                        <a:pt x="2772" y="2939"/>
                      </a:cubicBezTo>
                      <a:cubicBezTo>
                        <a:pt x="2712" y="2921"/>
                        <a:pt x="2646" y="2902"/>
                        <a:pt x="2586" y="2878"/>
                      </a:cubicBezTo>
                      <a:cubicBezTo>
                        <a:pt x="2405" y="2814"/>
                        <a:pt x="2232" y="2739"/>
                        <a:pt x="2051" y="2679"/>
                      </a:cubicBezTo>
                      <a:cubicBezTo>
                        <a:pt x="1991" y="2660"/>
                        <a:pt x="1935" y="2637"/>
                        <a:pt x="1880" y="2618"/>
                      </a:cubicBezTo>
                      <a:lnTo>
                        <a:pt x="1870" y="2618"/>
                      </a:lnTo>
                      <a:cubicBezTo>
                        <a:pt x="1828" y="2604"/>
                        <a:pt x="1792" y="2595"/>
                        <a:pt x="1749" y="2582"/>
                      </a:cubicBezTo>
                      <a:lnTo>
                        <a:pt x="1582" y="2539"/>
                      </a:lnTo>
                      <a:cubicBezTo>
                        <a:pt x="1507" y="2520"/>
                        <a:pt x="1429" y="2502"/>
                        <a:pt x="1350" y="2483"/>
                      </a:cubicBezTo>
                      <a:cubicBezTo>
                        <a:pt x="1257" y="2467"/>
                        <a:pt x="1160" y="2455"/>
                        <a:pt x="1063" y="2455"/>
                      </a:cubicBezTo>
                      <a:cubicBezTo>
                        <a:pt x="1049" y="2455"/>
                        <a:pt x="1034" y="2455"/>
                        <a:pt x="1019" y="2456"/>
                      </a:cubicBezTo>
                      <a:cubicBezTo>
                        <a:pt x="973" y="2460"/>
                        <a:pt x="927" y="2464"/>
                        <a:pt x="880" y="2479"/>
                      </a:cubicBezTo>
                      <a:cubicBezTo>
                        <a:pt x="848" y="2488"/>
                        <a:pt x="815" y="2502"/>
                        <a:pt x="792" y="2526"/>
                      </a:cubicBezTo>
                      <a:cubicBezTo>
                        <a:pt x="754" y="2554"/>
                        <a:pt x="736" y="2595"/>
                        <a:pt x="732" y="2642"/>
                      </a:cubicBezTo>
                      <a:cubicBezTo>
                        <a:pt x="732" y="2665"/>
                        <a:pt x="732" y="2693"/>
                        <a:pt x="741" y="2711"/>
                      </a:cubicBezTo>
                      <a:cubicBezTo>
                        <a:pt x="749" y="2749"/>
                        <a:pt x="764" y="2777"/>
                        <a:pt x="777" y="2805"/>
                      </a:cubicBezTo>
                      <a:cubicBezTo>
                        <a:pt x="824" y="2883"/>
                        <a:pt x="884" y="2949"/>
                        <a:pt x="949" y="3004"/>
                      </a:cubicBezTo>
                      <a:cubicBezTo>
                        <a:pt x="1056" y="3097"/>
                        <a:pt x="1178" y="3172"/>
                        <a:pt x="1298" y="3236"/>
                      </a:cubicBezTo>
                      <a:cubicBezTo>
                        <a:pt x="1350" y="3264"/>
                        <a:pt x="1395" y="3292"/>
                        <a:pt x="1447" y="3316"/>
                      </a:cubicBezTo>
                      <a:cubicBezTo>
                        <a:pt x="1503" y="3344"/>
                        <a:pt x="1563" y="3367"/>
                        <a:pt x="1619" y="3395"/>
                      </a:cubicBezTo>
                      <a:cubicBezTo>
                        <a:pt x="1665" y="3418"/>
                        <a:pt x="1712" y="3432"/>
                        <a:pt x="1764" y="3446"/>
                      </a:cubicBezTo>
                      <a:cubicBezTo>
                        <a:pt x="1814" y="3464"/>
                        <a:pt x="1870" y="3483"/>
                        <a:pt x="1921" y="3502"/>
                      </a:cubicBezTo>
                      <a:cubicBezTo>
                        <a:pt x="2005" y="3530"/>
                        <a:pt x="2093" y="3552"/>
                        <a:pt x="2176" y="3576"/>
                      </a:cubicBezTo>
                      <a:cubicBezTo>
                        <a:pt x="2251" y="3595"/>
                        <a:pt x="2330" y="3614"/>
                        <a:pt x="2405" y="3627"/>
                      </a:cubicBezTo>
                      <a:cubicBezTo>
                        <a:pt x="2562" y="3659"/>
                        <a:pt x="2716" y="3678"/>
                        <a:pt x="2874" y="3702"/>
                      </a:cubicBezTo>
                      <a:cubicBezTo>
                        <a:pt x="3051" y="3725"/>
                        <a:pt x="3223" y="3743"/>
                        <a:pt x="3399" y="3766"/>
                      </a:cubicBezTo>
                      <a:cubicBezTo>
                        <a:pt x="3525" y="3785"/>
                        <a:pt x="3650" y="3799"/>
                        <a:pt x="3772" y="3818"/>
                      </a:cubicBezTo>
                      <a:cubicBezTo>
                        <a:pt x="3837" y="3827"/>
                        <a:pt x="3901" y="3837"/>
                        <a:pt x="3967" y="3846"/>
                      </a:cubicBezTo>
                      <a:cubicBezTo>
                        <a:pt x="4036" y="3859"/>
                        <a:pt x="4101" y="3874"/>
                        <a:pt x="4171" y="3893"/>
                      </a:cubicBezTo>
                      <a:cubicBezTo>
                        <a:pt x="4241" y="3910"/>
                        <a:pt x="4311" y="3929"/>
                        <a:pt x="4386" y="3953"/>
                      </a:cubicBezTo>
                      <a:cubicBezTo>
                        <a:pt x="4394" y="3957"/>
                        <a:pt x="4403" y="3957"/>
                        <a:pt x="4413" y="3962"/>
                      </a:cubicBezTo>
                      <a:cubicBezTo>
                        <a:pt x="4474" y="3976"/>
                        <a:pt x="4529" y="4004"/>
                        <a:pt x="4585" y="4036"/>
                      </a:cubicBezTo>
                      <a:cubicBezTo>
                        <a:pt x="4599" y="4041"/>
                        <a:pt x="4613" y="4054"/>
                        <a:pt x="4622" y="4064"/>
                      </a:cubicBezTo>
                      <a:cubicBezTo>
                        <a:pt x="4631" y="4073"/>
                        <a:pt x="4641" y="4082"/>
                        <a:pt x="4646" y="4097"/>
                      </a:cubicBezTo>
                      <a:cubicBezTo>
                        <a:pt x="4654" y="4120"/>
                        <a:pt x="4650" y="4138"/>
                        <a:pt x="4631" y="4157"/>
                      </a:cubicBezTo>
                      <a:cubicBezTo>
                        <a:pt x="4618" y="4176"/>
                        <a:pt x="4599" y="4189"/>
                        <a:pt x="4581" y="4199"/>
                      </a:cubicBezTo>
                      <a:cubicBezTo>
                        <a:pt x="4538" y="4222"/>
                        <a:pt x="4497" y="4241"/>
                        <a:pt x="4455" y="4255"/>
                      </a:cubicBezTo>
                      <a:cubicBezTo>
                        <a:pt x="4334" y="4292"/>
                        <a:pt x="4213" y="4315"/>
                        <a:pt x="4088" y="4333"/>
                      </a:cubicBezTo>
                      <a:cubicBezTo>
                        <a:pt x="3989" y="4349"/>
                        <a:pt x="3890" y="4356"/>
                        <a:pt x="3792" y="4356"/>
                      </a:cubicBezTo>
                      <a:cubicBezTo>
                        <a:pt x="3748" y="4356"/>
                        <a:pt x="3704" y="4355"/>
                        <a:pt x="3660" y="4352"/>
                      </a:cubicBezTo>
                      <a:cubicBezTo>
                        <a:pt x="3487" y="4339"/>
                        <a:pt x="3320" y="4320"/>
                        <a:pt x="3153" y="4283"/>
                      </a:cubicBezTo>
                      <a:cubicBezTo>
                        <a:pt x="3088" y="4269"/>
                        <a:pt x="3028" y="4250"/>
                        <a:pt x="2963" y="4236"/>
                      </a:cubicBezTo>
                      <a:cubicBezTo>
                        <a:pt x="2916" y="4222"/>
                        <a:pt x="2874" y="4208"/>
                        <a:pt x="2832" y="4194"/>
                      </a:cubicBezTo>
                      <a:cubicBezTo>
                        <a:pt x="2749" y="4171"/>
                        <a:pt x="2665" y="4144"/>
                        <a:pt x="2586" y="4110"/>
                      </a:cubicBezTo>
                      <a:cubicBezTo>
                        <a:pt x="2479" y="4069"/>
                        <a:pt x="2372" y="4026"/>
                        <a:pt x="2266" y="3981"/>
                      </a:cubicBezTo>
                      <a:cubicBezTo>
                        <a:pt x="2186" y="3943"/>
                        <a:pt x="2103" y="3915"/>
                        <a:pt x="2015" y="3887"/>
                      </a:cubicBezTo>
                      <a:cubicBezTo>
                        <a:pt x="1935" y="3859"/>
                        <a:pt x="1856" y="3822"/>
                        <a:pt x="1773" y="3799"/>
                      </a:cubicBezTo>
                      <a:cubicBezTo>
                        <a:pt x="1730" y="3790"/>
                        <a:pt x="1689" y="3775"/>
                        <a:pt x="1652" y="3762"/>
                      </a:cubicBezTo>
                      <a:cubicBezTo>
                        <a:pt x="1573" y="3743"/>
                        <a:pt x="1498" y="3720"/>
                        <a:pt x="1423" y="3692"/>
                      </a:cubicBezTo>
                      <a:cubicBezTo>
                        <a:pt x="1368" y="3669"/>
                        <a:pt x="1317" y="3646"/>
                        <a:pt x="1252" y="3623"/>
                      </a:cubicBezTo>
                      <a:cubicBezTo>
                        <a:pt x="1154" y="3590"/>
                        <a:pt x="1056" y="3543"/>
                        <a:pt x="949" y="3511"/>
                      </a:cubicBezTo>
                      <a:cubicBezTo>
                        <a:pt x="880" y="3488"/>
                        <a:pt x="810" y="3460"/>
                        <a:pt x="741" y="3436"/>
                      </a:cubicBezTo>
                      <a:cubicBezTo>
                        <a:pt x="657" y="3404"/>
                        <a:pt x="573" y="3376"/>
                        <a:pt x="485" y="3353"/>
                      </a:cubicBezTo>
                      <a:cubicBezTo>
                        <a:pt x="434" y="3344"/>
                        <a:pt x="382" y="3329"/>
                        <a:pt x="327" y="3329"/>
                      </a:cubicBezTo>
                      <a:cubicBezTo>
                        <a:pt x="321" y="3329"/>
                        <a:pt x="315" y="3329"/>
                        <a:pt x="309" y="3329"/>
                      </a:cubicBezTo>
                      <a:cubicBezTo>
                        <a:pt x="227" y="3329"/>
                        <a:pt x="145" y="3357"/>
                        <a:pt x="76" y="3423"/>
                      </a:cubicBezTo>
                      <a:cubicBezTo>
                        <a:pt x="52" y="3441"/>
                        <a:pt x="39" y="3460"/>
                        <a:pt x="24" y="3488"/>
                      </a:cubicBezTo>
                      <a:cubicBezTo>
                        <a:pt x="1" y="3548"/>
                        <a:pt x="15" y="3604"/>
                        <a:pt x="39" y="3655"/>
                      </a:cubicBezTo>
                      <a:cubicBezTo>
                        <a:pt x="52" y="3683"/>
                        <a:pt x="76" y="3711"/>
                        <a:pt x="95" y="3734"/>
                      </a:cubicBezTo>
                      <a:cubicBezTo>
                        <a:pt x="99" y="3743"/>
                        <a:pt x="108" y="3753"/>
                        <a:pt x="118" y="3753"/>
                      </a:cubicBezTo>
                      <a:cubicBezTo>
                        <a:pt x="140" y="3758"/>
                        <a:pt x="155" y="3771"/>
                        <a:pt x="168" y="3781"/>
                      </a:cubicBezTo>
                      <a:cubicBezTo>
                        <a:pt x="215" y="3827"/>
                        <a:pt x="266" y="3865"/>
                        <a:pt x="318" y="3906"/>
                      </a:cubicBezTo>
                      <a:cubicBezTo>
                        <a:pt x="387" y="3957"/>
                        <a:pt x="457" y="4004"/>
                        <a:pt x="536" y="4041"/>
                      </a:cubicBezTo>
                      <a:cubicBezTo>
                        <a:pt x="606" y="4073"/>
                        <a:pt x="680" y="4097"/>
                        <a:pt x="754" y="4110"/>
                      </a:cubicBezTo>
                      <a:cubicBezTo>
                        <a:pt x="829" y="4120"/>
                        <a:pt x="899" y="4129"/>
                        <a:pt x="968" y="4134"/>
                      </a:cubicBezTo>
                      <a:cubicBezTo>
                        <a:pt x="1089" y="4148"/>
                        <a:pt x="1200" y="4176"/>
                        <a:pt x="1317" y="4208"/>
                      </a:cubicBezTo>
                      <a:cubicBezTo>
                        <a:pt x="1387" y="4232"/>
                        <a:pt x="1451" y="4255"/>
                        <a:pt x="1522" y="4283"/>
                      </a:cubicBezTo>
                      <a:cubicBezTo>
                        <a:pt x="1554" y="4292"/>
                        <a:pt x="1586" y="4311"/>
                        <a:pt x="1614" y="4324"/>
                      </a:cubicBezTo>
                      <a:cubicBezTo>
                        <a:pt x="1721" y="4367"/>
                        <a:pt x="1824" y="4408"/>
                        <a:pt x="1925" y="4455"/>
                      </a:cubicBezTo>
                      <a:cubicBezTo>
                        <a:pt x="1977" y="4478"/>
                        <a:pt x="2028" y="4496"/>
                        <a:pt x="2079" y="4520"/>
                      </a:cubicBezTo>
                      <a:cubicBezTo>
                        <a:pt x="2149" y="4556"/>
                        <a:pt x="2219" y="4584"/>
                        <a:pt x="2294" y="4612"/>
                      </a:cubicBezTo>
                      <a:cubicBezTo>
                        <a:pt x="2451" y="4682"/>
                        <a:pt x="2609" y="4747"/>
                        <a:pt x="2777" y="4794"/>
                      </a:cubicBezTo>
                      <a:lnTo>
                        <a:pt x="2944" y="4835"/>
                      </a:lnTo>
                      <a:cubicBezTo>
                        <a:pt x="3060" y="4863"/>
                        <a:pt x="3176" y="4882"/>
                        <a:pt x="3292" y="4901"/>
                      </a:cubicBezTo>
                      <a:cubicBezTo>
                        <a:pt x="3401" y="4916"/>
                        <a:pt x="3507" y="4925"/>
                        <a:pt x="3614" y="4925"/>
                      </a:cubicBezTo>
                      <a:cubicBezTo>
                        <a:pt x="3678" y="4925"/>
                        <a:pt x="3743" y="4922"/>
                        <a:pt x="3809" y="4915"/>
                      </a:cubicBezTo>
                      <a:cubicBezTo>
                        <a:pt x="3934" y="4906"/>
                        <a:pt x="4060" y="4891"/>
                        <a:pt x="4185" y="4869"/>
                      </a:cubicBezTo>
                      <a:cubicBezTo>
                        <a:pt x="4399" y="4831"/>
                        <a:pt x="4618" y="4790"/>
                        <a:pt x="4836" y="4757"/>
                      </a:cubicBezTo>
                      <a:cubicBezTo>
                        <a:pt x="5017" y="4734"/>
                        <a:pt x="5194" y="4701"/>
                        <a:pt x="5375" y="4663"/>
                      </a:cubicBezTo>
                      <a:cubicBezTo>
                        <a:pt x="5482" y="4640"/>
                        <a:pt x="5589" y="4612"/>
                        <a:pt x="5697" y="4571"/>
                      </a:cubicBezTo>
                      <a:cubicBezTo>
                        <a:pt x="5794" y="4534"/>
                        <a:pt x="5882" y="4478"/>
                        <a:pt x="5965" y="4408"/>
                      </a:cubicBezTo>
                      <a:cubicBezTo>
                        <a:pt x="6064" y="4324"/>
                        <a:pt x="6137" y="4222"/>
                        <a:pt x="6189" y="4097"/>
                      </a:cubicBezTo>
                      <a:cubicBezTo>
                        <a:pt x="6221" y="4009"/>
                        <a:pt x="6240" y="3920"/>
                        <a:pt x="6254" y="3827"/>
                      </a:cubicBezTo>
                      <a:cubicBezTo>
                        <a:pt x="6282" y="3674"/>
                        <a:pt x="6287" y="3515"/>
                        <a:pt x="6282" y="3363"/>
                      </a:cubicBezTo>
                      <a:cubicBezTo>
                        <a:pt x="6272" y="3162"/>
                        <a:pt x="6226" y="2981"/>
                        <a:pt x="6143" y="2814"/>
                      </a:cubicBezTo>
                      <a:cubicBezTo>
                        <a:pt x="6059" y="2642"/>
                        <a:pt x="5956" y="2483"/>
                        <a:pt x="5845" y="2335"/>
                      </a:cubicBezTo>
                      <a:cubicBezTo>
                        <a:pt x="5678" y="2107"/>
                        <a:pt x="5496" y="1902"/>
                        <a:pt x="5292" y="1726"/>
                      </a:cubicBezTo>
                      <a:cubicBezTo>
                        <a:pt x="5175" y="1623"/>
                        <a:pt x="5049" y="1531"/>
                        <a:pt x="4924" y="1447"/>
                      </a:cubicBezTo>
                      <a:cubicBezTo>
                        <a:pt x="4817" y="1372"/>
                        <a:pt x="4710" y="1303"/>
                        <a:pt x="4599" y="1237"/>
                      </a:cubicBezTo>
                      <a:cubicBezTo>
                        <a:pt x="4506" y="1181"/>
                        <a:pt x="4413" y="1126"/>
                        <a:pt x="4315" y="1070"/>
                      </a:cubicBezTo>
                      <a:cubicBezTo>
                        <a:pt x="4236" y="1024"/>
                        <a:pt x="4152" y="982"/>
                        <a:pt x="4073" y="936"/>
                      </a:cubicBezTo>
                      <a:cubicBezTo>
                        <a:pt x="3989" y="894"/>
                        <a:pt x="3906" y="852"/>
                        <a:pt x="3828" y="805"/>
                      </a:cubicBezTo>
                      <a:lnTo>
                        <a:pt x="3744" y="763"/>
                      </a:lnTo>
                      <a:cubicBezTo>
                        <a:pt x="3688" y="735"/>
                        <a:pt x="3632" y="707"/>
                        <a:pt x="3577" y="675"/>
                      </a:cubicBezTo>
                      <a:cubicBezTo>
                        <a:pt x="3515" y="647"/>
                        <a:pt x="3455" y="615"/>
                        <a:pt x="3395" y="587"/>
                      </a:cubicBezTo>
                      <a:cubicBezTo>
                        <a:pt x="3367" y="573"/>
                        <a:pt x="3339" y="559"/>
                        <a:pt x="3307" y="540"/>
                      </a:cubicBezTo>
                      <a:cubicBezTo>
                        <a:pt x="3270" y="522"/>
                        <a:pt x="3232" y="503"/>
                        <a:pt x="3195" y="484"/>
                      </a:cubicBezTo>
                      <a:cubicBezTo>
                        <a:pt x="3158" y="466"/>
                        <a:pt x="3120" y="447"/>
                        <a:pt x="3079" y="428"/>
                      </a:cubicBezTo>
                      <a:cubicBezTo>
                        <a:pt x="3028" y="406"/>
                        <a:pt x="2981" y="378"/>
                        <a:pt x="2930" y="355"/>
                      </a:cubicBezTo>
                      <a:cubicBezTo>
                        <a:pt x="2721" y="271"/>
                        <a:pt x="2511" y="183"/>
                        <a:pt x="2294" y="117"/>
                      </a:cubicBezTo>
                      <a:cubicBezTo>
                        <a:pt x="2238" y="104"/>
                        <a:pt x="2182" y="85"/>
                        <a:pt x="2126" y="71"/>
                      </a:cubicBezTo>
                      <a:cubicBezTo>
                        <a:pt x="2043" y="48"/>
                        <a:pt x="1963" y="29"/>
                        <a:pt x="1880" y="20"/>
                      </a:cubicBezTo>
                      <a:cubicBezTo>
                        <a:pt x="1828" y="10"/>
                        <a:pt x="1781" y="5"/>
                        <a:pt x="173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38" name="Google Shape;1138;p26"/>
                <p:cNvSpPr/>
                <p:nvPr/>
              </p:nvSpPr>
              <p:spPr>
                <a:xfrm>
                  <a:off x="1222071" y="4216915"/>
                  <a:ext cx="100441" cy="93637"/>
                </a:xfrm>
                <a:custGeom>
                  <a:rect b="b" l="l" r="r" t="t"/>
                  <a:pathLst>
                    <a:path extrusionOk="0" h="1968" w="2111">
                      <a:moveTo>
                        <a:pt x="1297" y="1"/>
                      </a:moveTo>
                      <a:cubicBezTo>
                        <a:pt x="1106" y="1"/>
                        <a:pt x="916" y="15"/>
                        <a:pt x="730" y="52"/>
                      </a:cubicBezTo>
                      <a:cubicBezTo>
                        <a:pt x="591" y="80"/>
                        <a:pt x="451" y="121"/>
                        <a:pt x="325" y="196"/>
                      </a:cubicBezTo>
                      <a:cubicBezTo>
                        <a:pt x="224" y="247"/>
                        <a:pt x="145" y="327"/>
                        <a:pt x="89" y="428"/>
                      </a:cubicBezTo>
                      <a:cubicBezTo>
                        <a:pt x="56" y="490"/>
                        <a:pt x="37" y="554"/>
                        <a:pt x="23" y="623"/>
                      </a:cubicBezTo>
                      <a:cubicBezTo>
                        <a:pt x="1" y="735"/>
                        <a:pt x="5" y="842"/>
                        <a:pt x="29" y="954"/>
                      </a:cubicBezTo>
                      <a:cubicBezTo>
                        <a:pt x="56" y="1089"/>
                        <a:pt x="98" y="1224"/>
                        <a:pt x="149" y="1354"/>
                      </a:cubicBezTo>
                      <a:cubicBezTo>
                        <a:pt x="177" y="1428"/>
                        <a:pt x="214" y="1494"/>
                        <a:pt x="256" y="1558"/>
                      </a:cubicBezTo>
                      <a:cubicBezTo>
                        <a:pt x="307" y="1642"/>
                        <a:pt x="368" y="1721"/>
                        <a:pt x="432" y="1791"/>
                      </a:cubicBezTo>
                      <a:cubicBezTo>
                        <a:pt x="521" y="1889"/>
                        <a:pt x="628" y="1934"/>
                        <a:pt x="748" y="1949"/>
                      </a:cubicBezTo>
                      <a:cubicBezTo>
                        <a:pt x="804" y="1958"/>
                        <a:pt x="855" y="1962"/>
                        <a:pt x="907" y="1962"/>
                      </a:cubicBezTo>
                      <a:cubicBezTo>
                        <a:pt x="934" y="1962"/>
                        <a:pt x="967" y="1968"/>
                        <a:pt x="995" y="1968"/>
                      </a:cubicBezTo>
                      <a:cubicBezTo>
                        <a:pt x="1209" y="1968"/>
                        <a:pt x="1418" y="1934"/>
                        <a:pt x="1608" y="1837"/>
                      </a:cubicBezTo>
                      <a:cubicBezTo>
                        <a:pt x="1679" y="1805"/>
                        <a:pt x="1743" y="1763"/>
                        <a:pt x="1804" y="1717"/>
                      </a:cubicBezTo>
                      <a:cubicBezTo>
                        <a:pt x="1906" y="1628"/>
                        <a:pt x="1967" y="1522"/>
                        <a:pt x="2003" y="1391"/>
                      </a:cubicBezTo>
                      <a:cubicBezTo>
                        <a:pt x="2031" y="1298"/>
                        <a:pt x="2046" y="1200"/>
                        <a:pt x="2065" y="1103"/>
                      </a:cubicBezTo>
                      <a:cubicBezTo>
                        <a:pt x="2069" y="1065"/>
                        <a:pt x="2078" y="1024"/>
                        <a:pt x="2087" y="986"/>
                      </a:cubicBezTo>
                      <a:cubicBezTo>
                        <a:pt x="2110" y="902"/>
                        <a:pt x="2106" y="819"/>
                        <a:pt x="2097" y="731"/>
                      </a:cubicBezTo>
                      <a:cubicBezTo>
                        <a:pt x="2093" y="661"/>
                        <a:pt x="2078" y="596"/>
                        <a:pt x="2065" y="531"/>
                      </a:cubicBezTo>
                      <a:cubicBezTo>
                        <a:pt x="2037" y="410"/>
                        <a:pt x="1981" y="303"/>
                        <a:pt x="1902" y="205"/>
                      </a:cubicBezTo>
                      <a:cubicBezTo>
                        <a:pt x="1818" y="104"/>
                        <a:pt x="1711" y="52"/>
                        <a:pt x="1585" y="24"/>
                      </a:cubicBezTo>
                      <a:cubicBezTo>
                        <a:pt x="1492" y="1"/>
                        <a:pt x="1395" y="1"/>
                        <a:pt x="129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39" name="Google Shape;1139;p26"/>
              <p:cNvGrpSpPr/>
              <p:nvPr/>
            </p:nvGrpSpPr>
            <p:grpSpPr>
              <a:xfrm rot="410075">
                <a:off x="8373340" y="2514887"/>
                <a:ext cx="1113630" cy="1263280"/>
                <a:chOff x="903291" y="3865259"/>
                <a:chExt cx="771394" cy="875047"/>
              </a:xfrm>
            </p:grpSpPr>
            <p:sp>
              <p:nvSpPr>
                <p:cNvPr id="1140" name="Google Shape;1140;p26"/>
                <p:cNvSpPr/>
                <p:nvPr/>
              </p:nvSpPr>
              <p:spPr>
                <a:xfrm>
                  <a:off x="1169639" y="3865259"/>
                  <a:ext cx="205546" cy="332013"/>
                </a:xfrm>
                <a:custGeom>
                  <a:rect b="b" l="l" r="r" t="t"/>
                  <a:pathLst>
                    <a:path extrusionOk="0" h="6978" w="4320">
                      <a:moveTo>
                        <a:pt x="335" y="0"/>
                      </a:moveTo>
                      <a:cubicBezTo>
                        <a:pt x="266" y="0"/>
                        <a:pt x="219" y="43"/>
                        <a:pt x="182" y="89"/>
                      </a:cubicBezTo>
                      <a:cubicBezTo>
                        <a:pt x="159" y="116"/>
                        <a:pt x="144" y="149"/>
                        <a:pt x="131" y="182"/>
                      </a:cubicBezTo>
                      <a:cubicBezTo>
                        <a:pt x="121" y="196"/>
                        <a:pt x="121" y="205"/>
                        <a:pt x="121" y="219"/>
                      </a:cubicBezTo>
                      <a:cubicBezTo>
                        <a:pt x="126" y="238"/>
                        <a:pt x="116" y="260"/>
                        <a:pt x="112" y="284"/>
                      </a:cubicBezTo>
                      <a:cubicBezTo>
                        <a:pt x="88" y="354"/>
                        <a:pt x="71" y="428"/>
                        <a:pt x="52" y="498"/>
                      </a:cubicBezTo>
                      <a:cubicBezTo>
                        <a:pt x="28" y="595"/>
                        <a:pt x="9" y="693"/>
                        <a:pt x="5" y="790"/>
                      </a:cubicBezTo>
                      <a:cubicBezTo>
                        <a:pt x="0" y="884"/>
                        <a:pt x="5" y="972"/>
                        <a:pt x="24" y="1060"/>
                      </a:cubicBezTo>
                      <a:cubicBezTo>
                        <a:pt x="37" y="1144"/>
                        <a:pt x="56" y="1228"/>
                        <a:pt x="75" y="1307"/>
                      </a:cubicBezTo>
                      <a:cubicBezTo>
                        <a:pt x="107" y="1442"/>
                        <a:pt x="126" y="1581"/>
                        <a:pt x="135" y="1716"/>
                      </a:cubicBezTo>
                      <a:cubicBezTo>
                        <a:pt x="140" y="1800"/>
                        <a:pt x="140" y="1888"/>
                        <a:pt x="144" y="1972"/>
                      </a:cubicBezTo>
                      <a:cubicBezTo>
                        <a:pt x="144" y="2013"/>
                        <a:pt x="140" y="2051"/>
                        <a:pt x="140" y="2092"/>
                      </a:cubicBezTo>
                      <a:cubicBezTo>
                        <a:pt x="135" y="2227"/>
                        <a:pt x="135" y="2358"/>
                        <a:pt x="131" y="2487"/>
                      </a:cubicBezTo>
                      <a:cubicBezTo>
                        <a:pt x="126" y="2553"/>
                        <a:pt x="126" y="2618"/>
                        <a:pt x="121" y="2683"/>
                      </a:cubicBezTo>
                      <a:cubicBezTo>
                        <a:pt x="116" y="2771"/>
                        <a:pt x="116" y="2864"/>
                        <a:pt x="116" y="2953"/>
                      </a:cubicBezTo>
                      <a:cubicBezTo>
                        <a:pt x="112" y="3157"/>
                        <a:pt x="107" y="3356"/>
                        <a:pt x="126" y="3562"/>
                      </a:cubicBezTo>
                      <a:cubicBezTo>
                        <a:pt x="135" y="3626"/>
                        <a:pt x="140" y="3697"/>
                        <a:pt x="144" y="3761"/>
                      </a:cubicBezTo>
                      <a:cubicBezTo>
                        <a:pt x="163" y="3896"/>
                        <a:pt x="187" y="4031"/>
                        <a:pt x="215" y="4165"/>
                      </a:cubicBezTo>
                      <a:cubicBezTo>
                        <a:pt x="256" y="4361"/>
                        <a:pt x="312" y="4551"/>
                        <a:pt x="391" y="4738"/>
                      </a:cubicBezTo>
                      <a:cubicBezTo>
                        <a:pt x="442" y="4868"/>
                        <a:pt x="507" y="4998"/>
                        <a:pt x="573" y="5124"/>
                      </a:cubicBezTo>
                      <a:cubicBezTo>
                        <a:pt x="689" y="5347"/>
                        <a:pt x="800" y="5566"/>
                        <a:pt x="912" y="5789"/>
                      </a:cubicBezTo>
                      <a:cubicBezTo>
                        <a:pt x="1004" y="5974"/>
                        <a:pt x="1097" y="6156"/>
                        <a:pt x="1195" y="6336"/>
                      </a:cubicBezTo>
                      <a:cubicBezTo>
                        <a:pt x="1255" y="6444"/>
                        <a:pt x="1326" y="6551"/>
                        <a:pt x="1404" y="6648"/>
                      </a:cubicBezTo>
                      <a:cubicBezTo>
                        <a:pt x="1474" y="6731"/>
                        <a:pt x="1553" y="6811"/>
                        <a:pt x="1650" y="6871"/>
                      </a:cubicBezTo>
                      <a:cubicBezTo>
                        <a:pt x="1762" y="6941"/>
                        <a:pt x="1888" y="6978"/>
                        <a:pt x="2023" y="6978"/>
                      </a:cubicBezTo>
                      <a:cubicBezTo>
                        <a:pt x="2116" y="6978"/>
                        <a:pt x="2208" y="6960"/>
                        <a:pt x="2296" y="6937"/>
                      </a:cubicBezTo>
                      <a:cubicBezTo>
                        <a:pt x="2450" y="6894"/>
                        <a:pt x="2599" y="6834"/>
                        <a:pt x="2743" y="6765"/>
                      </a:cubicBezTo>
                      <a:cubicBezTo>
                        <a:pt x="2925" y="6671"/>
                        <a:pt x="3073" y="6542"/>
                        <a:pt x="3199" y="6383"/>
                      </a:cubicBezTo>
                      <a:cubicBezTo>
                        <a:pt x="3328" y="6216"/>
                        <a:pt x="3440" y="6034"/>
                        <a:pt x="3538" y="5849"/>
                      </a:cubicBezTo>
                      <a:cubicBezTo>
                        <a:pt x="3687" y="5570"/>
                        <a:pt x="3813" y="5287"/>
                        <a:pt x="3901" y="4984"/>
                      </a:cubicBezTo>
                      <a:cubicBezTo>
                        <a:pt x="3952" y="4812"/>
                        <a:pt x="3993" y="4640"/>
                        <a:pt x="4026" y="4463"/>
                      </a:cubicBezTo>
                      <a:cubicBezTo>
                        <a:pt x="4059" y="4319"/>
                        <a:pt x="4082" y="4171"/>
                        <a:pt x="4101" y="4021"/>
                      </a:cubicBezTo>
                      <a:cubicBezTo>
                        <a:pt x="4120" y="3896"/>
                        <a:pt x="4137" y="3770"/>
                        <a:pt x="4152" y="3641"/>
                      </a:cubicBezTo>
                      <a:cubicBezTo>
                        <a:pt x="4165" y="3534"/>
                        <a:pt x="4180" y="3427"/>
                        <a:pt x="4189" y="3320"/>
                      </a:cubicBezTo>
                      <a:cubicBezTo>
                        <a:pt x="4199" y="3208"/>
                        <a:pt x="4208" y="3101"/>
                        <a:pt x="4221" y="2994"/>
                      </a:cubicBezTo>
                      <a:cubicBezTo>
                        <a:pt x="4221" y="2957"/>
                        <a:pt x="4227" y="2925"/>
                        <a:pt x="4227" y="2888"/>
                      </a:cubicBezTo>
                      <a:cubicBezTo>
                        <a:pt x="4236" y="2813"/>
                        <a:pt x="4244" y="2738"/>
                        <a:pt x="4249" y="2665"/>
                      </a:cubicBezTo>
                      <a:cubicBezTo>
                        <a:pt x="4255" y="2586"/>
                        <a:pt x="4259" y="2506"/>
                        <a:pt x="4268" y="2432"/>
                      </a:cubicBezTo>
                      <a:cubicBezTo>
                        <a:pt x="4268" y="2390"/>
                        <a:pt x="4272" y="2352"/>
                        <a:pt x="4277" y="2316"/>
                      </a:cubicBezTo>
                      <a:cubicBezTo>
                        <a:pt x="4282" y="2264"/>
                        <a:pt x="4287" y="2218"/>
                        <a:pt x="4287" y="2167"/>
                      </a:cubicBezTo>
                      <a:cubicBezTo>
                        <a:pt x="4291" y="2116"/>
                        <a:pt x="4296" y="2069"/>
                        <a:pt x="4300" y="2018"/>
                      </a:cubicBezTo>
                      <a:cubicBezTo>
                        <a:pt x="4305" y="1953"/>
                        <a:pt x="4310" y="1888"/>
                        <a:pt x="4310" y="1822"/>
                      </a:cubicBezTo>
                      <a:cubicBezTo>
                        <a:pt x="4315" y="1558"/>
                        <a:pt x="4319" y="1292"/>
                        <a:pt x="4300" y="1028"/>
                      </a:cubicBezTo>
                      <a:cubicBezTo>
                        <a:pt x="4291" y="958"/>
                        <a:pt x="4291" y="893"/>
                        <a:pt x="4282" y="824"/>
                      </a:cubicBezTo>
                      <a:cubicBezTo>
                        <a:pt x="4272" y="726"/>
                        <a:pt x="4259" y="629"/>
                        <a:pt x="4240" y="535"/>
                      </a:cubicBezTo>
                      <a:cubicBezTo>
                        <a:pt x="4231" y="475"/>
                        <a:pt x="4217" y="419"/>
                        <a:pt x="4203" y="363"/>
                      </a:cubicBezTo>
                      <a:cubicBezTo>
                        <a:pt x="4184" y="312"/>
                        <a:pt x="4165" y="260"/>
                        <a:pt x="4133" y="219"/>
                      </a:cubicBezTo>
                      <a:cubicBezTo>
                        <a:pt x="4102" y="180"/>
                        <a:pt x="4061" y="159"/>
                        <a:pt x="4019" y="159"/>
                      </a:cubicBezTo>
                      <a:cubicBezTo>
                        <a:pt x="3992" y="159"/>
                        <a:pt x="3964" y="168"/>
                        <a:pt x="3938" y="187"/>
                      </a:cubicBezTo>
                      <a:cubicBezTo>
                        <a:pt x="3910" y="200"/>
                        <a:pt x="3892" y="224"/>
                        <a:pt x="3873" y="247"/>
                      </a:cubicBezTo>
                      <a:cubicBezTo>
                        <a:pt x="3836" y="298"/>
                        <a:pt x="3808" y="363"/>
                        <a:pt x="3789" y="423"/>
                      </a:cubicBezTo>
                      <a:cubicBezTo>
                        <a:pt x="3775" y="489"/>
                        <a:pt x="3761" y="549"/>
                        <a:pt x="3747" y="614"/>
                      </a:cubicBezTo>
                      <a:cubicBezTo>
                        <a:pt x="3706" y="824"/>
                        <a:pt x="3663" y="1032"/>
                        <a:pt x="3650" y="1247"/>
                      </a:cubicBezTo>
                      <a:cubicBezTo>
                        <a:pt x="3645" y="1307"/>
                        <a:pt x="3635" y="1372"/>
                        <a:pt x="3635" y="1432"/>
                      </a:cubicBezTo>
                      <a:cubicBezTo>
                        <a:pt x="3631" y="1526"/>
                        <a:pt x="3631" y="1623"/>
                        <a:pt x="3626" y="1716"/>
                      </a:cubicBezTo>
                      <a:cubicBezTo>
                        <a:pt x="3622" y="1893"/>
                        <a:pt x="3626" y="2064"/>
                        <a:pt x="3622" y="2241"/>
                      </a:cubicBezTo>
                      <a:cubicBezTo>
                        <a:pt x="3617" y="2446"/>
                        <a:pt x="3617" y="2650"/>
                        <a:pt x="3603" y="2854"/>
                      </a:cubicBezTo>
                      <a:cubicBezTo>
                        <a:pt x="3598" y="2944"/>
                        <a:pt x="3594" y="3027"/>
                        <a:pt x="3590" y="3115"/>
                      </a:cubicBezTo>
                      <a:cubicBezTo>
                        <a:pt x="3580" y="3204"/>
                        <a:pt x="3575" y="3292"/>
                        <a:pt x="3571" y="3380"/>
                      </a:cubicBezTo>
                      <a:cubicBezTo>
                        <a:pt x="3566" y="3468"/>
                        <a:pt x="3562" y="3557"/>
                        <a:pt x="3557" y="3641"/>
                      </a:cubicBezTo>
                      <a:cubicBezTo>
                        <a:pt x="3552" y="3715"/>
                        <a:pt x="3552" y="3794"/>
                        <a:pt x="3547" y="3869"/>
                      </a:cubicBezTo>
                      <a:lnTo>
                        <a:pt x="3547" y="3892"/>
                      </a:lnTo>
                      <a:cubicBezTo>
                        <a:pt x="3543" y="3976"/>
                        <a:pt x="3538" y="4059"/>
                        <a:pt x="3534" y="4143"/>
                      </a:cubicBezTo>
                      <a:cubicBezTo>
                        <a:pt x="3529" y="4189"/>
                        <a:pt x="3529" y="4236"/>
                        <a:pt x="3519" y="4287"/>
                      </a:cubicBezTo>
                      <a:cubicBezTo>
                        <a:pt x="3510" y="4407"/>
                        <a:pt x="3487" y="4523"/>
                        <a:pt x="3459" y="4640"/>
                      </a:cubicBezTo>
                      <a:cubicBezTo>
                        <a:pt x="3436" y="4738"/>
                        <a:pt x="3412" y="4830"/>
                        <a:pt x="3375" y="4924"/>
                      </a:cubicBezTo>
                      <a:cubicBezTo>
                        <a:pt x="3343" y="5002"/>
                        <a:pt x="3301" y="5072"/>
                        <a:pt x="3245" y="5137"/>
                      </a:cubicBezTo>
                      <a:cubicBezTo>
                        <a:pt x="3217" y="5169"/>
                        <a:pt x="3189" y="5197"/>
                        <a:pt x="3148" y="5216"/>
                      </a:cubicBezTo>
                      <a:cubicBezTo>
                        <a:pt x="3139" y="5219"/>
                        <a:pt x="3131" y="5221"/>
                        <a:pt x="3124" y="5221"/>
                      </a:cubicBezTo>
                      <a:cubicBezTo>
                        <a:pt x="3108" y="5221"/>
                        <a:pt x="3095" y="5213"/>
                        <a:pt x="3083" y="5197"/>
                      </a:cubicBezTo>
                      <a:cubicBezTo>
                        <a:pt x="3077" y="5188"/>
                        <a:pt x="3069" y="5175"/>
                        <a:pt x="3064" y="5165"/>
                      </a:cubicBezTo>
                      <a:cubicBezTo>
                        <a:pt x="3045" y="5128"/>
                        <a:pt x="3036" y="5091"/>
                        <a:pt x="3022" y="5053"/>
                      </a:cubicBezTo>
                      <a:cubicBezTo>
                        <a:pt x="2985" y="4905"/>
                        <a:pt x="2961" y="4757"/>
                        <a:pt x="2938" y="4603"/>
                      </a:cubicBezTo>
                      <a:cubicBezTo>
                        <a:pt x="2929" y="4534"/>
                        <a:pt x="2920" y="4463"/>
                        <a:pt x="2910" y="4388"/>
                      </a:cubicBezTo>
                      <a:cubicBezTo>
                        <a:pt x="2901" y="4310"/>
                        <a:pt x="2897" y="4231"/>
                        <a:pt x="2892" y="4152"/>
                      </a:cubicBezTo>
                      <a:cubicBezTo>
                        <a:pt x="2888" y="4054"/>
                        <a:pt x="2882" y="3961"/>
                        <a:pt x="2882" y="3864"/>
                      </a:cubicBezTo>
                      <a:cubicBezTo>
                        <a:pt x="2882" y="3859"/>
                        <a:pt x="2878" y="3854"/>
                        <a:pt x="2878" y="3845"/>
                      </a:cubicBezTo>
                      <a:cubicBezTo>
                        <a:pt x="2873" y="3761"/>
                        <a:pt x="2873" y="3678"/>
                        <a:pt x="2869" y="3590"/>
                      </a:cubicBezTo>
                      <a:cubicBezTo>
                        <a:pt x="2864" y="3534"/>
                        <a:pt x="2860" y="3474"/>
                        <a:pt x="2854" y="3412"/>
                      </a:cubicBezTo>
                      <a:cubicBezTo>
                        <a:pt x="2854" y="3375"/>
                        <a:pt x="2850" y="3334"/>
                        <a:pt x="2845" y="3292"/>
                      </a:cubicBezTo>
                      <a:cubicBezTo>
                        <a:pt x="2845" y="3240"/>
                        <a:pt x="2841" y="3189"/>
                        <a:pt x="2836" y="3139"/>
                      </a:cubicBezTo>
                      <a:cubicBezTo>
                        <a:pt x="2832" y="3092"/>
                        <a:pt x="2826" y="3045"/>
                        <a:pt x="2826" y="2994"/>
                      </a:cubicBezTo>
                      <a:cubicBezTo>
                        <a:pt x="2822" y="2925"/>
                        <a:pt x="2813" y="2854"/>
                        <a:pt x="2813" y="2785"/>
                      </a:cubicBezTo>
                      <a:cubicBezTo>
                        <a:pt x="2809" y="2618"/>
                        <a:pt x="2817" y="2455"/>
                        <a:pt x="2822" y="2288"/>
                      </a:cubicBezTo>
                      <a:lnTo>
                        <a:pt x="2822" y="2279"/>
                      </a:lnTo>
                      <a:cubicBezTo>
                        <a:pt x="2826" y="2208"/>
                        <a:pt x="2832" y="2144"/>
                        <a:pt x="2836" y="2073"/>
                      </a:cubicBezTo>
                      <a:cubicBezTo>
                        <a:pt x="2836" y="2004"/>
                        <a:pt x="2841" y="1940"/>
                        <a:pt x="2845" y="1869"/>
                      </a:cubicBezTo>
                      <a:cubicBezTo>
                        <a:pt x="2850" y="1828"/>
                        <a:pt x="2850" y="1781"/>
                        <a:pt x="2850" y="1739"/>
                      </a:cubicBezTo>
                      <a:cubicBezTo>
                        <a:pt x="2860" y="1642"/>
                        <a:pt x="2869" y="1543"/>
                        <a:pt x="2873" y="1446"/>
                      </a:cubicBezTo>
                      <a:cubicBezTo>
                        <a:pt x="2878" y="1348"/>
                        <a:pt x="2888" y="1256"/>
                        <a:pt x="2888" y="1159"/>
                      </a:cubicBezTo>
                      <a:cubicBezTo>
                        <a:pt x="2892" y="1024"/>
                        <a:pt x="2897" y="884"/>
                        <a:pt x="2882" y="749"/>
                      </a:cubicBezTo>
                      <a:cubicBezTo>
                        <a:pt x="2878" y="670"/>
                        <a:pt x="2864" y="591"/>
                        <a:pt x="2850" y="517"/>
                      </a:cubicBezTo>
                      <a:cubicBezTo>
                        <a:pt x="2836" y="447"/>
                        <a:pt x="2813" y="382"/>
                        <a:pt x="2781" y="322"/>
                      </a:cubicBezTo>
                      <a:cubicBezTo>
                        <a:pt x="2766" y="294"/>
                        <a:pt x="2748" y="270"/>
                        <a:pt x="2725" y="251"/>
                      </a:cubicBezTo>
                      <a:cubicBezTo>
                        <a:pt x="2701" y="234"/>
                        <a:pt x="2674" y="225"/>
                        <a:pt x="2644" y="225"/>
                      </a:cubicBezTo>
                      <a:cubicBezTo>
                        <a:pt x="2634" y="225"/>
                        <a:pt x="2624" y="226"/>
                        <a:pt x="2613" y="228"/>
                      </a:cubicBezTo>
                      <a:cubicBezTo>
                        <a:pt x="2581" y="238"/>
                        <a:pt x="2553" y="256"/>
                        <a:pt x="2525" y="275"/>
                      </a:cubicBezTo>
                      <a:cubicBezTo>
                        <a:pt x="2502" y="298"/>
                        <a:pt x="2483" y="322"/>
                        <a:pt x="2464" y="344"/>
                      </a:cubicBezTo>
                      <a:cubicBezTo>
                        <a:pt x="2399" y="433"/>
                        <a:pt x="2367" y="530"/>
                        <a:pt x="2343" y="633"/>
                      </a:cubicBezTo>
                      <a:cubicBezTo>
                        <a:pt x="2315" y="777"/>
                        <a:pt x="2302" y="921"/>
                        <a:pt x="2283" y="1065"/>
                      </a:cubicBezTo>
                      <a:cubicBezTo>
                        <a:pt x="2274" y="1159"/>
                        <a:pt x="2264" y="1247"/>
                        <a:pt x="2255" y="1335"/>
                      </a:cubicBezTo>
                      <a:cubicBezTo>
                        <a:pt x="2246" y="1427"/>
                        <a:pt x="2241" y="1521"/>
                        <a:pt x="2236" y="1609"/>
                      </a:cubicBezTo>
                      <a:cubicBezTo>
                        <a:pt x="2232" y="1711"/>
                        <a:pt x="2232" y="1813"/>
                        <a:pt x="2227" y="1916"/>
                      </a:cubicBezTo>
                      <a:cubicBezTo>
                        <a:pt x="2227" y="2069"/>
                        <a:pt x="2227" y="2223"/>
                        <a:pt x="2232" y="2376"/>
                      </a:cubicBezTo>
                      <a:cubicBezTo>
                        <a:pt x="2236" y="2464"/>
                        <a:pt x="2241" y="2558"/>
                        <a:pt x="2246" y="2646"/>
                      </a:cubicBezTo>
                      <a:lnTo>
                        <a:pt x="2246" y="2659"/>
                      </a:lnTo>
                      <a:cubicBezTo>
                        <a:pt x="2251" y="2721"/>
                        <a:pt x="2255" y="2781"/>
                        <a:pt x="2260" y="2841"/>
                      </a:cubicBezTo>
                      <a:cubicBezTo>
                        <a:pt x="2260" y="2906"/>
                        <a:pt x="2264" y="2972"/>
                        <a:pt x="2269" y="3036"/>
                      </a:cubicBezTo>
                      <a:lnTo>
                        <a:pt x="2269" y="3055"/>
                      </a:lnTo>
                      <a:cubicBezTo>
                        <a:pt x="2274" y="3115"/>
                        <a:pt x="2279" y="3176"/>
                        <a:pt x="2283" y="3236"/>
                      </a:cubicBezTo>
                      <a:cubicBezTo>
                        <a:pt x="2283" y="3287"/>
                        <a:pt x="2288" y="3343"/>
                        <a:pt x="2292" y="3399"/>
                      </a:cubicBezTo>
                      <a:cubicBezTo>
                        <a:pt x="2292" y="3436"/>
                        <a:pt x="2296" y="3468"/>
                        <a:pt x="2302" y="3506"/>
                      </a:cubicBezTo>
                      <a:cubicBezTo>
                        <a:pt x="2306" y="3580"/>
                        <a:pt x="2315" y="3654"/>
                        <a:pt x="2320" y="3729"/>
                      </a:cubicBezTo>
                      <a:cubicBezTo>
                        <a:pt x="2324" y="3808"/>
                        <a:pt x="2334" y="3882"/>
                        <a:pt x="2339" y="3961"/>
                      </a:cubicBezTo>
                      <a:cubicBezTo>
                        <a:pt x="2343" y="3998"/>
                        <a:pt x="2343" y="4031"/>
                        <a:pt x="2348" y="4068"/>
                      </a:cubicBezTo>
                      <a:cubicBezTo>
                        <a:pt x="2352" y="4124"/>
                        <a:pt x="2358" y="4180"/>
                        <a:pt x="2362" y="4236"/>
                      </a:cubicBezTo>
                      <a:cubicBezTo>
                        <a:pt x="2362" y="4287"/>
                        <a:pt x="2367" y="4338"/>
                        <a:pt x="2371" y="4384"/>
                      </a:cubicBezTo>
                      <a:cubicBezTo>
                        <a:pt x="2376" y="4463"/>
                        <a:pt x="2386" y="4542"/>
                        <a:pt x="2390" y="4626"/>
                      </a:cubicBezTo>
                      <a:cubicBezTo>
                        <a:pt x="2399" y="4701"/>
                        <a:pt x="2404" y="4775"/>
                        <a:pt x="2408" y="4845"/>
                      </a:cubicBezTo>
                      <a:cubicBezTo>
                        <a:pt x="2418" y="4928"/>
                        <a:pt x="2418" y="5012"/>
                        <a:pt x="2418" y="5100"/>
                      </a:cubicBezTo>
                      <a:cubicBezTo>
                        <a:pt x="2418" y="5124"/>
                        <a:pt x="2414" y="5152"/>
                        <a:pt x="2408" y="5179"/>
                      </a:cubicBezTo>
                      <a:cubicBezTo>
                        <a:pt x="2390" y="5253"/>
                        <a:pt x="2358" y="5319"/>
                        <a:pt x="2311" y="5379"/>
                      </a:cubicBezTo>
                      <a:cubicBezTo>
                        <a:pt x="2296" y="5398"/>
                        <a:pt x="2283" y="5416"/>
                        <a:pt x="2260" y="5426"/>
                      </a:cubicBezTo>
                      <a:cubicBezTo>
                        <a:pt x="2254" y="5430"/>
                        <a:pt x="2247" y="5432"/>
                        <a:pt x="2240" y="5432"/>
                      </a:cubicBezTo>
                      <a:cubicBezTo>
                        <a:pt x="2230" y="5432"/>
                        <a:pt x="2221" y="5429"/>
                        <a:pt x="2213" y="5420"/>
                      </a:cubicBezTo>
                      <a:cubicBezTo>
                        <a:pt x="2199" y="5412"/>
                        <a:pt x="2190" y="5398"/>
                        <a:pt x="2180" y="5384"/>
                      </a:cubicBezTo>
                      <a:cubicBezTo>
                        <a:pt x="2163" y="5351"/>
                        <a:pt x="2148" y="5323"/>
                        <a:pt x="2139" y="5291"/>
                      </a:cubicBezTo>
                      <a:cubicBezTo>
                        <a:pt x="2116" y="5235"/>
                        <a:pt x="2097" y="5175"/>
                        <a:pt x="2083" y="5114"/>
                      </a:cubicBezTo>
                      <a:cubicBezTo>
                        <a:pt x="2028" y="4901"/>
                        <a:pt x="1995" y="4686"/>
                        <a:pt x="1976" y="4468"/>
                      </a:cubicBezTo>
                      <a:cubicBezTo>
                        <a:pt x="1976" y="4426"/>
                        <a:pt x="1972" y="4384"/>
                        <a:pt x="1967" y="4343"/>
                      </a:cubicBezTo>
                      <a:cubicBezTo>
                        <a:pt x="1962" y="4287"/>
                        <a:pt x="1957" y="4231"/>
                        <a:pt x="1957" y="4175"/>
                      </a:cubicBezTo>
                      <a:cubicBezTo>
                        <a:pt x="1953" y="4110"/>
                        <a:pt x="1948" y="4040"/>
                        <a:pt x="1944" y="3970"/>
                      </a:cubicBezTo>
                      <a:cubicBezTo>
                        <a:pt x="1944" y="3933"/>
                        <a:pt x="1939" y="3892"/>
                        <a:pt x="1939" y="3850"/>
                      </a:cubicBezTo>
                      <a:cubicBezTo>
                        <a:pt x="1934" y="3803"/>
                        <a:pt x="1934" y="3761"/>
                        <a:pt x="1929" y="3715"/>
                      </a:cubicBezTo>
                      <a:cubicBezTo>
                        <a:pt x="1925" y="3659"/>
                        <a:pt x="1920" y="3603"/>
                        <a:pt x="1916" y="3547"/>
                      </a:cubicBezTo>
                      <a:cubicBezTo>
                        <a:pt x="1912" y="3496"/>
                        <a:pt x="1912" y="3450"/>
                        <a:pt x="1906" y="3403"/>
                      </a:cubicBezTo>
                      <a:cubicBezTo>
                        <a:pt x="1897" y="3306"/>
                        <a:pt x="1888" y="3208"/>
                        <a:pt x="1878" y="3105"/>
                      </a:cubicBezTo>
                      <a:cubicBezTo>
                        <a:pt x="1869" y="3032"/>
                        <a:pt x="1865" y="2957"/>
                        <a:pt x="1860" y="2882"/>
                      </a:cubicBezTo>
                      <a:cubicBezTo>
                        <a:pt x="1856" y="2841"/>
                        <a:pt x="1850" y="2799"/>
                        <a:pt x="1850" y="2757"/>
                      </a:cubicBezTo>
                      <a:cubicBezTo>
                        <a:pt x="1846" y="2683"/>
                        <a:pt x="1841" y="2603"/>
                        <a:pt x="1837" y="2530"/>
                      </a:cubicBezTo>
                      <a:cubicBezTo>
                        <a:pt x="1832" y="2307"/>
                        <a:pt x="1841" y="2083"/>
                        <a:pt x="1828" y="1860"/>
                      </a:cubicBezTo>
                      <a:cubicBezTo>
                        <a:pt x="1828" y="1790"/>
                        <a:pt x="1822" y="1721"/>
                        <a:pt x="1818" y="1646"/>
                      </a:cubicBezTo>
                      <a:lnTo>
                        <a:pt x="1818" y="1637"/>
                      </a:lnTo>
                      <a:cubicBezTo>
                        <a:pt x="1813" y="1590"/>
                        <a:pt x="1809" y="1539"/>
                        <a:pt x="1804" y="1493"/>
                      </a:cubicBezTo>
                      <a:cubicBezTo>
                        <a:pt x="1800" y="1423"/>
                        <a:pt x="1794" y="1358"/>
                        <a:pt x="1785" y="1292"/>
                      </a:cubicBezTo>
                      <a:cubicBezTo>
                        <a:pt x="1777" y="1200"/>
                        <a:pt x="1766" y="1107"/>
                        <a:pt x="1753" y="1013"/>
                      </a:cubicBezTo>
                      <a:cubicBezTo>
                        <a:pt x="1730" y="889"/>
                        <a:pt x="1706" y="762"/>
                        <a:pt x="1655" y="642"/>
                      </a:cubicBezTo>
                      <a:cubicBezTo>
                        <a:pt x="1637" y="595"/>
                        <a:pt x="1618" y="545"/>
                        <a:pt x="1586" y="498"/>
                      </a:cubicBezTo>
                      <a:cubicBezTo>
                        <a:pt x="1567" y="466"/>
                        <a:pt x="1543" y="442"/>
                        <a:pt x="1511" y="419"/>
                      </a:cubicBezTo>
                      <a:cubicBezTo>
                        <a:pt x="1487" y="405"/>
                        <a:pt x="1461" y="398"/>
                        <a:pt x="1436" y="398"/>
                      </a:cubicBezTo>
                      <a:cubicBezTo>
                        <a:pt x="1417" y="398"/>
                        <a:pt x="1399" y="402"/>
                        <a:pt x="1382" y="410"/>
                      </a:cubicBezTo>
                      <a:cubicBezTo>
                        <a:pt x="1358" y="419"/>
                        <a:pt x="1335" y="428"/>
                        <a:pt x="1316" y="447"/>
                      </a:cubicBezTo>
                      <a:cubicBezTo>
                        <a:pt x="1288" y="475"/>
                        <a:pt x="1264" y="498"/>
                        <a:pt x="1242" y="530"/>
                      </a:cubicBezTo>
                      <a:cubicBezTo>
                        <a:pt x="1186" y="614"/>
                        <a:pt x="1148" y="707"/>
                        <a:pt x="1120" y="800"/>
                      </a:cubicBezTo>
                      <a:cubicBezTo>
                        <a:pt x="1075" y="958"/>
                        <a:pt x="1051" y="1121"/>
                        <a:pt x="1032" y="1283"/>
                      </a:cubicBezTo>
                      <a:cubicBezTo>
                        <a:pt x="1023" y="1348"/>
                        <a:pt x="1019" y="1410"/>
                        <a:pt x="1013" y="1474"/>
                      </a:cubicBezTo>
                      <a:cubicBezTo>
                        <a:pt x="1009" y="1549"/>
                        <a:pt x="1004" y="1623"/>
                        <a:pt x="1004" y="1697"/>
                      </a:cubicBezTo>
                      <a:cubicBezTo>
                        <a:pt x="1000" y="1758"/>
                        <a:pt x="1004" y="1818"/>
                        <a:pt x="1004" y="1874"/>
                      </a:cubicBezTo>
                      <a:cubicBezTo>
                        <a:pt x="1009" y="1944"/>
                        <a:pt x="1009" y="2009"/>
                        <a:pt x="1013" y="2073"/>
                      </a:cubicBezTo>
                      <a:cubicBezTo>
                        <a:pt x="1023" y="2176"/>
                        <a:pt x="1028" y="2283"/>
                        <a:pt x="1037" y="2386"/>
                      </a:cubicBezTo>
                      <a:cubicBezTo>
                        <a:pt x="1047" y="2474"/>
                        <a:pt x="1060" y="2567"/>
                        <a:pt x="1075" y="2655"/>
                      </a:cubicBezTo>
                      <a:cubicBezTo>
                        <a:pt x="1103" y="2837"/>
                        <a:pt x="1139" y="3017"/>
                        <a:pt x="1181" y="3195"/>
                      </a:cubicBezTo>
                      <a:cubicBezTo>
                        <a:pt x="1223" y="3399"/>
                        <a:pt x="1264" y="3599"/>
                        <a:pt x="1307" y="3798"/>
                      </a:cubicBezTo>
                      <a:cubicBezTo>
                        <a:pt x="1339" y="3942"/>
                        <a:pt x="1367" y="4082"/>
                        <a:pt x="1399" y="4227"/>
                      </a:cubicBezTo>
                      <a:cubicBezTo>
                        <a:pt x="1414" y="4300"/>
                        <a:pt x="1427" y="4375"/>
                        <a:pt x="1442" y="4450"/>
                      </a:cubicBezTo>
                      <a:cubicBezTo>
                        <a:pt x="1455" y="4528"/>
                        <a:pt x="1465" y="4612"/>
                        <a:pt x="1474" y="4691"/>
                      </a:cubicBezTo>
                      <a:cubicBezTo>
                        <a:pt x="1483" y="4775"/>
                        <a:pt x="1493" y="4863"/>
                        <a:pt x="1498" y="4946"/>
                      </a:cubicBezTo>
                      <a:lnTo>
                        <a:pt x="1498" y="4989"/>
                      </a:lnTo>
                      <a:cubicBezTo>
                        <a:pt x="1507" y="5058"/>
                        <a:pt x="1502" y="5133"/>
                        <a:pt x="1493" y="5203"/>
                      </a:cubicBezTo>
                      <a:cubicBezTo>
                        <a:pt x="1493" y="5221"/>
                        <a:pt x="1483" y="5240"/>
                        <a:pt x="1479" y="5259"/>
                      </a:cubicBezTo>
                      <a:cubicBezTo>
                        <a:pt x="1474" y="5272"/>
                        <a:pt x="1470" y="5287"/>
                        <a:pt x="1460" y="5296"/>
                      </a:cubicBezTo>
                      <a:cubicBezTo>
                        <a:pt x="1448" y="5308"/>
                        <a:pt x="1436" y="5314"/>
                        <a:pt x="1421" y="5314"/>
                      </a:cubicBezTo>
                      <a:cubicBezTo>
                        <a:pt x="1413" y="5314"/>
                        <a:pt x="1405" y="5312"/>
                        <a:pt x="1395" y="5309"/>
                      </a:cubicBezTo>
                      <a:cubicBezTo>
                        <a:pt x="1372" y="5300"/>
                        <a:pt x="1354" y="5287"/>
                        <a:pt x="1339" y="5272"/>
                      </a:cubicBezTo>
                      <a:cubicBezTo>
                        <a:pt x="1302" y="5235"/>
                        <a:pt x="1270" y="5197"/>
                        <a:pt x="1247" y="5161"/>
                      </a:cubicBezTo>
                      <a:cubicBezTo>
                        <a:pt x="1163" y="5040"/>
                        <a:pt x="1097" y="4918"/>
                        <a:pt x="1032" y="4789"/>
                      </a:cubicBezTo>
                      <a:cubicBezTo>
                        <a:pt x="958" y="4645"/>
                        <a:pt x="902" y="4491"/>
                        <a:pt x="861" y="4333"/>
                      </a:cubicBezTo>
                      <a:cubicBezTo>
                        <a:pt x="809" y="4143"/>
                        <a:pt x="768" y="3948"/>
                        <a:pt x="740" y="3753"/>
                      </a:cubicBezTo>
                      <a:cubicBezTo>
                        <a:pt x="730" y="3678"/>
                        <a:pt x="721" y="3599"/>
                        <a:pt x="712" y="3519"/>
                      </a:cubicBezTo>
                      <a:cubicBezTo>
                        <a:pt x="707" y="3468"/>
                        <a:pt x="707" y="3412"/>
                        <a:pt x="702" y="3362"/>
                      </a:cubicBezTo>
                      <a:cubicBezTo>
                        <a:pt x="693" y="3259"/>
                        <a:pt x="693" y="3161"/>
                        <a:pt x="693" y="3060"/>
                      </a:cubicBezTo>
                      <a:cubicBezTo>
                        <a:pt x="689" y="2925"/>
                        <a:pt x="689" y="2790"/>
                        <a:pt x="693" y="2655"/>
                      </a:cubicBezTo>
                      <a:cubicBezTo>
                        <a:pt x="698" y="2548"/>
                        <a:pt x="698" y="2446"/>
                        <a:pt x="693" y="2339"/>
                      </a:cubicBezTo>
                      <a:cubicBezTo>
                        <a:pt x="689" y="2241"/>
                        <a:pt x="693" y="2139"/>
                        <a:pt x="684" y="2037"/>
                      </a:cubicBezTo>
                      <a:cubicBezTo>
                        <a:pt x="679" y="1990"/>
                        <a:pt x="674" y="1940"/>
                        <a:pt x="670" y="1888"/>
                      </a:cubicBezTo>
                      <a:cubicBezTo>
                        <a:pt x="665" y="1794"/>
                        <a:pt x="656" y="1702"/>
                        <a:pt x="656" y="1609"/>
                      </a:cubicBezTo>
                      <a:lnTo>
                        <a:pt x="656" y="1395"/>
                      </a:lnTo>
                      <a:cubicBezTo>
                        <a:pt x="651" y="1279"/>
                        <a:pt x="661" y="1148"/>
                        <a:pt x="651" y="1019"/>
                      </a:cubicBezTo>
                      <a:cubicBezTo>
                        <a:pt x="646" y="930"/>
                        <a:pt x="646" y="846"/>
                        <a:pt x="642" y="758"/>
                      </a:cubicBezTo>
                      <a:cubicBezTo>
                        <a:pt x="642" y="656"/>
                        <a:pt x="637" y="549"/>
                        <a:pt x="628" y="447"/>
                      </a:cubicBezTo>
                      <a:cubicBezTo>
                        <a:pt x="618" y="382"/>
                        <a:pt x="609" y="322"/>
                        <a:pt x="591" y="266"/>
                      </a:cubicBezTo>
                      <a:cubicBezTo>
                        <a:pt x="563" y="163"/>
                        <a:pt x="502" y="80"/>
                        <a:pt x="410" y="24"/>
                      </a:cubicBezTo>
                      <a:cubicBezTo>
                        <a:pt x="386" y="9"/>
                        <a:pt x="363" y="0"/>
                        <a:pt x="33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1" name="Google Shape;1141;p26"/>
                <p:cNvSpPr/>
                <p:nvPr/>
              </p:nvSpPr>
              <p:spPr>
                <a:xfrm>
                  <a:off x="1352152" y="4003713"/>
                  <a:ext cx="266781" cy="272776"/>
                </a:xfrm>
                <a:custGeom>
                  <a:rect b="b" l="l" r="r" t="t"/>
                  <a:pathLst>
                    <a:path extrusionOk="0" h="5733" w="5607">
                      <a:moveTo>
                        <a:pt x="2886" y="0"/>
                      </a:moveTo>
                      <a:cubicBezTo>
                        <a:pt x="2854" y="0"/>
                        <a:pt x="2826" y="10"/>
                        <a:pt x="2794" y="19"/>
                      </a:cubicBezTo>
                      <a:cubicBezTo>
                        <a:pt x="2784" y="19"/>
                        <a:pt x="2775" y="24"/>
                        <a:pt x="2770" y="34"/>
                      </a:cubicBezTo>
                      <a:cubicBezTo>
                        <a:pt x="2761" y="47"/>
                        <a:pt x="2743" y="56"/>
                        <a:pt x="2724" y="62"/>
                      </a:cubicBezTo>
                      <a:cubicBezTo>
                        <a:pt x="2668" y="89"/>
                        <a:pt x="2616" y="117"/>
                        <a:pt x="2561" y="145"/>
                      </a:cubicBezTo>
                      <a:cubicBezTo>
                        <a:pt x="2491" y="182"/>
                        <a:pt x="2421" y="229"/>
                        <a:pt x="2361" y="279"/>
                      </a:cubicBezTo>
                      <a:cubicBezTo>
                        <a:pt x="2301" y="326"/>
                        <a:pt x="2254" y="382"/>
                        <a:pt x="2217" y="446"/>
                      </a:cubicBezTo>
                      <a:cubicBezTo>
                        <a:pt x="2180" y="502"/>
                        <a:pt x="2148" y="564"/>
                        <a:pt x="2114" y="624"/>
                      </a:cubicBezTo>
                      <a:cubicBezTo>
                        <a:pt x="2059" y="721"/>
                        <a:pt x="1994" y="815"/>
                        <a:pt x="1925" y="898"/>
                      </a:cubicBezTo>
                      <a:cubicBezTo>
                        <a:pt x="1878" y="949"/>
                        <a:pt x="1831" y="1000"/>
                        <a:pt x="1785" y="1051"/>
                      </a:cubicBezTo>
                      <a:cubicBezTo>
                        <a:pt x="1762" y="1075"/>
                        <a:pt x="1734" y="1094"/>
                        <a:pt x="1710" y="1116"/>
                      </a:cubicBezTo>
                      <a:cubicBezTo>
                        <a:pt x="1631" y="1191"/>
                        <a:pt x="1557" y="1265"/>
                        <a:pt x="1478" y="1335"/>
                      </a:cubicBezTo>
                      <a:cubicBezTo>
                        <a:pt x="1440" y="1372"/>
                        <a:pt x="1404" y="1409"/>
                        <a:pt x="1361" y="1442"/>
                      </a:cubicBezTo>
                      <a:cubicBezTo>
                        <a:pt x="1305" y="1489"/>
                        <a:pt x="1255" y="1540"/>
                        <a:pt x="1204" y="1590"/>
                      </a:cubicBezTo>
                      <a:cubicBezTo>
                        <a:pt x="1082" y="1702"/>
                        <a:pt x="966" y="1819"/>
                        <a:pt x="865" y="1948"/>
                      </a:cubicBezTo>
                      <a:cubicBezTo>
                        <a:pt x="831" y="1991"/>
                        <a:pt x="795" y="2032"/>
                        <a:pt x="762" y="2074"/>
                      </a:cubicBezTo>
                      <a:cubicBezTo>
                        <a:pt x="697" y="2167"/>
                        <a:pt x="636" y="2259"/>
                        <a:pt x="580" y="2358"/>
                      </a:cubicBezTo>
                      <a:cubicBezTo>
                        <a:pt x="497" y="2497"/>
                        <a:pt x="427" y="2645"/>
                        <a:pt x="376" y="2804"/>
                      </a:cubicBezTo>
                      <a:cubicBezTo>
                        <a:pt x="339" y="2920"/>
                        <a:pt x="311" y="3036"/>
                        <a:pt x="284" y="3158"/>
                      </a:cubicBezTo>
                      <a:cubicBezTo>
                        <a:pt x="237" y="3362"/>
                        <a:pt x="195" y="3570"/>
                        <a:pt x="144" y="3776"/>
                      </a:cubicBezTo>
                      <a:cubicBezTo>
                        <a:pt x="102" y="3948"/>
                        <a:pt x="65" y="4115"/>
                        <a:pt x="32" y="4291"/>
                      </a:cubicBezTo>
                      <a:cubicBezTo>
                        <a:pt x="14" y="4394"/>
                        <a:pt x="0" y="4501"/>
                        <a:pt x="0" y="4612"/>
                      </a:cubicBezTo>
                      <a:cubicBezTo>
                        <a:pt x="0" y="4714"/>
                        <a:pt x="14" y="4812"/>
                        <a:pt x="50" y="4915"/>
                      </a:cubicBezTo>
                      <a:cubicBezTo>
                        <a:pt x="88" y="5035"/>
                        <a:pt x="153" y="5147"/>
                        <a:pt x="251" y="5239"/>
                      </a:cubicBezTo>
                      <a:cubicBezTo>
                        <a:pt x="316" y="5305"/>
                        <a:pt x="391" y="5361"/>
                        <a:pt x="469" y="5411"/>
                      </a:cubicBezTo>
                      <a:cubicBezTo>
                        <a:pt x="599" y="5501"/>
                        <a:pt x="739" y="5565"/>
                        <a:pt x="883" y="5626"/>
                      </a:cubicBezTo>
                      <a:cubicBezTo>
                        <a:pt x="1055" y="5696"/>
                        <a:pt x="1226" y="5733"/>
                        <a:pt x="1394" y="5733"/>
                      </a:cubicBezTo>
                      <a:cubicBezTo>
                        <a:pt x="1403" y="5733"/>
                        <a:pt x="1413" y="5733"/>
                        <a:pt x="1423" y="5733"/>
                      </a:cubicBezTo>
                      <a:cubicBezTo>
                        <a:pt x="1612" y="5728"/>
                        <a:pt x="1794" y="5705"/>
                        <a:pt x="1970" y="5668"/>
                      </a:cubicBezTo>
                      <a:cubicBezTo>
                        <a:pt x="2232" y="5612"/>
                        <a:pt x="2483" y="5537"/>
                        <a:pt x="2719" y="5430"/>
                      </a:cubicBezTo>
                      <a:cubicBezTo>
                        <a:pt x="2854" y="5366"/>
                        <a:pt x="2979" y="5295"/>
                        <a:pt x="3105" y="5222"/>
                      </a:cubicBezTo>
                      <a:cubicBezTo>
                        <a:pt x="3212" y="5160"/>
                        <a:pt x="3309" y="5091"/>
                        <a:pt x="3412" y="5021"/>
                      </a:cubicBezTo>
                      <a:cubicBezTo>
                        <a:pt x="3496" y="4961"/>
                        <a:pt x="3579" y="4900"/>
                        <a:pt x="3663" y="4840"/>
                      </a:cubicBezTo>
                      <a:cubicBezTo>
                        <a:pt x="3738" y="4789"/>
                        <a:pt x="3807" y="4733"/>
                        <a:pt x="3872" y="4682"/>
                      </a:cubicBezTo>
                      <a:lnTo>
                        <a:pt x="4081" y="4514"/>
                      </a:lnTo>
                      <a:cubicBezTo>
                        <a:pt x="4105" y="4501"/>
                        <a:pt x="4128" y="4482"/>
                        <a:pt x="4146" y="4463"/>
                      </a:cubicBezTo>
                      <a:cubicBezTo>
                        <a:pt x="4197" y="4426"/>
                        <a:pt x="4244" y="4389"/>
                        <a:pt x="4290" y="4347"/>
                      </a:cubicBezTo>
                      <a:cubicBezTo>
                        <a:pt x="4341" y="4310"/>
                        <a:pt x="4388" y="4268"/>
                        <a:pt x="4440" y="4226"/>
                      </a:cubicBezTo>
                      <a:cubicBezTo>
                        <a:pt x="4463" y="4207"/>
                        <a:pt x="4485" y="4190"/>
                        <a:pt x="4509" y="4171"/>
                      </a:cubicBezTo>
                      <a:cubicBezTo>
                        <a:pt x="4541" y="4143"/>
                        <a:pt x="4569" y="4119"/>
                        <a:pt x="4602" y="4091"/>
                      </a:cubicBezTo>
                      <a:cubicBezTo>
                        <a:pt x="4635" y="4068"/>
                        <a:pt x="4663" y="4040"/>
                        <a:pt x="4695" y="4017"/>
                      </a:cubicBezTo>
                      <a:cubicBezTo>
                        <a:pt x="4736" y="3980"/>
                        <a:pt x="4779" y="3948"/>
                        <a:pt x="4816" y="3911"/>
                      </a:cubicBezTo>
                      <a:cubicBezTo>
                        <a:pt x="4969" y="3766"/>
                        <a:pt x="5122" y="3613"/>
                        <a:pt x="5257" y="3450"/>
                      </a:cubicBezTo>
                      <a:cubicBezTo>
                        <a:pt x="5294" y="3409"/>
                        <a:pt x="5332" y="3366"/>
                        <a:pt x="5369" y="3319"/>
                      </a:cubicBezTo>
                      <a:cubicBezTo>
                        <a:pt x="5416" y="3259"/>
                        <a:pt x="5461" y="3194"/>
                        <a:pt x="5504" y="3124"/>
                      </a:cubicBezTo>
                      <a:cubicBezTo>
                        <a:pt x="5527" y="3087"/>
                        <a:pt x="5551" y="3046"/>
                        <a:pt x="5573" y="2999"/>
                      </a:cubicBezTo>
                      <a:cubicBezTo>
                        <a:pt x="5592" y="2957"/>
                        <a:pt x="5607" y="2915"/>
                        <a:pt x="5607" y="2869"/>
                      </a:cubicBezTo>
                      <a:cubicBezTo>
                        <a:pt x="5607" y="2795"/>
                        <a:pt x="5560" y="2734"/>
                        <a:pt x="5485" y="2711"/>
                      </a:cubicBezTo>
                      <a:cubicBezTo>
                        <a:pt x="5461" y="2701"/>
                        <a:pt x="5434" y="2701"/>
                        <a:pt x="5406" y="2701"/>
                      </a:cubicBezTo>
                      <a:cubicBezTo>
                        <a:pt x="5350" y="2706"/>
                        <a:pt x="5294" y="2720"/>
                        <a:pt x="5244" y="2744"/>
                      </a:cubicBezTo>
                      <a:cubicBezTo>
                        <a:pt x="5197" y="2767"/>
                        <a:pt x="5150" y="2795"/>
                        <a:pt x="5109" y="2823"/>
                      </a:cubicBezTo>
                      <a:cubicBezTo>
                        <a:pt x="4959" y="2911"/>
                        <a:pt x="4807" y="2999"/>
                        <a:pt x="4676" y="3111"/>
                      </a:cubicBezTo>
                      <a:cubicBezTo>
                        <a:pt x="4639" y="3148"/>
                        <a:pt x="4597" y="3175"/>
                        <a:pt x="4560" y="3213"/>
                      </a:cubicBezTo>
                      <a:cubicBezTo>
                        <a:pt x="4504" y="3264"/>
                        <a:pt x="4448" y="3315"/>
                        <a:pt x="4393" y="3371"/>
                      </a:cubicBezTo>
                      <a:cubicBezTo>
                        <a:pt x="4290" y="3464"/>
                        <a:pt x="4188" y="3566"/>
                        <a:pt x="4086" y="3664"/>
                      </a:cubicBezTo>
                      <a:cubicBezTo>
                        <a:pt x="3970" y="3776"/>
                        <a:pt x="3854" y="3896"/>
                        <a:pt x="3723" y="4003"/>
                      </a:cubicBezTo>
                      <a:cubicBezTo>
                        <a:pt x="3672" y="4045"/>
                        <a:pt x="3621" y="4096"/>
                        <a:pt x="3565" y="4138"/>
                      </a:cubicBezTo>
                      <a:cubicBezTo>
                        <a:pt x="3509" y="4184"/>
                        <a:pt x="3459" y="4231"/>
                        <a:pt x="3403" y="4282"/>
                      </a:cubicBezTo>
                      <a:cubicBezTo>
                        <a:pt x="3347" y="4323"/>
                        <a:pt x="3296" y="4370"/>
                        <a:pt x="3240" y="4417"/>
                      </a:cubicBezTo>
                      <a:cubicBezTo>
                        <a:pt x="3198" y="4458"/>
                        <a:pt x="3152" y="4501"/>
                        <a:pt x="3105" y="4538"/>
                      </a:cubicBezTo>
                      <a:cubicBezTo>
                        <a:pt x="3101" y="4542"/>
                        <a:pt x="3096" y="4547"/>
                        <a:pt x="3091" y="4552"/>
                      </a:cubicBezTo>
                      <a:cubicBezTo>
                        <a:pt x="3040" y="4598"/>
                        <a:pt x="2989" y="4640"/>
                        <a:pt x="2938" y="4686"/>
                      </a:cubicBezTo>
                      <a:cubicBezTo>
                        <a:pt x="2910" y="4710"/>
                        <a:pt x="2882" y="4737"/>
                        <a:pt x="2850" y="4761"/>
                      </a:cubicBezTo>
                      <a:cubicBezTo>
                        <a:pt x="2770" y="4821"/>
                        <a:pt x="2691" y="4872"/>
                        <a:pt x="2603" y="4919"/>
                      </a:cubicBezTo>
                      <a:cubicBezTo>
                        <a:pt x="2533" y="4961"/>
                        <a:pt x="2459" y="4993"/>
                        <a:pt x="2380" y="5021"/>
                      </a:cubicBezTo>
                      <a:cubicBezTo>
                        <a:pt x="2323" y="5041"/>
                        <a:pt x="2262" y="5055"/>
                        <a:pt x="2194" y="5055"/>
                      </a:cubicBezTo>
                      <a:cubicBezTo>
                        <a:pt x="2185" y="5055"/>
                        <a:pt x="2175" y="5055"/>
                        <a:pt x="2166" y="5054"/>
                      </a:cubicBezTo>
                      <a:cubicBezTo>
                        <a:pt x="2129" y="5054"/>
                        <a:pt x="2092" y="5044"/>
                        <a:pt x="2054" y="5031"/>
                      </a:cubicBezTo>
                      <a:cubicBezTo>
                        <a:pt x="2026" y="5016"/>
                        <a:pt x="2017" y="4998"/>
                        <a:pt x="2017" y="4971"/>
                      </a:cubicBezTo>
                      <a:cubicBezTo>
                        <a:pt x="2017" y="4961"/>
                        <a:pt x="2022" y="4952"/>
                        <a:pt x="2022" y="4943"/>
                      </a:cubicBezTo>
                      <a:cubicBezTo>
                        <a:pt x="2031" y="4909"/>
                        <a:pt x="2045" y="4877"/>
                        <a:pt x="2059" y="4849"/>
                      </a:cubicBezTo>
                      <a:cubicBezTo>
                        <a:pt x="2114" y="4737"/>
                        <a:pt x="2185" y="4630"/>
                        <a:pt x="2254" y="4533"/>
                      </a:cubicBezTo>
                      <a:cubicBezTo>
                        <a:pt x="2287" y="4482"/>
                        <a:pt x="2324" y="4435"/>
                        <a:pt x="2356" y="4389"/>
                      </a:cubicBezTo>
                      <a:cubicBezTo>
                        <a:pt x="2393" y="4338"/>
                        <a:pt x="2436" y="4287"/>
                        <a:pt x="2483" y="4240"/>
                      </a:cubicBezTo>
                      <a:cubicBezTo>
                        <a:pt x="2528" y="4180"/>
                        <a:pt x="2584" y="4124"/>
                        <a:pt x="2635" y="4068"/>
                      </a:cubicBezTo>
                      <a:cubicBezTo>
                        <a:pt x="2640" y="4064"/>
                        <a:pt x="2644" y="4059"/>
                        <a:pt x="2644" y="4055"/>
                      </a:cubicBezTo>
                      <a:cubicBezTo>
                        <a:pt x="2691" y="4003"/>
                        <a:pt x="2738" y="3952"/>
                        <a:pt x="2784" y="3901"/>
                      </a:cubicBezTo>
                      <a:cubicBezTo>
                        <a:pt x="2817" y="3864"/>
                        <a:pt x="2845" y="3831"/>
                        <a:pt x="2878" y="3794"/>
                      </a:cubicBezTo>
                      <a:cubicBezTo>
                        <a:pt x="2901" y="3771"/>
                        <a:pt x="2919" y="3743"/>
                        <a:pt x="2942" y="3720"/>
                      </a:cubicBezTo>
                      <a:cubicBezTo>
                        <a:pt x="2966" y="3688"/>
                        <a:pt x="2994" y="3654"/>
                        <a:pt x="3017" y="3622"/>
                      </a:cubicBezTo>
                      <a:cubicBezTo>
                        <a:pt x="3045" y="3589"/>
                        <a:pt x="3068" y="3561"/>
                        <a:pt x="3096" y="3534"/>
                      </a:cubicBezTo>
                      <a:cubicBezTo>
                        <a:pt x="3133" y="3487"/>
                        <a:pt x="3170" y="3445"/>
                        <a:pt x="3208" y="3403"/>
                      </a:cubicBezTo>
                      <a:cubicBezTo>
                        <a:pt x="3296" y="3306"/>
                        <a:pt x="3397" y="3218"/>
                        <a:pt x="3496" y="3124"/>
                      </a:cubicBezTo>
                      <a:lnTo>
                        <a:pt x="3500" y="3120"/>
                      </a:lnTo>
                      <a:cubicBezTo>
                        <a:pt x="3542" y="3083"/>
                        <a:pt x="3584" y="3046"/>
                        <a:pt x="3626" y="3013"/>
                      </a:cubicBezTo>
                      <a:cubicBezTo>
                        <a:pt x="3667" y="2976"/>
                        <a:pt x="3710" y="2939"/>
                        <a:pt x="3751" y="2901"/>
                      </a:cubicBezTo>
                      <a:cubicBezTo>
                        <a:pt x="3779" y="2879"/>
                        <a:pt x="3802" y="2855"/>
                        <a:pt x="3830" y="2832"/>
                      </a:cubicBezTo>
                      <a:cubicBezTo>
                        <a:pt x="3891" y="2780"/>
                        <a:pt x="3951" y="2734"/>
                        <a:pt x="4011" y="2678"/>
                      </a:cubicBezTo>
                      <a:cubicBezTo>
                        <a:pt x="4072" y="2632"/>
                        <a:pt x="4133" y="2581"/>
                        <a:pt x="4188" y="2525"/>
                      </a:cubicBezTo>
                      <a:cubicBezTo>
                        <a:pt x="4268" y="2450"/>
                        <a:pt x="4351" y="2377"/>
                        <a:pt x="4421" y="2287"/>
                      </a:cubicBezTo>
                      <a:cubicBezTo>
                        <a:pt x="4463" y="2237"/>
                        <a:pt x="4495" y="2186"/>
                        <a:pt x="4528" y="2130"/>
                      </a:cubicBezTo>
                      <a:cubicBezTo>
                        <a:pt x="4556" y="2083"/>
                        <a:pt x="4579" y="2032"/>
                        <a:pt x="4592" y="1972"/>
                      </a:cubicBezTo>
                      <a:cubicBezTo>
                        <a:pt x="4597" y="1948"/>
                        <a:pt x="4597" y="1920"/>
                        <a:pt x="4592" y="1892"/>
                      </a:cubicBezTo>
                      <a:cubicBezTo>
                        <a:pt x="4583" y="1856"/>
                        <a:pt x="4560" y="1823"/>
                        <a:pt x="4523" y="1800"/>
                      </a:cubicBezTo>
                      <a:cubicBezTo>
                        <a:pt x="4495" y="1781"/>
                        <a:pt x="4467" y="1772"/>
                        <a:pt x="4440" y="1767"/>
                      </a:cubicBezTo>
                      <a:cubicBezTo>
                        <a:pt x="4417" y="1764"/>
                        <a:pt x="4396" y="1761"/>
                        <a:pt x="4377" y="1761"/>
                      </a:cubicBezTo>
                      <a:cubicBezTo>
                        <a:pt x="4368" y="1761"/>
                        <a:pt x="4360" y="1761"/>
                        <a:pt x="4351" y="1763"/>
                      </a:cubicBezTo>
                      <a:cubicBezTo>
                        <a:pt x="4258" y="1767"/>
                        <a:pt x="4178" y="1800"/>
                        <a:pt x="4105" y="1841"/>
                      </a:cubicBezTo>
                      <a:cubicBezTo>
                        <a:pt x="4002" y="1902"/>
                        <a:pt x="3910" y="1976"/>
                        <a:pt x="3811" y="2046"/>
                      </a:cubicBezTo>
                      <a:cubicBezTo>
                        <a:pt x="3756" y="2088"/>
                        <a:pt x="3700" y="2139"/>
                        <a:pt x="3640" y="2181"/>
                      </a:cubicBezTo>
                      <a:cubicBezTo>
                        <a:pt x="3579" y="2227"/>
                        <a:pt x="3528" y="2274"/>
                        <a:pt x="3472" y="2325"/>
                      </a:cubicBezTo>
                      <a:cubicBezTo>
                        <a:pt x="3407" y="2377"/>
                        <a:pt x="3347" y="2437"/>
                        <a:pt x="3291" y="2493"/>
                      </a:cubicBezTo>
                      <a:cubicBezTo>
                        <a:pt x="3202" y="2581"/>
                        <a:pt x="3114" y="2669"/>
                        <a:pt x="3030" y="2757"/>
                      </a:cubicBezTo>
                      <a:cubicBezTo>
                        <a:pt x="2979" y="2813"/>
                        <a:pt x="2933" y="2869"/>
                        <a:pt x="2882" y="2920"/>
                      </a:cubicBezTo>
                      <a:cubicBezTo>
                        <a:pt x="2882" y="2924"/>
                        <a:pt x="2878" y="2924"/>
                        <a:pt x="2878" y="2929"/>
                      </a:cubicBezTo>
                      <a:cubicBezTo>
                        <a:pt x="2845" y="2967"/>
                        <a:pt x="2812" y="3004"/>
                        <a:pt x="2779" y="3040"/>
                      </a:cubicBezTo>
                      <a:cubicBezTo>
                        <a:pt x="2747" y="3083"/>
                        <a:pt x="2710" y="3124"/>
                        <a:pt x="2678" y="3162"/>
                      </a:cubicBezTo>
                      <a:cubicBezTo>
                        <a:pt x="2672" y="3167"/>
                        <a:pt x="2668" y="3171"/>
                        <a:pt x="2668" y="3171"/>
                      </a:cubicBezTo>
                      <a:cubicBezTo>
                        <a:pt x="2635" y="3208"/>
                        <a:pt x="2603" y="3246"/>
                        <a:pt x="2575" y="3283"/>
                      </a:cubicBezTo>
                      <a:cubicBezTo>
                        <a:pt x="2543" y="3319"/>
                        <a:pt x="2515" y="3353"/>
                        <a:pt x="2487" y="3385"/>
                      </a:cubicBezTo>
                      <a:cubicBezTo>
                        <a:pt x="2468" y="3409"/>
                        <a:pt x="2449" y="3426"/>
                        <a:pt x="2431" y="3450"/>
                      </a:cubicBezTo>
                      <a:cubicBezTo>
                        <a:pt x="2393" y="3497"/>
                        <a:pt x="2356" y="3548"/>
                        <a:pt x="2320" y="3594"/>
                      </a:cubicBezTo>
                      <a:cubicBezTo>
                        <a:pt x="2277" y="3641"/>
                        <a:pt x="2236" y="3692"/>
                        <a:pt x="2198" y="3738"/>
                      </a:cubicBezTo>
                      <a:cubicBezTo>
                        <a:pt x="2180" y="3761"/>
                        <a:pt x="2161" y="3785"/>
                        <a:pt x="2142" y="3808"/>
                      </a:cubicBezTo>
                      <a:cubicBezTo>
                        <a:pt x="2114" y="3840"/>
                        <a:pt x="2086" y="3877"/>
                        <a:pt x="2054" y="3911"/>
                      </a:cubicBezTo>
                      <a:cubicBezTo>
                        <a:pt x="2031" y="3943"/>
                        <a:pt x="2003" y="3975"/>
                        <a:pt x="1980" y="4003"/>
                      </a:cubicBezTo>
                      <a:cubicBezTo>
                        <a:pt x="1938" y="4055"/>
                        <a:pt x="1897" y="4106"/>
                        <a:pt x="1854" y="4156"/>
                      </a:cubicBezTo>
                      <a:cubicBezTo>
                        <a:pt x="1818" y="4203"/>
                        <a:pt x="1780" y="4250"/>
                        <a:pt x="1743" y="4296"/>
                      </a:cubicBezTo>
                      <a:cubicBezTo>
                        <a:pt x="1702" y="4351"/>
                        <a:pt x="1655" y="4398"/>
                        <a:pt x="1603" y="4445"/>
                      </a:cubicBezTo>
                      <a:cubicBezTo>
                        <a:pt x="1590" y="4458"/>
                        <a:pt x="1571" y="4473"/>
                        <a:pt x="1548" y="4486"/>
                      </a:cubicBezTo>
                      <a:cubicBezTo>
                        <a:pt x="1496" y="4514"/>
                        <a:pt x="1436" y="4533"/>
                        <a:pt x="1367" y="4533"/>
                      </a:cubicBezTo>
                      <a:cubicBezTo>
                        <a:pt x="1348" y="4533"/>
                        <a:pt x="1324" y="4533"/>
                        <a:pt x="1305" y="4519"/>
                      </a:cubicBezTo>
                      <a:cubicBezTo>
                        <a:pt x="1288" y="4514"/>
                        <a:pt x="1278" y="4505"/>
                        <a:pt x="1273" y="4486"/>
                      </a:cubicBezTo>
                      <a:cubicBezTo>
                        <a:pt x="1269" y="4473"/>
                        <a:pt x="1269" y="4454"/>
                        <a:pt x="1273" y="4441"/>
                      </a:cubicBezTo>
                      <a:cubicBezTo>
                        <a:pt x="1278" y="4413"/>
                        <a:pt x="1288" y="4385"/>
                        <a:pt x="1297" y="4361"/>
                      </a:cubicBezTo>
                      <a:cubicBezTo>
                        <a:pt x="1316" y="4310"/>
                        <a:pt x="1333" y="4263"/>
                        <a:pt x="1357" y="4218"/>
                      </a:cubicBezTo>
                      <a:cubicBezTo>
                        <a:pt x="1440" y="4059"/>
                        <a:pt x="1543" y="3911"/>
                        <a:pt x="1655" y="3776"/>
                      </a:cubicBezTo>
                      <a:cubicBezTo>
                        <a:pt x="1674" y="3748"/>
                        <a:pt x="1696" y="3724"/>
                        <a:pt x="1715" y="3696"/>
                      </a:cubicBezTo>
                      <a:cubicBezTo>
                        <a:pt x="1747" y="3664"/>
                        <a:pt x="1775" y="3626"/>
                        <a:pt x="1803" y="3594"/>
                      </a:cubicBezTo>
                      <a:cubicBezTo>
                        <a:pt x="1841" y="3553"/>
                        <a:pt x="1878" y="3510"/>
                        <a:pt x="1915" y="3469"/>
                      </a:cubicBezTo>
                      <a:cubicBezTo>
                        <a:pt x="1934" y="3441"/>
                        <a:pt x="1957" y="3418"/>
                        <a:pt x="1980" y="3394"/>
                      </a:cubicBezTo>
                      <a:cubicBezTo>
                        <a:pt x="2003" y="3366"/>
                        <a:pt x="2026" y="3338"/>
                        <a:pt x="2050" y="3310"/>
                      </a:cubicBezTo>
                      <a:cubicBezTo>
                        <a:pt x="2078" y="3274"/>
                        <a:pt x="2105" y="3236"/>
                        <a:pt x="2138" y="3203"/>
                      </a:cubicBezTo>
                      <a:cubicBezTo>
                        <a:pt x="2161" y="3175"/>
                        <a:pt x="2185" y="3143"/>
                        <a:pt x="2213" y="3115"/>
                      </a:cubicBezTo>
                      <a:cubicBezTo>
                        <a:pt x="2259" y="3050"/>
                        <a:pt x="2310" y="2990"/>
                        <a:pt x="2361" y="2924"/>
                      </a:cubicBezTo>
                      <a:cubicBezTo>
                        <a:pt x="2399" y="2879"/>
                        <a:pt x="2440" y="2832"/>
                        <a:pt x="2477" y="2780"/>
                      </a:cubicBezTo>
                      <a:cubicBezTo>
                        <a:pt x="2496" y="2757"/>
                        <a:pt x="2519" y="2734"/>
                        <a:pt x="2538" y="2706"/>
                      </a:cubicBezTo>
                      <a:cubicBezTo>
                        <a:pt x="2580" y="2660"/>
                        <a:pt x="2622" y="2613"/>
                        <a:pt x="2663" y="2566"/>
                      </a:cubicBezTo>
                      <a:cubicBezTo>
                        <a:pt x="2789" y="2437"/>
                        <a:pt x="2919" y="2311"/>
                        <a:pt x="3040" y="2176"/>
                      </a:cubicBezTo>
                      <a:cubicBezTo>
                        <a:pt x="3077" y="2134"/>
                        <a:pt x="3114" y="2092"/>
                        <a:pt x="3152" y="2051"/>
                      </a:cubicBezTo>
                      <a:cubicBezTo>
                        <a:pt x="3156" y="2046"/>
                        <a:pt x="3156" y="2046"/>
                        <a:pt x="3161" y="2042"/>
                      </a:cubicBezTo>
                      <a:cubicBezTo>
                        <a:pt x="3184" y="2014"/>
                        <a:pt x="3208" y="1981"/>
                        <a:pt x="3236" y="1953"/>
                      </a:cubicBezTo>
                      <a:cubicBezTo>
                        <a:pt x="3268" y="1911"/>
                        <a:pt x="3300" y="1869"/>
                        <a:pt x="3333" y="1823"/>
                      </a:cubicBezTo>
                      <a:cubicBezTo>
                        <a:pt x="3380" y="1763"/>
                        <a:pt x="3425" y="1702"/>
                        <a:pt x="3468" y="1641"/>
                      </a:cubicBezTo>
                      <a:cubicBezTo>
                        <a:pt x="3524" y="1553"/>
                        <a:pt x="3579" y="1465"/>
                        <a:pt x="3612" y="1362"/>
                      </a:cubicBezTo>
                      <a:cubicBezTo>
                        <a:pt x="3626" y="1321"/>
                        <a:pt x="3640" y="1274"/>
                        <a:pt x="3644" y="1227"/>
                      </a:cubicBezTo>
                      <a:cubicBezTo>
                        <a:pt x="3648" y="1195"/>
                        <a:pt x="3648" y="1163"/>
                        <a:pt x="3635" y="1130"/>
                      </a:cubicBezTo>
                      <a:cubicBezTo>
                        <a:pt x="3621" y="1088"/>
                        <a:pt x="3593" y="1051"/>
                        <a:pt x="3551" y="1032"/>
                      </a:cubicBezTo>
                      <a:cubicBezTo>
                        <a:pt x="3528" y="1019"/>
                        <a:pt x="3505" y="1010"/>
                        <a:pt x="3481" y="1010"/>
                      </a:cubicBezTo>
                      <a:cubicBezTo>
                        <a:pt x="3458" y="1006"/>
                        <a:pt x="3435" y="1002"/>
                        <a:pt x="3412" y="1002"/>
                      </a:cubicBezTo>
                      <a:cubicBezTo>
                        <a:pt x="3403" y="1002"/>
                        <a:pt x="3393" y="1003"/>
                        <a:pt x="3384" y="1004"/>
                      </a:cubicBezTo>
                      <a:cubicBezTo>
                        <a:pt x="3296" y="1014"/>
                        <a:pt x="3217" y="1038"/>
                        <a:pt x="3142" y="1075"/>
                      </a:cubicBezTo>
                      <a:cubicBezTo>
                        <a:pt x="3021" y="1130"/>
                        <a:pt x="2910" y="1205"/>
                        <a:pt x="2803" y="1283"/>
                      </a:cubicBezTo>
                      <a:cubicBezTo>
                        <a:pt x="2766" y="1317"/>
                        <a:pt x="2724" y="1349"/>
                        <a:pt x="2682" y="1381"/>
                      </a:cubicBezTo>
                      <a:cubicBezTo>
                        <a:pt x="2635" y="1418"/>
                        <a:pt x="2594" y="1461"/>
                        <a:pt x="2547" y="1502"/>
                      </a:cubicBezTo>
                      <a:cubicBezTo>
                        <a:pt x="2510" y="1534"/>
                        <a:pt x="2483" y="1568"/>
                        <a:pt x="2449" y="1605"/>
                      </a:cubicBezTo>
                      <a:cubicBezTo>
                        <a:pt x="2412" y="1646"/>
                        <a:pt x="2375" y="1684"/>
                        <a:pt x="2343" y="1725"/>
                      </a:cubicBezTo>
                      <a:cubicBezTo>
                        <a:pt x="2287" y="1791"/>
                        <a:pt x="2232" y="1856"/>
                        <a:pt x="2180" y="1920"/>
                      </a:cubicBezTo>
                      <a:cubicBezTo>
                        <a:pt x="2133" y="1976"/>
                        <a:pt x="2092" y="2036"/>
                        <a:pt x="2050" y="2102"/>
                      </a:cubicBezTo>
                      <a:cubicBezTo>
                        <a:pt x="1966" y="2223"/>
                        <a:pt x="1891" y="2353"/>
                        <a:pt x="1818" y="2483"/>
                      </a:cubicBezTo>
                      <a:cubicBezTo>
                        <a:pt x="1729" y="2628"/>
                        <a:pt x="1646" y="2772"/>
                        <a:pt x="1562" y="2920"/>
                      </a:cubicBezTo>
                      <a:cubicBezTo>
                        <a:pt x="1501" y="3023"/>
                        <a:pt x="1440" y="3124"/>
                        <a:pt x="1380" y="3227"/>
                      </a:cubicBezTo>
                      <a:cubicBezTo>
                        <a:pt x="1352" y="3278"/>
                        <a:pt x="1320" y="3334"/>
                        <a:pt x="1283" y="3385"/>
                      </a:cubicBezTo>
                      <a:cubicBezTo>
                        <a:pt x="1250" y="3441"/>
                        <a:pt x="1213" y="3497"/>
                        <a:pt x="1172" y="3548"/>
                      </a:cubicBezTo>
                      <a:cubicBezTo>
                        <a:pt x="1129" y="3604"/>
                        <a:pt x="1088" y="3660"/>
                        <a:pt x="1037" y="3710"/>
                      </a:cubicBezTo>
                      <a:cubicBezTo>
                        <a:pt x="1032" y="3715"/>
                        <a:pt x="1022" y="3724"/>
                        <a:pt x="1018" y="3733"/>
                      </a:cubicBezTo>
                      <a:cubicBezTo>
                        <a:pt x="981" y="3780"/>
                        <a:pt x="938" y="3817"/>
                        <a:pt x="893" y="3855"/>
                      </a:cubicBezTo>
                      <a:cubicBezTo>
                        <a:pt x="878" y="3864"/>
                        <a:pt x="865" y="3868"/>
                        <a:pt x="846" y="3873"/>
                      </a:cubicBezTo>
                      <a:cubicBezTo>
                        <a:pt x="837" y="3877"/>
                        <a:pt x="827" y="3883"/>
                        <a:pt x="813" y="3883"/>
                      </a:cubicBezTo>
                      <a:cubicBezTo>
                        <a:pt x="790" y="3877"/>
                        <a:pt x="776" y="3868"/>
                        <a:pt x="762" y="3845"/>
                      </a:cubicBezTo>
                      <a:cubicBezTo>
                        <a:pt x="753" y="3821"/>
                        <a:pt x="743" y="3804"/>
                        <a:pt x="743" y="3780"/>
                      </a:cubicBezTo>
                      <a:cubicBezTo>
                        <a:pt x="734" y="3733"/>
                        <a:pt x="734" y="3692"/>
                        <a:pt x="739" y="3650"/>
                      </a:cubicBezTo>
                      <a:cubicBezTo>
                        <a:pt x="748" y="3529"/>
                        <a:pt x="776" y="3409"/>
                        <a:pt x="799" y="3291"/>
                      </a:cubicBezTo>
                      <a:cubicBezTo>
                        <a:pt x="831" y="3158"/>
                        <a:pt x="883" y="3027"/>
                        <a:pt x="943" y="2907"/>
                      </a:cubicBezTo>
                      <a:cubicBezTo>
                        <a:pt x="1018" y="2762"/>
                        <a:pt x="1097" y="2622"/>
                        <a:pt x="1185" y="2488"/>
                      </a:cubicBezTo>
                      <a:cubicBezTo>
                        <a:pt x="1222" y="2437"/>
                        <a:pt x="1260" y="2390"/>
                        <a:pt x="1301" y="2339"/>
                      </a:cubicBezTo>
                      <a:cubicBezTo>
                        <a:pt x="1329" y="2306"/>
                        <a:pt x="1357" y="2274"/>
                        <a:pt x="1385" y="2242"/>
                      </a:cubicBezTo>
                      <a:cubicBezTo>
                        <a:pt x="1436" y="2176"/>
                        <a:pt x="1492" y="2116"/>
                        <a:pt x="1548" y="2060"/>
                      </a:cubicBezTo>
                      <a:cubicBezTo>
                        <a:pt x="1627" y="1981"/>
                        <a:pt x="1702" y="1902"/>
                        <a:pt x="1785" y="1832"/>
                      </a:cubicBezTo>
                      <a:cubicBezTo>
                        <a:pt x="1845" y="1772"/>
                        <a:pt x="1906" y="1712"/>
                        <a:pt x="1962" y="1651"/>
                      </a:cubicBezTo>
                      <a:cubicBezTo>
                        <a:pt x="2013" y="1586"/>
                        <a:pt x="2073" y="1534"/>
                        <a:pt x="2124" y="1470"/>
                      </a:cubicBezTo>
                      <a:cubicBezTo>
                        <a:pt x="2152" y="1437"/>
                        <a:pt x="2180" y="1409"/>
                        <a:pt x="2204" y="1377"/>
                      </a:cubicBezTo>
                      <a:cubicBezTo>
                        <a:pt x="2249" y="1317"/>
                        <a:pt x="2301" y="1261"/>
                        <a:pt x="2352" y="1210"/>
                      </a:cubicBezTo>
                      <a:cubicBezTo>
                        <a:pt x="2393" y="1167"/>
                        <a:pt x="2431" y="1130"/>
                        <a:pt x="2473" y="1084"/>
                      </a:cubicBezTo>
                      <a:cubicBezTo>
                        <a:pt x="2543" y="1014"/>
                        <a:pt x="2616" y="944"/>
                        <a:pt x="2687" y="865"/>
                      </a:cubicBezTo>
                      <a:cubicBezTo>
                        <a:pt x="2734" y="815"/>
                        <a:pt x="2784" y="763"/>
                        <a:pt x="2831" y="712"/>
                      </a:cubicBezTo>
                      <a:cubicBezTo>
                        <a:pt x="2886" y="647"/>
                        <a:pt x="2947" y="586"/>
                        <a:pt x="2998" y="521"/>
                      </a:cubicBezTo>
                      <a:cubicBezTo>
                        <a:pt x="3026" y="480"/>
                        <a:pt x="3054" y="438"/>
                        <a:pt x="3077" y="391"/>
                      </a:cubicBezTo>
                      <a:cubicBezTo>
                        <a:pt x="3114" y="313"/>
                        <a:pt x="3119" y="223"/>
                        <a:pt x="3086" y="126"/>
                      </a:cubicBezTo>
                      <a:cubicBezTo>
                        <a:pt x="3077" y="103"/>
                        <a:pt x="3063" y="79"/>
                        <a:pt x="3045" y="62"/>
                      </a:cubicBezTo>
                      <a:cubicBezTo>
                        <a:pt x="2998" y="10"/>
                        <a:pt x="2942" y="0"/>
                        <a:pt x="288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2" name="Google Shape;1142;p26"/>
                <p:cNvSpPr/>
                <p:nvPr/>
              </p:nvSpPr>
              <p:spPr>
                <a:xfrm>
                  <a:off x="1312939" y="4302552"/>
                  <a:ext cx="361746" cy="332008"/>
                </a:xfrm>
                <a:custGeom>
                  <a:rect b="b" l="l" r="r" t="t"/>
                  <a:pathLst>
                    <a:path extrusionOk="0" h="6482" w="6616">
                      <a:moveTo>
                        <a:pt x="1002" y="0"/>
                      </a:moveTo>
                      <a:cubicBezTo>
                        <a:pt x="927" y="0"/>
                        <a:pt x="853" y="8"/>
                        <a:pt x="777" y="23"/>
                      </a:cubicBezTo>
                      <a:cubicBezTo>
                        <a:pt x="647" y="56"/>
                        <a:pt x="531" y="117"/>
                        <a:pt x="438" y="209"/>
                      </a:cubicBezTo>
                      <a:cubicBezTo>
                        <a:pt x="372" y="274"/>
                        <a:pt x="322" y="353"/>
                        <a:pt x="271" y="432"/>
                      </a:cubicBezTo>
                      <a:cubicBezTo>
                        <a:pt x="192" y="572"/>
                        <a:pt x="131" y="720"/>
                        <a:pt x="80" y="870"/>
                      </a:cubicBezTo>
                      <a:cubicBezTo>
                        <a:pt x="20" y="1065"/>
                        <a:pt x="1" y="1265"/>
                        <a:pt x="29" y="1464"/>
                      </a:cubicBezTo>
                      <a:cubicBezTo>
                        <a:pt x="52" y="1674"/>
                        <a:pt x="103" y="1878"/>
                        <a:pt x="164" y="2082"/>
                      </a:cubicBezTo>
                      <a:cubicBezTo>
                        <a:pt x="256" y="2380"/>
                        <a:pt x="372" y="2673"/>
                        <a:pt x="522" y="2947"/>
                      </a:cubicBezTo>
                      <a:cubicBezTo>
                        <a:pt x="605" y="3106"/>
                        <a:pt x="698" y="3258"/>
                        <a:pt x="796" y="3408"/>
                      </a:cubicBezTo>
                      <a:cubicBezTo>
                        <a:pt x="880" y="3528"/>
                        <a:pt x="964" y="3654"/>
                        <a:pt x="1056" y="3770"/>
                      </a:cubicBezTo>
                      <a:cubicBezTo>
                        <a:pt x="1135" y="3872"/>
                        <a:pt x="1209" y="3975"/>
                        <a:pt x="1288" y="4077"/>
                      </a:cubicBezTo>
                      <a:cubicBezTo>
                        <a:pt x="1359" y="4161"/>
                        <a:pt x="1423" y="4245"/>
                        <a:pt x="1494" y="4328"/>
                      </a:cubicBezTo>
                      <a:cubicBezTo>
                        <a:pt x="1563" y="4416"/>
                        <a:pt x="1633" y="4496"/>
                        <a:pt x="1702" y="4579"/>
                      </a:cubicBezTo>
                      <a:cubicBezTo>
                        <a:pt x="1726" y="4607"/>
                        <a:pt x="1749" y="4635"/>
                        <a:pt x="1772" y="4663"/>
                      </a:cubicBezTo>
                      <a:cubicBezTo>
                        <a:pt x="1818" y="4719"/>
                        <a:pt x="1865" y="4779"/>
                        <a:pt x="1912" y="4835"/>
                      </a:cubicBezTo>
                      <a:cubicBezTo>
                        <a:pt x="1962" y="4895"/>
                        <a:pt x="2013" y="4955"/>
                        <a:pt x="2065" y="5011"/>
                      </a:cubicBezTo>
                      <a:cubicBezTo>
                        <a:pt x="2093" y="5044"/>
                        <a:pt x="2116" y="5071"/>
                        <a:pt x="2140" y="5099"/>
                      </a:cubicBezTo>
                      <a:cubicBezTo>
                        <a:pt x="2172" y="5137"/>
                        <a:pt x="2204" y="5174"/>
                        <a:pt x="2237" y="5216"/>
                      </a:cubicBezTo>
                      <a:cubicBezTo>
                        <a:pt x="2269" y="5253"/>
                        <a:pt x="2302" y="5290"/>
                        <a:pt x="2335" y="5328"/>
                      </a:cubicBezTo>
                      <a:cubicBezTo>
                        <a:pt x="2376" y="5374"/>
                        <a:pt x="2418" y="5425"/>
                        <a:pt x="2464" y="5472"/>
                      </a:cubicBezTo>
                      <a:cubicBezTo>
                        <a:pt x="2646" y="5663"/>
                        <a:pt x="2832" y="5852"/>
                        <a:pt x="3032" y="6025"/>
                      </a:cubicBezTo>
                      <a:cubicBezTo>
                        <a:pt x="3088" y="6071"/>
                        <a:pt x="3139" y="6118"/>
                        <a:pt x="3189" y="6159"/>
                      </a:cubicBezTo>
                      <a:cubicBezTo>
                        <a:pt x="3269" y="6225"/>
                        <a:pt x="3343" y="6281"/>
                        <a:pt x="3423" y="6337"/>
                      </a:cubicBezTo>
                      <a:cubicBezTo>
                        <a:pt x="3474" y="6369"/>
                        <a:pt x="3524" y="6401"/>
                        <a:pt x="3575" y="6429"/>
                      </a:cubicBezTo>
                      <a:cubicBezTo>
                        <a:pt x="3622" y="6453"/>
                        <a:pt x="3674" y="6476"/>
                        <a:pt x="3725" y="6481"/>
                      </a:cubicBezTo>
                      <a:cubicBezTo>
                        <a:pt x="3732" y="6481"/>
                        <a:pt x="3740" y="6482"/>
                        <a:pt x="3747" y="6482"/>
                      </a:cubicBezTo>
                      <a:cubicBezTo>
                        <a:pt x="3819" y="6482"/>
                        <a:pt x="3870" y="6441"/>
                        <a:pt x="3887" y="6364"/>
                      </a:cubicBezTo>
                      <a:cubicBezTo>
                        <a:pt x="3892" y="6337"/>
                        <a:pt x="3892" y="6309"/>
                        <a:pt x="3887" y="6281"/>
                      </a:cubicBezTo>
                      <a:cubicBezTo>
                        <a:pt x="3878" y="6215"/>
                        <a:pt x="3854" y="6150"/>
                        <a:pt x="3822" y="6094"/>
                      </a:cubicBezTo>
                      <a:cubicBezTo>
                        <a:pt x="3790" y="6039"/>
                        <a:pt x="3753" y="5983"/>
                        <a:pt x="3719" y="5932"/>
                      </a:cubicBezTo>
                      <a:cubicBezTo>
                        <a:pt x="3599" y="5755"/>
                        <a:pt x="3483" y="5573"/>
                        <a:pt x="3343" y="5412"/>
                      </a:cubicBezTo>
                      <a:cubicBezTo>
                        <a:pt x="3301" y="5365"/>
                        <a:pt x="3260" y="5318"/>
                        <a:pt x="3217" y="5272"/>
                      </a:cubicBezTo>
                      <a:cubicBezTo>
                        <a:pt x="3153" y="5202"/>
                        <a:pt x="3088" y="5137"/>
                        <a:pt x="3022" y="5067"/>
                      </a:cubicBezTo>
                      <a:cubicBezTo>
                        <a:pt x="2902" y="4938"/>
                        <a:pt x="2777" y="4816"/>
                        <a:pt x="2655" y="4691"/>
                      </a:cubicBezTo>
                      <a:cubicBezTo>
                        <a:pt x="2516" y="4541"/>
                        <a:pt x="2367" y="4398"/>
                        <a:pt x="2232" y="4245"/>
                      </a:cubicBezTo>
                      <a:cubicBezTo>
                        <a:pt x="2176" y="4179"/>
                        <a:pt x="2121" y="4114"/>
                        <a:pt x="2060" y="4049"/>
                      </a:cubicBezTo>
                      <a:cubicBezTo>
                        <a:pt x="2005" y="3984"/>
                        <a:pt x="1944" y="3914"/>
                        <a:pt x="1884" y="3850"/>
                      </a:cubicBezTo>
                      <a:cubicBezTo>
                        <a:pt x="1828" y="3784"/>
                        <a:pt x="1767" y="3719"/>
                        <a:pt x="1711" y="3654"/>
                      </a:cubicBezTo>
                      <a:cubicBezTo>
                        <a:pt x="1661" y="3599"/>
                        <a:pt x="1610" y="3543"/>
                        <a:pt x="1558" y="3487"/>
                      </a:cubicBezTo>
                      <a:cubicBezTo>
                        <a:pt x="1554" y="3482"/>
                        <a:pt x="1549" y="3477"/>
                        <a:pt x="1544" y="3473"/>
                      </a:cubicBezTo>
                      <a:cubicBezTo>
                        <a:pt x="1488" y="3408"/>
                        <a:pt x="1432" y="3348"/>
                        <a:pt x="1376" y="3282"/>
                      </a:cubicBezTo>
                      <a:cubicBezTo>
                        <a:pt x="1344" y="3249"/>
                        <a:pt x="1312" y="3213"/>
                        <a:pt x="1279" y="3175"/>
                      </a:cubicBezTo>
                      <a:cubicBezTo>
                        <a:pt x="1205" y="3078"/>
                        <a:pt x="1135" y="2979"/>
                        <a:pt x="1075" y="2878"/>
                      </a:cubicBezTo>
                      <a:cubicBezTo>
                        <a:pt x="1024" y="2794"/>
                        <a:pt x="973" y="2711"/>
                        <a:pt x="936" y="2617"/>
                      </a:cubicBezTo>
                      <a:cubicBezTo>
                        <a:pt x="902" y="2543"/>
                        <a:pt x="880" y="2460"/>
                        <a:pt x="870" y="2376"/>
                      </a:cubicBezTo>
                      <a:cubicBezTo>
                        <a:pt x="870" y="2333"/>
                        <a:pt x="870" y="2292"/>
                        <a:pt x="889" y="2254"/>
                      </a:cubicBezTo>
                      <a:cubicBezTo>
                        <a:pt x="897" y="2230"/>
                        <a:pt x="912" y="2217"/>
                        <a:pt x="937" y="2217"/>
                      </a:cubicBezTo>
                      <a:cubicBezTo>
                        <a:pt x="941" y="2217"/>
                        <a:pt x="945" y="2217"/>
                        <a:pt x="949" y="2217"/>
                      </a:cubicBezTo>
                      <a:cubicBezTo>
                        <a:pt x="958" y="2222"/>
                        <a:pt x="968" y="2222"/>
                        <a:pt x="981" y="2226"/>
                      </a:cubicBezTo>
                      <a:cubicBezTo>
                        <a:pt x="1019" y="2241"/>
                        <a:pt x="1056" y="2260"/>
                        <a:pt x="1089" y="2282"/>
                      </a:cubicBezTo>
                      <a:cubicBezTo>
                        <a:pt x="1224" y="2357"/>
                        <a:pt x="1344" y="2445"/>
                        <a:pt x="1470" y="2533"/>
                      </a:cubicBezTo>
                      <a:cubicBezTo>
                        <a:pt x="1526" y="2580"/>
                        <a:pt x="1582" y="2627"/>
                        <a:pt x="1637" y="2668"/>
                      </a:cubicBezTo>
                      <a:cubicBezTo>
                        <a:pt x="1702" y="2715"/>
                        <a:pt x="1762" y="2771"/>
                        <a:pt x="1823" y="2822"/>
                      </a:cubicBezTo>
                      <a:cubicBezTo>
                        <a:pt x="1893" y="2887"/>
                        <a:pt x="1962" y="2952"/>
                        <a:pt x="2032" y="3017"/>
                      </a:cubicBezTo>
                      <a:cubicBezTo>
                        <a:pt x="2037" y="3022"/>
                        <a:pt x="2041" y="3026"/>
                        <a:pt x="2046" y="3031"/>
                      </a:cubicBezTo>
                      <a:cubicBezTo>
                        <a:pt x="2107" y="3087"/>
                        <a:pt x="2172" y="3147"/>
                        <a:pt x="2237" y="3203"/>
                      </a:cubicBezTo>
                      <a:cubicBezTo>
                        <a:pt x="2279" y="3241"/>
                        <a:pt x="2325" y="3282"/>
                        <a:pt x="2367" y="3320"/>
                      </a:cubicBezTo>
                      <a:cubicBezTo>
                        <a:pt x="2399" y="3348"/>
                        <a:pt x="2427" y="3376"/>
                        <a:pt x="2460" y="3398"/>
                      </a:cubicBezTo>
                      <a:cubicBezTo>
                        <a:pt x="2498" y="3431"/>
                        <a:pt x="2539" y="3464"/>
                        <a:pt x="2576" y="3500"/>
                      </a:cubicBezTo>
                      <a:cubicBezTo>
                        <a:pt x="2614" y="3528"/>
                        <a:pt x="2651" y="3561"/>
                        <a:pt x="2687" y="3593"/>
                      </a:cubicBezTo>
                      <a:cubicBezTo>
                        <a:pt x="2739" y="3640"/>
                        <a:pt x="2790" y="3687"/>
                        <a:pt x="2846" y="3733"/>
                      </a:cubicBezTo>
                      <a:cubicBezTo>
                        <a:pt x="2966" y="3850"/>
                        <a:pt x="3073" y="3970"/>
                        <a:pt x="3189" y="4091"/>
                      </a:cubicBezTo>
                      <a:cubicBezTo>
                        <a:pt x="3189" y="4091"/>
                        <a:pt x="3195" y="4095"/>
                        <a:pt x="3195" y="4101"/>
                      </a:cubicBezTo>
                      <a:cubicBezTo>
                        <a:pt x="3241" y="4151"/>
                        <a:pt x="3288" y="4202"/>
                        <a:pt x="3329" y="4254"/>
                      </a:cubicBezTo>
                      <a:cubicBezTo>
                        <a:pt x="3376" y="4305"/>
                        <a:pt x="3423" y="4352"/>
                        <a:pt x="3468" y="4402"/>
                      </a:cubicBezTo>
                      <a:cubicBezTo>
                        <a:pt x="3496" y="4435"/>
                        <a:pt x="3524" y="4468"/>
                        <a:pt x="3552" y="4500"/>
                      </a:cubicBezTo>
                      <a:cubicBezTo>
                        <a:pt x="3618" y="4575"/>
                        <a:pt x="3683" y="4649"/>
                        <a:pt x="3747" y="4723"/>
                      </a:cubicBezTo>
                      <a:cubicBezTo>
                        <a:pt x="3809" y="4792"/>
                        <a:pt x="3873" y="4867"/>
                        <a:pt x="3938" y="4938"/>
                      </a:cubicBezTo>
                      <a:cubicBezTo>
                        <a:pt x="4036" y="5035"/>
                        <a:pt x="4129" y="5137"/>
                        <a:pt x="4231" y="5225"/>
                      </a:cubicBezTo>
                      <a:cubicBezTo>
                        <a:pt x="4292" y="5277"/>
                        <a:pt x="4356" y="5322"/>
                        <a:pt x="4422" y="5365"/>
                      </a:cubicBezTo>
                      <a:cubicBezTo>
                        <a:pt x="4483" y="5402"/>
                        <a:pt x="4543" y="5434"/>
                        <a:pt x="4607" y="5453"/>
                      </a:cubicBezTo>
                      <a:cubicBezTo>
                        <a:pt x="4628" y="5459"/>
                        <a:pt x="4648" y="5464"/>
                        <a:pt x="4670" y="5464"/>
                      </a:cubicBezTo>
                      <a:cubicBezTo>
                        <a:pt x="4678" y="5464"/>
                        <a:pt x="4687" y="5463"/>
                        <a:pt x="4696" y="5462"/>
                      </a:cubicBezTo>
                      <a:cubicBezTo>
                        <a:pt x="4738" y="5457"/>
                        <a:pt x="4770" y="5440"/>
                        <a:pt x="4794" y="5397"/>
                      </a:cubicBezTo>
                      <a:cubicBezTo>
                        <a:pt x="4813" y="5369"/>
                        <a:pt x="4817" y="5337"/>
                        <a:pt x="4822" y="5305"/>
                      </a:cubicBezTo>
                      <a:cubicBezTo>
                        <a:pt x="4822" y="5272"/>
                        <a:pt x="4822" y="5244"/>
                        <a:pt x="4817" y="5211"/>
                      </a:cubicBezTo>
                      <a:cubicBezTo>
                        <a:pt x="4798" y="5105"/>
                        <a:pt x="4751" y="5011"/>
                        <a:pt x="4696" y="4923"/>
                      </a:cubicBezTo>
                      <a:cubicBezTo>
                        <a:pt x="4618" y="4803"/>
                        <a:pt x="4524" y="4691"/>
                        <a:pt x="4431" y="4575"/>
                      </a:cubicBezTo>
                      <a:cubicBezTo>
                        <a:pt x="4375" y="4505"/>
                        <a:pt x="4320" y="4435"/>
                        <a:pt x="4259" y="4365"/>
                      </a:cubicBezTo>
                      <a:cubicBezTo>
                        <a:pt x="4204" y="4296"/>
                        <a:pt x="4143" y="4226"/>
                        <a:pt x="4082" y="4157"/>
                      </a:cubicBezTo>
                      <a:cubicBezTo>
                        <a:pt x="4013" y="4082"/>
                        <a:pt x="3943" y="4007"/>
                        <a:pt x="3869" y="3938"/>
                      </a:cubicBezTo>
                      <a:cubicBezTo>
                        <a:pt x="3762" y="3826"/>
                        <a:pt x="3655" y="3719"/>
                        <a:pt x="3543" y="3612"/>
                      </a:cubicBezTo>
                      <a:cubicBezTo>
                        <a:pt x="3478" y="3552"/>
                        <a:pt x="3408" y="3492"/>
                        <a:pt x="3343" y="3431"/>
                      </a:cubicBezTo>
                      <a:cubicBezTo>
                        <a:pt x="3339" y="3426"/>
                        <a:pt x="3339" y="3426"/>
                        <a:pt x="3334" y="3421"/>
                      </a:cubicBezTo>
                      <a:cubicBezTo>
                        <a:pt x="3288" y="3380"/>
                        <a:pt x="3241" y="3342"/>
                        <a:pt x="3195" y="3301"/>
                      </a:cubicBezTo>
                      <a:cubicBezTo>
                        <a:pt x="3148" y="3258"/>
                        <a:pt x="3097" y="3213"/>
                        <a:pt x="3050" y="3170"/>
                      </a:cubicBezTo>
                      <a:cubicBezTo>
                        <a:pt x="3045" y="3166"/>
                        <a:pt x="3041" y="3161"/>
                        <a:pt x="3037" y="3161"/>
                      </a:cubicBezTo>
                      <a:cubicBezTo>
                        <a:pt x="2990" y="3119"/>
                        <a:pt x="2948" y="3082"/>
                        <a:pt x="2902" y="3041"/>
                      </a:cubicBezTo>
                      <a:cubicBezTo>
                        <a:pt x="2860" y="3003"/>
                        <a:pt x="2818" y="2966"/>
                        <a:pt x="2777" y="2934"/>
                      </a:cubicBezTo>
                      <a:cubicBezTo>
                        <a:pt x="2753" y="2910"/>
                        <a:pt x="2725" y="2887"/>
                        <a:pt x="2697" y="2863"/>
                      </a:cubicBezTo>
                      <a:cubicBezTo>
                        <a:pt x="2642" y="2812"/>
                        <a:pt x="2581" y="2766"/>
                        <a:pt x="2526" y="2720"/>
                      </a:cubicBezTo>
                      <a:cubicBezTo>
                        <a:pt x="2464" y="2668"/>
                        <a:pt x="2404" y="2617"/>
                        <a:pt x="2344" y="2567"/>
                      </a:cubicBezTo>
                      <a:cubicBezTo>
                        <a:pt x="2320" y="2543"/>
                        <a:pt x="2292" y="2520"/>
                        <a:pt x="2264" y="2496"/>
                      </a:cubicBezTo>
                      <a:cubicBezTo>
                        <a:pt x="2223" y="2460"/>
                        <a:pt x="2181" y="2427"/>
                        <a:pt x="2135" y="2389"/>
                      </a:cubicBezTo>
                      <a:cubicBezTo>
                        <a:pt x="2097" y="2357"/>
                        <a:pt x="2060" y="2320"/>
                        <a:pt x="2024" y="2288"/>
                      </a:cubicBezTo>
                      <a:cubicBezTo>
                        <a:pt x="1962" y="2236"/>
                        <a:pt x="1902" y="2185"/>
                        <a:pt x="1842" y="2134"/>
                      </a:cubicBezTo>
                      <a:cubicBezTo>
                        <a:pt x="1786" y="2087"/>
                        <a:pt x="1730" y="2037"/>
                        <a:pt x="1670" y="1990"/>
                      </a:cubicBezTo>
                      <a:cubicBezTo>
                        <a:pt x="1605" y="1939"/>
                        <a:pt x="1544" y="1878"/>
                        <a:pt x="1488" y="1818"/>
                      </a:cubicBezTo>
                      <a:cubicBezTo>
                        <a:pt x="1470" y="1799"/>
                        <a:pt x="1451" y="1776"/>
                        <a:pt x="1438" y="1752"/>
                      </a:cubicBezTo>
                      <a:cubicBezTo>
                        <a:pt x="1395" y="1687"/>
                        <a:pt x="1372" y="1618"/>
                        <a:pt x="1363" y="1544"/>
                      </a:cubicBezTo>
                      <a:cubicBezTo>
                        <a:pt x="1359" y="1520"/>
                        <a:pt x="1359" y="1497"/>
                        <a:pt x="1367" y="1473"/>
                      </a:cubicBezTo>
                      <a:cubicBezTo>
                        <a:pt x="1372" y="1460"/>
                        <a:pt x="1382" y="1451"/>
                        <a:pt x="1400" y="1445"/>
                      </a:cubicBezTo>
                      <a:cubicBezTo>
                        <a:pt x="1405" y="1444"/>
                        <a:pt x="1411" y="1444"/>
                        <a:pt x="1416" y="1444"/>
                      </a:cubicBezTo>
                      <a:cubicBezTo>
                        <a:pt x="1430" y="1444"/>
                        <a:pt x="1443" y="1447"/>
                        <a:pt x="1456" y="1451"/>
                      </a:cubicBezTo>
                      <a:cubicBezTo>
                        <a:pt x="1488" y="1460"/>
                        <a:pt x="1516" y="1469"/>
                        <a:pt x="1549" y="1483"/>
                      </a:cubicBezTo>
                      <a:cubicBezTo>
                        <a:pt x="1605" y="1511"/>
                        <a:pt x="1661" y="1539"/>
                        <a:pt x="1711" y="1571"/>
                      </a:cubicBezTo>
                      <a:cubicBezTo>
                        <a:pt x="1902" y="1683"/>
                        <a:pt x="2079" y="1814"/>
                        <a:pt x="2247" y="1953"/>
                      </a:cubicBezTo>
                      <a:cubicBezTo>
                        <a:pt x="2275" y="1981"/>
                        <a:pt x="2307" y="2009"/>
                        <a:pt x="2339" y="2031"/>
                      </a:cubicBezTo>
                      <a:cubicBezTo>
                        <a:pt x="2381" y="2069"/>
                        <a:pt x="2423" y="2106"/>
                        <a:pt x="2464" y="2143"/>
                      </a:cubicBezTo>
                      <a:cubicBezTo>
                        <a:pt x="2516" y="2190"/>
                        <a:pt x="2567" y="2236"/>
                        <a:pt x="2618" y="2282"/>
                      </a:cubicBezTo>
                      <a:cubicBezTo>
                        <a:pt x="2646" y="2306"/>
                        <a:pt x="2678" y="2333"/>
                        <a:pt x="2706" y="2361"/>
                      </a:cubicBezTo>
                      <a:cubicBezTo>
                        <a:pt x="2743" y="2394"/>
                        <a:pt x="2777" y="2422"/>
                        <a:pt x="2813" y="2450"/>
                      </a:cubicBezTo>
                      <a:cubicBezTo>
                        <a:pt x="2855" y="2487"/>
                        <a:pt x="2897" y="2524"/>
                        <a:pt x="2938" y="2561"/>
                      </a:cubicBezTo>
                      <a:cubicBezTo>
                        <a:pt x="2976" y="2595"/>
                        <a:pt x="3009" y="2622"/>
                        <a:pt x="3045" y="2655"/>
                      </a:cubicBezTo>
                      <a:cubicBezTo>
                        <a:pt x="3125" y="2720"/>
                        <a:pt x="3199" y="2780"/>
                        <a:pt x="3279" y="2846"/>
                      </a:cubicBezTo>
                      <a:cubicBezTo>
                        <a:pt x="3334" y="2891"/>
                        <a:pt x="3390" y="2943"/>
                        <a:pt x="3450" y="2994"/>
                      </a:cubicBezTo>
                      <a:cubicBezTo>
                        <a:pt x="3483" y="3017"/>
                        <a:pt x="3511" y="3045"/>
                        <a:pt x="3543" y="3073"/>
                      </a:cubicBezTo>
                      <a:cubicBezTo>
                        <a:pt x="3599" y="3125"/>
                        <a:pt x="3659" y="3175"/>
                        <a:pt x="3715" y="3226"/>
                      </a:cubicBezTo>
                      <a:cubicBezTo>
                        <a:pt x="3873" y="3380"/>
                        <a:pt x="4026" y="3543"/>
                        <a:pt x="4194" y="3691"/>
                      </a:cubicBezTo>
                      <a:cubicBezTo>
                        <a:pt x="4245" y="3743"/>
                        <a:pt x="4296" y="3788"/>
                        <a:pt x="4348" y="3835"/>
                      </a:cubicBezTo>
                      <a:cubicBezTo>
                        <a:pt x="4352" y="3840"/>
                        <a:pt x="4356" y="3840"/>
                        <a:pt x="4356" y="3844"/>
                      </a:cubicBezTo>
                      <a:cubicBezTo>
                        <a:pt x="4394" y="3872"/>
                        <a:pt x="4431" y="3905"/>
                        <a:pt x="4468" y="3938"/>
                      </a:cubicBezTo>
                      <a:cubicBezTo>
                        <a:pt x="4519" y="3979"/>
                        <a:pt x="4571" y="4022"/>
                        <a:pt x="4622" y="4063"/>
                      </a:cubicBezTo>
                      <a:cubicBezTo>
                        <a:pt x="4696" y="4123"/>
                        <a:pt x="4770" y="4179"/>
                        <a:pt x="4845" y="4235"/>
                      </a:cubicBezTo>
                      <a:cubicBezTo>
                        <a:pt x="4947" y="4309"/>
                        <a:pt x="5054" y="4380"/>
                        <a:pt x="5175" y="4430"/>
                      </a:cubicBezTo>
                      <a:cubicBezTo>
                        <a:pt x="5226" y="4453"/>
                        <a:pt x="5272" y="4472"/>
                        <a:pt x="5328" y="4481"/>
                      </a:cubicBezTo>
                      <a:cubicBezTo>
                        <a:pt x="5348" y="4487"/>
                        <a:pt x="5369" y="4491"/>
                        <a:pt x="5392" y="4491"/>
                      </a:cubicBezTo>
                      <a:cubicBezTo>
                        <a:pt x="5406" y="4491"/>
                        <a:pt x="5421" y="4490"/>
                        <a:pt x="5435" y="4486"/>
                      </a:cubicBezTo>
                      <a:cubicBezTo>
                        <a:pt x="5482" y="4472"/>
                        <a:pt x="5519" y="4444"/>
                        <a:pt x="5538" y="4402"/>
                      </a:cubicBezTo>
                      <a:cubicBezTo>
                        <a:pt x="5547" y="4380"/>
                        <a:pt x="5551" y="4352"/>
                        <a:pt x="5556" y="4328"/>
                      </a:cubicBezTo>
                      <a:cubicBezTo>
                        <a:pt x="5556" y="4290"/>
                        <a:pt x="5556" y="4254"/>
                        <a:pt x="5547" y="4217"/>
                      </a:cubicBezTo>
                      <a:cubicBezTo>
                        <a:pt x="5528" y="4119"/>
                        <a:pt x="5491" y="4026"/>
                        <a:pt x="5444" y="3942"/>
                      </a:cubicBezTo>
                      <a:cubicBezTo>
                        <a:pt x="5365" y="3798"/>
                        <a:pt x="5268" y="3663"/>
                        <a:pt x="5165" y="3537"/>
                      </a:cubicBezTo>
                      <a:cubicBezTo>
                        <a:pt x="5124" y="3487"/>
                        <a:pt x="5082" y="3436"/>
                        <a:pt x="5040" y="3389"/>
                      </a:cubicBezTo>
                      <a:cubicBezTo>
                        <a:pt x="4994" y="3333"/>
                        <a:pt x="4942" y="3277"/>
                        <a:pt x="4891" y="3222"/>
                      </a:cubicBezTo>
                      <a:cubicBezTo>
                        <a:pt x="4850" y="3180"/>
                        <a:pt x="4807" y="3138"/>
                        <a:pt x="4766" y="3101"/>
                      </a:cubicBezTo>
                      <a:cubicBezTo>
                        <a:pt x="4715" y="3054"/>
                        <a:pt x="4668" y="3007"/>
                        <a:pt x="4618" y="2966"/>
                      </a:cubicBezTo>
                      <a:cubicBezTo>
                        <a:pt x="4538" y="2896"/>
                        <a:pt x="4459" y="2827"/>
                        <a:pt x="4380" y="2762"/>
                      </a:cubicBezTo>
                      <a:cubicBezTo>
                        <a:pt x="4311" y="2706"/>
                        <a:pt x="4236" y="2650"/>
                        <a:pt x="4161" y="2595"/>
                      </a:cubicBezTo>
                      <a:cubicBezTo>
                        <a:pt x="4013" y="2487"/>
                        <a:pt x="3859" y="2385"/>
                        <a:pt x="3706" y="2288"/>
                      </a:cubicBezTo>
                      <a:cubicBezTo>
                        <a:pt x="3534" y="2176"/>
                        <a:pt x="3362" y="2065"/>
                        <a:pt x="3189" y="1953"/>
                      </a:cubicBezTo>
                      <a:cubicBezTo>
                        <a:pt x="3069" y="1874"/>
                        <a:pt x="2944" y="1795"/>
                        <a:pt x="2822" y="1715"/>
                      </a:cubicBezTo>
                      <a:cubicBezTo>
                        <a:pt x="2762" y="1674"/>
                        <a:pt x="2697" y="1632"/>
                        <a:pt x="2637" y="1585"/>
                      </a:cubicBezTo>
                      <a:cubicBezTo>
                        <a:pt x="2567" y="1544"/>
                        <a:pt x="2507" y="1492"/>
                        <a:pt x="2442" y="1441"/>
                      </a:cubicBezTo>
                      <a:cubicBezTo>
                        <a:pt x="2376" y="1385"/>
                        <a:pt x="2307" y="1329"/>
                        <a:pt x="2241" y="1274"/>
                      </a:cubicBezTo>
                      <a:cubicBezTo>
                        <a:pt x="2232" y="1265"/>
                        <a:pt x="2223" y="1256"/>
                        <a:pt x="2213" y="1246"/>
                      </a:cubicBezTo>
                      <a:cubicBezTo>
                        <a:pt x="2157" y="1204"/>
                        <a:pt x="2112" y="1149"/>
                        <a:pt x="2065" y="1093"/>
                      </a:cubicBezTo>
                      <a:cubicBezTo>
                        <a:pt x="2056" y="1074"/>
                        <a:pt x="2046" y="1060"/>
                        <a:pt x="2037" y="1041"/>
                      </a:cubicBezTo>
                      <a:cubicBezTo>
                        <a:pt x="2028" y="1027"/>
                        <a:pt x="2028" y="1018"/>
                        <a:pt x="2028" y="1005"/>
                      </a:cubicBezTo>
                      <a:cubicBezTo>
                        <a:pt x="2024" y="977"/>
                        <a:pt x="2032" y="958"/>
                        <a:pt x="2060" y="949"/>
                      </a:cubicBezTo>
                      <a:cubicBezTo>
                        <a:pt x="2084" y="939"/>
                        <a:pt x="2107" y="934"/>
                        <a:pt x="2129" y="934"/>
                      </a:cubicBezTo>
                      <a:cubicBezTo>
                        <a:pt x="2138" y="934"/>
                        <a:pt x="2148" y="933"/>
                        <a:pt x="2157" y="933"/>
                      </a:cubicBezTo>
                      <a:cubicBezTo>
                        <a:pt x="2196" y="933"/>
                        <a:pt x="2237" y="940"/>
                        <a:pt x="2275" y="943"/>
                      </a:cubicBezTo>
                      <a:cubicBezTo>
                        <a:pt x="2414" y="971"/>
                        <a:pt x="2548" y="1014"/>
                        <a:pt x="2683" y="1055"/>
                      </a:cubicBezTo>
                      <a:cubicBezTo>
                        <a:pt x="2837" y="1111"/>
                        <a:pt x="2985" y="1176"/>
                        <a:pt x="3129" y="1260"/>
                      </a:cubicBezTo>
                      <a:cubicBezTo>
                        <a:pt x="3301" y="1357"/>
                        <a:pt x="3468" y="1464"/>
                        <a:pt x="3627" y="1585"/>
                      </a:cubicBezTo>
                      <a:cubicBezTo>
                        <a:pt x="3687" y="1632"/>
                        <a:pt x="3747" y="1679"/>
                        <a:pt x="3809" y="1730"/>
                      </a:cubicBezTo>
                      <a:cubicBezTo>
                        <a:pt x="3850" y="1762"/>
                        <a:pt x="3887" y="1799"/>
                        <a:pt x="3929" y="1836"/>
                      </a:cubicBezTo>
                      <a:cubicBezTo>
                        <a:pt x="4004" y="1902"/>
                        <a:pt x="4078" y="1971"/>
                        <a:pt x="4148" y="2041"/>
                      </a:cubicBezTo>
                      <a:cubicBezTo>
                        <a:pt x="4245" y="2134"/>
                        <a:pt x="4343" y="2226"/>
                        <a:pt x="4436" y="2329"/>
                      </a:cubicBezTo>
                      <a:cubicBezTo>
                        <a:pt x="4506" y="2404"/>
                        <a:pt x="4580" y="2477"/>
                        <a:pt x="4659" y="2548"/>
                      </a:cubicBezTo>
                      <a:cubicBezTo>
                        <a:pt x="4734" y="2617"/>
                        <a:pt x="4798" y="2692"/>
                        <a:pt x="4877" y="2756"/>
                      </a:cubicBezTo>
                      <a:cubicBezTo>
                        <a:pt x="4914" y="2790"/>
                        <a:pt x="4952" y="2822"/>
                        <a:pt x="4989" y="2855"/>
                      </a:cubicBezTo>
                      <a:cubicBezTo>
                        <a:pt x="5064" y="2915"/>
                        <a:pt x="5133" y="2975"/>
                        <a:pt x="5198" y="3041"/>
                      </a:cubicBezTo>
                      <a:cubicBezTo>
                        <a:pt x="5245" y="3087"/>
                        <a:pt x="5296" y="3138"/>
                        <a:pt x="5352" y="3189"/>
                      </a:cubicBezTo>
                      <a:cubicBezTo>
                        <a:pt x="5435" y="3273"/>
                        <a:pt x="5523" y="3370"/>
                        <a:pt x="5622" y="3454"/>
                      </a:cubicBezTo>
                      <a:cubicBezTo>
                        <a:pt x="5686" y="3515"/>
                        <a:pt x="5747" y="3575"/>
                        <a:pt x="5811" y="3635"/>
                      </a:cubicBezTo>
                      <a:cubicBezTo>
                        <a:pt x="5886" y="3705"/>
                        <a:pt x="5961" y="3775"/>
                        <a:pt x="6045" y="3844"/>
                      </a:cubicBezTo>
                      <a:cubicBezTo>
                        <a:pt x="6090" y="3882"/>
                        <a:pt x="6142" y="3919"/>
                        <a:pt x="6197" y="3947"/>
                      </a:cubicBezTo>
                      <a:cubicBezTo>
                        <a:pt x="6262" y="3982"/>
                        <a:pt x="6328" y="4000"/>
                        <a:pt x="6397" y="4000"/>
                      </a:cubicBezTo>
                      <a:cubicBezTo>
                        <a:pt x="6428" y="4000"/>
                        <a:pt x="6459" y="3996"/>
                        <a:pt x="6491" y="3989"/>
                      </a:cubicBezTo>
                      <a:cubicBezTo>
                        <a:pt x="6519" y="3979"/>
                        <a:pt x="6542" y="3970"/>
                        <a:pt x="6564" y="3947"/>
                      </a:cubicBezTo>
                      <a:cubicBezTo>
                        <a:pt x="6611" y="3900"/>
                        <a:pt x="6616" y="3840"/>
                        <a:pt x="6611" y="3779"/>
                      </a:cubicBezTo>
                      <a:cubicBezTo>
                        <a:pt x="6607" y="3747"/>
                        <a:pt x="6592" y="3710"/>
                        <a:pt x="6583" y="3677"/>
                      </a:cubicBezTo>
                      <a:cubicBezTo>
                        <a:pt x="6579" y="3663"/>
                        <a:pt x="6570" y="3654"/>
                        <a:pt x="6560" y="3644"/>
                      </a:cubicBezTo>
                      <a:cubicBezTo>
                        <a:pt x="6547" y="3631"/>
                        <a:pt x="6532" y="3612"/>
                        <a:pt x="6523" y="3593"/>
                      </a:cubicBezTo>
                      <a:cubicBezTo>
                        <a:pt x="6486" y="3528"/>
                        <a:pt x="6448" y="3464"/>
                        <a:pt x="6412" y="3398"/>
                      </a:cubicBezTo>
                      <a:cubicBezTo>
                        <a:pt x="6360" y="3314"/>
                        <a:pt x="6304" y="3230"/>
                        <a:pt x="6240" y="3157"/>
                      </a:cubicBezTo>
                      <a:cubicBezTo>
                        <a:pt x="6180" y="3087"/>
                        <a:pt x="6109" y="3031"/>
                        <a:pt x="6034" y="2979"/>
                      </a:cubicBezTo>
                      <a:cubicBezTo>
                        <a:pt x="5965" y="2934"/>
                        <a:pt x="5895" y="2887"/>
                        <a:pt x="5821" y="2840"/>
                      </a:cubicBezTo>
                      <a:cubicBezTo>
                        <a:pt x="5705" y="2771"/>
                        <a:pt x="5598" y="2687"/>
                        <a:pt x="5491" y="2595"/>
                      </a:cubicBezTo>
                      <a:cubicBezTo>
                        <a:pt x="5431" y="2539"/>
                        <a:pt x="5371" y="2477"/>
                        <a:pt x="5305" y="2422"/>
                      </a:cubicBezTo>
                      <a:cubicBezTo>
                        <a:pt x="5277" y="2394"/>
                        <a:pt x="5249" y="2361"/>
                        <a:pt x="5221" y="2333"/>
                      </a:cubicBezTo>
                      <a:cubicBezTo>
                        <a:pt x="5133" y="2236"/>
                        <a:pt x="5036" y="2143"/>
                        <a:pt x="4947" y="2046"/>
                      </a:cubicBezTo>
                      <a:cubicBezTo>
                        <a:pt x="4905" y="1999"/>
                        <a:pt x="4859" y="1953"/>
                        <a:pt x="4817" y="1906"/>
                      </a:cubicBezTo>
                      <a:cubicBezTo>
                        <a:pt x="4757" y="1836"/>
                        <a:pt x="4696" y="1771"/>
                        <a:pt x="4631" y="1706"/>
                      </a:cubicBezTo>
                      <a:cubicBezTo>
                        <a:pt x="4491" y="1563"/>
                        <a:pt x="4348" y="1417"/>
                        <a:pt x="4194" y="1288"/>
                      </a:cubicBezTo>
                      <a:cubicBezTo>
                        <a:pt x="4143" y="1246"/>
                        <a:pt x="4092" y="1200"/>
                        <a:pt x="4041" y="1158"/>
                      </a:cubicBezTo>
                      <a:cubicBezTo>
                        <a:pt x="3929" y="1074"/>
                        <a:pt x="3818" y="995"/>
                        <a:pt x="3702" y="921"/>
                      </a:cubicBezTo>
                      <a:cubicBezTo>
                        <a:pt x="3534" y="809"/>
                        <a:pt x="3362" y="716"/>
                        <a:pt x="3176" y="636"/>
                      </a:cubicBezTo>
                      <a:cubicBezTo>
                        <a:pt x="3045" y="586"/>
                        <a:pt x="2910" y="539"/>
                        <a:pt x="2771" y="493"/>
                      </a:cubicBezTo>
                      <a:cubicBezTo>
                        <a:pt x="2534" y="419"/>
                        <a:pt x="2297" y="344"/>
                        <a:pt x="2065" y="265"/>
                      </a:cubicBezTo>
                      <a:cubicBezTo>
                        <a:pt x="1870" y="200"/>
                        <a:pt x="1674" y="134"/>
                        <a:pt x="1475" y="79"/>
                      </a:cubicBezTo>
                      <a:cubicBezTo>
                        <a:pt x="1354" y="46"/>
                        <a:pt x="1232" y="18"/>
                        <a:pt x="1108" y="5"/>
                      </a:cubicBezTo>
                      <a:cubicBezTo>
                        <a:pt x="1072" y="2"/>
                        <a:pt x="1037" y="0"/>
                        <a:pt x="100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3" name="Google Shape;1143;p26"/>
                <p:cNvSpPr/>
                <p:nvPr/>
              </p:nvSpPr>
              <p:spPr>
                <a:xfrm>
                  <a:off x="951186" y="4333651"/>
                  <a:ext cx="361755" cy="406655"/>
                </a:xfrm>
                <a:custGeom>
                  <a:rect b="b" l="l" r="r" t="t"/>
                  <a:pathLst>
                    <a:path extrusionOk="0" h="6079" w="4794">
                      <a:moveTo>
                        <a:pt x="3289" y="1"/>
                      </a:moveTo>
                      <a:cubicBezTo>
                        <a:pt x="3216" y="1"/>
                        <a:pt x="3144" y="4"/>
                        <a:pt x="3073" y="10"/>
                      </a:cubicBezTo>
                      <a:cubicBezTo>
                        <a:pt x="2877" y="25"/>
                        <a:pt x="2701" y="75"/>
                        <a:pt x="2538" y="164"/>
                      </a:cubicBezTo>
                      <a:cubicBezTo>
                        <a:pt x="2371" y="253"/>
                        <a:pt x="2223" y="354"/>
                        <a:pt x="2079" y="471"/>
                      </a:cubicBezTo>
                      <a:cubicBezTo>
                        <a:pt x="1864" y="639"/>
                        <a:pt x="1669" y="824"/>
                        <a:pt x="1506" y="1029"/>
                      </a:cubicBezTo>
                      <a:cubicBezTo>
                        <a:pt x="1414" y="1150"/>
                        <a:pt x="1326" y="1270"/>
                        <a:pt x="1246" y="1396"/>
                      </a:cubicBezTo>
                      <a:cubicBezTo>
                        <a:pt x="1180" y="1498"/>
                        <a:pt x="1120" y="1605"/>
                        <a:pt x="1060" y="1716"/>
                      </a:cubicBezTo>
                      <a:cubicBezTo>
                        <a:pt x="1009" y="1810"/>
                        <a:pt x="957" y="1903"/>
                        <a:pt x="912" y="2000"/>
                      </a:cubicBezTo>
                      <a:cubicBezTo>
                        <a:pt x="869" y="2079"/>
                        <a:pt x="832" y="2158"/>
                        <a:pt x="796" y="2242"/>
                      </a:cubicBezTo>
                      <a:cubicBezTo>
                        <a:pt x="753" y="2321"/>
                        <a:pt x="716" y="2405"/>
                        <a:pt x="678" y="2484"/>
                      </a:cubicBezTo>
                      <a:cubicBezTo>
                        <a:pt x="665" y="2512"/>
                        <a:pt x="656" y="2535"/>
                        <a:pt x="642" y="2563"/>
                      </a:cubicBezTo>
                      <a:cubicBezTo>
                        <a:pt x="614" y="2619"/>
                        <a:pt x="590" y="2675"/>
                        <a:pt x="562" y="2731"/>
                      </a:cubicBezTo>
                      <a:cubicBezTo>
                        <a:pt x="534" y="2791"/>
                        <a:pt x="511" y="2851"/>
                        <a:pt x="483" y="2911"/>
                      </a:cubicBezTo>
                      <a:cubicBezTo>
                        <a:pt x="470" y="2939"/>
                        <a:pt x="455" y="2967"/>
                        <a:pt x="446" y="2995"/>
                      </a:cubicBezTo>
                      <a:cubicBezTo>
                        <a:pt x="427" y="3032"/>
                        <a:pt x="410" y="3070"/>
                        <a:pt x="395" y="3106"/>
                      </a:cubicBezTo>
                      <a:cubicBezTo>
                        <a:pt x="377" y="3143"/>
                        <a:pt x="363" y="3181"/>
                        <a:pt x="344" y="3218"/>
                      </a:cubicBezTo>
                      <a:cubicBezTo>
                        <a:pt x="326" y="3269"/>
                        <a:pt x="302" y="3321"/>
                        <a:pt x="283" y="3372"/>
                      </a:cubicBezTo>
                      <a:cubicBezTo>
                        <a:pt x="204" y="3576"/>
                        <a:pt x="135" y="3780"/>
                        <a:pt x="84" y="3995"/>
                      </a:cubicBezTo>
                      <a:lnTo>
                        <a:pt x="42" y="4162"/>
                      </a:lnTo>
                      <a:cubicBezTo>
                        <a:pt x="28" y="4241"/>
                        <a:pt x="15" y="4320"/>
                        <a:pt x="5" y="4398"/>
                      </a:cubicBezTo>
                      <a:cubicBezTo>
                        <a:pt x="0" y="4445"/>
                        <a:pt x="0" y="4497"/>
                        <a:pt x="0" y="4548"/>
                      </a:cubicBezTo>
                      <a:cubicBezTo>
                        <a:pt x="0" y="4589"/>
                        <a:pt x="5" y="4636"/>
                        <a:pt x="28" y="4683"/>
                      </a:cubicBezTo>
                      <a:cubicBezTo>
                        <a:pt x="52" y="4739"/>
                        <a:pt x="108" y="4774"/>
                        <a:pt x="173" y="4774"/>
                      </a:cubicBezTo>
                      <a:cubicBezTo>
                        <a:pt x="183" y="4774"/>
                        <a:pt x="193" y="4773"/>
                        <a:pt x="204" y="4771"/>
                      </a:cubicBezTo>
                      <a:cubicBezTo>
                        <a:pt x="232" y="4767"/>
                        <a:pt x="256" y="4757"/>
                        <a:pt x="279" y="4743"/>
                      </a:cubicBezTo>
                      <a:cubicBezTo>
                        <a:pt x="330" y="4711"/>
                        <a:pt x="372" y="4673"/>
                        <a:pt x="405" y="4627"/>
                      </a:cubicBezTo>
                      <a:cubicBezTo>
                        <a:pt x="437" y="4585"/>
                        <a:pt x="465" y="4538"/>
                        <a:pt x="498" y="4497"/>
                      </a:cubicBezTo>
                      <a:cubicBezTo>
                        <a:pt x="590" y="4343"/>
                        <a:pt x="688" y="4194"/>
                        <a:pt x="758" y="4031"/>
                      </a:cubicBezTo>
                      <a:cubicBezTo>
                        <a:pt x="777" y="3986"/>
                        <a:pt x="800" y="3939"/>
                        <a:pt x="818" y="3892"/>
                      </a:cubicBezTo>
                      <a:cubicBezTo>
                        <a:pt x="846" y="3818"/>
                        <a:pt x="869" y="3744"/>
                        <a:pt x="897" y="3673"/>
                      </a:cubicBezTo>
                      <a:cubicBezTo>
                        <a:pt x="953" y="3534"/>
                        <a:pt x="995" y="3400"/>
                        <a:pt x="1047" y="3265"/>
                      </a:cubicBezTo>
                      <a:cubicBezTo>
                        <a:pt x="1107" y="3106"/>
                        <a:pt x="1158" y="2944"/>
                        <a:pt x="1223" y="2791"/>
                      </a:cubicBezTo>
                      <a:cubicBezTo>
                        <a:pt x="1251" y="2725"/>
                        <a:pt x="1279" y="2656"/>
                        <a:pt x="1307" y="2591"/>
                      </a:cubicBezTo>
                      <a:cubicBezTo>
                        <a:pt x="1339" y="2525"/>
                        <a:pt x="1367" y="2456"/>
                        <a:pt x="1395" y="2390"/>
                      </a:cubicBezTo>
                      <a:cubicBezTo>
                        <a:pt x="1423" y="2321"/>
                        <a:pt x="1450" y="2256"/>
                        <a:pt x="1478" y="2186"/>
                      </a:cubicBezTo>
                      <a:cubicBezTo>
                        <a:pt x="1502" y="2130"/>
                        <a:pt x="1525" y="2074"/>
                        <a:pt x="1549" y="2019"/>
                      </a:cubicBezTo>
                      <a:cubicBezTo>
                        <a:pt x="1549" y="2010"/>
                        <a:pt x="1553" y="2005"/>
                        <a:pt x="1553" y="2000"/>
                      </a:cubicBezTo>
                      <a:cubicBezTo>
                        <a:pt x="1581" y="1935"/>
                        <a:pt x="1604" y="1870"/>
                        <a:pt x="1632" y="1804"/>
                      </a:cubicBezTo>
                      <a:cubicBezTo>
                        <a:pt x="1646" y="1768"/>
                        <a:pt x="1665" y="1731"/>
                        <a:pt x="1678" y="1698"/>
                      </a:cubicBezTo>
                      <a:cubicBezTo>
                        <a:pt x="1725" y="1609"/>
                        <a:pt x="1776" y="1521"/>
                        <a:pt x="1832" y="1437"/>
                      </a:cubicBezTo>
                      <a:cubicBezTo>
                        <a:pt x="1883" y="1373"/>
                        <a:pt x="1929" y="1308"/>
                        <a:pt x="1989" y="1247"/>
                      </a:cubicBezTo>
                      <a:cubicBezTo>
                        <a:pt x="2041" y="1196"/>
                        <a:pt x="2096" y="1150"/>
                        <a:pt x="2167" y="1117"/>
                      </a:cubicBezTo>
                      <a:cubicBezTo>
                        <a:pt x="2199" y="1103"/>
                        <a:pt x="2236" y="1089"/>
                        <a:pt x="2278" y="1089"/>
                      </a:cubicBezTo>
                      <a:cubicBezTo>
                        <a:pt x="2311" y="1089"/>
                        <a:pt x="2324" y="1098"/>
                        <a:pt x="2339" y="1126"/>
                      </a:cubicBezTo>
                      <a:cubicBezTo>
                        <a:pt x="2343" y="1135"/>
                        <a:pt x="2343" y="1145"/>
                        <a:pt x="2348" y="1154"/>
                      </a:cubicBezTo>
                      <a:cubicBezTo>
                        <a:pt x="2352" y="1191"/>
                        <a:pt x="2358" y="1224"/>
                        <a:pt x="2352" y="1257"/>
                      </a:cubicBezTo>
                      <a:cubicBezTo>
                        <a:pt x="2352" y="1386"/>
                        <a:pt x="2339" y="1512"/>
                        <a:pt x="2320" y="1633"/>
                      </a:cubicBezTo>
                      <a:cubicBezTo>
                        <a:pt x="2311" y="1693"/>
                        <a:pt x="2296" y="1754"/>
                        <a:pt x="2287" y="1810"/>
                      </a:cubicBezTo>
                      <a:cubicBezTo>
                        <a:pt x="2274" y="1875"/>
                        <a:pt x="2259" y="1939"/>
                        <a:pt x="2240" y="2005"/>
                      </a:cubicBezTo>
                      <a:cubicBezTo>
                        <a:pt x="2223" y="2079"/>
                        <a:pt x="2199" y="2154"/>
                        <a:pt x="2176" y="2233"/>
                      </a:cubicBezTo>
                      <a:cubicBezTo>
                        <a:pt x="2176" y="2237"/>
                        <a:pt x="2176" y="2242"/>
                        <a:pt x="2171" y="2246"/>
                      </a:cubicBezTo>
                      <a:cubicBezTo>
                        <a:pt x="2152" y="2317"/>
                        <a:pt x="2134" y="2381"/>
                        <a:pt x="2115" y="2452"/>
                      </a:cubicBezTo>
                      <a:cubicBezTo>
                        <a:pt x="2107" y="2497"/>
                        <a:pt x="2092" y="2544"/>
                        <a:pt x="2079" y="2591"/>
                      </a:cubicBezTo>
                      <a:cubicBezTo>
                        <a:pt x="2073" y="2623"/>
                        <a:pt x="2064" y="2656"/>
                        <a:pt x="2055" y="2688"/>
                      </a:cubicBezTo>
                      <a:cubicBezTo>
                        <a:pt x="2045" y="2731"/>
                        <a:pt x="2036" y="2772"/>
                        <a:pt x="2027" y="2814"/>
                      </a:cubicBezTo>
                      <a:cubicBezTo>
                        <a:pt x="2017" y="2851"/>
                        <a:pt x="2008" y="2888"/>
                        <a:pt x="1999" y="2930"/>
                      </a:cubicBezTo>
                      <a:cubicBezTo>
                        <a:pt x="1985" y="2986"/>
                        <a:pt x="1972" y="3042"/>
                        <a:pt x="1953" y="3098"/>
                      </a:cubicBezTo>
                      <a:cubicBezTo>
                        <a:pt x="1916" y="3227"/>
                        <a:pt x="1864" y="3353"/>
                        <a:pt x="1818" y="3484"/>
                      </a:cubicBezTo>
                      <a:cubicBezTo>
                        <a:pt x="1813" y="3488"/>
                        <a:pt x="1813" y="3488"/>
                        <a:pt x="1813" y="3493"/>
                      </a:cubicBezTo>
                      <a:cubicBezTo>
                        <a:pt x="1790" y="3544"/>
                        <a:pt x="1766" y="3595"/>
                        <a:pt x="1748" y="3645"/>
                      </a:cubicBezTo>
                      <a:cubicBezTo>
                        <a:pt x="1725" y="3697"/>
                        <a:pt x="1706" y="3752"/>
                        <a:pt x="1683" y="3804"/>
                      </a:cubicBezTo>
                      <a:cubicBezTo>
                        <a:pt x="1669" y="3836"/>
                        <a:pt x="1655" y="3869"/>
                        <a:pt x="1641" y="3902"/>
                      </a:cubicBezTo>
                      <a:cubicBezTo>
                        <a:pt x="1609" y="3976"/>
                        <a:pt x="1577" y="4050"/>
                        <a:pt x="1543" y="4125"/>
                      </a:cubicBezTo>
                      <a:cubicBezTo>
                        <a:pt x="1515" y="4199"/>
                        <a:pt x="1483" y="4269"/>
                        <a:pt x="1455" y="4343"/>
                      </a:cubicBezTo>
                      <a:cubicBezTo>
                        <a:pt x="1414" y="4450"/>
                        <a:pt x="1376" y="4557"/>
                        <a:pt x="1348" y="4668"/>
                      </a:cubicBezTo>
                      <a:cubicBezTo>
                        <a:pt x="1334" y="4729"/>
                        <a:pt x="1326" y="4795"/>
                        <a:pt x="1320" y="4859"/>
                      </a:cubicBezTo>
                      <a:cubicBezTo>
                        <a:pt x="1315" y="4915"/>
                        <a:pt x="1320" y="4975"/>
                        <a:pt x="1334" y="5031"/>
                      </a:cubicBezTo>
                      <a:cubicBezTo>
                        <a:pt x="1339" y="5059"/>
                        <a:pt x="1353" y="5082"/>
                        <a:pt x="1367" y="5106"/>
                      </a:cubicBezTo>
                      <a:cubicBezTo>
                        <a:pt x="1395" y="5138"/>
                        <a:pt x="1427" y="5157"/>
                        <a:pt x="1469" y="5162"/>
                      </a:cubicBezTo>
                      <a:cubicBezTo>
                        <a:pt x="1478" y="5163"/>
                        <a:pt x="1486" y="5163"/>
                        <a:pt x="1495" y="5163"/>
                      </a:cubicBezTo>
                      <a:cubicBezTo>
                        <a:pt x="1519" y="5163"/>
                        <a:pt x="1541" y="5159"/>
                        <a:pt x="1562" y="5152"/>
                      </a:cubicBezTo>
                      <a:cubicBezTo>
                        <a:pt x="1590" y="5143"/>
                        <a:pt x="1618" y="5129"/>
                        <a:pt x="1641" y="5115"/>
                      </a:cubicBezTo>
                      <a:cubicBezTo>
                        <a:pt x="1725" y="5068"/>
                        <a:pt x="1781" y="5003"/>
                        <a:pt x="1832" y="4928"/>
                      </a:cubicBezTo>
                      <a:cubicBezTo>
                        <a:pt x="1897" y="4827"/>
                        <a:pt x="1948" y="4720"/>
                        <a:pt x="2004" y="4613"/>
                      </a:cubicBezTo>
                      <a:cubicBezTo>
                        <a:pt x="2036" y="4544"/>
                        <a:pt x="2064" y="4473"/>
                        <a:pt x="2096" y="4409"/>
                      </a:cubicBezTo>
                      <a:cubicBezTo>
                        <a:pt x="2134" y="4338"/>
                        <a:pt x="2162" y="4269"/>
                        <a:pt x="2190" y="4199"/>
                      </a:cubicBezTo>
                      <a:cubicBezTo>
                        <a:pt x="2223" y="4125"/>
                        <a:pt x="2250" y="4041"/>
                        <a:pt x="2278" y="3962"/>
                      </a:cubicBezTo>
                      <a:cubicBezTo>
                        <a:pt x="2320" y="3846"/>
                        <a:pt x="2362" y="3725"/>
                        <a:pt x="2394" y="3604"/>
                      </a:cubicBezTo>
                      <a:cubicBezTo>
                        <a:pt x="2418" y="3529"/>
                        <a:pt x="2436" y="3460"/>
                        <a:pt x="2459" y="3385"/>
                      </a:cubicBezTo>
                      <a:lnTo>
                        <a:pt x="2459" y="3376"/>
                      </a:lnTo>
                      <a:cubicBezTo>
                        <a:pt x="2474" y="3330"/>
                        <a:pt x="2483" y="3278"/>
                        <a:pt x="2497" y="3233"/>
                      </a:cubicBezTo>
                      <a:cubicBezTo>
                        <a:pt x="2510" y="3177"/>
                        <a:pt x="2525" y="3125"/>
                        <a:pt x="2538" y="3074"/>
                      </a:cubicBezTo>
                      <a:cubicBezTo>
                        <a:pt x="2538" y="3070"/>
                        <a:pt x="2538" y="3065"/>
                        <a:pt x="2543" y="3060"/>
                      </a:cubicBezTo>
                      <a:cubicBezTo>
                        <a:pt x="2553" y="3014"/>
                        <a:pt x="2566" y="2963"/>
                        <a:pt x="2575" y="2916"/>
                      </a:cubicBezTo>
                      <a:cubicBezTo>
                        <a:pt x="2590" y="2874"/>
                        <a:pt x="2599" y="2828"/>
                        <a:pt x="2613" y="2786"/>
                      </a:cubicBezTo>
                      <a:cubicBezTo>
                        <a:pt x="2618" y="2758"/>
                        <a:pt x="2626" y="2725"/>
                        <a:pt x="2631" y="2697"/>
                      </a:cubicBezTo>
                      <a:cubicBezTo>
                        <a:pt x="2645" y="2637"/>
                        <a:pt x="2659" y="2577"/>
                        <a:pt x="2673" y="2516"/>
                      </a:cubicBezTo>
                      <a:cubicBezTo>
                        <a:pt x="2687" y="2456"/>
                        <a:pt x="2701" y="2390"/>
                        <a:pt x="2715" y="2330"/>
                      </a:cubicBezTo>
                      <a:cubicBezTo>
                        <a:pt x="2725" y="2302"/>
                        <a:pt x="2729" y="2270"/>
                        <a:pt x="2734" y="2242"/>
                      </a:cubicBezTo>
                      <a:cubicBezTo>
                        <a:pt x="2748" y="2201"/>
                        <a:pt x="2757" y="2154"/>
                        <a:pt x="2766" y="2107"/>
                      </a:cubicBezTo>
                      <a:cubicBezTo>
                        <a:pt x="2776" y="2070"/>
                        <a:pt x="2789" y="2028"/>
                        <a:pt x="2798" y="1986"/>
                      </a:cubicBezTo>
                      <a:cubicBezTo>
                        <a:pt x="2813" y="1926"/>
                        <a:pt x="2826" y="1860"/>
                        <a:pt x="2841" y="1796"/>
                      </a:cubicBezTo>
                      <a:cubicBezTo>
                        <a:pt x="2854" y="1735"/>
                        <a:pt x="2869" y="1675"/>
                        <a:pt x="2882" y="1615"/>
                      </a:cubicBezTo>
                      <a:cubicBezTo>
                        <a:pt x="2896" y="1545"/>
                        <a:pt x="2920" y="1480"/>
                        <a:pt x="2943" y="1414"/>
                      </a:cubicBezTo>
                      <a:cubicBezTo>
                        <a:pt x="2948" y="1396"/>
                        <a:pt x="2961" y="1373"/>
                        <a:pt x="2976" y="1354"/>
                      </a:cubicBezTo>
                      <a:cubicBezTo>
                        <a:pt x="3008" y="1302"/>
                        <a:pt x="3055" y="1261"/>
                        <a:pt x="3115" y="1229"/>
                      </a:cubicBezTo>
                      <a:cubicBezTo>
                        <a:pt x="3133" y="1219"/>
                        <a:pt x="3152" y="1210"/>
                        <a:pt x="3180" y="1210"/>
                      </a:cubicBezTo>
                      <a:cubicBezTo>
                        <a:pt x="3194" y="1210"/>
                        <a:pt x="3208" y="1214"/>
                        <a:pt x="3217" y="1229"/>
                      </a:cubicBezTo>
                      <a:cubicBezTo>
                        <a:pt x="3231" y="1238"/>
                        <a:pt x="3236" y="1257"/>
                        <a:pt x="3240" y="1270"/>
                      </a:cubicBezTo>
                      <a:cubicBezTo>
                        <a:pt x="3250" y="1298"/>
                        <a:pt x="3255" y="1326"/>
                        <a:pt x="3259" y="1354"/>
                      </a:cubicBezTo>
                      <a:cubicBezTo>
                        <a:pt x="3263" y="1405"/>
                        <a:pt x="3263" y="1461"/>
                        <a:pt x="3263" y="1512"/>
                      </a:cubicBezTo>
                      <a:cubicBezTo>
                        <a:pt x="3259" y="1693"/>
                        <a:pt x="3231" y="1875"/>
                        <a:pt x="3189" y="2051"/>
                      </a:cubicBezTo>
                      <a:cubicBezTo>
                        <a:pt x="3184" y="2083"/>
                        <a:pt x="3175" y="2117"/>
                        <a:pt x="3166" y="2149"/>
                      </a:cubicBezTo>
                      <a:cubicBezTo>
                        <a:pt x="3156" y="2195"/>
                        <a:pt x="3147" y="2237"/>
                        <a:pt x="3133" y="2284"/>
                      </a:cubicBezTo>
                      <a:cubicBezTo>
                        <a:pt x="3120" y="2340"/>
                        <a:pt x="3105" y="2390"/>
                        <a:pt x="3092" y="2446"/>
                      </a:cubicBezTo>
                      <a:cubicBezTo>
                        <a:pt x="3083" y="2479"/>
                        <a:pt x="3073" y="2512"/>
                        <a:pt x="3064" y="2544"/>
                      </a:cubicBezTo>
                      <a:cubicBezTo>
                        <a:pt x="3055" y="2581"/>
                        <a:pt x="3045" y="2619"/>
                        <a:pt x="3040" y="2656"/>
                      </a:cubicBezTo>
                      <a:cubicBezTo>
                        <a:pt x="3027" y="2697"/>
                        <a:pt x="3017" y="2744"/>
                        <a:pt x="3008" y="2791"/>
                      </a:cubicBezTo>
                      <a:cubicBezTo>
                        <a:pt x="2999" y="2828"/>
                        <a:pt x="2985" y="2864"/>
                        <a:pt x="2980" y="2902"/>
                      </a:cubicBezTo>
                      <a:cubicBezTo>
                        <a:pt x="2961" y="2986"/>
                        <a:pt x="2943" y="3065"/>
                        <a:pt x="2924" y="3143"/>
                      </a:cubicBezTo>
                      <a:cubicBezTo>
                        <a:pt x="2915" y="3205"/>
                        <a:pt x="2896" y="3265"/>
                        <a:pt x="2882" y="3330"/>
                      </a:cubicBezTo>
                      <a:cubicBezTo>
                        <a:pt x="2877" y="3362"/>
                        <a:pt x="2869" y="3394"/>
                        <a:pt x="2860" y="3428"/>
                      </a:cubicBezTo>
                      <a:cubicBezTo>
                        <a:pt x="2845" y="3488"/>
                        <a:pt x="2832" y="3548"/>
                        <a:pt x="2813" y="3609"/>
                      </a:cubicBezTo>
                      <a:cubicBezTo>
                        <a:pt x="2757" y="3785"/>
                        <a:pt x="2692" y="3958"/>
                        <a:pt x="2641" y="4134"/>
                      </a:cubicBezTo>
                      <a:cubicBezTo>
                        <a:pt x="2626" y="4190"/>
                        <a:pt x="2613" y="4250"/>
                        <a:pt x="2594" y="4306"/>
                      </a:cubicBezTo>
                      <a:lnTo>
                        <a:pt x="2594" y="4315"/>
                      </a:lnTo>
                      <a:cubicBezTo>
                        <a:pt x="2585" y="4353"/>
                        <a:pt x="2575" y="4390"/>
                        <a:pt x="2566" y="4432"/>
                      </a:cubicBezTo>
                      <a:cubicBezTo>
                        <a:pt x="2557" y="4482"/>
                        <a:pt x="2543" y="4538"/>
                        <a:pt x="2534" y="4594"/>
                      </a:cubicBezTo>
                      <a:cubicBezTo>
                        <a:pt x="2515" y="4668"/>
                        <a:pt x="2501" y="4743"/>
                        <a:pt x="2491" y="4822"/>
                      </a:cubicBezTo>
                      <a:cubicBezTo>
                        <a:pt x="2478" y="4924"/>
                        <a:pt x="2469" y="5031"/>
                        <a:pt x="2483" y="5143"/>
                      </a:cubicBezTo>
                      <a:cubicBezTo>
                        <a:pt x="2487" y="5189"/>
                        <a:pt x="2497" y="5231"/>
                        <a:pt x="2510" y="5278"/>
                      </a:cubicBezTo>
                      <a:cubicBezTo>
                        <a:pt x="2525" y="5310"/>
                        <a:pt x="2538" y="5338"/>
                        <a:pt x="2562" y="5361"/>
                      </a:cubicBezTo>
                      <a:cubicBezTo>
                        <a:pt x="2594" y="5394"/>
                        <a:pt x="2636" y="5413"/>
                        <a:pt x="2687" y="5413"/>
                      </a:cubicBezTo>
                      <a:cubicBezTo>
                        <a:pt x="2710" y="5413"/>
                        <a:pt x="2734" y="5413"/>
                        <a:pt x="2757" y="5403"/>
                      </a:cubicBezTo>
                      <a:cubicBezTo>
                        <a:pt x="2789" y="5394"/>
                        <a:pt x="2817" y="5380"/>
                        <a:pt x="2845" y="5361"/>
                      </a:cubicBezTo>
                      <a:cubicBezTo>
                        <a:pt x="2920" y="5314"/>
                        <a:pt x="2980" y="5254"/>
                        <a:pt x="3031" y="5189"/>
                      </a:cubicBezTo>
                      <a:cubicBezTo>
                        <a:pt x="3120" y="5082"/>
                        <a:pt x="3184" y="4962"/>
                        <a:pt x="3245" y="4840"/>
                      </a:cubicBezTo>
                      <a:cubicBezTo>
                        <a:pt x="3268" y="4795"/>
                        <a:pt x="3291" y="4748"/>
                        <a:pt x="3315" y="4696"/>
                      </a:cubicBezTo>
                      <a:cubicBezTo>
                        <a:pt x="3338" y="4641"/>
                        <a:pt x="3362" y="4585"/>
                        <a:pt x="3380" y="4525"/>
                      </a:cubicBezTo>
                      <a:cubicBezTo>
                        <a:pt x="3398" y="4482"/>
                        <a:pt x="3412" y="4436"/>
                        <a:pt x="3426" y="4390"/>
                      </a:cubicBezTo>
                      <a:cubicBezTo>
                        <a:pt x="3440" y="4334"/>
                        <a:pt x="3459" y="4282"/>
                        <a:pt x="3468" y="4227"/>
                      </a:cubicBezTo>
                      <a:cubicBezTo>
                        <a:pt x="3491" y="4147"/>
                        <a:pt x="3510" y="4064"/>
                        <a:pt x="3529" y="3980"/>
                      </a:cubicBezTo>
                      <a:cubicBezTo>
                        <a:pt x="3547" y="3906"/>
                        <a:pt x="3557" y="3832"/>
                        <a:pt x="3570" y="3752"/>
                      </a:cubicBezTo>
                      <a:cubicBezTo>
                        <a:pt x="3589" y="3604"/>
                        <a:pt x="3603" y="3450"/>
                        <a:pt x="3613" y="3297"/>
                      </a:cubicBezTo>
                      <a:cubicBezTo>
                        <a:pt x="3622" y="3130"/>
                        <a:pt x="3635" y="2958"/>
                        <a:pt x="3650" y="2786"/>
                      </a:cubicBezTo>
                      <a:cubicBezTo>
                        <a:pt x="3658" y="2665"/>
                        <a:pt x="3668" y="2544"/>
                        <a:pt x="3677" y="2424"/>
                      </a:cubicBezTo>
                      <a:cubicBezTo>
                        <a:pt x="3682" y="2362"/>
                        <a:pt x="3686" y="2298"/>
                        <a:pt x="3696" y="2237"/>
                      </a:cubicBezTo>
                      <a:cubicBezTo>
                        <a:pt x="3701" y="2167"/>
                        <a:pt x="3714" y="2102"/>
                        <a:pt x="3729" y="2038"/>
                      </a:cubicBezTo>
                      <a:cubicBezTo>
                        <a:pt x="3742" y="1967"/>
                        <a:pt x="3757" y="1898"/>
                        <a:pt x="3774" y="1828"/>
                      </a:cubicBezTo>
                      <a:cubicBezTo>
                        <a:pt x="3774" y="1819"/>
                        <a:pt x="3780" y="1804"/>
                        <a:pt x="3785" y="1796"/>
                      </a:cubicBezTo>
                      <a:cubicBezTo>
                        <a:pt x="3793" y="1735"/>
                        <a:pt x="3817" y="1684"/>
                        <a:pt x="3845" y="1628"/>
                      </a:cubicBezTo>
                      <a:cubicBezTo>
                        <a:pt x="3849" y="1615"/>
                        <a:pt x="3864" y="1600"/>
                        <a:pt x="3873" y="1591"/>
                      </a:cubicBezTo>
                      <a:cubicBezTo>
                        <a:pt x="3882" y="1581"/>
                        <a:pt x="3892" y="1572"/>
                        <a:pt x="3901" y="1568"/>
                      </a:cubicBezTo>
                      <a:cubicBezTo>
                        <a:pt x="3909" y="1565"/>
                        <a:pt x="3916" y="1563"/>
                        <a:pt x="3924" y="1563"/>
                      </a:cubicBezTo>
                      <a:cubicBezTo>
                        <a:pt x="3937" y="1563"/>
                        <a:pt x="3950" y="1568"/>
                        <a:pt x="3965" y="1577"/>
                      </a:cubicBezTo>
                      <a:cubicBezTo>
                        <a:pt x="3984" y="1591"/>
                        <a:pt x="3998" y="1609"/>
                        <a:pt x="4012" y="1628"/>
                      </a:cubicBezTo>
                      <a:cubicBezTo>
                        <a:pt x="4036" y="1665"/>
                        <a:pt x="4053" y="1703"/>
                        <a:pt x="4068" y="1744"/>
                      </a:cubicBezTo>
                      <a:cubicBezTo>
                        <a:pt x="4115" y="1860"/>
                        <a:pt x="4143" y="1982"/>
                        <a:pt x="4171" y="2098"/>
                      </a:cubicBezTo>
                      <a:cubicBezTo>
                        <a:pt x="4203" y="2237"/>
                        <a:pt x="4216" y="2377"/>
                        <a:pt x="4212" y="2512"/>
                      </a:cubicBezTo>
                      <a:cubicBezTo>
                        <a:pt x="4212" y="2679"/>
                        <a:pt x="4203" y="2842"/>
                        <a:pt x="4175" y="3004"/>
                      </a:cubicBezTo>
                      <a:cubicBezTo>
                        <a:pt x="4165" y="3070"/>
                        <a:pt x="4152" y="3130"/>
                        <a:pt x="4137" y="3195"/>
                      </a:cubicBezTo>
                      <a:cubicBezTo>
                        <a:pt x="4128" y="3237"/>
                        <a:pt x="4115" y="3278"/>
                        <a:pt x="4105" y="3325"/>
                      </a:cubicBezTo>
                      <a:cubicBezTo>
                        <a:pt x="4087" y="3404"/>
                        <a:pt x="4063" y="3484"/>
                        <a:pt x="4036" y="3562"/>
                      </a:cubicBezTo>
                      <a:cubicBezTo>
                        <a:pt x="4003" y="3669"/>
                        <a:pt x="3970" y="3776"/>
                        <a:pt x="3928" y="3879"/>
                      </a:cubicBezTo>
                      <a:cubicBezTo>
                        <a:pt x="3896" y="3958"/>
                        <a:pt x="3868" y="4041"/>
                        <a:pt x="3845" y="4125"/>
                      </a:cubicBezTo>
                      <a:cubicBezTo>
                        <a:pt x="3826" y="4203"/>
                        <a:pt x="3793" y="4282"/>
                        <a:pt x="3774" y="4362"/>
                      </a:cubicBezTo>
                      <a:cubicBezTo>
                        <a:pt x="3766" y="4404"/>
                        <a:pt x="3757" y="4445"/>
                        <a:pt x="3747" y="4482"/>
                      </a:cubicBezTo>
                      <a:cubicBezTo>
                        <a:pt x="3729" y="4557"/>
                        <a:pt x="3710" y="4632"/>
                        <a:pt x="3686" y="4705"/>
                      </a:cubicBezTo>
                      <a:cubicBezTo>
                        <a:pt x="3668" y="4761"/>
                        <a:pt x="3650" y="4812"/>
                        <a:pt x="3631" y="4873"/>
                      </a:cubicBezTo>
                      <a:cubicBezTo>
                        <a:pt x="3603" y="4966"/>
                        <a:pt x="3561" y="5068"/>
                        <a:pt x="3533" y="5171"/>
                      </a:cubicBezTo>
                      <a:cubicBezTo>
                        <a:pt x="3515" y="5241"/>
                        <a:pt x="3491" y="5310"/>
                        <a:pt x="3473" y="5375"/>
                      </a:cubicBezTo>
                      <a:cubicBezTo>
                        <a:pt x="3450" y="5458"/>
                        <a:pt x="3426" y="5542"/>
                        <a:pt x="3407" y="5626"/>
                      </a:cubicBezTo>
                      <a:cubicBezTo>
                        <a:pt x="3398" y="5677"/>
                        <a:pt x="3390" y="5728"/>
                        <a:pt x="3394" y="5780"/>
                      </a:cubicBezTo>
                      <a:cubicBezTo>
                        <a:pt x="3394" y="5868"/>
                        <a:pt x="3426" y="5952"/>
                        <a:pt x="3501" y="6026"/>
                      </a:cubicBezTo>
                      <a:cubicBezTo>
                        <a:pt x="3519" y="6044"/>
                        <a:pt x="3542" y="6059"/>
                        <a:pt x="3566" y="6068"/>
                      </a:cubicBezTo>
                      <a:cubicBezTo>
                        <a:pt x="3587" y="6075"/>
                        <a:pt x="3607" y="6078"/>
                        <a:pt x="3626" y="6078"/>
                      </a:cubicBezTo>
                      <a:cubicBezTo>
                        <a:pt x="3666" y="6078"/>
                        <a:pt x="3702" y="6065"/>
                        <a:pt x="3733" y="6050"/>
                      </a:cubicBezTo>
                      <a:cubicBezTo>
                        <a:pt x="3761" y="6035"/>
                        <a:pt x="3785" y="6012"/>
                        <a:pt x="3812" y="5994"/>
                      </a:cubicBezTo>
                      <a:cubicBezTo>
                        <a:pt x="3817" y="5984"/>
                        <a:pt x="3826" y="5975"/>
                        <a:pt x="3826" y="5966"/>
                      </a:cubicBezTo>
                      <a:cubicBezTo>
                        <a:pt x="3830" y="5947"/>
                        <a:pt x="3840" y="5933"/>
                        <a:pt x="3854" y="5919"/>
                      </a:cubicBezTo>
                      <a:cubicBezTo>
                        <a:pt x="3892" y="5872"/>
                        <a:pt x="3928" y="5821"/>
                        <a:pt x="3965" y="5771"/>
                      </a:cubicBezTo>
                      <a:cubicBezTo>
                        <a:pt x="4012" y="5700"/>
                        <a:pt x="4053" y="5631"/>
                        <a:pt x="4087" y="5557"/>
                      </a:cubicBezTo>
                      <a:cubicBezTo>
                        <a:pt x="4119" y="5486"/>
                        <a:pt x="4137" y="5413"/>
                        <a:pt x="4143" y="5338"/>
                      </a:cubicBezTo>
                      <a:cubicBezTo>
                        <a:pt x="4147" y="5269"/>
                        <a:pt x="4152" y="5198"/>
                        <a:pt x="4156" y="5129"/>
                      </a:cubicBezTo>
                      <a:cubicBezTo>
                        <a:pt x="4165" y="5012"/>
                        <a:pt x="4184" y="4901"/>
                        <a:pt x="4207" y="4789"/>
                      </a:cubicBezTo>
                      <a:cubicBezTo>
                        <a:pt x="4226" y="4724"/>
                        <a:pt x="4249" y="4655"/>
                        <a:pt x="4268" y="4589"/>
                      </a:cubicBezTo>
                      <a:cubicBezTo>
                        <a:pt x="4277" y="4557"/>
                        <a:pt x="4296" y="4525"/>
                        <a:pt x="4304" y="4497"/>
                      </a:cubicBezTo>
                      <a:cubicBezTo>
                        <a:pt x="4342" y="4394"/>
                        <a:pt x="4375" y="4287"/>
                        <a:pt x="4416" y="4190"/>
                      </a:cubicBezTo>
                      <a:cubicBezTo>
                        <a:pt x="4439" y="4139"/>
                        <a:pt x="4454" y="4087"/>
                        <a:pt x="4477" y="4041"/>
                      </a:cubicBezTo>
                      <a:cubicBezTo>
                        <a:pt x="4505" y="3971"/>
                        <a:pt x="4528" y="3902"/>
                        <a:pt x="4555" y="3832"/>
                      </a:cubicBezTo>
                      <a:cubicBezTo>
                        <a:pt x="4611" y="3673"/>
                        <a:pt x="4667" y="3516"/>
                        <a:pt x="4705" y="3353"/>
                      </a:cubicBezTo>
                      <a:cubicBezTo>
                        <a:pt x="4714" y="3297"/>
                        <a:pt x="4728" y="3241"/>
                        <a:pt x="4737" y="3190"/>
                      </a:cubicBezTo>
                      <a:cubicBezTo>
                        <a:pt x="4761" y="3079"/>
                        <a:pt x="4774" y="2963"/>
                        <a:pt x="4779" y="2851"/>
                      </a:cubicBezTo>
                      <a:cubicBezTo>
                        <a:pt x="4793" y="2684"/>
                        <a:pt x="4793" y="2516"/>
                        <a:pt x="4770" y="2349"/>
                      </a:cubicBezTo>
                      <a:cubicBezTo>
                        <a:pt x="4751" y="2228"/>
                        <a:pt x="4728" y="2107"/>
                        <a:pt x="4695" y="1986"/>
                      </a:cubicBezTo>
                      <a:cubicBezTo>
                        <a:pt x="4645" y="1777"/>
                        <a:pt x="4593" y="1568"/>
                        <a:pt x="4551" y="1358"/>
                      </a:cubicBezTo>
                      <a:cubicBezTo>
                        <a:pt x="4514" y="1186"/>
                        <a:pt x="4472" y="1010"/>
                        <a:pt x="4426" y="838"/>
                      </a:cubicBezTo>
                      <a:cubicBezTo>
                        <a:pt x="4398" y="736"/>
                        <a:pt x="4360" y="629"/>
                        <a:pt x="4314" y="531"/>
                      </a:cubicBezTo>
                      <a:cubicBezTo>
                        <a:pt x="4268" y="438"/>
                        <a:pt x="4212" y="354"/>
                        <a:pt x="4137" y="276"/>
                      </a:cubicBezTo>
                      <a:cubicBezTo>
                        <a:pt x="4049" y="187"/>
                        <a:pt x="3942" y="118"/>
                        <a:pt x="3812" y="71"/>
                      </a:cubicBezTo>
                      <a:cubicBezTo>
                        <a:pt x="3724" y="43"/>
                        <a:pt x="3635" y="29"/>
                        <a:pt x="3542" y="15"/>
                      </a:cubicBezTo>
                      <a:cubicBezTo>
                        <a:pt x="3458" y="5"/>
                        <a:pt x="3373" y="1"/>
                        <a:pt x="328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4" name="Google Shape;1144;p26"/>
                <p:cNvSpPr/>
                <p:nvPr/>
              </p:nvSpPr>
              <p:spPr>
                <a:xfrm>
                  <a:off x="903291" y="4068278"/>
                  <a:ext cx="299135" cy="234332"/>
                </a:xfrm>
                <a:custGeom>
                  <a:rect b="b" l="l" r="r" t="t"/>
                  <a:pathLst>
                    <a:path extrusionOk="0" h="4925" w="6287">
                      <a:moveTo>
                        <a:pt x="1730" y="1"/>
                      </a:moveTo>
                      <a:cubicBezTo>
                        <a:pt x="1684" y="1"/>
                        <a:pt x="1633" y="1"/>
                        <a:pt x="1586" y="20"/>
                      </a:cubicBezTo>
                      <a:cubicBezTo>
                        <a:pt x="1522" y="48"/>
                        <a:pt x="1479" y="117"/>
                        <a:pt x="1489" y="192"/>
                      </a:cubicBezTo>
                      <a:cubicBezTo>
                        <a:pt x="1494" y="220"/>
                        <a:pt x="1503" y="248"/>
                        <a:pt x="1517" y="271"/>
                      </a:cubicBezTo>
                      <a:cubicBezTo>
                        <a:pt x="1545" y="322"/>
                        <a:pt x="1582" y="368"/>
                        <a:pt x="1629" y="406"/>
                      </a:cubicBezTo>
                      <a:cubicBezTo>
                        <a:pt x="1670" y="438"/>
                        <a:pt x="1717" y="471"/>
                        <a:pt x="1764" y="503"/>
                      </a:cubicBezTo>
                      <a:cubicBezTo>
                        <a:pt x="1912" y="606"/>
                        <a:pt x="2065" y="713"/>
                        <a:pt x="2228" y="791"/>
                      </a:cubicBezTo>
                      <a:cubicBezTo>
                        <a:pt x="2275" y="814"/>
                        <a:pt x="2326" y="842"/>
                        <a:pt x="2372" y="861"/>
                      </a:cubicBezTo>
                      <a:cubicBezTo>
                        <a:pt x="2446" y="898"/>
                        <a:pt x="2521" y="926"/>
                        <a:pt x="2595" y="958"/>
                      </a:cubicBezTo>
                      <a:cubicBezTo>
                        <a:pt x="2730" y="1020"/>
                        <a:pt x="2869" y="1070"/>
                        <a:pt x="3009" y="1131"/>
                      </a:cubicBezTo>
                      <a:cubicBezTo>
                        <a:pt x="3172" y="1196"/>
                        <a:pt x="3335" y="1261"/>
                        <a:pt x="3493" y="1335"/>
                      </a:cubicBezTo>
                      <a:cubicBezTo>
                        <a:pt x="3558" y="1368"/>
                        <a:pt x="3622" y="1400"/>
                        <a:pt x="3693" y="1432"/>
                      </a:cubicBezTo>
                      <a:cubicBezTo>
                        <a:pt x="3757" y="1466"/>
                        <a:pt x="3828" y="1498"/>
                        <a:pt x="3897" y="1531"/>
                      </a:cubicBezTo>
                      <a:cubicBezTo>
                        <a:pt x="3962" y="1563"/>
                        <a:pt x="4032" y="1595"/>
                        <a:pt x="4097" y="1628"/>
                      </a:cubicBezTo>
                      <a:cubicBezTo>
                        <a:pt x="4157" y="1651"/>
                        <a:pt x="4213" y="1679"/>
                        <a:pt x="4274" y="1707"/>
                      </a:cubicBezTo>
                      <a:cubicBezTo>
                        <a:pt x="4278" y="1707"/>
                        <a:pt x="4283" y="1711"/>
                        <a:pt x="4292" y="1717"/>
                      </a:cubicBezTo>
                      <a:cubicBezTo>
                        <a:pt x="4358" y="1745"/>
                        <a:pt x="4422" y="1777"/>
                        <a:pt x="4487" y="1805"/>
                      </a:cubicBezTo>
                      <a:cubicBezTo>
                        <a:pt x="4525" y="1823"/>
                        <a:pt x="4562" y="1842"/>
                        <a:pt x="4599" y="1861"/>
                      </a:cubicBezTo>
                      <a:cubicBezTo>
                        <a:pt x="4687" y="1912"/>
                        <a:pt x="4776" y="1968"/>
                        <a:pt x="4860" y="2028"/>
                      </a:cubicBezTo>
                      <a:cubicBezTo>
                        <a:pt x="4924" y="2080"/>
                        <a:pt x="4989" y="2135"/>
                        <a:pt x="5049" y="2196"/>
                      </a:cubicBezTo>
                      <a:cubicBezTo>
                        <a:pt x="5101" y="2251"/>
                        <a:pt x="5143" y="2312"/>
                        <a:pt x="5175" y="2381"/>
                      </a:cubicBezTo>
                      <a:cubicBezTo>
                        <a:pt x="5189" y="2419"/>
                        <a:pt x="5199" y="2456"/>
                        <a:pt x="5199" y="2498"/>
                      </a:cubicBezTo>
                      <a:cubicBezTo>
                        <a:pt x="5199" y="2530"/>
                        <a:pt x="5184" y="2544"/>
                        <a:pt x="5161" y="2554"/>
                      </a:cubicBezTo>
                      <a:cubicBezTo>
                        <a:pt x="5152" y="2558"/>
                        <a:pt x="5139" y="2558"/>
                        <a:pt x="5129" y="2563"/>
                      </a:cubicBezTo>
                      <a:cubicBezTo>
                        <a:pt x="5110" y="2565"/>
                        <a:pt x="5093" y="2566"/>
                        <a:pt x="5075" y="2566"/>
                      </a:cubicBezTo>
                      <a:cubicBezTo>
                        <a:pt x="5058" y="2566"/>
                        <a:pt x="5040" y="2565"/>
                        <a:pt x="5022" y="2563"/>
                      </a:cubicBezTo>
                      <a:cubicBezTo>
                        <a:pt x="4892" y="2554"/>
                        <a:pt x="4766" y="2530"/>
                        <a:pt x="4637" y="2502"/>
                      </a:cubicBezTo>
                      <a:cubicBezTo>
                        <a:pt x="4575" y="2492"/>
                        <a:pt x="4515" y="2474"/>
                        <a:pt x="4455" y="2460"/>
                      </a:cubicBezTo>
                      <a:cubicBezTo>
                        <a:pt x="4390" y="2447"/>
                        <a:pt x="4324" y="2428"/>
                        <a:pt x="4259" y="2404"/>
                      </a:cubicBezTo>
                      <a:cubicBezTo>
                        <a:pt x="4180" y="2381"/>
                        <a:pt x="4107" y="2353"/>
                        <a:pt x="4027" y="2325"/>
                      </a:cubicBezTo>
                      <a:cubicBezTo>
                        <a:pt x="4023" y="2325"/>
                        <a:pt x="4017" y="2321"/>
                        <a:pt x="4013" y="2321"/>
                      </a:cubicBezTo>
                      <a:cubicBezTo>
                        <a:pt x="3944" y="2297"/>
                        <a:pt x="3873" y="2275"/>
                        <a:pt x="3804" y="2251"/>
                      </a:cubicBezTo>
                      <a:cubicBezTo>
                        <a:pt x="3757" y="2237"/>
                        <a:pt x="3711" y="2223"/>
                        <a:pt x="3660" y="2204"/>
                      </a:cubicBezTo>
                      <a:cubicBezTo>
                        <a:pt x="3627" y="2196"/>
                        <a:pt x="3595" y="2186"/>
                        <a:pt x="3562" y="2177"/>
                      </a:cubicBezTo>
                      <a:cubicBezTo>
                        <a:pt x="3521" y="2168"/>
                        <a:pt x="3478" y="2153"/>
                        <a:pt x="3437" y="2140"/>
                      </a:cubicBezTo>
                      <a:cubicBezTo>
                        <a:pt x="3395" y="2130"/>
                        <a:pt x="3358" y="2116"/>
                        <a:pt x="3316" y="2107"/>
                      </a:cubicBezTo>
                      <a:cubicBezTo>
                        <a:pt x="3260" y="2088"/>
                        <a:pt x="3200" y="2069"/>
                        <a:pt x="3144" y="2052"/>
                      </a:cubicBezTo>
                      <a:cubicBezTo>
                        <a:pt x="3009" y="2005"/>
                        <a:pt x="2884" y="1945"/>
                        <a:pt x="2753" y="1889"/>
                      </a:cubicBezTo>
                      <a:cubicBezTo>
                        <a:pt x="2749" y="1889"/>
                        <a:pt x="2749" y="1884"/>
                        <a:pt x="2744" y="1884"/>
                      </a:cubicBezTo>
                      <a:cubicBezTo>
                        <a:pt x="2693" y="1861"/>
                        <a:pt x="2642" y="1833"/>
                        <a:pt x="2586" y="1810"/>
                      </a:cubicBezTo>
                      <a:cubicBezTo>
                        <a:pt x="2535" y="1782"/>
                        <a:pt x="2479" y="1763"/>
                        <a:pt x="2427" y="1735"/>
                      </a:cubicBezTo>
                      <a:cubicBezTo>
                        <a:pt x="2395" y="1717"/>
                        <a:pt x="2363" y="1702"/>
                        <a:pt x="2330" y="1689"/>
                      </a:cubicBezTo>
                      <a:cubicBezTo>
                        <a:pt x="2256" y="1651"/>
                        <a:pt x="2176" y="1614"/>
                        <a:pt x="2103" y="1577"/>
                      </a:cubicBezTo>
                      <a:cubicBezTo>
                        <a:pt x="2028" y="1540"/>
                        <a:pt x="1959" y="1507"/>
                        <a:pt x="1880" y="1475"/>
                      </a:cubicBezTo>
                      <a:cubicBezTo>
                        <a:pt x="1773" y="1428"/>
                        <a:pt x="1665" y="1382"/>
                        <a:pt x="1554" y="1349"/>
                      </a:cubicBezTo>
                      <a:cubicBezTo>
                        <a:pt x="1489" y="1331"/>
                        <a:pt x="1423" y="1316"/>
                        <a:pt x="1354" y="1307"/>
                      </a:cubicBezTo>
                      <a:cubicBezTo>
                        <a:pt x="1329" y="1303"/>
                        <a:pt x="1303" y="1301"/>
                        <a:pt x="1277" y="1301"/>
                      </a:cubicBezTo>
                      <a:cubicBezTo>
                        <a:pt x="1244" y="1301"/>
                        <a:pt x="1211" y="1305"/>
                        <a:pt x="1178" y="1312"/>
                      </a:cubicBezTo>
                      <a:cubicBezTo>
                        <a:pt x="1150" y="1316"/>
                        <a:pt x="1127" y="1326"/>
                        <a:pt x="1103" y="1340"/>
                      </a:cubicBezTo>
                      <a:cubicBezTo>
                        <a:pt x="1066" y="1363"/>
                        <a:pt x="1047" y="1396"/>
                        <a:pt x="1038" y="1438"/>
                      </a:cubicBezTo>
                      <a:cubicBezTo>
                        <a:pt x="1033" y="1475"/>
                        <a:pt x="1038" y="1503"/>
                        <a:pt x="1047" y="1535"/>
                      </a:cubicBezTo>
                      <a:cubicBezTo>
                        <a:pt x="1056" y="1563"/>
                        <a:pt x="1066" y="1591"/>
                        <a:pt x="1080" y="1614"/>
                      </a:cubicBezTo>
                      <a:cubicBezTo>
                        <a:pt x="1127" y="1698"/>
                        <a:pt x="1191" y="1763"/>
                        <a:pt x="1266" y="1814"/>
                      </a:cubicBezTo>
                      <a:cubicBezTo>
                        <a:pt x="1368" y="1889"/>
                        <a:pt x="1475" y="1945"/>
                        <a:pt x="1586" y="2005"/>
                      </a:cubicBezTo>
                      <a:cubicBezTo>
                        <a:pt x="1652" y="2046"/>
                        <a:pt x="1721" y="2080"/>
                        <a:pt x="1792" y="2116"/>
                      </a:cubicBezTo>
                      <a:cubicBezTo>
                        <a:pt x="1861" y="2153"/>
                        <a:pt x="1931" y="2186"/>
                        <a:pt x="2000" y="2219"/>
                      </a:cubicBezTo>
                      <a:cubicBezTo>
                        <a:pt x="2079" y="2256"/>
                        <a:pt x="2159" y="2288"/>
                        <a:pt x="2242" y="2321"/>
                      </a:cubicBezTo>
                      <a:cubicBezTo>
                        <a:pt x="2363" y="2372"/>
                        <a:pt x="2483" y="2419"/>
                        <a:pt x="2609" y="2460"/>
                      </a:cubicBezTo>
                      <a:cubicBezTo>
                        <a:pt x="2679" y="2488"/>
                        <a:pt x="2753" y="2511"/>
                        <a:pt x="2828" y="2535"/>
                      </a:cubicBezTo>
                      <a:cubicBezTo>
                        <a:pt x="2832" y="2539"/>
                        <a:pt x="2832" y="2539"/>
                        <a:pt x="2837" y="2539"/>
                      </a:cubicBezTo>
                      <a:cubicBezTo>
                        <a:pt x="2888" y="2554"/>
                        <a:pt x="2940" y="2572"/>
                        <a:pt x="2985" y="2586"/>
                      </a:cubicBezTo>
                      <a:cubicBezTo>
                        <a:pt x="3041" y="2604"/>
                        <a:pt x="3092" y="2618"/>
                        <a:pt x="3148" y="2637"/>
                      </a:cubicBezTo>
                      <a:cubicBezTo>
                        <a:pt x="3153" y="2637"/>
                        <a:pt x="3158" y="2642"/>
                        <a:pt x="3158" y="2642"/>
                      </a:cubicBezTo>
                      <a:cubicBezTo>
                        <a:pt x="3208" y="2655"/>
                        <a:pt x="3260" y="2670"/>
                        <a:pt x="3307" y="2683"/>
                      </a:cubicBezTo>
                      <a:cubicBezTo>
                        <a:pt x="3354" y="2698"/>
                        <a:pt x="3399" y="2715"/>
                        <a:pt x="3442" y="2730"/>
                      </a:cubicBezTo>
                      <a:cubicBezTo>
                        <a:pt x="3470" y="2734"/>
                        <a:pt x="3502" y="2743"/>
                        <a:pt x="3530" y="2753"/>
                      </a:cubicBezTo>
                      <a:cubicBezTo>
                        <a:pt x="3590" y="2771"/>
                        <a:pt x="3650" y="2786"/>
                        <a:pt x="3716" y="2805"/>
                      </a:cubicBezTo>
                      <a:cubicBezTo>
                        <a:pt x="3776" y="2823"/>
                        <a:pt x="3841" y="2842"/>
                        <a:pt x="3906" y="2861"/>
                      </a:cubicBezTo>
                      <a:cubicBezTo>
                        <a:pt x="3934" y="2869"/>
                        <a:pt x="3967" y="2878"/>
                        <a:pt x="3995" y="2883"/>
                      </a:cubicBezTo>
                      <a:cubicBezTo>
                        <a:pt x="4041" y="2897"/>
                        <a:pt x="4088" y="2911"/>
                        <a:pt x="4135" y="2925"/>
                      </a:cubicBezTo>
                      <a:cubicBezTo>
                        <a:pt x="4171" y="2939"/>
                        <a:pt x="4213" y="2953"/>
                        <a:pt x="4255" y="2962"/>
                      </a:cubicBezTo>
                      <a:cubicBezTo>
                        <a:pt x="4320" y="2981"/>
                        <a:pt x="4386" y="3000"/>
                        <a:pt x="4450" y="3018"/>
                      </a:cubicBezTo>
                      <a:cubicBezTo>
                        <a:pt x="4515" y="3037"/>
                        <a:pt x="4575" y="3056"/>
                        <a:pt x="4637" y="3069"/>
                      </a:cubicBezTo>
                      <a:cubicBezTo>
                        <a:pt x="4706" y="3088"/>
                        <a:pt x="4770" y="3116"/>
                        <a:pt x="4836" y="3144"/>
                      </a:cubicBezTo>
                      <a:cubicBezTo>
                        <a:pt x="4860" y="3153"/>
                        <a:pt x="4878" y="3162"/>
                        <a:pt x="4901" y="3176"/>
                      </a:cubicBezTo>
                      <a:cubicBezTo>
                        <a:pt x="4952" y="3218"/>
                        <a:pt x="4994" y="3264"/>
                        <a:pt x="5027" y="3329"/>
                      </a:cubicBezTo>
                      <a:cubicBezTo>
                        <a:pt x="5036" y="3348"/>
                        <a:pt x="5040" y="3367"/>
                        <a:pt x="5040" y="3390"/>
                      </a:cubicBezTo>
                      <a:cubicBezTo>
                        <a:pt x="5040" y="3408"/>
                        <a:pt x="5036" y="3423"/>
                        <a:pt x="5022" y="3432"/>
                      </a:cubicBezTo>
                      <a:cubicBezTo>
                        <a:pt x="5008" y="3441"/>
                        <a:pt x="4994" y="3451"/>
                        <a:pt x="4976" y="3451"/>
                      </a:cubicBezTo>
                      <a:cubicBezTo>
                        <a:pt x="4948" y="3460"/>
                        <a:pt x="4920" y="3460"/>
                        <a:pt x="4892" y="3464"/>
                      </a:cubicBezTo>
                      <a:cubicBezTo>
                        <a:pt x="4836" y="3464"/>
                        <a:pt x="4781" y="3464"/>
                        <a:pt x="4729" y="3460"/>
                      </a:cubicBezTo>
                      <a:cubicBezTo>
                        <a:pt x="4538" y="3441"/>
                        <a:pt x="4352" y="3404"/>
                        <a:pt x="4176" y="3353"/>
                      </a:cubicBezTo>
                      <a:cubicBezTo>
                        <a:pt x="4143" y="3344"/>
                        <a:pt x="4107" y="3335"/>
                        <a:pt x="4073" y="3325"/>
                      </a:cubicBezTo>
                      <a:cubicBezTo>
                        <a:pt x="4027" y="3311"/>
                        <a:pt x="3981" y="3297"/>
                        <a:pt x="3939" y="3283"/>
                      </a:cubicBezTo>
                      <a:cubicBezTo>
                        <a:pt x="3883" y="3264"/>
                        <a:pt x="3828" y="3245"/>
                        <a:pt x="3772" y="3232"/>
                      </a:cubicBezTo>
                      <a:cubicBezTo>
                        <a:pt x="3738" y="3218"/>
                        <a:pt x="3706" y="3209"/>
                        <a:pt x="3674" y="3200"/>
                      </a:cubicBezTo>
                      <a:cubicBezTo>
                        <a:pt x="3637" y="3185"/>
                        <a:pt x="3595" y="3176"/>
                        <a:pt x="3558" y="3162"/>
                      </a:cubicBezTo>
                      <a:cubicBezTo>
                        <a:pt x="3511" y="3148"/>
                        <a:pt x="3470" y="3139"/>
                        <a:pt x="3423" y="3125"/>
                      </a:cubicBezTo>
                      <a:cubicBezTo>
                        <a:pt x="3381" y="3112"/>
                        <a:pt x="3343" y="3101"/>
                        <a:pt x="3307" y="3088"/>
                      </a:cubicBezTo>
                      <a:cubicBezTo>
                        <a:pt x="3223" y="3065"/>
                        <a:pt x="3139" y="3046"/>
                        <a:pt x="3060" y="3022"/>
                      </a:cubicBezTo>
                      <a:cubicBezTo>
                        <a:pt x="2995" y="3004"/>
                        <a:pt x="2935" y="2985"/>
                        <a:pt x="2869" y="2966"/>
                      </a:cubicBezTo>
                      <a:cubicBezTo>
                        <a:pt x="2837" y="2958"/>
                        <a:pt x="2805" y="2949"/>
                        <a:pt x="2772" y="2939"/>
                      </a:cubicBezTo>
                      <a:cubicBezTo>
                        <a:pt x="2712" y="2921"/>
                        <a:pt x="2646" y="2902"/>
                        <a:pt x="2586" y="2878"/>
                      </a:cubicBezTo>
                      <a:cubicBezTo>
                        <a:pt x="2405" y="2814"/>
                        <a:pt x="2232" y="2739"/>
                        <a:pt x="2051" y="2679"/>
                      </a:cubicBezTo>
                      <a:cubicBezTo>
                        <a:pt x="1991" y="2660"/>
                        <a:pt x="1935" y="2637"/>
                        <a:pt x="1880" y="2618"/>
                      </a:cubicBezTo>
                      <a:lnTo>
                        <a:pt x="1870" y="2618"/>
                      </a:lnTo>
                      <a:cubicBezTo>
                        <a:pt x="1828" y="2604"/>
                        <a:pt x="1792" y="2595"/>
                        <a:pt x="1749" y="2582"/>
                      </a:cubicBezTo>
                      <a:lnTo>
                        <a:pt x="1582" y="2539"/>
                      </a:lnTo>
                      <a:cubicBezTo>
                        <a:pt x="1507" y="2520"/>
                        <a:pt x="1429" y="2502"/>
                        <a:pt x="1350" y="2483"/>
                      </a:cubicBezTo>
                      <a:cubicBezTo>
                        <a:pt x="1257" y="2467"/>
                        <a:pt x="1160" y="2455"/>
                        <a:pt x="1063" y="2455"/>
                      </a:cubicBezTo>
                      <a:cubicBezTo>
                        <a:pt x="1049" y="2455"/>
                        <a:pt x="1034" y="2455"/>
                        <a:pt x="1019" y="2456"/>
                      </a:cubicBezTo>
                      <a:cubicBezTo>
                        <a:pt x="973" y="2460"/>
                        <a:pt x="927" y="2464"/>
                        <a:pt x="880" y="2479"/>
                      </a:cubicBezTo>
                      <a:cubicBezTo>
                        <a:pt x="848" y="2488"/>
                        <a:pt x="815" y="2502"/>
                        <a:pt x="792" y="2526"/>
                      </a:cubicBezTo>
                      <a:cubicBezTo>
                        <a:pt x="754" y="2554"/>
                        <a:pt x="736" y="2595"/>
                        <a:pt x="732" y="2642"/>
                      </a:cubicBezTo>
                      <a:cubicBezTo>
                        <a:pt x="732" y="2665"/>
                        <a:pt x="732" y="2693"/>
                        <a:pt x="741" y="2711"/>
                      </a:cubicBezTo>
                      <a:cubicBezTo>
                        <a:pt x="749" y="2749"/>
                        <a:pt x="764" y="2777"/>
                        <a:pt x="777" y="2805"/>
                      </a:cubicBezTo>
                      <a:cubicBezTo>
                        <a:pt x="824" y="2883"/>
                        <a:pt x="884" y="2949"/>
                        <a:pt x="949" y="3004"/>
                      </a:cubicBezTo>
                      <a:cubicBezTo>
                        <a:pt x="1056" y="3097"/>
                        <a:pt x="1178" y="3172"/>
                        <a:pt x="1298" y="3236"/>
                      </a:cubicBezTo>
                      <a:cubicBezTo>
                        <a:pt x="1350" y="3264"/>
                        <a:pt x="1395" y="3292"/>
                        <a:pt x="1447" y="3316"/>
                      </a:cubicBezTo>
                      <a:cubicBezTo>
                        <a:pt x="1503" y="3344"/>
                        <a:pt x="1563" y="3367"/>
                        <a:pt x="1619" y="3395"/>
                      </a:cubicBezTo>
                      <a:cubicBezTo>
                        <a:pt x="1665" y="3418"/>
                        <a:pt x="1712" y="3432"/>
                        <a:pt x="1764" y="3446"/>
                      </a:cubicBezTo>
                      <a:cubicBezTo>
                        <a:pt x="1814" y="3464"/>
                        <a:pt x="1870" y="3483"/>
                        <a:pt x="1921" y="3502"/>
                      </a:cubicBezTo>
                      <a:cubicBezTo>
                        <a:pt x="2005" y="3530"/>
                        <a:pt x="2093" y="3552"/>
                        <a:pt x="2176" y="3576"/>
                      </a:cubicBezTo>
                      <a:cubicBezTo>
                        <a:pt x="2251" y="3595"/>
                        <a:pt x="2330" y="3614"/>
                        <a:pt x="2405" y="3627"/>
                      </a:cubicBezTo>
                      <a:cubicBezTo>
                        <a:pt x="2562" y="3659"/>
                        <a:pt x="2716" y="3678"/>
                        <a:pt x="2874" y="3702"/>
                      </a:cubicBezTo>
                      <a:cubicBezTo>
                        <a:pt x="3051" y="3725"/>
                        <a:pt x="3223" y="3743"/>
                        <a:pt x="3399" y="3766"/>
                      </a:cubicBezTo>
                      <a:cubicBezTo>
                        <a:pt x="3525" y="3785"/>
                        <a:pt x="3650" y="3799"/>
                        <a:pt x="3772" y="3818"/>
                      </a:cubicBezTo>
                      <a:cubicBezTo>
                        <a:pt x="3837" y="3827"/>
                        <a:pt x="3901" y="3837"/>
                        <a:pt x="3967" y="3846"/>
                      </a:cubicBezTo>
                      <a:cubicBezTo>
                        <a:pt x="4036" y="3859"/>
                        <a:pt x="4101" y="3874"/>
                        <a:pt x="4171" y="3893"/>
                      </a:cubicBezTo>
                      <a:cubicBezTo>
                        <a:pt x="4241" y="3910"/>
                        <a:pt x="4311" y="3929"/>
                        <a:pt x="4386" y="3953"/>
                      </a:cubicBezTo>
                      <a:cubicBezTo>
                        <a:pt x="4394" y="3957"/>
                        <a:pt x="4403" y="3957"/>
                        <a:pt x="4413" y="3962"/>
                      </a:cubicBezTo>
                      <a:cubicBezTo>
                        <a:pt x="4474" y="3976"/>
                        <a:pt x="4529" y="4004"/>
                        <a:pt x="4585" y="4036"/>
                      </a:cubicBezTo>
                      <a:cubicBezTo>
                        <a:pt x="4599" y="4041"/>
                        <a:pt x="4613" y="4054"/>
                        <a:pt x="4622" y="4064"/>
                      </a:cubicBezTo>
                      <a:cubicBezTo>
                        <a:pt x="4631" y="4073"/>
                        <a:pt x="4641" y="4082"/>
                        <a:pt x="4646" y="4097"/>
                      </a:cubicBezTo>
                      <a:cubicBezTo>
                        <a:pt x="4654" y="4120"/>
                        <a:pt x="4650" y="4138"/>
                        <a:pt x="4631" y="4157"/>
                      </a:cubicBezTo>
                      <a:cubicBezTo>
                        <a:pt x="4618" y="4176"/>
                        <a:pt x="4599" y="4189"/>
                        <a:pt x="4581" y="4199"/>
                      </a:cubicBezTo>
                      <a:cubicBezTo>
                        <a:pt x="4538" y="4222"/>
                        <a:pt x="4497" y="4241"/>
                        <a:pt x="4455" y="4255"/>
                      </a:cubicBezTo>
                      <a:cubicBezTo>
                        <a:pt x="4334" y="4292"/>
                        <a:pt x="4213" y="4315"/>
                        <a:pt x="4088" y="4333"/>
                      </a:cubicBezTo>
                      <a:cubicBezTo>
                        <a:pt x="3989" y="4349"/>
                        <a:pt x="3890" y="4356"/>
                        <a:pt x="3792" y="4356"/>
                      </a:cubicBezTo>
                      <a:cubicBezTo>
                        <a:pt x="3748" y="4356"/>
                        <a:pt x="3704" y="4355"/>
                        <a:pt x="3660" y="4352"/>
                      </a:cubicBezTo>
                      <a:cubicBezTo>
                        <a:pt x="3487" y="4339"/>
                        <a:pt x="3320" y="4320"/>
                        <a:pt x="3153" y="4283"/>
                      </a:cubicBezTo>
                      <a:cubicBezTo>
                        <a:pt x="3088" y="4269"/>
                        <a:pt x="3028" y="4250"/>
                        <a:pt x="2963" y="4236"/>
                      </a:cubicBezTo>
                      <a:cubicBezTo>
                        <a:pt x="2916" y="4222"/>
                        <a:pt x="2874" y="4208"/>
                        <a:pt x="2832" y="4194"/>
                      </a:cubicBezTo>
                      <a:cubicBezTo>
                        <a:pt x="2749" y="4171"/>
                        <a:pt x="2665" y="4144"/>
                        <a:pt x="2586" y="4110"/>
                      </a:cubicBezTo>
                      <a:cubicBezTo>
                        <a:pt x="2479" y="4069"/>
                        <a:pt x="2372" y="4026"/>
                        <a:pt x="2266" y="3981"/>
                      </a:cubicBezTo>
                      <a:cubicBezTo>
                        <a:pt x="2186" y="3943"/>
                        <a:pt x="2103" y="3915"/>
                        <a:pt x="2015" y="3887"/>
                      </a:cubicBezTo>
                      <a:cubicBezTo>
                        <a:pt x="1935" y="3859"/>
                        <a:pt x="1856" y="3822"/>
                        <a:pt x="1773" y="3799"/>
                      </a:cubicBezTo>
                      <a:cubicBezTo>
                        <a:pt x="1730" y="3790"/>
                        <a:pt x="1689" y="3775"/>
                        <a:pt x="1652" y="3762"/>
                      </a:cubicBezTo>
                      <a:cubicBezTo>
                        <a:pt x="1573" y="3743"/>
                        <a:pt x="1498" y="3720"/>
                        <a:pt x="1423" y="3692"/>
                      </a:cubicBezTo>
                      <a:cubicBezTo>
                        <a:pt x="1368" y="3669"/>
                        <a:pt x="1317" y="3646"/>
                        <a:pt x="1252" y="3623"/>
                      </a:cubicBezTo>
                      <a:cubicBezTo>
                        <a:pt x="1154" y="3590"/>
                        <a:pt x="1056" y="3543"/>
                        <a:pt x="949" y="3511"/>
                      </a:cubicBezTo>
                      <a:cubicBezTo>
                        <a:pt x="880" y="3488"/>
                        <a:pt x="810" y="3460"/>
                        <a:pt x="741" y="3436"/>
                      </a:cubicBezTo>
                      <a:cubicBezTo>
                        <a:pt x="657" y="3404"/>
                        <a:pt x="573" y="3376"/>
                        <a:pt x="485" y="3353"/>
                      </a:cubicBezTo>
                      <a:cubicBezTo>
                        <a:pt x="434" y="3344"/>
                        <a:pt x="382" y="3329"/>
                        <a:pt x="327" y="3329"/>
                      </a:cubicBezTo>
                      <a:cubicBezTo>
                        <a:pt x="321" y="3329"/>
                        <a:pt x="315" y="3329"/>
                        <a:pt x="309" y="3329"/>
                      </a:cubicBezTo>
                      <a:cubicBezTo>
                        <a:pt x="227" y="3329"/>
                        <a:pt x="145" y="3357"/>
                        <a:pt x="76" y="3423"/>
                      </a:cubicBezTo>
                      <a:cubicBezTo>
                        <a:pt x="52" y="3441"/>
                        <a:pt x="39" y="3460"/>
                        <a:pt x="24" y="3488"/>
                      </a:cubicBezTo>
                      <a:cubicBezTo>
                        <a:pt x="1" y="3548"/>
                        <a:pt x="15" y="3604"/>
                        <a:pt x="39" y="3655"/>
                      </a:cubicBezTo>
                      <a:cubicBezTo>
                        <a:pt x="52" y="3683"/>
                        <a:pt x="76" y="3711"/>
                        <a:pt x="95" y="3734"/>
                      </a:cubicBezTo>
                      <a:cubicBezTo>
                        <a:pt x="99" y="3743"/>
                        <a:pt x="108" y="3753"/>
                        <a:pt x="118" y="3753"/>
                      </a:cubicBezTo>
                      <a:cubicBezTo>
                        <a:pt x="140" y="3758"/>
                        <a:pt x="155" y="3771"/>
                        <a:pt x="168" y="3781"/>
                      </a:cubicBezTo>
                      <a:cubicBezTo>
                        <a:pt x="215" y="3827"/>
                        <a:pt x="266" y="3865"/>
                        <a:pt x="318" y="3906"/>
                      </a:cubicBezTo>
                      <a:cubicBezTo>
                        <a:pt x="387" y="3957"/>
                        <a:pt x="457" y="4004"/>
                        <a:pt x="536" y="4041"/>
                      </a:cubicBezTo>
                      <a:cubicBezTo>
                        <a:pt x="606" y="4073"/>
                        <a:pt x="680" y="4097"/>
                        <a:pt x="754" y="4110"/>
                      </a:cubicBezTo>
                      <a:cubicBezTo>
                        <a:pt x="829" y="4120"/>
                        <a:pt x="899" y="4129"/>
                        <a:pt x="968" y="4134"/>
                      </a:cubicBezTo>
                      <a:cubicBezTo>
                        <a:pt x="1089" y="4148"/>
                        <a:pt x="1200" y="4176"/>
                        <a:pt x="1317" y="4208"/>
                      </a:cubicBezTo>
                      <a:cubicBezTo>
                        <a:pt x="1387" y="4232"/>
                        <a:pt x="1451" y="4255"/>
                        <a:pt x="1522" y="4283"/>
                      </a:cubicBezTo>
                      <a:cubicBezTo>
                        <a:pt x="1554" y="4292"/>
                        <a:pt x="1586" y="4311"/>
                        <a:pt x="1614" y="4324"/>
                      </a:cubicBezTo>
                      <a:cubicBezTo>
                        <a:pt x="1721" y="4367"/>
                        <a:pt x="1824" y="4408"/>
                        <a:pt x="1925" y="4455"/>
                      </a:cubicBezTo>
                      <a:cubicBezTo>
                        <a:pt x="1977" y="4478"/>
                        <a:pt x="2028" y="4496"/>
                        <a:pt x="2079" y="4520"/>
                      </a:cubicBezTo>
                      <a:cubicBezTo>
                        <a:pt x="2149" y="4556"/>
                        <a:pt x="2219" y="4584"/>
                        <a:pt x="2294" y="4612"/>
                      </a:cubicBezTo>
                      <a:cubicBezTo>
                        <a:pt x="2451" y="4682"/>
                        <a:pt x="2609" y="4747"/>
                        <a:pt x="2777" y="4794"/>
                      </a:cubicBezTo>
                      <a:lnTo>
                        <a:pt x="2944" y="4835"/>
                      </a:lnTo>
                      <a:cubicBezTo>
                        <a:pt x="3060" y="4863"/>
                        <a:pt x="3176" y="4882"/>
                        <a:pt x="3292" y="4901"/>
                      </a:cubicBezTo>
                      <a:cubicBezTo>
                        <a:pt x="3401" y="4916"/>
                        <a:pt x="3507" y="4925"/>
                        <a:pt x="3614" y="4925"/>
                      </a:cubicBezTo>
                      <a:cubicBezTo>
                        <a:pt x="3678" y="4925"/>
                        <a:pt x="3743" y="4922"/>
                        <a:pt x="3809" y="4915"/>
                      </a:cubicBezTo>
                      <a:cubicBezTo>
                        <a:pt x="3934" y="4906"/>
                        <a:pt x="4060" y="4891"/>
                        <a:pt x="4185" y="4869"/>
                      </a:cubicBezTo>
                      <a:cubicBezTo>
                        <a:pt x="4399" y="4831"/>
                        <a:pt x="4618" y="4790"/>
                        <a:pt x="4836" y="4757"/>
                      </a:cubicBezTo>
                      <a:cubicBezTo>
                        <a:pt x="5017" y="4734"/>
                        <a:pt x="5194" y="4701"/>
                        <a:pt x="5375" y="4663"/>
                      </a:cubicBezTo>
                      <a:cubicBezTo>
                        <a:pt x="5482" y="4640"/>
                        <a:pt x="5589" y="4612"/>
                        <a:pt x="5697" y="4571"/>
                      </a:cubicBezTo>
                      <a:cubicBezTo>
                        <a:pt x="5794" y="4534"/>
                        <a:pt x="5882" y="4478"/>
                        <a:pt x="5965" y="4408"/>
                      </a:cubicBezTo>
                      <a:cubicBezTo>
                        <a:pt x="6064" y="4324"/>
                        <a:pt x="6137" y="4222"/>
                        <a:pt x="6189" y="4097"/>
                      </a:cubicBezTo>
                      <a:cubicBezTo>
                        <a:pt x="6221" y="4009"/>
                        <a:pt x="6240" y="3920"/>
                        <a:pt x="6254" y="3827"/>
                      </a:cubicBezTo>
                      <a:cubicBezTo>
                        <a:pt x="6282" y="3674"/>
                        <a:pt x="6287" y="3515"/>
                        <a:pt x="6282" y="3363"/>
                      </a:cubicBezTo>
                      <a:cubicBezTo>
                        <a:pt x="6272" y="3162"/>
                        <a:pt x="6226" y="2981"/>
                        <a:pt x="6143" y="2814"/>
                      </a:cubicBezTo>
                      <a:cubicBezTo>
                        <a:pt x="6059" y="2642"/>
                        <a:pt x="5956" y="2483"/>
                        <a:pt x="5845" y="2335"/>
                      </a:cubicBezTo>
                      <a:cubicBezTo>
                        <a:pt x="5678" y="2107"/>
                        <a:pt x="5496" y="1902"/>
                        <a:pt x="5292" y="1726"/>
                      </a:cubicBezTo>
                      <a:cubicBezTo>
                        <a:pt x="5175" y="1623"/>
                        <a:pt x="5049" y="1531"/>
                        <a:pt x="4924" y="1447"/>
                      </a:cubicBezTo>
                      <a:cubicBezTo>
                        <a:pt x="4817" y="1372"/>
                        <a:pt x="4710" y="1303"/>
                        <a:pt x="4599" y="1237"/>
                      </a:cubicBezTo>
                      <a:cubicBezTo>
                        <a:pt x="4506" y="1181"/>
                        <a:pt x="4413" y="1126"/>
                        <a:pt x="4315" y="1070"/>
                      </a:cubicBezTo>
                      <a:cubicBezTo>
                        <a:pt x="4236" y="1024"/>
                        <a:pt x="4152" y="982"/>
                        <a:pt x="4073" y="936"/>
                      </a:cubicBezTo>
                      <a:cubicBezTo>
                        <a:pt x="3989" y="894"/>
                        <a:pt x="3906" y="852"/>
                        <a:pt x="3828" y="805"/>
                      </a:cubicBezTo>
                      <a:lnTo>
                        <a:pt x="3744" y="763"/>
                      </a:lnTo>
                      <a:cubicBezTo>
                        <a:pt x="3688" y="735"/>
                        <a:pt x="3632" y="707"/>
                        <a:pt x="3577" y="675"/>
                      </a:cubicBezTo>
                      <a:cubicBezTo>
                        <a:pt x="3515" y="647"/>
                        <a:pt x="3455" y="615"/>
                        <a:pt x="3395" y="587"/>
                      </a:cubicBezTo>
                      <a:cubicBezTo>
                        <a:pt x="3367" y="573"/>
                        <a:pt x="3339" y="559"/>
                        <a:pt x="3307" y="540"/>
                      </a:cubicBezTo>
                      <a:cubicBezTo>
                        <a:pt x="3270" y="522"/>
                        <a:pt x="3232" y="503"/>
                        <a:pt x="3195" y="484"/>
                      </a:cubicBezTo>
                      <a:cubicBezTo>
                        <a:pt x="3158" y="466"/>
                        <a:pt x="3120" y="447"/>
                        <a:pt x="3079" y="428"/>
                      </a:cubicBezTo>
                      <a:cubicBezTo>
                        <a:pt x="3028" y="406"/>
                        <a:pt x="2981" y="378"/>
                        <a:pt x="2930" y="355"/>
                      </a:cubicBezTo>
                      <a:cubicBezTo>
                        <a:pt x="2721" y="271"/>
                        <a:pt x="2511" y="183"/>
                        <a:pt x="2294" y="117"/>
                      </a:cubicBezTo>
                      <a:cubicBezTo>
                        <a:pt x="2238" y="104"/>
                        <a:pt x="2182" y="85"/>
                        <a:pt x="2126" y="71"/>
                      </a:cubicBezTo>
                      <a:cubicBezTo>
                        <a:pt x="2043" y="48"/>
                        <a:pt x="1963" y="29"/>
                        <a:pt x="1880" y="20"/>
                      </a:cubicBezTo>
                      <a:cubicBezTo>
                        <a:pt x="1828" y="10"/>
                        <a:pt x="1781" y="5"/>
                        <a:pt x="173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5" name="Google Shape;1145;p26"/>
                <p:cNvSpPr/>
                <p:nvPr/>
              </p:nvSpPr>
              <p:spPr>
                <a:xfrm>
                  <a:off x="1222071" y="4216915"/>
                  <a:ext cx="100441" cy="93637"/>
                </a:xfrm>
                <a:custGeom>
                  <a:rect b="b" l="l" r="r" t="t"/>
                  <a:pathLst>
                    <a:path extrusionOk="0" h="1968" w="2111">
                      <a:moveTo>
                        <a:pt x="1297" y="1"/>
                      </a:moveTo>
                      <a:cubicBezTo>
                        <a:pt x="1106" y="1"/>
                        <a:pt x="916" y="15"/>
                        <a:pt x="730" y="52"/>
                      </a:cubicBezTo>
                      <a:cubicBezTo>
                        <a:pt x="591" y="80"/>
                        <a:pt x="451" y="121"/>
                        <a:pt x="325" y="196"/>
                      </a:cubicBezTo>
                      <a:cubicBezTo>
                        <a:pt x="224" y="247"/>
                        <a:pt x="145" y="327"/>
                        <a:pt x="89" y="428"/>
                      </a:cubicBezTo>
                      <a:cubicBezTo>
                        <a:pt x="56" y="490"/>
                        <a:pt x="37" y="554"/>
                        <a:pt x="23" y="623"/>
                      </a:cubicBezTo>
                      <a:cubicBezTo>
                        <a:pt x="1" y="735"/>
                        <a:pt x="5" y="842"/>
                        <a:pt x="29" y="954"/>
                      </a:cubicBezTo>
                      <a:cubicBezTo>
                        <a:pt x="56" y="1089"/>
                        <a:pt x="98" y="1224"/>
                        <a:pt x="149" y="1354"/>
                      </a:cubicBezTo>
                      <a:cubicBezTo>
                        <a:pt x="177" y="1428"/>
                        <a:pt x="214" y="1494"/>
                        <a:pt x="256" y="1558"/>
                      </a:cubicBezTo>
                      <a:cubicBezTo>
                        <a:pt x="307" y="1642"/>
                        <a:pt x="368" y="1721"/>
                        <a:pt x="432" y="1791"/>
                      </a:cubicBezTo>
                      <a:cubicBezTo>
                        <a:pt x="521" y="1889"/>
                        <a:pt x="628" y="1934"/>
                        <a:pt x="748" y="1949"/>
                      </a:cubicBezTo>
                      <a:cubicBezTo>
                        <a:pt x="804" y="1958"/>
                        <a:pt x="855" y="1962"/>
                        <a:pt x="907" y="1962"/>
                      </a:cubicBezTo>
                      <a:cubicBezTo>
                        <a:pt x="934" y="1962"/>
                        <a:pt x="967" y="1968"/>
                        <a:pt x="995" y="1968"/>
                      </a:cubicBezTo>
                      <a:cubicBezTo>
                        <a:pt x="1209" y="1968"/>
                        <a:pt x="1418" y="1934"/>
                        <a:pt x="1608" y="1837"/>
                      </a:cubicBezTo>
                      <a:cubicBezTo>
                        <a:pt x="1679" y="1805"/>
                        <a:pt x="1743" y="1763"/>
                        <a:pt x="1804" y="1717"/>
                      </a:cubicBezTo>
                      <a:cubicBezTo>
                        <a:pt x="1906" y="1628"/>
                        <a:pt x="1967" y="1522"/>
                        <a:pt x="2003" y="1391"/>
                      </a:cubicBezTo>
                      <a:cubicBezTo>
                        <a:pt x="2031" y="1298"/>
                        <a:pt x="2046" y="1200"/>
                        <a:pt x="2065" y="1103"/>
                      </a:cubicBezTo>
                      <a:cubicBezTo>
                        <a:pt x="2069" y="1065"/>
                        <a:pt x="2078" y="1024"/>
                        <a:pt x="2087" y="986"/>
                      </a:cubicBezTo>
                      <a:cubicBezTo>
                        <a:pt x="2110" y="902"/>
                        <a:pt x="2106" y="819"/>
                        <a:pt x="2097" y="731"/>
                      </a:cubicBezTo>
                      <a:cubicBezTo>
                        <a:pt x="2093" y="661"/>
                        <a:pt x="2078" y="596"/>
                        <a:pt x="2065" y="531"/>
                      </a:cubicBezTo>
                      <a:cubicBezTo>
                        <a:pt x="2037" y="410"/>
                        <a:pt x="1981" y="303"/>
                        <a:pt x="1902" y="205"/>
                      </a:cubicBezTo>
                      <a:cubicBezTo>
                        <a:pt x="1818" y="104"/>
                        <a:pt x="1711" y="52"/>
                        <a:pt x="1585" y="24"/>
                      </a:cubicBezTo>
                      <a:cubicBezTo>
                        <a:pt x="1492" y="1"/>
                        <a:pt x="1395" y="1"/>
                        <a:pt x="129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46" name="Google Shape;1146;p26"/>
              <p:cNvGrpSpPr/>
              <p:nvPr/>
            </p:nvGrpSpPr>
            <p:grpSpPr>
              <a:xfrm rot="-9308695">
                <a:off x="8335317" y="682946"/>
                <a:ext cx="1602342" cy="1783742"/>
                <a:chOff x="903291" y="3881491"/>
                <a:chExt cx="771394" cy="858815"/>
              </a:xfrm>
            </p:grpSpPr>
            <p:sp>
              <p:nvSpPr>
                <p:cNvPr id="1147" name="Google Shape;1147;p26"/>
                <p:cNvSpPr/>
                <p:nvPr/>
              </p:nvSpPr>
              <p:spPr>
                <a:xfrm>
                  <a:off x="1136124" y="3881491"/>
                  <a:ext cx="242730" cy="315772"/>
                </a:xfrm>
                <a:custGeom>
                  <a:rect b="b" l="l" r="r" t="t"/>
                  <a:pathLst>
                    <a:path extrusionOk="0" h="6978" w="4320">
                      <a:moveTo>
                        <a:pt x="335" y="0"/>
                      </a:moveTo>
                      <a:cubicBezTo>
                        <a:pt x="266" y="0"/>
                        <a:pt x="219" y="43"/>
                        <a:pt x="182" y="89"/>
                      </a:cubicBezTo>
                      <a:cubicBezTo>
                        <a:pt x="159" y="116"/>
                        <a:pt x="144" y="149"/>
                        <a:pt x="131" y="182"/>
                      </a:cubicBezTo>
                      <a:cubicBezTo>
                        <a:pt x="121" y="196"/>
                        <a:pt x="121" y="205"/>
                        <a:pt x="121" y="219"/>
                      </a:cubicBezTo>
                      <a:cubicBezTo>
                        <a:pt x="126" y="238"/>
                        <a:pt x="116" y="260"/>
                        <a:pt x="112" y="284"/>
                      </a:cubicBezTo>
                      <a:cubicBezTo>
                        <a:pt x="88" y="354"/>
                        <a:pt x="71" y="428"/>
                        <a:pt x="52" y="498"/>
                      </a:cubicBezTo>
                      <a:cubicBezTo>
                        <a:pt x="28" y="595"/>
                        <a:pt x="9" y="693"/>
                        <a:pt x="5" y="790"/>
                      </a:cubicBezTo>
                      <a:cubicBezTo>
                        <a:pt x="0" y="884"/>
                        <a:pt x="5" y="972"/>
                        <a:pt x="24" y="1060"/>
                      </a:cubicBezTo>
                      <a:cubicBezTo>
                        <a:pt x="37" y="1144"/>
                        <a:pt x="56" y="1228"/>
                        <a:pt x="75" y="1307"/>
                      </a:cubicBezTo>
                      <a:cubicBezTo>
                        <a:pt x="107" y="1442"/>
                        <a:pt x="126" y="1581"/>
                        <a:pt x="135" y="1716"/>
                      </a:cubicBezTo>
                      <a:cubicBezTo>
                        <a:pt x="140" y="1800"/>
                        <a:pt x="140" y="1888"/>
                        <a:pt x="144" y="1972"/>
                      </a:cubicBezTo>
                      <a:cubicBezTo>
                        <a:pt x="144" y="2013"/>
                        <a:pt x="140" y="2051"/>
                        <a:pt x="140" y="2092"/>
                      </a:cubicBezTo>
                      <a:cubicBezTo>
                        <a:pt x="135" y="2227"/>
                        <a:pt x="135" y="2358"/>
                        <a:pt x="131" y="2487"/>
                      </a:cubicBezTo>
                      <a:cubicBezTo>
                        <a:pt x="126" y="2553"/>
                        <a:pt x="126" y="2618"/>
                        <a:pt x="121" y="2683"/>
                      </a:cubicBezTo>
                      <a:cubicBezTo>
                        <a:pt x="116" y="2771"/>
                        <a:pt x="116" y="2864"/>
                        <a:pt x="116" y="2953"/>
                      </a:cubicBezTo>
                      <a:cubicBezTo>
                        <a:pt x="112" y="3157"/>
                        <a:pt x="107" y="3356"/>
                        <a:pt x="126" y="3562"/>
                      </a:cubicBezTo>
                      <a:cubicBezTo>
                        <a:pt x="135" y="3626"/>
                        <a:pt x="140" y="3697"/>
                        <a:pt x="144" y="3761"/>
                      </a:cubicBezTo>
                      <a:cubicBezTo>
                        <a:pt x="163" y="3896"/>
                        <a:pt x="187" y="4031"/>
                        <a:pt x="215" y="4165"/>
                      </a:cubicBezTo>
                      <a:cubicBezTo>
                        <a:pt x="256" y="4361"/>
                        <a:pt x="312" y="4551"/>
                        <a:pt x="391" y="4738"/>
                      </a:cubicBezTo>
                      <a:cubicBezTo>
                        <a:pt x="442" y="4868"/>
                        <a:pt x="507" y="4998"/>
                        <a:pt x="573" y="5124"/>
                      </a:cubicBezTo>
                      <a:cubicBezTo>
                        <a:pt x="689" y="5347"/>
                        <a:pt x="800" y="5566"/>
                        <a:pt x="912" y="5789"/>
                      </a:cubicBezTo>
                      <a:cubicBezTo>
                        <a:pt x="1004" y="5974"/>
                        <a:pt x="1097" y="6156"/>
                        <a:pt x="1195" y="6336"/>
                      </a:cubicBezTo>
                      <a:cubicBezTo>
                        <a:pt x="1255" y="6444"/>
                        <a:pt x="1326" y="6551"/>
                        <a:pt x="1404" y="6648"/>
                      </a:cubicBezTo>
                      <a:cubicBezTo>
                        <a:pt x="1474" y="6731"/>
                        <a:pt x="1553" y="6811"/>
                        <a:pt x="1650" y="6871"/>
                      </a:cubicBezTo>
                      <a:cubicBezTo>
                        <a:pt x="1762" y="6941"/>
                        <a:pt x="1888" y="6978"/>
                        <a:pt x="2023" y="6978"/>
                      </a:cubicBezTo>
                      <a:cubicBezTo>
                        <a:pt x="2116" y="6978"/>
                        <a:pt x="2208" y="6960"/>
                        <a:pt x="2296" y="6937"/>
                      </a:cubicBezTo>
                      <a:cubicBezTo>
                        <a:pt x="2450" y="6894"/>
                        <a:pt x="2599" y="6834"/>
                        <a:pt x="2743" y="6765"/>
                      </a:cubicBezTo>
                      <a:cubicBezTo>
                        <a:pt x="2925" y="6671"/>
                        <a:pt x="3073" y="6542"/>
                        <a:pt x="3199" y="6383"/>
                      </a:cubicBezTo>
                      <a:cubicBezTo>
                        <a:pt x="3328" y="6216"/>
                        <a:pt x="3440" y="6034"/>
                        <a:pt x="3538" y="5849"/>
                      </a:cubicBezTo>
                      <a:cubicBezTo>
                        <a:pt x="3687" y="5570"/>
                        <a:pt x="3813" y="5287"/>
                        <a:pt x="3901" y="4984"/>
                      </a:cubicBezTo>
                      <a:cubicBezTo>
                        <a:pt x="3952" y="4812"/>
                        <a:pt x="3993" y="4640"/>
                        <a:pt x="4026" y="4463"/>
                      </a:cubicBezTo>
                      <a:cubicBezTo>
                        <a:pt x="4059" y="4319"/>
                        <a:pt x="4082" y="4171"/>
                        <a:pt x="4101" y="4021"/>
                      </a:cubicBezTo>
                      <a:cubicBezTo>
                        <a:pt x="4120" y="3896"/>
                        <a:pt x="4137" y="3770"/>
                        <a:pt x="4152" y="3641"/>
                      </a:cubicBezTo>
                      <a:cubicBezTo>
                        <a:pt x="4165" y="3534"/>
                        <a:pt x="4180" y="3427"/>
                        <a:pt x="4189" y="3320"/>
                      </a:cubicBezTo>
                      <a:cubicBezTo>
                        <a:pt x="4199" y="3208"/>
                        <a:pt x="4208" y="3101"/>
                        <a:pt x="4221" y="2994"/>
                      </a:cubicBezTo>
                      <a:cubicBezTo>
                        <a:pt x="4221" y="2957"/>
                        <a:pt x="4227" y="2925"/>
                        <a:pt x="4227" y="2888"/>
                      </a:cubicBezTo>
                      <a:cubicBezTo>
                        <a:pt x="4236" y="2813"/>
                        <a:pt x="4244" y="2738"/>
                        <a:pt x="4249" y="2665"/>
                      </a:cubicBezTo>
                      <a:cubicBezTo>
                        <a:pt x="4255" y="2586"/>
                        <a:pt x="4259" y="2506"/>
                        <a:pt x="4268" y="2432"/>
                      </a:cubicBezTo>
                      <a:cubicBezTo>
                        <a:pt x="4268" y="2390"/>
                        <a:pt x="4272" y="2352"/>
                        <a:pt x="4277" y="2316"/>
                      </a:cubicBezTo>
                      <a:cubicBezTo>
                        <a:pt x="4282" y="2264"/>
                        <a:pt x="4287" y="2218"/>
                        <a:pt x="4287" y="2167"/>
                      </a:cubicBezTo>
                      <a:cubicBezTo>
                        <a:pt x="4291" y="2116"/>
                        <a:pt x="4296" y="2069"/>
                        <a:pt x="4300" y="2018"/>
                      </a:cubicBezTo>
                      <a:cubicBezTo>
                        <a:pt x="4305" y="1953"/>
                        <a:pt x="4310" y="1888"/>
                        <a:pt x="4310" y="1822"/>
                      </a:cubicBezTo>
                      <a:cubicBezTo>
                        <a:pt x="4315" y="1558"/>
                        <a:pt x="4319" y="1292"/>
                        <a:pt x="4300" y="1028"/>
                      </a:cubicBezTo>
                      <a:cubicBezTo>
                        <a:pt x="4291" y="958"/>
                        <a:pt x="4291" y="893"/>
                        <a:pt x="4282" y="824"/>
                      </a:cubicBezTo>
                      <a:cubicBezTo>
                        <a:pt x="4272" y="726"/>
                        <a:pt x="4259" y="629"/>
                        <a:pt x="4240" y="535"/>
                      </a:cubicBezTo>
                      <a:cubicBezTo>
                        <a:pt x="4231" y="475"/>
                        <a:pt x="4217" y="419"/>
                        <a:pt x="4203" y="363"/>
                      </a:cubicBezTo>
                      <a:cubicBezTo>
                        <a:pt x="4184" y="312"/>
                        <a:pt x="4165" y="260"/>
                        <a:pt x="4133" y="219"/>
                      </a:cubicBezTo>
                      <a:cubicBezTo>
                        <a:pt x="4102" y="180"/>
                        <a:pt x="4061" y="159"/>
                        <a:pt x="4019" y="159"/>
                      </a:cubicBezTo>
                      <a:cubicBezTo>
                        <a:pt x="3992" y="159"/>
                        <a:pt x="3964" y="168"/>
                        <a:pt x="3938" y="187"/>
                      </a:cubicBezTo>
                      <a:cubicBezTo>
                        <a:pt x="3910" y="200"/>
                        <a:pt x="3892" y="224"/>
                        <a:pt x="3873" y="247"/>
                      </a:cubicBezTo>
                      <a:cubicBezTo>
                        <a:pt x="3836" y="298"/>
                        <a:pt x="3808" y="363"/>
                        <a:pt x="3789" y="423"/>
                      </a:cubicBezTo>
                      <a:cubicBezTo>
                        <a:pt x="3775" y="489"/>
                        <a:pt x="3761" y="549"/>
                        <a:pt x="3747" y="614"/>
                      </a:cubicBezTo>
                      <a:cubicBezTo>
                        <a:pt x="3706" y="824"/>
                        <a:pt x="3663" y="1032"/>
                        <a:pt x="3650" y="1247"/>
                      </a:cubicBezTo>
                      <a:cubicBezTo>
                        <a:pt x="3645" y="1307"/>
                        <a:pt x="3635" y="1372"/>
                        <a:pt x="3635" y="1432"/>
                      </a:cubicBezTo>
                      <a:cubicBezTo>
                        <a:pt x="3631" y="1526"/>
                        <a:pt x="3631" y="1623"/>
                        <a:pt x="3626" y="1716"/>
                      </a:cubicBezTo>
                      <a:cubicBezTo>
                        <a:pt x="3622" y="1893"/>
                        <a:pt x="3626" y="2064"/>
                        <a:pt x="3622" y="2241"/>
                      </a:cubicBezTo>
                      <a:cubicBezTo>
                        <a:pt x="3617" y="2446"/>
                        <a:pt x="3617" y="2650"/>
                        <a:pt x="3603" y="2854"/>
                      </a:cubicBezTo>
                      <a:cubicBezTo>
                        <a:pt x="3598" y="2944"/>
                        <a:pt x="3594" y="3027"/>
                        <a:pt x="3590" y="3115"/>
                      </a:cubicBezTo>
                      <a:cubicBezTo>
                        <a:pt x="3580" y="3204"/>
                        <a:pt x="3575" y="3292"/>
                        <a:pt x="3571" y="3380"/>
                      </a:cubicBezTo>
                      <a:cubicBezTo>
                        <a:pt x="3566" y="3468"/>
                        <a:pt x="3562" y="3557"/>
                        <a:pt x="3557" y="3641"/>
                      </a:cubicBezTo>
                      <a:cubicBezTo>
                        <a:pt x="3552" y="3715"/>
                        <a:pt x="3552" y="3794"/>
                        <a:pt x="3547" y="3869"/>
                      </a:cubicBezTo>
                      <a:lnTo>
                        <a:pt x="3547" y="3892"/>
                      </a:lnTo>
                      <a:cubicBezTo>
                        <a:pt x="3543" y="3976"/>
                        <a:pt x="3538" y="4059"/>
                        <a:pt x="3534" y="4143"/>
                      </a:cubicBezTo>
                      <a:cubicBezTo>
                        <a:pt x="3529" y="4189"/>
                        <a:pt x="3529" y="4236"/>
                        <a:pt x="3519" y="4287"/>
                      </a:cubicBezTo>
                      <a:cubicBezTo>
                        <a:pt x="3510" y="4407"/>
                        <a:pt x="3487" y="4523"/>
                        <a:pt x="3459" y="4640"/>
                      </a:cubicBezTo>
                      <a:cubicBezTo>
                        <a:pt x="3436" y="4738"/>
                        <a:pt x="3412" y="4830"/>
                        <a:pt x="3375" y="4924"/>
                      </a:cubicBezTo>
                      <a:cubicBezTo>
                        <a:pt x="3343" y="5002"/>
                        <a:pt x="3301" y="5072"/>
                        <a:pt x="3245" y="5137"/>
                      </a:cubicBezTo>
                      <a:cubicBezTo>
                        <a:pt x="3217" y="5169"/>
                        <a:pt x="3189" y="5197"/>
                        <a:pt x="3148" y="5216"/>
                      </a:cubicBezTo>
                      <a:cubicBezTo>
                        <a:pt x="3139" y="5219"/>
                        <a:pt x="3131" y="5221"/>
                        <a:pt x="3124" y="5221"/>
                      </a:cubicBezTo>
                      <a:cubicBezTo>
                        <a:pt x="3108" y="5221"/>
                        <a:pt x="3095" y="5213"/>
                        <a:pt x="3083" y="5197"/>
                      </a:cubicBezTo>
                      <a:cubicBezTo>
                        <a:pt x="3077" y="5188"/>
                        <a:pt x="3069" y="5175"/>
                        <a:pt x="3064" y="5165"/>
                      </a:cubicBezTo>
                      <a:cubicBezTo>
                        <a:pt x="3045" y="5128"/>
                        <a:pt x="3036" y="5091"/>
                        <a:pt x="3022" y="5053"/>
                      </a:cubicBezTo>
                      <a:cubicBezTo>
                        <a:pt x="2985" y="4905"/>
                        <a:pt x="2961" y="4757"/>
                        <a:pt x="2938" y="4603"/>
                      </a:cubicBezTo>
                      <a:cubicBezTo>
                        <a:pt x="2929" y="4534"/>
                        <a:pt x="2920" y="4463"/>
                        <a:pt x="2910" y="4388"/>
                      </a:cubicBezTo>
                      <a:cubicBezTo>
                        <a:pt x="2901" y="4310"/>
                        <a:pt x="2897" y="4231"/>
                        <a:pt x="2892" y="4152"/>
                      </a:cubicBezTo>
                      <a:cubicBezTo>
                        <a:pt x="2888" y="4054"/>
                        <a:pt x="2882" y="3961"/>
                        <a:pt x="2882" y="3864"/>
                      </a:cubicBezTo>
                      <a:cubicBezTo>
                        <a:pt x="2882" y="3859"/>
                        <a:pt x="2878" y="3854"/>
                        <a:pt x="2878" y="3845"/>
                      </a:cubicBezTo>
                      <a:cubicBezTo>
                        <a:pt x="2873" y="3761"/>
                        <a:pt x="2873" y="3678"/>
                        <a:pt x="2869" y="3590"/>
                      </a:cubicBezTo>
                      <a:cubicBezTo>
                        <a:pt x="2864" y="3534"/>
                        <a:pt x="2860" y="3474"/>
                        <a:pt x="2854" y="3412"/>
                      </a:cubicBezTo>
                      <a:cubicBezTo>
                        <a:pt x="2854" y="3375"/>
                        <a:pt x="2850" y="3334"/>
                        <a:pt x="2845" y="3292"/>
                      </a:cubicBezTo>
                      <a:cubicBezTo>
                        <a:pt x="2845" y="3240"/>
                        <a:pt x="2841" y="3189"/>
                        <a:pt x="2836" y="3139"/>
                      </a:cubicBezTo>
                      <a:cubicBezTo>
                        <a:pt x="2832" y="3092"/>
                        <a:pt x="2826" y="3045"/>
                        <a:pt x="2826" y="2994"/>
                      </a:cubicBezTo>
                      <a:cubicBezTo>
                        <a:pt x="2822" y="2925"/>
                        <a:pt x="2813" y="2854"/>
                        <a:pt x="2813" y="2785"/>
                      </a:cubicBezTo>
                      <a:cubicBezTo>
                        <a:pt x="2809" y="2618"/>
                        <a:pt x="2817" y="2455"/>
                        <a:pt x="2822" y="2288"/>
                      </a:cubicBezTo>
                      <a:lnTo>
                        <a:pt x="2822" y="2279"/>
                      </a:lnTo>
                      <a:cubicBezTo>
                        <a:pt x="2826" y="2208"/>
                        <a:pt x="2832" y="2144"/>
                        <a:pt x="2836" y="2073"/>
                      </a:cubicBezTo>
                      <a:cubicBezTo>
                        <a:pt x="2836" y="2004"/>
                        <a:pt x="2841" y="1940"/>
                        <a:pt x="2845" y="1869"/>
                      </a:cubicBezTo>
                      <a:cubicBezTo>
                        <a:pt x="2850" y="1828"/>
                        <a:pt x="2850" y="1781"/>
                        <a:pt x="2850" y="1739"/>
                      </a:cubicBezTo>
                      <a:cubicBezTo>
                        <a:pt x="2860" y="1642"/>
                        <a:pt x="2869" y="1543"/>
                        <a:pt x="2873" y="1446"/>
                      </a:cubicBezTo>
                      <a:cubicBezTo>
                        <a:pt x="2878" y="1348"/>
                        <a:pt x="2888" y="1256"/>
                        <a:pt x="2888" y="1159"/>
                      </a:cubicBezTo>
                      <a:cubicBezTo>
                        <a:pt x="2892" y="1024"/>
                        <a:pt x="2897" y="884"/>
                        <a:pt x="2882" y="749"/>
                      </a:cubicBezTo>
                      <a:cubicBezTo>
                        <a:pt x="2878" y="670"/>
                        <a:pt x="2864" y="591"/>
                        <a:pt x="2850" y="517"/>
                      </a:cubicBezTo>
                      <a:cubicBezTo>
                        <a:pt x="2836" y="447"/>
                        <a:pt x="2813" y="382"/>
                        <a:pt x="2781" y="322"/>
                      </a:cubicBezTo>
                      <a:cubicBezTo>
                        <a:pt x="2766" y="294"/>
                        <a:pt x="2748" y="270"/>
                        <a:pt x="2725" y="251"/>
                      </a:cubicBezTo>
                      <a:cubicBezTo>
                        <a:pt x="2701" y="234"/>
                        <a:pt x="2674" y="225"/>
                        <a:pt x="2644" y="225"/>
                      </a:cubicBezTo>
                      <a:cubicBezTo>
                        <a:pt x="2634" y="225"/>
                        <a:pt x="2624" y="226"/>
                        <a:pt x="2613" y="228"/>
                      </a:cubicBezTo>
                      <a:cubicBezTo>
                        <a:pt x="2581" y="238"/>
                        <a:pt x="2553" y="256"/>
                        <a:pt x="2525" y="275"/>
                      </a:cubicBezTo>
                      <a:cubicBezTo>
                        <a:pt x="2502" y="298"/>
                        <a:pt x="2483" y="322"/>
                        <a:pt x="2464" y="344"/>
                      </a:cubicBezTo>
                      <a:cubicBezTo>
                        <a:pt x="2399" y="433"/>
                        <a:pt x="2367" y="530"/>
                        <a:pt x="2343" y="633"/>
                      </a:cubicBezTo>
                      <a:cubicBezTo>
                        <a:pt x="2315" y="777"/>
                        <a:pt x="2302" y="921"/>
                        <a:pt x="2283" y="1065"/>
                      </a:cubicBezTo>
                      <a:cubicBezTo>
                        <a:pt x="2274" y="1159"/>
                        <a:pt x="2264" y="1247"/>
                        <a:pt x="2255" y="1335"/>
                      </a:cubicBezTo>
                      <a:cubicBezTo>
                        <a:pt x="2246" y="1427"/>
                        <a:pt x="2241" y="1521"/>
                        <a:pt x="2236" y="1609"/>
                      </a:cubicBezTo>
                      <a:cubicBezTo>
                        <a:pt x="2232" y="1711"/>
                        <a:pt x="2232" y="1813"/>
                        <a:pt x="2227" y="1916"/>
                      </a:cubicBezTo>
                      <a:cubicBezTo>
                        <a:pt x="2227" y="2069"/>
                        <a:pt x="2227" y="2223"/>
                        <a:pt x="2232" y="2376"/>
                      </a:cubicBezTo>
                      <a:cubicBezTo>
                        <a:pt x="2236" y="2464"/>
                        <a:pt x="2241" y="2558"/>
                        <a:pt x="2246" y="2646"/>
                      </a:cubicBezTo>
                      <a:lnTo>
                        <a:pt x="2246" y="2659"/>
                      </a:lnTo>
                      <a:cubicBezTo>
                        <a:pt x="2251" y="2721"/>
                        <a:pt x="2255" y="2781"/>
                        <a:pt x="2260" y="2841"/>
                      </a:cubicBezTo>
                      <a:cubicBezTo>
                        <a:pt x="2260" y="2906"/>
                        <a:pt x="2264" y="2972"/>
                        <a:pt x="2269" y="3036"/>
                      </a:cubicBezTo>
                      <a:lnTo>
                        <a:pt x="2269" y="3055"/>
                      </a:lnTo>
                      <a:cubicBezTo>
                        <a:pt x="2274" y="3115"/>
                        <a:pt x="2279" y="3176"/>
                        <a:pt x="2283" y="3236"/>
                      </a:cubicBezTo>
                      <a:cubicBezTo>
                        <a:pt x="2283" y="3287"/>
                        <a:pt x="2288" y="3343"/>
                        <a:pt x="2292" y="3399"/>
                      </a:cubicBezTo>
                      <a:cubicBezTo>
                        <a:pt x="2292" y="3436"/>
                        <a:pt x="2296" y="3468"/>
                        <a:pt x="2302" y="3506"/>
                      </a:cubicBezTo>
                      <a:cubicBezTo>
                        <a:pt x="2306" y="3580"/>
                        <a:pt x="2315" y="3654"/>
                        <a:pt x="2320" y="3729"/>
                      </a:cubicBezTo>
                      <a:cubicBezTo>
                        <a:pt x="2324" y="3808"/>
                        <a:pt x="2334" y="3882"/>
                        <a:pt x="2339" y="3961"/>
                      </a:cubicBezTo>
                      <a:cubicBezTo>
                        <a:pt x="2343" y="3998"/>
                        <a:pt x="2343" y="4031"/>
                        <a:pt x="2348" y="4068"/>
                      </a:cubicBezTo>
                      <a:cubicBezTo>
                        <a:pt x="2352" y="4124"/>
                        <a:pt x="2358" y="4180"/>
                        <a:pt x="2362" y="4236"/>
                      </a:cubicBezTo>
                      <a:cubicBezTo>
                        <a:pt x="2362" y="4287"/>
                        <a:pt x="2367" y="4338"/>
                        <a:pt x="2371" y="4384"/>
                      </a:cubicBezTo>
                      <a:cubicBezTo>
                        <a:pt x="2376" y="4463"/>
                        <a:pt x="2386" y="4542"/>
                        <a:pt x="2390" y="4626"/>
                      </a:cubicBezTo>
                      <a:cubicBezTo>
                        <a:pt x="2399" y="4701"/>
                        <a:pt x="2404" y="4775"/>
                        <a:pt x="2408" y="4845"/>
                      </a:cubicBezTo>
                      <a:cubicBezTo>
                        <a:pt x="2418" y="4928"/>
                        <a:pt x="2418" y="5012"/>
                        <a:pt x="2418" y="5100"/>
                      </a:cubicBezTo>
                      <a:cubicBezTo>
                        <a:pt x="2418" y="5124"/>
                        <a:pt x="2414" y="5152"/>
                        <a:pt x="2408" y="5179"/>
                      </a:cubicBezTo>
                      <a:cubicBezTo>
                        <a:pt x="2390" y="5253"/>
                        <a:pt x="2358" y="5319"/>
                        <a:pt x="2311" y="5379"/>
                      </a:cubicBezTo>
                      <a:cubicBezTo>
                        <a:pt x="2296" y="5398"/>
                        <a:pt x="2283" y="5416"/>
                        <a:pt x="2260" y="5426"/>
                      </a:cubicBezTo>
                      <a:cubicBezTo>
                        <a:pt x="2254" y="5430"/>
                        <a:pt x="2247" y="5432"/>
                        <a:pt x="2240" y="5432"/>
                      </a:cubicBezTo>
                      <a:cubicBezTo>
                        <a:pt x="2230" y="5432"/>
                        <a:pt x="2221" y="5429"/>
                        <a:pt x="2213" y="5420"/>
                      </a:cubicBezTo>
                      <a:cubicBezTo>
                        <a:pt x="2199" y="5412"/>
                        <a:pt x="2190" y="5398"/>
                        <a:pt x="2180" y="5384"/>
                      </a:cubicBezTo>
                      <a:cubicBezTo>
                        <a:pt x="2163" y="5351"/>
                        <a:pt x="2148" y="5323"/>
                        <a:pt x="2139" y="5291"/>
                      </a:cubicBezTo>
                      <a:cubicBezTo>
                        <a:pt x="2116" y="5235"/>
                        <a:pt x="2097" y="5175"/>
                        <a:pt x="2083" y="5114"/>
                      </a:cubicBezTo>
                      <a:cubicBezTo>
                        <a:pt x="2028" y="4901"/>
                        <a:pt x="1995" y="4686"/>
                        <a:pt x="1976" y="4468"/>
                      </a:cubicBezTo>
                      <a:cubicBezTo>
                        <a:pt x="1976" y="4426"/>
                        <a:pt x="1972" y="4384"/>
                        <a:pt x="1967" y="4343"/>
                      </a:cubicBezTo>
                      <a:cubicBezTo>
                        <a:pt x="1962" y="4287"/>
                        <a:pt x="1957" y="4231"/>
                        <a:pt x="1957" y="4175"/>
                      </a:cubicBezTo>
                      <a:cubicBezTo>
                        <a:pt x="1953" y="4110"/>
                        <a:pt x="1948" y="4040"/>
                        <a:pt x="1944" y="3970"/>
                      </a:cubicBezTo>
                      <a:cubicBezTo>
                        <a:pt x="1944" y="3933"/>
                        <a:pt x="1939" y="3892"/>
                        <a:pt x="1939" y="3850"/>
                      </a:cubicBezTo>
                      <a:cubicBezTo>
                        <a:pt x="1934" y="3803"/>
                        <a:pt x="1934" y="3761"/>
                        <a:pt x="1929" y="3715"/>
                      </a:cubicBezTo>
                      <a:cubicBezTo>
                        <a:pt x="1925" y="3659"/>
                        <a:pt x="1920" y="3603"/>
                        <a:pt x="1916" y="3547"/>
                      </a:cubicBezTo>
                      <a:cubicBezTo>
                        <a:pt x="1912" y="3496"/>
                        <a:pt x="1912" y="3450"/>
                        <a:pt x="1906" y="3403"/>
                      </a:cubicBezTo>
                      <a:cubicBezTo>
                        <a:pt x="1897" y="3306"/>
                        <a:pt x="1888" y="3208"/>
                        <a:pt x="1878" y="3105"/>
                      </a:cubicBezTo>
                      <a:cubicBezTo>
                        <a:pt x="1869" y="3032"/>
                        <a:pt x="1865" y="2957"/>
                        <a:pt x="1860" y="2882"/>
                      </a:cubicBezTo>
                      <a:cubicBezTo>
                        <a:pt x="1856" y="2841"/>
                        <a:pt x="1850" y="2799"/>
                        <a:pt x="1850" y="2757"/>
                      </a:cubicBezTo>
                      <a:cubicBezTo>
                        <a:pt x="1846" y="2683"/>
                        <a:pt x="1841" y="2603"/>
                        <a:pt x="1837" y="2530"/>
                      </a:cubicBezTo>
                      <a:cubicBezTo>
                        <a:pt x="1832" y="2307"/>
                        <a:pt x="1841" y="2083"/>
                        <a:pt x="1828" y="1860"/>
                      </a:cubicBezTo>
                      <a:cubicBezTo>
                        <a:pt x="1828" y="1790"/>
                        <a:pt x="1822" y="1721"/>
                        <a:pt x="1818" y="1646"/>
                      </a:cubicBezTo>
                      <a:lnTo>
                        <a:pt x="1818" y="1637"/>
                      </a:lnTo>
                      <a:cubicBezTo>
                        <a:pt x="1813" y="1590"/>
                        <a:pt x="1809" y="1539"/>
                        <a:pt x="1804" y="1493"/>
                      </a:cubicBezTo>
                      <a:cubicBezTo>
                        <a:pt x="1800" y="1423"/>
                        <a:pt x="1794" y="1358"/>
                        <a:pt x="1785" y="1292"/>
                      </a:cubicBezTo>
                      <a:cubicBezTo>
                        <a:pt x="1777" y="1200"/>
                        <a:pt x="1766" y="1107"/>
                        <a:pt x="1753" y="1013"/>
                      </a:cubicBezTo>
                      <a:cubicBezTo>
                        <a:pt x="1730" y="889"/>
                        <a:pt x="1706" y="762"/>
                        <a:pt x="1655" y="642"/>
                      </a:cubicBezTo>
                      <a:cubicBezTo>
                        <a:pt x="1637" y="595"/>
                        <a:pt x="1618" y="545"/>
                        <a:pt x="1586" y="498"/>
                      </a:cubicBezTo>
                      <a:cubicBezTo>
                        <a:pt x="1567" y="466"/>
                        <a:pt x="1543" y="442"/>
                        <a:pt x="1511" y="419"/>
                      </a:cubicBezTo>
                      <a:cubicBezTo>
                        <a:pt x="1487" y="405"/>
                        <a:pt x="1461" y="398"/>
                        <a:pt x="1436" y="398"/>
                      </a:cubicBezTo>
                      <a:cubicBezTo>
                        <a:pt x="1417" y="398"/>
                        <a:pt x="1399" y="402"/>
                        <a:pt x="1382" y="410"/>
                      </a:cubicBezTo>
                      <a:cubicBezTo>
                        <a:pt x="1358" y="419"/>
                        <a:pt x="1335" y="428"/>
                        <a:pt x="1316" y="447"/>
                      </a:cubicBezTo>
                      <a:cubicBezTo>
                        <a:pt x="1288" y="475"/>
                        <a:pt x="1264" y="498"/>
                        <a:pt x="1242" y="530"/>
                      </a:cubicBezTo>
                      <a:cubicBezTo>
                        <a:pt x="1186" y="614"/>
                        <a:pt x="1148" y="707"/>
                        <a:pt x="1120" y="800"/>
                      </a:cubicBezTo>
                      <a:cubicBezTo>
                        <a:pt x="1075" y="958"/>
                        <a:pt x="1051" y="1121"/>
                        <a:pt x="1032" y="1283"/>
                      </a:cubicBezTo>
                      <a:cubicBezTo>
                        <a:pt x="1023" y="1348"/>
                        <a:pt x="1019" y="1410"/>
                        <a:pt x="1013" y="1474"/>
                      </a:cubicBezTo>
                      <a:cubicBezTo>
                        <a:pt x="1009" y="1549"/>
                        <a:pt x="1004" y="1623"/>
                        <a:pt x="1004" y="1697"/>
                      </a:cubicBezTo>
                      <a:cubicBezTo>
                        <a:pt x="1000" y="1758"/>
                        <a:pt x="1004" y="1818"/>
                        <a:pt x="1004" y="1874"/>
                      </a:cubicBezTo>
                      <a:cubicBezTo>
                        <a:pt x="1009" y="1944"/>
                        <a:pt x="1009" y="2009"/>
                        <a:pt x="1013" y="2073"/>
                      </a:cubicBezTo>
                      <a:cubicBezTo>
                        <a:pt x="1023" y="2176"/>
                        <a:pt x="1028" y="2283"/>
                        <a:pt x="1037" y="2386"/>
                      </a:cubicBezTo>
                      <a:cubicBezTo>
                        <a:pt x="1047" y="2474"/>
                        <a:pt x="1060" y="2567"/>
                        <a:pt x="1075" y="2655"/>
                      </a:cubicBezTo>
                      <a:cubicBezTo>
                        <a:pt x="1103" y="2837"/>
                        <a:pt x="1139" y="3017"/>
                        <a:pt x="1181" y="3195"/>
                      </a:cubicBezTo>
                      <a:cubicBezTo>
                        <a:pt x="1223" y="3399"/>
                        <a:pt x="1264" y="3599"/>
                        <a:pt x="1307" y="3798"/>
                      </a:cubicBezTo>
                      <a:cubicBezTo>
                        <a:pt x="1339" y="3942"/>
                        <a:pt x="1367" y="4082"/>
                        <a:pt x="1399" y="4227"/>
                      </a:cubicBezTo>
                      <a:cubicBezTo>
                        <a:pt x="1414" y="4300"/>
                        <a:pt x="1427" y="4375"/>
                        <a:pt x="1442" y="4450"/>
                      </a:cubicBezTo>
                      <a:cubicBezTo>
                        <a:pt x="1455" y="4528"/>
                        <a:pt x="1465" y="4612"/>
                        <a:pt x="1474" y="4691"/>
                      </a:cubicBezTo>
                      <a:cubicBezTo>
                        <a:pt x="1483" y="4775"/>
                        <a:pt x="1493" y="4863"/>
                        <a:pt x="1498" y="4946"/>
                      </a:cubicBezTo>
                      <a:lnTo>
                        <a:pt x="1498" y="4989"/>
                      </a:lnTo>
                      <a:cubicBezTo>
                        <a:pt x="1507" y="5058"/>
                        <a:pt x="1502" y="5133"/>
                        <a:pt x="1493" y="5203"/>
                      </a:cubicBezTo>
                      <a:cubicBezTo>
                        <a:pt x="1493" y="5221"/>
                        <a:pt x="1483" y="5240"/>
                        <a:pt x="1479" y="5259"/>
                      </a:cubicBezTo>
                      <a:cubicBezTo>
                        <a:pt x="1474" y="5272"/>
                        <a:pt x="1470" y="5287"/>
                        <a:pt x="1460" y="5296"/>
                      </a:cubicBezTo>
                      <a:cubicBezTo>
                        <a:pt x="1448" y="5308"/>
                        <a:pt x="1436" y="5314"/>
                        <a:pt x="1421" y="5314"/>
                      </a:cubicBezTo>
                      <a:cubicBezTo>
                        <a:pt x="1413" y="5314"/>
                        <a:pt x="1405" y="5312"/>
                        <a:pt x="1395" y="5309"/>
                      </a:cubicBezTo>
                      <a:cubicBezTo>
                        <a:pt x="1372" y="5300"/>
                        <a:pt x="1354" y="5287"/>
                        <a:pt x="1339" y="5272"/>
                      </a:cubicBezTo>
                      <a:cubicBezTo>
                        <a:pt x="1302" y="5235"/>
                        <a:pt x="1270" y="5197"/>
                        <a:pt x="1247" y="5161"/>
                      </a:cubicBezTo>
                      <a:cubicBezTo>
                        <a:pt x="1163" y="5040"/>
                        <a:pt x="1097" y="4918"/>
                        <a:pt x="1032" y="4789"/>
                      </a:cubicBezTo>
                      <a:cubicBezTo>
                        <a:pt x="958" y="4645"/>
                        <a:pt x="902" y="4491"/>
                        <a:pt x="861" y="4333"/>
                      </a:cubicBezTo>
                      <a:cubicBezTo>
                        <a:pt x="809" y="4143"/>
                        <a:pt x="768" y="3948"/>
                        <a:pt x="740" y="3753"/>
                      </a:cubicBezTo>
                      <a:cubicBezTo>
                        <a:pt x="730" y="3678"/>
                        <a:pt x="721" y="3599"/>
                        <a:pt x="712" y="3519"/>
                      </a:cubicBezTo>
                      <a:cubicBezTo>
                        <a:pt x="707" y="3468"/>
                        <a:pt x="707" y="3412"/>
                        <a:pt x="702" y="3362"/>
                      </a:cubicBezTo>
                      <a:cubicBezTo>
                        <a:pt x="693" y="3259"/>
                        <a:pt x="693" y="3161"/>
                        <a:pt x="693" y="3060"/>
                      </a:cubicBezTo>
                      <a:cubicBezTo>
                        <a:pt x="689" y="2925"/>
                        <a:pt x="689" y="2790"/>
                        <a:pt x="693" y="2655"/>
                      </a:cubicBezTo>
                      <a:cubicBezTo>
                        <a:pt x="698" y="2548"/>
                        <a:pt x="698" y="2446"/>
                        <a:pt x="693" y="2339"/>
                      </a:cubicBezTo>
                      <a:cubicBezTo>
                        <a:pt x="689" y="2241"/>
                        <a:pt x="693" y="2139"/>
                        <a:pt x="684" y="2037"/>
                      </a:cubicBezTo>
                      <a:cubicBezTo>
                        <a:pt x="679" y="1990"/>
                        <a:pt x="674" y="1940"/>
                        <a:pt x="670" y="1888"/>
                      </a:cubicBezTo>
                      <a:cubicBezTo>
                        <a:pt x="665" y="1794"/>
                        <a:pt x="656" y="1702"/>
                        <a:pt x="656" y="1609"/>
                      </a:cubicBezTo>
                      <a:lnTo>
                        <a:pt x="656" y="1395"/>
                      </a:lnTo>
                      <a:cubicBezTo>
                        <a:pt x="651" y="1279"/>
                        <a:pt x="661" y="1148"/>
                        <a:pt x="651" y="1019"/>
                      </a:cubicBezTo>
                      <a:cubicBezTo>
                        <a:pt x="646" y="930"/>
                        <a:pt x="646" y="846"/>
                        <a:pt x="642" y="758"/>
                      </a:cubicBezTo>
                      <a:cubicBezTo>
                        <a:pt x="642" y="656"/>
                        <a:pt x="637" y="549"/>
                        <a:pt x="628" y="447"/>
                      </a:cubicBezTo>
                      <a:cubicBezTo>
                        <a:pt x="618" y="382"/>
                        <a:pt x="609" y="322"/>
                        <a:pt x="591" y="266"/>
                      </a:cubicBezTo>
                      <a:cubicBezTo>
                        <a:pt x="563" y="163"/>
                        <a:pt x="502" y="80"/>
                        <a:pt x="410" y="24"/>
                      </a:cubicBezTo>
                      <a:cubicBezTo>
                        <a:pt x="386" y="9"/>
                        <a:pt x="363" y="0"/>
                        <a:pt x="33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8" name="Google Shape;1148;p26"/>
                <p:cNvSpPr/>
                <p:nvPr/>
              </p:nvSpPr>
              <p:spPr>
                <a:xfrm>
                  <a:off x="1352152" y="4003713"/>
                  <a:ext cx="266781" cy="272776"/>
                </a:xfrm>
                <a:custGeom>
                  <a:rect b="b" l="l" r="r" t="t"/>
                  <a:pathLst>
                    <a:path extrusionOk="0" h="5733" w="5607">
                      <a:moveTo>
                        <a:pt x="2886" y="0"/>
                      </a:moveTo>
                      <a:cubicBezTo>
                        <a:pt x="2854" y="0"/>
                        <a:pt x="2826" y="10"/>
                        <a:pt x="2794" y="19"/>
                      </a:cubicBezTo>
                      <a:cubicBezTo>
                        <a:pt x="2784" y="19"/>
                        <a:pt x="2775" y="24"/>
                        <a:pt x="2770" y="34"/>
                      </a:cubicBezTo>
                      <a:cubicBezTo>
                        <a:pt x="2761" y="47"/>
                        <a:pt x="2743" y="56"/>
                        <a:pt x="2724" y="62"/>
                      </a:cubicBezTo>
                      <a:cubicBezTo>
                        <a:pt x="2668" y="89"/>
                        <a:pt x="2616" y="117"/>
                        <a:pt x="2561" y="145"/>
                      </a:cubicBezTo>
                      <a:cubicBezTo>
                        <a:pt x="2491" y="182"/>
                        <a:pt x="2421" y="229"/>
                        <a:pt x="2361" y="279"/>
                      </a:cubicBezTo>
                      <a:cubicBezTo>
                        <a:pt x="2301" y="326"/>
                        <a:pt x="2254" y="382"/>
                        <a:pt x="2217" y="446"/>
                      </a:cubicBezTo>
                      <a:cubicBezTo>
                        <a:pt x="2180" y="502"/>
                        <a:pt x="2148" y="564"/>
                        <a:pt x="2114" y="624"/>
                      </a:cubicBezTo>
                      <a:cubicBezTo>
                        <a:pt x="2059" y="721"/>
                        <a:pt x="1994" y="815"/>
                        <a:pt x="1925" y="898"/>
                      </a:cubicBezTo>
                      <a:cubicBezTo>
                        <a:pt x="1878" y="949"/>
                        <a:pt x="1831" y="1000"/>
                        <a:pt x="1785" y="1051"/>
                      </a:cubicBezTo>
                      <a:cubicBezTo>
                        <a:pt x="1762" y="1075"/>
                        <a:pt x="1734" y="1094"/>
                        <a:pt x="1710" y="1116"/>
                      </a:cubicBezTo>
                      <a:cubicBezTo>
                        <a:pt x="1631" y="1191"/>
                        <a:pt x="1557" y="1265"/>
                        <a:pt x="1478" y="1335"/>
                      </a:cubicBezTo>
                      <a:cubicBezTo>
                        <a:pt x="1440" y="1372"/>
                        <a:pt x="1404" y="1409"/>
                        <a:pt x="1361" y="1442"/>
                      </a:cubicBezTo>
                      <a:cubicBezTo>
                        <a:pt x="1305" y="1489"/>
                        <a:pt x="1255" y="1540"/>
                        <a:pt x="1204" y="1590"/>
                      </a:cubicBezTo>
                      <a:cubicBezTo>
                        <a:pt x="1082" y="1702"/>
                        <a:pt x="966" y="1819"/>
                        <a:pt x="865" y="1948"/>
                      </a:cubicBezTo>
                      <a:cubicBezTo>
                        <a:pt x="831" y="1991"/>
                        <a:pt x="795" y="2032"/>
                        <a:pt x="762" y="2074"/>
                      </a:cubicBezTo>
                      <a:cubicBezTo>
                        <a:pt x="697" y="2167"/>
                        <a:pt x="636" y="2259"/>
                        <a:pt x="580" y="2358"/>
                      </a:cubicBezTo>
                      <a:cubicBezTo>
                        <a:pt x="497" y="2497"/>
                        <a:pt x="427" y="2645"/>
                        <a:pt x="376" y="2804"/>
                      </a:cubicBezTo>
                      <a:cubicBezTo>
                        <a:pt x="339" y="2920"/>
                        <a:pt x="311" y="3036"/>
                        <a:pt x="284" y="3158"/>
                      </a:cubicBezTo>
                      <a:cubicBezTo>
                        <a:pt x="237" y="3362"/>
                        <a:pt x="195" y="3570"/>
                        <a:pt x="144" y="3776"/>
                      </a:cubicBezTo>
                      <a:cubicBezTo>
                        <a:pt x="102" y="3948"/>
                        <a:pt x="65" y="4115"/>
                        <a:pt x="32" y="4291"/>
                      </a:cubicBezTo>
                      <a:cubicBezTo>
                        <a:pt x="14" y="4394"/>
                        <a:pt x="0" y="4501"/>
                        <a:pt x="0" y="4612"/>
                      </a:cubicBezTo>
                      <a:cubicBezTo>
                        <a:pt x="0" y="4714"/>
                        <a:pt x="14" y="4812"/>
                        <a:pt x="50" y="4915"/>
                      </a:cubicBezTo>
                      <a:cubicBezTo>
                        <a:pt x="88" y="5035"/>
                        <a:pt x="153" y="5147"/>
                        <a:pt x="251" y="5239"/>
                      </a:cubicBezTo>
                      <a:cubicBezTo>
                        <a:pt x="316" y="5305"/>
                        <a:pt x="391" y="5361"/>
                        <a:pt x="469" y="5411"/>
                      </a:cubicBezTo>
                      <a:cubicBezTo>
                        <a:pt x="599" y="5501"/>
                        <a:pt x="739" y="5565"/>
                        <a:pt x="883" y="5626"/>
                      </a:cubicBezTo>
                      <a:cubicBezTo>
                        <a:pt x="1055" y="5696"/>
                        <a:pt x="1226" y="5733"/>
                        <a:pt x="1394" y="5733"/>
                      </a:cubicBezTo>
                      <a:cubicBezTo>
                        <a:pt x="1403" y="5733"/>
                        <a:pt x="1413" y="5733"/>
                        <a:pt x="1423" y="5733"/>
                      </a:cubicBezTo>
                      <a:cubicBezTo>
                        <a:pt x="1612" y="5728"/>
                        <a:pt x="1794" y="5705"/>
                        <a:pt x="1970" y="5668"/>
                      </a:cubicBezTo>
                      <a:cubicBezTo>
                        <a:pt x="2232" y="5612"/>
                        <a:pt x="2483" y="5537"/>
                        <a:pt x="2719" y="5430"/>
                      </a:cubicBezTo>
                      <a:cubicBezTo>
                        <a:pt x="2854" y="5366"/>
                        <a:pt x="2979" y="5295"/>
                        <a:pt x="3105" y="5222"/>
                      </a:cubicBezTo>
                      <a:cubicBezTo>
                        <a:pt x="3212" y="5160"/>
                        <a:pt x="3309" y="5091"/>
                        <a:pt x="3412" y="5021"/>
                      </a:cubicBezTo>
                      <a:cubicBezTo>
                        <a:pt x="3496" y="4961"/>
                        <a:pt x="3579" y="4900"/>
                        <a:pt x="3663" y="4840"/>
                      </a:cubicBezTo>
                      <a:cubicBezTo>
                        <a:pt x="3738" y="4789"/>
                        <a:pt x="3807" y="4733"/>
                        <a:pt x="3872" y="4682"/>
                      </a:cubicBezTo>
                      <a:lnTo>
                        <a:pt x="4081" y="4514"/>
                      </a:lnTo>
                      <a:cubicBezTo>
                        <a:pt x="4105" y="4501"/>
                        <a:pt x="4128" y="4482"/>
                        <a:pt x="4146" y="4463"/>
                      </a:cubicBezTo>
                      <a:cubicBezTo>
                        <a:pt x="4197" y="4426"/>
                        <a:pt x="4244" y="4389"/>
                        <a:pt x="4290" y="4347"/>
                      </a:cubicBezTo>
                      <a:cubicBezTo>
                        <a:pt x="4341" y="4310"/>
                        <a:pt x="4388" y="4268"/>
                        <a:pt x="4440" y="4226"/>
                      </a:cubicBezTo>
                      <a:cubicBezTo>
                        <a:pt x="4463" y="4207"/>
                        <a:pt x="4485" y="4190"/>
                        <a:pt x="4509" y="4171"/>
                      </a:cubicBezTo>
                      <a:cubicBezTo>
                        <a:pt x="4541" y="4143"/>
                        <a:pt x="4569" y="4119"/>
                        <a:pt x="4602" y="4091"/>
                      </a:cubicBezTo>
                      <a:cubicBezTo>
                        <a:pt x="4635" y="4068"/>
                        <a:pt x="4663" y="4040"/>
                        <a:pt x="4695" y="4017"/>
                      </a:cubicBezTo>
                      <a:cubicBezTo>
                        <a:pt x="4736" y="3980"/>
                        <a:pt x="4779" y="3948"/>
                        <a:pt x="4816" y="3911"/>
                      </a:cubicBezTo>
                      <a:cubicBezTo>
                        <a:pt x="4969" y="3766"/>
                        <a:pt x="5122" y="3613"/>
                        <a:pt x="5257" y="3450"/>
                      </a:cubicBezTo>
                      <a:cubicBezTo>
                        <a:pt x="5294" y="3409"/>
                        <a:pt x="5332" y="3366"/>
                        <a:pt x="5369" y="3319"/>
                      </a:cubicBezTo>
                      <a:cubicBezTo>
                        <a:pt x="5416" y="3259"/>
                        <a:pt x="5461" y="3194"/>
                        <a:pt x="5504" y="3124"/>
                      </a:cubicBezTo>
                      <a:cubicBezTo>
                        <a:pt x="5527" y="3087"/>
                        <a:pt x="5551" y="3046"/>
                        <a:pt x="5573" y="2999"/>
                      </a:cubicBezTo>
                      <a:cubicBezTo>
                        <a:pt x="5592" y="2957"/>
                        <a:pt x="5607" y="2915"/>
                        <a:pt x="5607" y="2869"/>
                      </a:cubicBezTo>
                      <a:cubicBezTo>
                        <a:pt x="5607" y="2795"/>
                        <a:pt x="5560" y="2734"/>
                        <a:pt x="5485" y="2711"/>
                      </a:cubicBezTo>
                      <a:cubicBezTo>
                        <a:pt x="5461" y="2701"/>
                        <a:pt x="5434" y="2701"/>
                        <a:pt x="5406" y="2701"/>
                      </a:cubicBezTo>
                      <a:cubicBezTo>
                        <a:pt x="5350" y="2706"/>
                        <a:pt x="5294" y="2720"/>
                        <a:pt x="5244" y="2744"/>
                      </a:cubicBezTo>
                      <a:cubicBezTo>
                        <a:pt x="5197" y="2767"/>
                        <a:pt x="5150" y="2795"/>
                        <a:pt x="5109" y="2823"/>
                      </a:cubicBezTo>
                      <a:cubicBezTo>
                        <a:pt x="4959" y="2911"/>
                        <a:pt x="4807" y="2999"/>
                        <a:pt x="4676" y="3111"/>
                      </a:cubicBezTo>
                      <a:cubicBezTo>
                        <a:pt x="4639" y="3148"/>
                        <a:pt x="4597" y="3175"/>
                        <a:pt x="4560" y="3213"/>
                      </a:cubicBezTo>
                      <a:cubicBezTo>
                        <a:pt x="4504" y="3264"/>
                        <a:pt x="4448" y="3315"/>
                        <a:pt x="4393" y="3371"/>
                      </a:cubicBezTo>
                      <a:cubicBezTo>
                        <a:pt x="4290" y="3464"/>
                        <a:pt x="4188" y="3566"/>
                        <a:pt x="4086" y="3664"/>
                      </a:cubicBezTo>
                      <a:cubicBezTo>
                        <a:pt x="3970" y="3776"/>
                        <a:pt x="3854" y="3896"/>
                        <a:pt x="3723" y="4003"/>
                      </a:cubicBezTo>
                      <a:cubicBezTo>
                        <a:pt x="3672" y="4045"/>
                        <a:pt x="3621" y="4096"/>
                        <a:pt x="3565" y="4138"/>
                      </a:cubicBezTo>
                      <a:cubicBezTo>
                        <a:pt x="3509" y="4184"/>
                        <a:pt x="3459" y="4231"/>
                        <a:pt x="3403" y="4282"/>
                      </a:cubicBezTo>
                      <a:cubicBezTo>
                        <a:pt x="3347" y="4323"/>
                        <a:pt x="3296" y="4370"/>
                        <a:pt x="3240" y="4417"/>
                      </a:cubicBezTo>
                      <a:cubicBezTo>
                        <a:pt x="3198" y="4458"/>
                        <a:pt x="3152" y="4501"/>
                        <a:pt x="3105" y="4538"/>
                      </a:cubicBezTo>
                      <a:cubicBezTo>
                        <a:pt x="3101" y="4542"/>
                        <a:pt x="3096" y="4547"/>
                        <a:pt x="3091" y="4552"/>
                      </a:cubicBezTo>
                      <a:cubicBezTo>
                        <a:pt x="3040" y="4598"/>
                        <a:pt x="2989" y="4640"/>
                        <a:pt x="2938" y="4686"/>
                      </a:cubicBezTo>
                      <a:cubicBezTo>
                        <a:pt x="2910" y="4710"/>
                        <a:pt x="2882" y="4737"/>
                        <a:pt x="2850" y="4761"/>
                      </a:cubicBezTo>
                      <a:cubicBezTo>
                        <a:pt x="2770" y="4821"/>
                        <a:pt x="2691" y="4872"/>
                        <a:pt x="2603" y="4919"/>
                      </a:cubicBezTo>
                      <a:cubicBezTo>
                        <a:pt x="2533" y="4961"/>
                        <a:pt x="2459" y="4993"/>
                        <a:pt x="2380" y="5021"/>
                      </a:cubicBezTo>
                      <a:cubicBezTo>
                        <a:pt x="2323" y="5041"/>
                        <a:pt x="2262" y="5055"/>
                        <a:pt x="2194" y="5055"/>
                      </a:cubicBezTo>
                      <a:cubicBezTo>
                        <a:pt x="2185" y="5055"/>
                        <a:pt x="2175" y="5055"/>
                        <a:pt x="2166" y="5054"/>
                      </a:cubicBezTo>
                      <a:cubicBezTo>
                        <a:pt x="2129" y="5054"/>
                        <a:pt x="2092" y="5044"/>
                        <a:pt x="2054" y="5031"/>
                      </a:cubicBezTo>
                      <a:cubicBezTo>
                        <a:pt x="2026" y="5016"/>
                        <a:pt x="2017" y="4998"/>
                        <a:pt x="2017" y="4971"/>
                      </a:cubicBezTo>
                      <a:cubicBezTo>
                        <a:pt x="2017" y="4961"/>
                        <a:pt x="2022" y="4952"/>
                        <a:pt x="2022" y="4943"/>
                      </a:cubicBezTo>
                      <a:cubicBezTo>
                        <a:pt x="2031" y="4909"/>
                        <a:pt x="2045" y="4877"/>
                        <a:pt x="2059" y="4849"/>
                      </a:cubicBezTo>
                      <a:cubicBezTo>
                        <a:pt x="2114" y="4737"/>
                        <a:pt x="2185" y="4630"/>
                        <a:pt x="2254" y="4533"/>
                      </a:cubicBezTo>
                      <a:cubicBezTo>
                        <a:pt x="2287" y="4482"/>
                        <a:pt x="2324" y="4435"/>
                        <a:pt x="2356" y="4389"/>
                      </a:cubicBezTo>
                      <a:cubicBezTo>
                        <a:pt x="2393" y="4338"/>
                        <a:pt x="2436" y="4287"/>
                        <a:pt x="2483" y="4240"/>
                      </a:cubicBezTo>
                      <a:cubicBezTo>
                        <a:pt x="2528" y="4180"/>
                        <a:pt x="2584" y="4124"/>
                        <a:pt x="2635" y="4068"/>
                      </a:cubicBezTo>
                      <a:cubicBezTo>
                        <a:pt x="2640" y="4064"/>
                        <a:pt x="2644" y="4059"/>
                        <a:pt x="2644" y="4055"/>
                      </a:cubicBezTo>
                      <a:cubicBezTo>
                        <a:pt x="2691" y="4003"/>
                        <a:pt x="2738" y="3952"/>
                        <a:pt x="2784" y="3901"/>
                      </a:cubicBezTo>
                      <a:cubicBezTo>
                        <a:pt x="2817" y="3864"/>
                        <a:pt x="2845" y="3831"/>
                        <a:pt x="2878" y="3794"/>
                      </a:cubicBezTo>
                      <a:cubicBezTo>
                        <a:pt x="2901" y="3771"/>
                        <a:pt x="2919" y="3743"/>
                        <a:pt x="2942" y="3720"/>
                      </a:cubicBezTo>
                      <a:cubicBezTo>
                        <a:pt x="2966" y="3688"/>
                        <a:pt x="2994" y="3654"/>
                        <a:pt x="3017" y="3622"/>
                      </a:cubicBezTo>
                      <a:cubicBezTo>
                        <a:pt x="3045" y="3589"/>
                        <a:pt x="3068" y="3561"/>
                        <a:pt x="3096" y="3534"/>
                      </a:cubicBezTo>
                      <a:cubicBezTo>
                        <a:pt x="3133" y="3487"/>
                        <a:pt x="3170" y="3445"/>
                        <a:pt x="3208" y="3403"/>
                      </a:cubicBezTo>
                      <a:cubicBezTo>
                        <a:pt x="3296" y="3306"/>
                        <a:pt x="3397" y="3218"/>
                        <a:pt x="3496" y="3124"/>
                      </a:cubicBezTo>
                      <a:lnTo>
                        <a:pt x="3500" y="3120"/>
                      </a:lnTo>
                      <a:cubicBezTo>
                        <a:pt x="3542" y="3083"/>
                        <a:pt x="3584" y="3046"/>
                        <a:pt x="3626" y="3013"/>
                      </a:cubicBezTo>
                      <a:cubicBezTo>
                        <a:pt x="3667" y="2976"/>
                        <a:pt x="3710" y="2939"/>
                        <a:pt x="3751" y="2901"/>
                      </a:cubicBezTo>
                      <a:cubicBezTo>
                        <a:pt x="3779" y="2879"/>
                        <a:pt x="3802" y="2855"/>
                        <a:pt x="3830" y="2832"/>
                      </a:cubicBezTo>
                      <a:cubicBezTo>
                        <a:pt x="3891" y="2780"/>
                        <a:pt x="3951" y="2734"/>
                        <a:pt x="4011" y="2678"/>
                      </a:cubicBezTo>
                      <a:cubicBezTo>
                        <a:pt x="4072" y="2632"/>
                        <a:pt x="4133" y="2581"/>
                        <a:pt x="4188" y="2525"/>
                      </a:cubicBezTo>
                      <a:cubicBezTo>
                        <a:pt x="4268" y="2450"/>
                        <a:pt x="4351" y="2377"/>
                        <a:pt x="4421" y="2287"/>
                      </a:cubicBezTo>
                      <a:cubicBezTo>
                        <a:pt x="4463" y="2237"/>
                        <a:pt x="4495" y="2186"/>
                        <a:pt x="4528" y="2130"/>
                      </a:cubicBezTo>
                      <a:cubicBezTo>
                        <a:pt x="4556" y="2083"/>
                        <a:pt x="4579" y="2032"/>
                        <a:pt x="4592" y="1972"/>
                      </a:cubicBezTo>
                      <a:cubicBezTo>
                        <a:pt x="4597" y="1948"/>
                        <a:pt x="4597" y="1920"/>
                        <a:pt x="4592" y="1892"/>
                      </a:cubicBezTo>
                      <a:cubicBezTo>
                        <a:pt x="4583" y="1856"/>
                        <a:pt x="4560" y="1823"/>
                        <a:pt x="4523" y="1800"/>
                      </a:cubicBezTo>
                      <a:cubicBezTo>
                        <a:pt x="4495" y="1781"/>
                        <a:pt x="4467" y="1772"/>
                        <a:pt x="4440" y="1767"/>
                      </a:cubicBezTo>
                      <a:cubicBezTo>
                        <a:pt x="4417" y="1764"/>
                        <a:pt x="4396" y="1761"/>
                        <a:pt x="4377" y="1761"/>
                      </a:cubicBezTo>
                      <a:cubicBezTo>
                        <a:pt x="4368" y="1761"/>
                        <a:pt x="4360" y="1761"/>
                        <a:pt x="4351" y="1763"/>
                      </a:cubicBezTo>
                      <a:cubicBezTo>
                        <a:pt x="4258" y="1767"/>
                        <a:pt x="4178" y="1800"/>
                        <a:pt x="4105" y="1841"/>
                      </a:cubicBezTo>
                      <a:cubicBezTo>
                        <a:pt x="4002" y="1902"/>
                        <a:pt x="3910" y="1976"/>
                        <a:pt x="3811" y="2046"/>
                      </a:cubicBezTo>
                      <a:cubicBezTo>
                        <a:pt x="3756" y="2088"/>
                        <a:pt x="3700" y="2139"/>
                        <a:pt x="3640" y="2181"/>
                      </a:cubicBezTo>
                      <a:cubicBezTo>
                        <a:pt x="3579" y="2227"/>
                        <a:pt x="3528" y="2274"/>
                        <a:pt x="3472" y="2325"/>
                      </a:cubicBezTo>
                      <a:cubicBezTo>
                        <a:pt x="3407" y="2377"/>
                        <a:pt x="3347" y="2437"/>
                        <a:pt x="3291" y="2493"/>
                      </a:cubicBezTo>
                      <a:cubicBezTo>
                        <a:pt x="3202" y="2581"/>
                        <a:pt x="3114" y="2669"/>
                        <a:pt x="3030" y="2757"/>
                      </a:cubicBezTo>
                      <a:cubicBezTo>
                        <a:pt x="2979" y="2813"/>
                        <a:pt x="2933" y="2869"/>
                        <a:pt x="2882" y="2920"/>
                      </a:cubicBezTo>
                      <a:cubicBezTo>
                        <a:pt x="2882" y="2924"/>
                        <a:pt x="2878" y="2924"/>
                        <a:pt x="2878" y="2929"/>
                      </a:cubicBezTo>
                      <a:cubicBezTo>
                        <a:pt x="2845" y="2967"/>
                        <a:pt x="2812" y="3004"/>
                        <a:pt x="2779" y="3040"/>
                      </a:cubicBezTo>
                      <a:cubicBezTo>
                        <a:pt x="2747" y="3083"/>
                        <a:pt x="2710" y="3124"/>
                        <a:pt x="2678" y="3162"/>
                      </a:cubicBezTo>
                      <a:cubicBezTo>
                        <a:pt x="2672" y="3167"/>
                        <a:pt x="2668" y="3171"/>
                        <a:pt x="2668" y="3171"/>
                      </a:cubicBezTo>
                      <a:cubicBezTo>
                        <a:pt x="2635" y="3208"/>
                        <a:pt x="2603" y="3246"/>
                        <a:pt x="2575" y="3283"/>
                      </a:cubicBezTo>
                      <a:cubicBezTo>
                        <a:pt x="2543" y="3319"/>
                        <a:pt x="2515" y="3353"/>
                        <a:pt x="2487" y="3385"/>
                      </a:cubicBezTo>
                      <a:cubicBezTo>
                        <a:pt x="2468" y="3409"/>
                        <a:pt x="2449" y="3426"/>
                        <a:pt x="2431" y="3450"/>
                      </a:cubicBezTo>
                      <a:cubicBezTo>
                        <a:pt x="2393" y="3497"/>
                        <a:pt x="2356" y="3548"/>
                        <a:pt x="2320" y="3594"/>
                      </a:cubicBezTo>
                      <a:cubicBezTo>
                        <a:pt x="2277" y="3641"/>
                        <a:pt x="2236" y="3692"/>
                        <a:pt x="2198" y="3738"/>
                      </a:cubicBezTo>
                      <a:cubicBezTo>
                        <a:pt x="2180" y="3761"/>
                        <a:pt x="2161" y="3785"/>
                        <a:pt x="2142" y="3808"/>
                      </a:cubicBezTo>
                      <a:cubicBezTo>
                        <a:pt x="2114" y="3840"/>
                        <a:pt x="2086" y="3877"/>
                        <a:pt x="2054" y="3911"/>
                      </a:cubicBezTo>
                      <a:cubicBezTo>
                        <a:pt x="2031" y="3943"/>
                        <a:pt x="2003" y="3975"/>
                        <a:pt x="1980" y="4003"/>
                      </a:cubicBezTo>
                      <a:cubicBezTo>
                        <a:pt x="1938" y="4055"/>
                        <a:pt x="1897" y="4106"/>
                        <a:pt x="1854" y="4156"/>
                      </a:cubicBezTo>
                      <a:cubicBezTo>
                        <a:pt x="1818" y="4203"/>
                        <a:pt x="1780" y="4250"/>
                        <a:pt x="1743" y="4296"/>
                      </a:cubicBezTo>
                      <a:cubicBezTo>
                        <a:pt x="1702" y="4351"/>
                        <a:pt x="1655" y="4398"/>
                        <a:pt x="1603" y="4445"/>
                      </a:cubicBezTo>
                      <a:cubicBezTo>
                        <a:pt x="1590" y="4458"/>
                        <a:pt x="1571" y="4473"/>
                        <a:pt x="1548" y="4486"/>
                      </a:cubicBezTo>
                      <a:cubicBezTo>
                        <a:pt x="1496" y="4514"/>
                        <a:pt x="1436" y="4533"/>
                        <a:pt x="1367" y="4533"/>
                      </a:cubicBezTo>
                      <a:cubicBezTo>
                        <a:pt x="1348" y="4533"/>
                        <a:pt x="1324" y="4533"/>
                        <a:pt x="1305" y="4519"/>
                      </a:cubicBezTo>
                      <a:cubicBezTo>
                        <a:pt x="1288" y="4514"/>
                        <a:pt x="1278" y="4505"/>
                        <a:pt x="1273" y="4486"/>
                      </a:cubicBezTo>
                      <a:cubicBezTo>
                        <a:pt x="1269" y="4473"/>
                        <a:pt x="1269" y="4454"/>
                        <a:pt x="1273" y="4441"/>
                      </a:cubicBezTo>
                      <a:cubicBezTo>
                        <a:pt x="1278" y="4413"/>
                        <a:pt x="1288" y="4385"/>
                        <a:pt x="1297" y="4361"/>
                      </a:cubicBezTo>
                      <a:cubicBezTo>
                        <a:pt x="1316" y="4310"/>
                        <a:pt x="1333" y="4263"/>
                        <a:pt x="1357" y="4218"/>
                      </a:cubicBezTo>
                      <a:cubicBezTo>
                        <a:pt x="1440" y="4059"/>
                        <a:pt x="1543" y="3911"/>
                        <a:pt x="1655" y="3776"/>
                      </a:cubicBezTo>
                      <a:cubicBezTo>
                        <a:pt x="1674" y="3748"/>
                        <a:pt x="1696" y="3724"/>
                        <a:pt x="1715" y="3696"/>
                      </a:cubicBezTo>
                      <a:cubicBezTo>
                        <a:pt x="1747" y="3664"/>
                        <a:pt x="1775" y="3626"/>
                        <a:pt x="1803" y="3594"/>
                      </a:cubicBezTo>
                      <a:cubicBezTo>
                        <a:pt x="1841" y="3553"/>
                        <a:pt x="1878" y="3510"/>
                        <a:pt x="1915" y="3469"/>
                      </a:cubicBezTo>
                      <a:cubicBezTo>
                        <a:pt x="1934" y="3441"/>
                        <a:pt x="1957" y="3418"/>
                        <a:pt x="1980" y="3394"/>
                      </a:cubicBezTo>
                      <a:cubicBezTo>
                        <a:pt x="2003" y="3366"/>
                        <a:pt x="2026" y="3338"/>
                        <a:pt x="2050" y="3310"/>
                      </a:cubicBezTo>
                      <a:cubicBezTo>
                        <a:pt x="2078" y="3274"/>
                        <a:pt x="2105" y="3236"/>
                        <a:pt x="2138" y="3203"/>
                      </a:cubicBezTo>
                      <a:cubicBezTo>
                        <a:pt x="2161" y="3175"/>
                        <a:pt x="2185" y="3143"/>
                        <a:pt x="2213" y="3115"/>
                      </a:cubicBezTo>
                      <a:cubicBezTo>
                        <a:pt x="2259" y="3050"/>
                        <a:pt x="2310" y="2990"/>
                        <a:pt x="2361" y="2924"/>
                      </a:cubicBezTo>
                      <a:cubicBezTo>
                        <a:pt x="2399" y="2879"/>
                        <a:pt x="2440" y="2832"/>
                        <a:pt x="2477" y="2780"/>
                      </a:cubicBezTo>
                      <a:cubicBezTo>
                        <a:pt x="2496" y="2757"/>
                        <a:pt x="2519" y="2734"/>
                        <a:pt x="2538" y="2706"/>
                      </a:cubicBezTo>
                      <a:cubicBezTo>
                        <a:pt x="2580" y="2660"/>
                        <a:pt x="2622" y="2613"/>
                        <a:pt x="2663" y="2566"/>
                      </a:cubicBezTo>
                      <a:cubicBezTo>
                        <a:pt x="2789" y="2437"/>
                        <a:pt x="2919" y="2311"/>
                        <a:pt x="3040" y="2176"/>
                      </a:cubicBezTo>
                      <a:cubicBezTo>
                        <a:pt x="3077" y="2134"/>
                        <a:pt x="3114" y="2092"/>
                        <a:pt x="3152" y="2051"/>
                      </a:cubicBezTo>
                      <a:cubicBezTo>
                        <a:pt x="3156" y="2046"/>
                        <a:pt x="3156" y="2046"/>
                        <a:pt x="3161" y="2042"/>
                      </a:cubicBezTo>
                      <a:cubicBezTo>
                        <a:pt x="3184" y="2014"/>
                        <a:pt x="3208" y="1981"/>
                        <a:pt x="3236" y="1953"/>
                      </a:cubicBezTo>
                      <a:cubicBezTo>
                        <a:pt x="3268" y="1911"/>
                        <a:pt x="3300" y="1869"/>
                        <a:pt x="3333" y="1823"/>
                      </a:cubicBezTo>
                      <a:cubicBezTo>
                        <a:pt x="3380" y="1763"/>
                        <a:pt x="3425" y="1702"/>
                        <a:pt x="3468" y="1641"/>
                      </a:cubicBezTo>
                      <a:cubicBezTo>
                        <a:pt x="3524" y="1553"/>
                        <a:pt x="3579" y="1465"/>
                        <a:pt x="3612" y="1362"/>
                      </a:cubicBezTo>
                      <a:cubicBezTo>
                        <a:pt x="3626" y="1321"/>
                        <a:pt x="3640" y="1274"/>
                        <a:pt x="3644" y="1227"/>
                      </a:cubicBezTo>
                      <a:cubicBezTo>
                        <a:pt x="3648" y="1195"/>
                        <a:pt x="3648" y="1163"/>
                        <a:pt x="3635" y="1130"/>
                      </a:cubicBezTo>
                      <a:cubicBezTo>
                        <a:pt x="3621" y="1088"/>
                        <a:pt x="3593" y="1051"/>
                        <a:pt x="3551" y="1032"/>
                      </a:cubicBezTo>
                      <a:cubicBezTo>
                        <a:pt x="3528" y="1019"/>
                        <a:pt x="3505" y="1010"/>
                        <a:pt x="3481" y="1010"/>
                      </a:cubicBezTo>
                      <a:cubicBezTo>
                        <a:pt x="3458" y="1006"/>
                        <a:pt x="3435" y="1002"/>
                        <a:pt x="3412" y="1002"/>
                      </a:cubicBezTo>
                      <a:cubicBezTo>
                        <a:pt x="3403" y="1002"/>
                        <a:pt x="3393" y="1003"/>
                        <a:pt x="3384" y="1004"/>
                      </a:cubicBezTo>
                      <a:cubicBezTo>
                        <a:pt x="3296" y="1014"/>
                        <a:pt x="3217" y="1038"/>
                        <a:pt x="3142" y="1075"/>
                      </a:cubicBezTo>
                      <a:cubicBezTo>
                        <a:pt x="3021" y="1130"/>
                        <a:pt x="2910" y="1205"/>
                        <a:pt x="2803" y="1283"/>
                      </a:cubicBezTo>
                      <a:cubicBezTo>
                        <a:pt x="2766" y="1317"/>
                        <a:pt x="2724" y="1349"/>
                        <a:pt x="2682" y="1381"/>
                      </a:cubicBezTo>
                      <a:cubicBezTo>
                        <a:pt x="2635" y="1418"/>
                        <a:pt x="2594" y="1461"/>
                        <a:pt x="2547" y="1502"/>
                      </a:cubicBezTo>
                      <a:cubicBezTo>
                        <a:pt x="2510" y="1534"/>
                        <a:pt x="2483" y="1568"/>
                        <a:pt x="2449" y="1605"/>
                      </a:cubicBezTo>
                      <a:cubicBezTo>
                        <a:pt x="2412" y="1646"/>
                        <a:pt x="2375" y="1684"/>
                        <a:pt x="2343" y="1725"/>
                      </a:cubicBezTo>
                      <a:cubicBezTo>
                        <a:pt x="2287" y="1791"/>
                        <a:pt x="2232" y="1856"/>
                        <a:pt x="2180" y="1920"/>
                      </a:cubicBezTo>
                      <a:cubicBezTo>
                        <a:pt x="2133" y="1976"/>
                        <a:pt x="2092" y="2036"/>
                        <a:pt x="2050" y="2102"/>
                      </a:cubicBezTo>
                      <a:cubicBezTo>
                        <a:pt x="1966" y="2223"/>
                        <a:pt x="1891" y="2353"/>
                        <a:pt x="1818" y="2483"/>
                      </a:cubicBezTo>
                      <a:cubicBezTo>
                        <a:pt x="1729" y="2628"/>
                        <a:pt x="1646" y="2772"/>
                        <a:pt x="1562" y="2920"/>
                      </a:cubicBezTo>
                      <a:cubicBezTo>
                        <a:pt x="1501" y="3023"/>
                        <a:pt x="1440" y="3124"/>
                        <a:pt x="1380" y="3227"/>
                      </a:cubicBezTo>
                      <a:cubicBezTo>
                        <a:pt x="1352" y="3278"/>
                        <a:pt x="1320" y="3334"/>
                        <a:pt x="1283" y="3385"/>
                      </a:cubicBezTo>
                      <a:cubicBezTo>
                        <a:pt x="1250" y="3441"/>
                        <a:pt x="1213" y="3497"/>
                        <a:pt x="1172" y="3548"/>
                      </a:cubicBezTo>
                      <a:cubicBezTo>
                        <a:pt x="1129" y="3604"/>
                        <a:pt x="1088" y="3660"/>
                        <a:pt x="1037" y="3710"/>
                      </a:cubicBezTo>
                      <a:cubicBezTo>
                        <a:pt x="1032" y="3715"/>
                        <a:pt x="1022" y="3724"/>
                        <a:pt x="1018" y="3733"/>
                      </a:cubicBezTo>
                      <a:cubicBezTo>
                        <a:pt x="981" y="3780"/>
                        <a:pt x="938" y="3817"/>
                        <a:pt x="893" y="3855"/>
                      </a:cubicBezTo>
                      <a:cubicBezTo>
                        <a:pt x="878" y="3864"/>
                        <a:pt x="865" y="3868"/>
                        <a:pt x="846" y="3873"/>
                      </a:cubicBezTo>
                      <a:cubicBezTo>
                        <a:pt x="837" y="3877"/>
                        <a:pt x="827" y="3883"/>
                        <a:pt x="813" y="3883"/>
                      </a:cubicBezTo>
                      <a:cubicBezTo>
                        <a:pt x="790" y="3877"/>
                        <a:pt x="776" y="3868"/>
                        <a:pt x="762" y="3845"/>
                      </a:cubicBezTo>
                      <a:cubicBezTo>
                        <a:pt x="753" y="3821"/>
                        <a:pt x="743" y="3804"/>
                        <a:pt x="743" y="3780"/>
                      </a:cubicBezTo>
                      <a:cubicBezTo>
                        <a:pt x="734" y="3733"/>
                        <a:pt x="734" y="3692"/>
                        <a:pt x="739" y="3650"/>
                      </a:cubicBezTo>
                      <a:cubicBezTo>
                        <a:pt x="748" y="3529"/>
                        <a:pt x="776" y="3409"/>
                        <a:pt x="799" y="3291"/>
                      </a:cubicBezTo>
                      <a:cubicBezTo>
                        <a:pt x="831" y="3158"/>
                        <a:pt x="883" y="3027"/>
                        <a:pt x="943" y="2907"/>
                      </a:cubicBezTo>
                      <a:cubicBezTo>
                        <a:pt x="1018" y="2762"/>
                        <a:pt x="1097" y="2622"/>
                        <a:pt x="1185" y="2488"/>
                      </a:cubicBezTo>
                      <a:cubicBezTo>
                        <a:pt x="1222" y="2437"/>
                        <a:pt x="1260" y="2390"/>
                        <a:pt x="1301" y="2339"/>
                      </a:cubicBezTo>
                      <a:cubicBezTo>
                        <a:pt x="1329" y="2306"/>
                        <a:pt x="1357" y="2274"/>
                        <a:pt x="1385" y="2242"/>
                      </a:cubicBezTo>
                      <a:cubicBezTo>
                        <a:pt x="1436" y="2176"/>
                        <a:pt x="1492" y="2116"/>
                        <a:pt x="1548" y="2060"/>
                      </a:cubicBezTo>
                      <a:cubicBezTo>
                        <a:pt x="1627" y="1981"/>
                        <a:pt x="1702" y="1902"/>
                        <a:pt x="1785" y="1832"/>
                      </a:cubicBezTo>
                      <a:cubicBezTo>
                        <a:pt x="1845" y="1772"/>
                        <a:pt x="1906" y="1712"/>
                        <a:pt x="1962" y="1651"/>
                      </a:cubicBezTo>
                      <a:cubicBezTo>
                        <a:pt x="2013" y="1586"/>
                        <a:pt x="2073" y="1534"/>
                        <a:pt x="2124" y="1470"/>
                      </a:cubicBezTo>
                      <a:cubicBezTo>
                        <a:pt x="2152" y="1437"/>
                        <a:pt x="2180" y="1409"/>
                        <a:pt x="2204" y="1377"/>
                      </a:cubicBezTo>
                      <a:cubicBezTo>
                        <a:pt x="2249" y="1317"/>
                        <a:pt x="2301" y="1261"/>
                        <a:pt x="2352" y="1210"/>
                      </a:cubicBezTo>
                      <a:cubicBezTo>
                        <a:pt x="2393" y="1167"/>
                        <a:pt x="2431" y="1130"/>
                        <a:pt x="2473" y="1084"/>
                      </a:cubicBezTo>
                      <a:cubicBezTo>
                        <a:pt x="2543" y="1014"/>
                        <a:pt x="2616" y="944"/>
                        <a:pt x="2687" y="865"/>
                      </a:cubicBezTo>
                      <a:cubicBezTo>
                        <a:pt x="2734" y="815"/>
                        <a:pt x="2784" y="763"/>
                        <a:pt x="2831" y="712"/>
                      </a:cubicBezTo>
                      <a:cubicBezTo>
                        <a:pt x="2886" y="647"/>
                        <a:pt x="2947" y="586"/>
                        <a:pt x="2998" y="521"/>
                      </a:cubicBezTo>
                      <a:cubicBezTo>
                        <a:pt x="3026" y="480"/>
                        <a:pt x="3054" y="438"/>
                        <a:pt x="3077" y="391"/>
                      </a:cubicBezTo>
                      <a:cubicBezTo>
                        <a:pt x="3114" y="313"/>
                        <a:pt x="3119" y="223"/>
                        <a:pt x="3086" y="126"/>
                      </a:cubicBezTo>
                      <a:cubicBezTo>
                        <a:pt x="3077" y="103"/>
                        <a:pt x="3063" y="79"/>
                        <a:pt x="3045" y="62"/>
                      </a:cubicBezTo>
                      <a:cubicBezTo>
                        <a:pt x="2998" y="10"/>
                        <a:pt x="2942" y="0"/>
                        <a:pt x="288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9" name="Google Shape;1149;p26"/>
                <p:cNvSpPr/>
                <p:nvPr/>
              </p:nvSpPr>
              <p:spPr>
                <a:xfrm>
                  <a:off x="1312939" y="4302552"/>
                  <a:ext cx="361746" cy="332008"/>
                </a:xfrm>
                <a:custGeom>
                  <a:rect b="b" l="l" r="r" t="t"/>
                  <a:pathLst>
                    <a:path extrusionOk="0" h="6482" w="6616">
                      <a:moveTo>
                        <a:pt x="1002" y="0"/>
                      </a:moveTo>
                      <a:cubicBezTo>
                        <a:pt x="927" y="0"/>
                        <a:pt x="853" y="8"/>
                        <a:pt x="777" y="23"/>
                      </a:cubicBezTo>
                      <a:cubicBezTo>
                        <a:pt x="647" y="56"/>
                        <a:pt x="531" y="117"/>
                        <a:pt x="438" y="209"/>
                      </a:cubicBezTo>
                      <a:cubicBezTo>
                        <a:pt x="372" y="274"/>
                        <a:pt x="322" y="353"/>
                        <a:pt x="271" y="432"/>
                      </a:cubicBezTo>
                      <a:cubicBezTo>
                        <a:pt x="192" y="572"/>
                        <a:pt x="131" y="720"/>
                        <a:pt x="80" y="870"/>
                      </a:cubicBezTo>
                      <a:cubicBezTo>
                        <a:pt x="20" y="1065"/>
                        <a:pt x="1" y="1265"/>
                        <a:pt x="29" y="1464"/>
                      </a:cubicBezTo>
                      <a:cubicBezTo>
                        <a:pt x="52" y="1674"/>
                        <a:pt x="103" y="1878"/>
                        <a:pt x="164" y="2082"/>
                      </a:cubicBezTo>
                      <a:cubicBezTo>
                        <a:pt x="256" y="2380"/>
                        <a:pt x="372" y="2673"/>
                        <a:pt x="522" y="2947"/>
                      </a:cubicBezTo>
                      <a:cubicBezTo>
                        <a:pt x="605" y="3106"/>
                        <a:pt x="698" y="3258"/>
                        <a:pt x="796" y="3408"/>
                      </a:cubicBezTo>
                      <a:cubicBezTo>
                        <a:pt x="880" y="3528"/>
                        <a:pt x="964" y="3654"/>
                        <a:pt x="1056" y="3770"/>
                      </a:cubicBezTo>
                      <a:cubicBezTo>
                        <a:pt x="1135" y="3872"/>
                        <a:pt x="1209" y="3975"/>
                        <a:pt x="1288" y="4077"/>
                      </a:cubicBezTo>
                      <a:cubicBezTo>
                        <a:pt x="1359" y="4161"/>
                        <a:pt x="1423" y="4245"/>
                        <a:pt x="1494" y="4328"/>
                      </a:cubicBezTo>
                      <a:cubicBezTo>
                        <a:pt x="1563" y="4416"/>
                        <a:pt x="1633" y="4496"/>
                        <a:pt x="1702" y="4579"/>
                      </a:cubicBezTo>
                      <a:cubicBezTo>
                        <a:pt x="1726" y="4607"/>
                        <a:pt x="1749" y="4635"/>
                        <a:pt x="1772" y="4663"/>
                      </a:cubicBezTo>
                      <a:cubicBezTo>
                        <a:pt x="1818" y="4719"/>
                        <a:pt x="1865" y="4779"/>
                        <a:pt x="1912" y="4835"/>
                      </a:cubicBezTo>
                      <a:cubicBezTo>
                        <a:pt x="1962" y="4895"/>
                        <a:pt x="2013" y="4955"/>
                        <a:pt x="2065" y="5011"/>
                      </a:cubicBezTo>
                      <a:cubicBezTo>
                        <a:pt x="2093" y="5044"/>
                        <a:pt x="2116" y="5071"/>
                        <a:pt x="2140" y="5099"/>
                      </a:cubicBezTo>
                      <a:cubicBezTo>
                        <a:pt x="2172" y="5137"/>
                        <a:pt x="2204" y="5174"/>
                        <a:pt x="2237" y="5216"/>
                      </a:cubicBezTo>
                      <a:cubicBezTo>
                        <a:pt x="2269" y="5253"/>
                        <a:pt x="2302" y="5290"/>
                        <a:pt x="2335" y="5328"/>
                      </a:cubicBezTo>
                      <a:cubicBezTo>
                        <a:pt x="2376" y="5374"/>
                        <a:pt x="2418" y="5425"/>
                        <a:pt x="2464" y="5472"/>
                      </a:cubicBezTo>
                      <a:cubicBezTo>
                        <a:pt x="2646" y="5663"/>
                        <a:pt x="2832" y="5852"/>
                        <a:pt x="3032" y="6025"/>
                      </a:cubicBezTo>
                      <a:cubicBezTo>
                        <a:pt x="3088" y="6071"/>
                        <a:pt x="3139" y="6118"/>
                        <a:pt x="3189" y="6159"/>
                      </a:cubicBezTo>
                      <a:cubicBezTo>
                        <a:pt x="3269" y="6225"/>
                        <a:pt x="3343" y="6281"/>
                        <a:pt x="3423" y="6337"/>
                      </a:cubicBezTo>
                      <a:cubicBezTo>
                        <a:pt x="3474" y="6369"/>
                        <a:pt x="3524" y="6401"/>
                        <a:pt x="3575" y="6429"/>
                      </a:cubicBezTo>
                      <a:cubicBezTo>
                        <a:pt x="3622" y="6453"/>
                        <a:pt x="3674" y="6476"/>
                        <a:pt x="3725" y="6481"/>
                      </a:cubicBezTo>
                      <a:cubicBezTo>
                        <a:pt x="3732" y="6481"/>
                        <a:pt x="3740" y="6482"/>
                        <a:pt x="3747" y="6482"/>
                      </a:cubicBezTo>
                      <a:cubicBezTo>
                        <a:pt x="3819" y="6482"/>
                        <a:pt x="3870" y="6441"/>
                        <a:pt x="3887" y="6364"/>
                      </a:cubicBezTo>
                      <a:cubicBezTo>
                        <a:pt x="3892" y="6337"/>
                        <a:pt x="3892" y="6309"/>
                        <a:pt x="3887" y="6281"/>
                      </a:cubicBezTo>
                      <a:cubicBezTo>
                        <a:pt x="3878" y="6215"/>
                        <a:pt x="3854" y="6150"/>
                        <a:pt x="3822" y="6094"/>
                      </a:cubicBezTo>
                      <a:cubicBezTo>
                        <a:pt x="3790" y="6039"/>
                        <a:pt x="3753" y="5983"/>
                        <a:pt x="3719" y="5932"/>
                      </a:cubicBezTo>
                      <a:cubicBezTo>
                        <a:pt x="3599" y="5755"/>
                        <a:pt x="3483" y="5573"/>
                        <a:pt x="3343" y="5412"/>
                      </a:cubicBezTo>
                      <a:cubicBezTo>
                        <a:pt x="3301" y="5365"/>
                        <a:pt x="3260" y="5318"/>
                        <a:pt x="3217" y="5272"/>
                      </a:cubicBezTo>
                      <a:cubicBezTo>
                        <a:pt x="3153" y="5202"/>
                        <a:pt x="3088" y="5137"/>
                        <a:pt x="3022" y="5067"/>
                      </a:cubicBezTo>
                      <a:cubicBezTo>
                        <a:pt x="2902" y="4938"/>
                        <a:pt x="2777" y="4816"/>
                        <a:pt x="2655" y="4691"/>
                      </a:cubicBezTo>
                      <a:cubicBezTo>
                        <a:pt x="2516" y="4541"/>
                        <a:pt x="2367" y="4398"/>
                        <a:pt x="2232" y="4245"/>
                      </a:cubicBezTo>
                      <a:cubicBezTo>
                        <a:pt x="2176" y="4179"/>
                        <a:pt x="2121" y="4114"/>
                        <a:pt x="2060" y="4049"/>
                      </a:cubicBezTo>
                      <a:cubicBezTo>
                        <a:pt x="2005" y="3984"/>
                        <a:pt x="1944" y="3914"/>
                        <a:pt x="1884" y="3850"/>
                      </a:cubicBezTo>
                      <a:cubicBezTo>
                        <a:pt x="1828" y="3784"/>
                        <a:pt x="1767" y="3719"/>
                        <a:pt x="1711" y="3654"/>
                      </a:cubicBezTo>
                      <a:cubicBezTo>
                        <a:pt x="1661" y="3599"/>
                        <a:pt x="1610" y="3543"/>
                        <a:pt x="1558" y="3487"/>
                      </a:cubicBezTo>
                      <a:cubicBezTo>
                        <a:pt x="1554" y="3482"/>
                        <a:pt x="1549" y="3477"/>
                        <a:pt x="1544" y="3473"/>
                      </a:cubicBezTo>
                      <a:cubicBezTo>
                        <a:pt x="1488" y="3408"/>
                        <a:pt x="1432" y="3348"/>
                        <a:pt x="1376" y="3282"/>
                      </a:cubicBezTo>
                      <a:cubicBezTo>
                        <a:pt x="1344" y="3249"/>
                        <a:pt x="1312" y="3213"/>
                        <a:pt x="1279" y="3175"/>
                      </a:cubicBezTo>
                      <a:cubicBezTo>
                        <a:pt x="1205" y="3078"/>
                        <a:pt x="1135" y="2979"/>
                        <a:pt x="1075" y="2878"/>
                      </a:cubicBezTo>
                      <a:cubicBezTo>
                        <a:pt x="1024" y="2794"/>
                        <a:pt x="973" y="2711"/>
                        <a:pt x="936" y="2617"/>
                      </a:cubicBezTo>
                      <a:cubicBezTo>
                        <a:pt x="902" y="2543"/>
                        <a:pt x="880" y="2460"/>
                        <a:pt x="870" y="2376"/>
                      </a:cubicBezTo>
                      <a:cubicBezTo>
                        <a:pt x="870" y="2333"/>
                        <a:pt x="870" y="2292"/>
                        <a:pt x="889" y="2254"/>
                      </a:cubicBezTo>
                      <a:cubicBezTo>
                        <a:pt x="897" y="2230"/>
                        <a:pt x="912" y="2217"/>
                        <a:pt x="937" y="2217"/>
                      </a:cubicBezTo>
                      <a:cubicBezTo>
                        <a:pt x="941" y="2217"/>
                        <a:pt x="945" y="2217"/>
                        <a:pt x="949" y="2217"/>
                      </a:cubicBezTo>
                      <a:cubicBezTo>
                        <a:pt x="958" y="2222"/>
                        <a:pt x="968" y="2222"/>
                        <a:pt x="981" y="2226"/>
                      </a:cubicBezTo>
                      <a:cubicBezTo>
                        <a:pt x="1019" y="2241"/>
                        <a:pt x="1056" y="2260"/>
                        <a:pt x="1089" y="2282"/>
                      </a:cubicBezTo>
                      <a:cubicBezTo>
                        <a:pt x="1224" y="2357"/>
                        <a:pt x="1344" y="2445"/>
                        <a:pt x="1470" y="2533"/>
                      </a:cubicBezTo>
                      <a:cubicBezTo>
                        <a:pt x="1526" y="2580"/>
                        <a:pt x="1582" y="2627"/>
                        <a:pt x="1637" y="2668"/>
                      </a:cubicBezTo>
                      <a:cubicBezTo>
                        <a:pt x="1702" y="2715"/>
                        <a:pt x="1762" y="2771"/>
                        <a:pt x="1823" y="2822"/>
                      </a:cubicBezTo>
                      <a:cubicBezTo>
                        <a:pt x="1893" y="2887"/>
                        <a:pt x="1962" y="2952"/>
                        <a:pt x="2032" y="3017"/>
                      </a:cubicBezTo>
                      <a:cubicBezTo>
                        <a:pt x="2037" y="3022"/>
                        <a:pt x="2041" y="3026"/>
                        <a:pt x="2046" y="3031"/>
                      </a:cubicBezTo>
                      <a:cubicBezTo>
                        <a:pt x="2107" y="3087"/>
                        <a:pt x="2172" y="3147"/>
                        <a:pt x="2237" y="3203"/>
                      </a:cubicBezTo>
                      <a:cubicBezTo>
                        <a:pt x="2279" y="3241"/>
                        <a:pt x="2325" y="3282"/>
                        <a:pt x="2367" y="3320"/>
                      </a:cubicBezTo>
                      <a:cubicBezTo>
                        <a:pt x="2399" y="3348"/>
                        <a:pt x="2427" y="3376"/>
                        <a:pt x="2460" y="3398"/>
                      </a:cubicBezTo>
                      <a:cubicBezTo>
                        <a:pt x="2498" y="3431"/>
                        <a:pt x="2539" y="3464"/>
                        <a:pt x="2576" y="3500"/>
                      </a:cubicBezTo>
                      <a:cubicBezTo>
                        <a:pt x="2614" y="3528"/>
                        <a:pt x="2651" y="3561"/>
                        <a:pt x="2687" y="3593"/>
                      </a:cubicBezTo>
                      <a:cubicBezTo>
                        <a:pt x="2739" y="3640"/>
                        <a:pt x="2790" y="3687"/>
                        <a:pt x="2846" y="3733"/>
                      </a:cubicBezTo>
                      <a:cubicBezTo>
                        <a:pt x="2966" y="3850"/>
                        <a:pt x="3073" y="3970"/>
                        <a:pt x="3189" y="4091"/>
                      </a:cubicBezTo>
                      <a:cubicBezTo>
                        <a:pt x="3189" y="4091"/>
                        <a:pt x="3195" y="4095"/>
                        <a:pt x="3195" y="4101"/>
                      </a:cubicBezTo>
                      <a:cubicBezTo>
                        <a:pt x="3241" y="4151"/>
                        <a:pt x="3288" y="4202"/>
                        <a:pt x="3329" y="4254"/>
                      </a:cubicBezTo>
                      <a:cubicBezTo>
                        <a:pt x="3376" y="4305"/>
                        <a:pt x="3423" y="4352"/>
                        <a:pt x="3468" y="4402"/>
                      </a:cubicBezTo>
                      <a:cubicBezTo>
                        <a:pt x="3496" y="4435"/>
                        <a:pt x="3524" y="4468"/>
                        <a:pt x="3552" y="4500"/>
                      </a:cubicBezTo>
                      <a:cubicBezTo>
                        <a:pt x="3618" y="4575"/>
                        <a:pt x="3683" y="4649"/>
                        <a:pt x="3747" y="4723"/>
                      </a:cubicBezTo>
                      <a:cubicBezTo>
                        <a:pt x="3809" y="4792"/>
                        <a:pt x="3873" y="4867"/>
                        <a:pt x="3938" y="4938"/>
                      </a:cubicBezTo>
                      <a:cubicBezTo>
                        <a:pt x="4036" y="5035"/>
                        <a:pt x="4129" y="5137"/>
                        <a:pt x="4231" y="5225"/>
                      </a:cubicBezTo>
                      <a:cubicBezTo>
                        <a:pt x="4292" y="5277"/>
                        <a:pt x="4356" y="5322"/>
                        <a:pt x="4422" y="5365"/>
                      </a:cubicBezTo>
                      <a:cubicBezTo>
                        <a:pt x="4483" y="5402"/>
                        <a:pt x="4543" y="5434"/>
                        <a:pt x="4607" y="5453"/>
                      </a:cubicBezTo>
                      <a:cubicBezTo>
                        <a:pt x="4628" y="5459"/>
                        <a:pt x="4648" y="5464"/>
                        <a:pt x="4670" y="5464"/>
                      </a:cubicBezTo>
                      <a:cubicBezTo>
                        <a:pt x="4678" y="5464"/>
                        <a:pt x="4687" y="5463"/>
                        <a:pt x="4696" y="5462"/>
                      </a:cubicBezTo>
                      <a:cubicBezTo>
                        <a:pt x="4738" y="5457"/>
                        <a:pt x="4770" y="5440"/>
                        <a:pt x="4794" y="5397"/>
                      </a:cubicBezTo>
                      <a:cubicBezTo>
                        <a:pt x="4813" y="5369"/>
                        <a:pt x="4817" y="5337"/>
                        <a:pt x="4822" y="5305"/>
                      </a:cubicBezTo>
                      <a:cubicBezTo>
                        <a:pt x="4822" y="5272"/>
                        <a:pt x="4822" y="5244"/>
                        <a:pt x="4817" y="5211"/>
                      </a:cubicBezTo>
                      <a:cubicBezTo>
                        <a:pt x="4798" y="5105"/>
                        <a:pt x="4751" y="5011"/>
                        <a:pt x="4696" y="4923"/>
                      </a:cubicBezTo>
                      <a:cubicBezTo>
                        <a:pt x="4618" y="4803"/>
                        <a:pt x="4524" y="4691"/>
                        <a:pt x="4431" y="4575"/>
                      </a:cubicBezTo>
                      <a:cubicBezTo>
                        <a:pt x="4375" y="4505"/>
                        <a:pt x="4320" y="4435"/>
                        <a:pt x="4259" y="4365"/>
                      </a:cubicBezTo>
                      <a:cubicBezTo>
                        <a:pt x="4204" y="4296"/>
                        <a:pt x="4143" y="4226"/>
                        <a:pt x="4082" y="4157"/>
                      </a:cubicBezTo>
                      <a:cubicBezTo>
                        <a:pt x="4013" y="4082"/>
                        <a:pt x="3943" y="4007"/>
                        <a:pt x="3869" y="3938"/>
                      </a:cubicBezTo>
                      <a:cubicBezTo>
                        <a:pt x="3762" y="3826"/>
                        <a:pt x="3655" y="3719"/>
                        <a:pt x="3543" y="3612"/>
                      </a:cubicBezTo>
                      <a:cubicBezTo>
                        <a:pt x="3478" y="3552"/>
                        <a:pt x="3408" y="3492"/>
                        <a:pt x="3343" y="3431"/>
                      </a:cubicBezTo>
                      <a:cubicBezTo>
                        <a:pt x="3339" y="3426"/>
                        <a:pt x="3339" y="3426"/>
                        <a:pt x="3334" y="3421"/>
                      </a:cubicBezTo>
                      <a:cubicBezTo>
                        <a:pt x="3288" y="3380"/>
                        <a:pt x="3241" y="3342"/>
                        <a:pt x="3195" y="3301"/>
                      </a:cubicBezTo>
                      <a:cubicBezTo>
                        <a:pt x="3148" y="3258"/>
                        <a:pt x="3097" y="3213"/>
                        <a:pt x="3050" y="3170"/>
                      </a:cubicBezTo>
                      <a:cubicBezTo>
                        <a:pt x="3045" y="3166"/>
                        <a:pt x="3041" y="3161"/>
                        <a:pt x="3037" y="3161"/>
                      </a:cubicBezTo>
                      <a:cubicBezTo>
                        <a:pt x="2990" y="3119"/>
                        <a:pt x="2948" y="3082"/>
                        <a:pt x="2902" y="3041"/>
                      </a:cubicBezTo>
                      <a:cubicBezTo>
                        <a:pt x="2860" y="3003"/>
                        <a:pt x="2818" y="2966"/>
                        <a:pt x="2777" y="2934"/>
                      </a:cubicBezTo>
                      <a:cubicBezTo>
                        <a:pt x="2753" y="2910"/>
                        <a:pt x="2725" y="2887"/>
                        <a:pt x="2697" y="2863"/>
                      </a:cubicBezTo>
                      <a:cubicBezTo>
                        <a:pt x="2642" y="2812"/>
                        <a:pt x="2581" y="2766"/>
                        <a:pt x="2526" y="2720"/>
                      </a:cubicBezTo>
                      <a:cubicBezTo>
                        <a:pt x="2464" y="2668"/>
                        <a:pt x="2404" y="2617"/>
                        <a:pt x="2344" y="2567"/>
                      </a:cubicBezTo>
                      <a:cubicBezTo>
                        <a:pt x="2320" y="2543"/>
                        <a:pt x="2292" y="2520"/>
                        <a:pt x="2264" y="2496"/>
                      </a:cubicBezTo>
                      <a:cubicBezTo>
                        <a:pt x="2223" y="2460"/>
                        <a:pt x="2181" y="2427"/>
                        <a:pt x="2135" y="2389"/>
                      </a:cubicBezTo>
                      <a:cubicBezTo>
                        <a:pt x="2097" y="2357"/>
                        <a:pt x="2060" y="2320"/>
                        <a:pt x="2024" y="2288"/>
                      </a:cubicBezTo>
                      <a:cubicBezTo>
                        <a:pt x="1962" y="2236"/>
                        <a:pt x="1902" y="2185"/>
                        <a:pt x="1842" y="2134"/>
                      </a:cubicBezTo>
                      <a:cubicBezTo>
                        <a:pt x="1786" y="2087"/>
                        <a:pt x="1730" y="2037"/>
                        <a:pt x="1670" y="1990"/>
                      </a:cubicBezTo>
                      <a:cubicBezTo>
                        <a:pt x="1605" y="1939"/>
                        <a:pt x="1544" y="1878"/>
                        <a:pt x="1488" y="1818"/>
                      </a:cubicBezTo>
                      <a:cubicBezTo>
                        <a:pt x="1470" y="1799"/>
                        <a:pt x="1451" y="1776"/>
                        <a:pt x="1438" y="1752"/>
                      </a:cubicBezTo>
                      <a:cubicBezTo>
                        <a:pt x="1395" y="1687"/>
                        <a:pt x="1372" y="1618"/>
                        <a:pt x="1363" y="1544"/>
                      </a:cubicBezTo>
                      <a:cubicBezTo>
                        <a:pt x="1359" y="1520"/>
                        <a:pt x="1359" y="1497"/>
                        <a:pt x="1367" y="1473"/>
                      </a:cubicBezTo>
                      <a:cubicBezTo>
                        <a:pt x="1372" y="1460"/>
                        <a:pt x="1382" y="1451"/>
                        <a:pt x="1400" y="1445"/>
                      </a:cubicBezTo>
                      <a:cubicBezTo>
                        <a:pt x="1405" y="1444"/>
                        <a:pt x="1411" y="1444"/>
                        <a:pt x="1416" y="1444"/>
                      </a:cubicBezTo>
                      <a:cubicBezTo>
                        <a:pt x="1430" y="1444"/>
                        <a:pt x="1443" y="1447"/>
                        <a:pt x="1456" y="1451"/>
                      </a:cubicBezTo>
                      <a:cubicBezTo>
                        <a:pt x="1488" y="1460"/>
                        <a:pt x="1516" y="1469"/>
                        <a:pt x="1549" y="1483"/>
                      </a:cubicBezTo>
                      <a:cubicBezTo>
                        <a:pt x="1605" y="1511"/>
                        <a:pt x="1661" y="1539"/>
                        <a:pt x="1711" y="1571"/>
                      </a:cubicBezTo>
                      <a:cubicBezTo>
                        <a:pt x="1902" y="1683"/>
                        <a:pt x="2079" y="1814"/>
                        <a:pt x="2247" y="1953"/>
                      </a:cubicBezTo>
                      <a:cubicBezTo>
                        <a:pt x="2275" y="1981"/>
                        <a:pt x="2307" y="2009"/>
                        <a:pt x="2339" y="2031"/>
                      </a:cubicBezTo>
                      <a:cubicBezTo>
                        <a:pt x="2381" y="2069"/>
                        <a:pt x="2423" y="2106"/>
                        <a:pt x="2464" y="2143"/>
                      </a:cubicBezTo>
                      <a:cubicBezTo>
                        <a:pt x="2516" y="2190"/>
                        <a:pt x="2567" y="2236"/>
                        <a:pt x="2618" y="2282"/>
                      </a:cubicBezTo>
                      <a:cubicBezTo>
                        <a:pt x="2646" y="2306"/>
                        <a:pt x="2678" y="2333"/>
                        <a:pt x="2706" y="2361"/>
                      </a:cubicBezTo>
                      <a:cubicBezTo>
                        <a:pt x="2743" y="2394"/>
                        <a:pt x="2777" y="2422"/>
                        <a:pt x="2813" y="2450"/>
                      </a:cubicBezTo>
                      <a:cubicBezTo>
                        <a:pt x="2855" y="2487"/>
                        <a:pt x="2897" y="2524"/>
                        <a:pt x="2938" y="2561"/>
                      </a:cubicBezTo>
                      <a:cubicBezTo>
                        <a:pt x="2976" y="2595"/>
                        <a:pt x="3009" y="2622"/>
                        <a:pt x="3045" y="2655"/>
                      </a:cubicBezTo>
                      <a:cubicBezTo>
                        <a:pt x="3125" y="2720"/>
                        <a:pt x="3199" y="2780"/>
                        <a:pt x="3279" y="2846"/>
                      </a:cubicBezTo>
                      <a:cubicBezTo>
                        <a:pt x="3334" y="2891"/>
                        <a:pt x="3390" y="2943"/>
                        <a:pt x="3450" y="2994"/>
                      </a:cubicBezTo>
                      <a:cubicBezTo>
                        <a:pt x="3483" y="3017"/>
                        <a:pt x="3511" y="3045"/>
                        <a:pt x="3543" y="3073"/>
                      </a:cubicBezTo>
                      <a:cubicBezTo>
                        <a:pt x="3599" y="3125"/>
                        <a:pt x="3659" y="3175"/>
                        <a:pt x="3715" y="3226"/>
                      </a:cubicBezTo>
                      <a:cubicBezTo>
                        <a:pt x="3873" y="3380"/>
                        <a:pt x="4026" y="3543"/>
                        <a:pt x="4194" y="3691"/>
                      </a:cubicBezTo>
                      <a:cubicBezTo>
                        <a:pt x="4245" y="3743"/>
                        <a:pt x="4296" y="3788"/>
                        <a:pt x="4348" y="3835"/>
                      </a:cubicBezTo>
                      <a:cubicBezTo>
                        <a:pt x="4352" y="3840"/>
                        <a:pt x="4356" y="3840"/>
                        <a:pt x="4356" y="3844"/>
                      </a:cubicBezTo>
                      <a:cubicBezTo>
                        <a:pt x="4394" y="3872"/>
                        <a:pt x="4431" y="3905"/>
                        <a:pt x="4468" y="3938"/>
                      </a:cubicBezTo>
                      <a:cubicBezTo>
                        <a:pt x="4519" y="3979"/>
                        <a:pt x="4571" y="4022"/>
                        <a:pt x="4622" y="4063"/>
                      </a:cubicBezTo>
                      <a:cubicBezTo>
                        <a:pt x="4696" y="4123"/>
                        <a:pt x="4770" y="4179"/>
                        <a:pt x="4845" y="4235"/>
                      </a:cubicBezTo>
                      <a:cubicBezTo>
                        <a:pt x="4947" y="4309"/>
                        <a:pt x="5054" y="4380"/>
                        <a:pt x="5175" y="4430"/>
                      </a:cubicBezTo>
                      <a:cubicBezTo>
                        <a:pt x="5226" y="4453"/>
                        <a:pt x="5272" y="4472"/>
                        <a:pt x="5328" y="4481"/>
                      </a:cubicBezTo>
                      <a:cubicBezTo>
                        <a:pt x="5348" y="4487"/>
                        <a:pt x="5369" y="4491"/>
                        <a:pt x="5392" y="4491"/>
                      </a:cubicBezTo>
                      <a:cubicBezTo>
                        <a:pt x="5406" y="4491"/>
                        <a:pt x="5421" y="4490"/>
                        <a:pt x="5435" y="4486"/>
                      </a:cubicBezTo>
                      <a:cubicBezTo>
                        <a:pt x="5482" y="4472"/>
                        <a:pt x="5519" y="4444"/>
                        <a:pt x="5538" y="4402"/>
                      </a:cubicBezTo>
                      <a:cubicBezTo>
                        <a:pt x="5547" y="4380"/>
                        <a:pt x="5551" y="4352"/>
                        <a:pt x="5556" y="4328"/>
                      </a:cubicBezTo>
                      <a:cubicBezTo>
                        <a:pt x="5556" y="4290"/>
                        <a:pt x="5556" y="4254"/>
                        <a:pt x="5547" y="4217"/>
                      </a:cubicBezTo>
                      <a:cubicBezTo>
                        <a:pt x="5528" y="4119"/>
                        <a:pt x="5491" y="4026"/>
                        <a:pt x="5444" y="3942"/>
                      </a:cubicBezTo>
                      <a:cubicBezTo>
                        <a:pt x="5365" y="3798"/>
                        <a:pt x="5268" y="3663"/>
                        <a:pt x="5165" y="3537"/>
                      </a:cubicBezTo>
                      <a:cubicBezTo>
                        <a:pt x="5124" y="3487"/>
                        <a:pt x="5082" y="3436"/>
                        <a:pt x="5040" y="3389"/>
                      </a:cubicBezTo>
                      <a:cubicBezTo>
                        <a:pt x="4994" y="3333"/>
                        <a:pt x="4942" y="3277"/>
                        <a:pt x="4891" y="3222"/>
                      </a:cubicBezTo>
                      <a:cubicBezTo>
                        <a:pt x="4850" y="3180"/>
                        <a:pt x="4807" y="3138"/>
                        <a:pt x="4766" y="3101"/>
                      </a:cubicBezTo>
                      <a:cubicBezTo>
                        <a:pt x="4715" y="3054"/>
                        <a:pt x="4668" y="3007"/>
                        <a:pt x="4618" y="2966"/>
                      </a:cubicBezTo>
                      <a:cubicBezTo>
                        <a:pt x="4538" y="2896"/>
                        <a:pt x="4459" y="2827"/>
                        <a:pt x="4380" y="2762"/>
                      </a:cubicBezTo>
                      <a:cubicBezTo>
                        <a:pt x="4311" y="2706"/>
                        <a:pt x="4236" y="2650"/>
                        <a:pt x="4161" y="2595"/>
                      </a:cubicBezTo>
                      <a:cubicBezTo>
                        <a:pt x="4013" y="2487"/>
                        <a:pt x="3859" y="2385"/>
                        <a:pt x="3706" y="2288"/>
                      </a:cubicBezTo>
                      <a:cubicBezTo>
                        <a:pt x="3534" y="2176"/>
                        <a:pt x="3362" y="2065"/>
                        <a:pt x="3189" y="1953"/>
                      </a:cubicBezTo>
                      <a:cubicBezTo>
                        <a:pt x="3069" y="1874"/>
                        <a:pt x="2944" y="1795"/>
                        <a:pt x="2822" y="1715"/>
                      </a:cubicBezTo>
                      <a:cubicBezTo>
                        <a:pt x="2762" y="1674"/>
                        <a:pt x="2697" y="1632"/>
                        <a:pt x="2637" y="1585"/>
                      </a:cubicBezTo>
                      <a:cubicBezTo>
                        <a:pt x="2567" y="1544"/>
                        <a:pt x="2507" y="1492"/>
                        <a:pt x="2442" y="1441"/>
                      </a:cubicBezTo>
                      <a:cubicBezTo>
                        <a:pt x="2376" y="1385"/>
                        <a:pt x="2307" y="1329"/>
                        <a:pt x="2241" y="1274"/>
                      </a:cubicBezTo>
                      <a:cubicBezTo>
                        <a:pt x="2232" y="1265"/>
                        <a:pt x="2223" y="1256"/>
                        <a:pt x="2213" y="1246"/>
                      </a:cubicBezTo>
                      <a:cubicBezTo>
                        <a:pt x="2157" y="1204"/>
                        <a:pt x="2112" y="1149"/>
                        <a:pt x="2065" y="1093"/>
                      </a:cubicBezTo>
                      <a:cubicBezTo>
                        <a:pt x="2056" y="1074"/>
                        <a:pt x="2046" y="1060"/>
                        <a:pt x="2037" y="1041"/>
                      </a:cubicBezTo>
                      <a:cubicBezTo>
                        <a:pt x="2028" y="1027"/>
                        <a:pt x="2028" y="1018"/>
                        <a:pt x="2028" y="1005"/>
                      </a:cubicBezTo>
                      <a:cubicBezTo>
                        <a:pt x="2024" y="977"/>
                        <a:pt x="2032" y="958"/>
                        <a:pt x="2060" y="949"/>
                      </a:cubicBezTo>
                      <a:cubicBezTo>
                        <a:pt x="2084" y="939"/>
                        <a:pt x="2107" y="934"/>
                        <a:pt x="2129" y="934"/>
                      </a:cubicBezTo>
                      <a:cubicBezTo>
                        <a:pt x="2138" y="934"/>
                        <a:pt x="2148" y="933"/>
                        <a:pt x="2157" y="933"/>
                      </a:cubicBezTo>
                      <a:cubicBezTo>
                        <a:pt x="2196" y="933"/>
                        <a:pt x="2237" y="940"/>
                        <a:pt x="2275" y="943"/>
                      </a:cubicBezTo>
                      <a:cubicBezTo>
                        <a:pt x="2414" y="971"/>
                        <a:pt x="2548" y="1014"/>
                        <a:pt x="2683" y="1055"/>
                      </a:cubicBezTo>
                      <a:cubicBezTo>
                        <a:pt x="2837" y="1111"/>
                        <a:pt x="2985" y="1176"/>
                        <a:pt x="3129" y="1260"/>
                      </a:cubicBezTo>
                      <a:cubicBezTo>
                        <a:pt x="3301" y="1357"/>
                        <a:pt x="3468" y="1464"/>
                        <a:pt x="3627" y="1585"/>
                      </a:cubicBezTo>
                      <a:cubicBezTo>
                        <a:pt x="3687" y="1632"/>
                        <a:pt x="3747" y="1679"/>
                        <a:pt x="3809" y="1730"/>
                      </a:cubicBezTo>
                      <a:cubicBezTo>
                        <a:pt x="3850" y="1762"/>
                        <a:pt x="3887" y="1799"/>
                        <a:pt x="3929" y="1836"/>
                      </a:cubicBezTo>
                      <a:cubicBezTo>
                        <a:pt x="4004" y="1902"/>
                        <a:pt x="4078" y="1971"/>
                        <a:pt x="4148" y="2041"/>
                      </a:cubicBezTo>
                      <a:cubicBezTo>
                        <a:pt x="4245" y="2134"/>
                        <a:pt x="4343" y="2226"/>
                        <a:pt x="4436" y="2329"/>
                      </a:cubicBezTo>
                      <a:cubicBezTo>
                        <a:pt x="4506" y="2404"/>
                        <a:pt x="4580" y="2477"/>
                        <a:pt x="4659" y="2548"/>
                      </a:cubicBezTo>
                      <a:cubicBezTo>
                        <a:pt x="4734" y="2617"/>
                        <a:pt x="4798" y="2692"/>
                        <a:pt x="4877" y="2756"/>
                      </a:cubicBezTo>
                      <a:cubicBezTo>
                        <a:pt x="4914" y="2790"/>
                        <a:pt x="4952" y="2822"/>
                        <a:pt x="4989" y="2855"/>
                      </a:cubicBezTo>
                      <a:cubicBezTo>
                        <a:pt x="5064" y="2915"/>
                        <a:pt x="5133" y="2975"/>
                        <a:pt x="5198" y="3041"/>
                      </a:cubicBezTo>
                      <a:cubicBezTo>
                        <a:pt x="5245" y="3087"/>
                        <a:pt x="5296" y="3138"/>
                        <a:pt x="5352" y="3189"/>
                      </a:cubicBezTo>
                      <a:cubicBezTo>
                        <a:pt x="5435" y="3273"/>
                        <a:pt x="5523" y="3370"/>
                        <a:pt x="5622" y="3454"/>
                      </a:cubicBezTo>
                      <a:cubicBezTo>
                        <a:pt x="5686" y="3515"/>
                        <a:pt x="5747" y="3575"/>
                        <a:pt x="5811" y="3635"/>
                      </a:cubicBezTo>
                      <a:cubicBezTo>
                        <a:pt x="5886" y="3705"/>
                        <a:pt x="5961" y="3775"/>
                        <a:pt x="6045" y="3844"/>
                      </a:cubicBezTo>
                      <a:cubicBezTo>
                        <a:pt x="6090" y="3882"/>
                        <a:pt x="6142" y="3919"/>
                        <a:pt x="6197" y="3947"/>
                      </a:cubicBezTo>
                      <a:cubicBezTo>
                        <a:pt x="6262" y="3982"/>
                        <a:pt x="6328" y="4000"/>
                        <a:pt x="6397" y="4000"/>
                      </a:cubicBezTo>
                      <a:cubicBezTo>
                        <a:pt x="6428" y="4000"/>
                        <a:pt x="6459" y="3996"/>
                        <a:pt x="6491" y="3989"/>
                      </a:cubicBezTo>
                      <a:cubicBezTo>
                        <a:pt x="6519" y="3979"/>
                        <a:pt x="6542" y="3970"/>
                        <a:pt x="6564" y="3947"/>
                      </a:cubicBezTo>
                      <a:cubicBezTo>
                        <a:pt x="6611" y="3900"/>
                        <a:pt x="6616" y="3840"/>
                        <a:pt x="6611" y="3779"/>
                      </a:cubicBezTo>
                      <a:cubicBezTo>
                        <a:pt x="6607" y="3747"/>
                        <a:pt x="6592" y="3710"/>
                        <a:pt x="6583" y="3677"/>
                      </a:cubicBezTo>
                      <a:cubicBezTo>
                        <a:pt x="6579" y="3663"/>
                        <a:pt x="6570" y="3654"/>
                        <a:pt x="6560" y="3644"/>
                      </a:cubicBezTo>
                      <a:cubicBezTo>
                        <a:pt x="6547" y="3631"/>
                        <a:pt x="6532" y="3612"/>
                        <a:pt x="6523" y="3593"/>
                      </a:cubicBezTo>
                      <a:cubicBezTo>
                        <a:pt x="6486" y="3528"/>
                        <a:pt x="6448" y="3464"/>
                        <a:pt x="6412" y="3398"/>
                      </a:cubicBezTo>
                      <a:cubicBezTo>
                        <a:pt x="6360" y="3314"/>
                        <a:pt x="6304" y="3230"/>
                        <a:pt x="6240" y="3157"/>
                      </a:cubicBezTo>
                      <a:cubicBezTo>
                        <a:pt x="6180" y="3087"/>
                        <a:pt x="6109" y="3031"/>
                        <a:pt x="6034" y="2979"/>
                      </a:cubicBezTo>
                      <a:cubicBezTo>
                        <a:pt x="5965" y="2934"/>
                        <a:pt x="5895" y="2887"/>
                        <a:pt x="5821" y="2840"/>
                      </a:cubicBezTo>
                      <a:cubicBezTo>
                        <a:pt x="5705" y="2771"/>
                        <a:pt x="5598" y="2687"/>
                        <a:pt x="5491" y="2595"/>
                      </a:cubicBezTo>
                      <a:cubicBezTo>
                        <a:pt x="5431" y="2539"/>
                        <a:pt x="5371" y="2477"/>
                        <a:pt x="5305" y="2422"/>
                      </a:cubicBezTo>
                      <a:cubicBezTo>
                        <a:pt x="5277" y="2394"/>
                        <a:pt x="5249" y="2361"/>
                        <a:pt x="5221" y="2333"/>
                      </a:cubicBezTo>
                      <a:cubicBezTo>
                        <a:pt x="5133" y="2236"/>
                        <a:pt x="5036" y="2143"/>
                        <a:pt x="4947" y="2046"/>
                      </a:cubicBezTo>
                      <a:cubicBezTo>
                        <a:pt x="4905" y="1999"/>
                        <a:pt x="4859" y="1953"/>
                        <a:pt x="4817" y="1906"/>
                      </a:cubicBezTo>
                      <a:cubicBezTo>
                        <a:pt x="4757" y="1836"/>
                        <a:pt x="4696" y="1771"/>
                        <a:pt x="4631" y="1706"/>
                      </a:cubicBezTo>
                      <a:cubicBezTo>
                        <a:pt x="4491" y="1563"/>
                        <a:pt x="4348" y="1417"/>
                        <a:pt x="4194" y="1288"/>
                      </a:cubicBezTo>
                      <a:cubicBezTo>
                        <a:pt x="4143" y="1246"/>
                        <a:pt x="4092" y="1200"/>
                        <a:pt x="4041" y="1158"/>
                      </a:cubicBezTo>
                      <a:cubicBezTo>
                        <a:pt x="3929" y="1074"/>
                        <a:pt x="3818" y="995"/>
                        <a:pt x="3702" y="921"/>
                      </a:cubicBezTo>
                      <a:cubicBezTo>
                        <a:pt x="3534" y="809"/>
                        <a:pt x="3362" y="716"/>
                        <a:pt x="3176" y="636"/>
                      </a:cubicBezTo>
                      <a:cubicBezTo>
                        <a:pt x="3045" y="586"/>
                        <a:pt x="2910" y="539"/>
                        <a:pt x="2771" y="493"/>
                      </a:cubicBezTo>
                      <a:cubicBezTo>
                        <a:pt x="2534" y="419"/>
                        <a:pt x="2297" y="344"/>
                        <a:pt x="2065" y="265"/>
                      </a:cubicBezTo>
                      <a:cubicBezTo>
                        <a:pt x="1870" y="200"/>
                        <a:pt x="1674" y="134"/>
                        <a:pt x="1475" y="79"/>
                      </a:cubicBezTo>
                      <a:cubicBezTo>
                        <a:pt x="1354" y="46"/>
                        <a:pt x="1232" y="18"/>
                        <a:pt x="1108" y="5"/>
                      </a:cubicBezTo>
                      <a:cubicBezTo>
                        <a:pt x="1072" y="2"/>
                        <a:pt x="1037" y="0"/>
                        <a:pt x="100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0" name="Google Shape;1150;p26"/>
                <p:cNvSpPr/>
                <p:nvPr/>
              </p:nvSpPr>
              <p:spPr>
                <a:xfrm>
                  <a:off x="951186" y="4333651"/>
                  <a:ext cx="361755" cy="406655"/>
                </a:xfrm>
                <a:custGeom>
                  <a:rect b="b" l="l" r="r" t="t"/>
                  <a:pathLst>
                    <a:path extrusionOk="0" h="6079" w="4794">
                      <a:moveTo>
                        <a:pt x="3289" y="1"/>
                      </a:moveTo>
                      <a:cubicBezTo>
                        <a:pt x="3216" y="1"/>
                        <a:pt x="3144" y="4"/>
                        <a:pt x="3073" y="10"/>
                      </a:cubicBezTo>
                      <a:cubicBezTo>
                        <a:pt x="2877" y="25"/>
                        <a:pt x="2701" y="75"/>
                        <a:pt x="2538" y="164"/>
                      </a:cubicBezTo>
                      <a:cubicBezTo>
                        <a:pt x="2371" y="253"/>
                        <a:pt x="2223" y="354"/>
                        <a:pt x="2079" y="471"/>
                      </a:cubicBezTo>
                      <a:cubicBezTo>
                        <a:pt x="1864" y="639"/>
                        <a:pt x="1669" y="824"/>
                        <a:pt x="1506" y="1029"/>
                      </a:cubicBezTo>
                      <a:cubicBezTo>
                        <a:pt x="1414" y="1150"/>
                        <a:pt x="1326" y="1270"/>
                        <a:pt x="1246" y="1396"/>
                      </a:cubicBezTo>
                      <a:cubicBezTo>
                        <a:pt x="1180" y="1498"/>
                        <a:pt x="1120" y="1605"/>
                        <a:pt x="1060" y="1716"/>
                      </a:cubicBezTo>
                      <a:cubicBezTo>
                        <a:pt x="1009" y="1810"/>
                        <a:pt x="957" y="1903"/>
                        <a:pt x="912" y="2000"/>
                      </a:cubicBezTo>
                      <a:cubicBezTo>
                        <a:pt x="869" y="2079"/>
                        <a:pt x="832" y="2158"/>
                        <a:pt x="796" y="2242"/>
                      </a:cubicBezTo>
                      <a:cubicBezTo>
                        <a:pt x="753" y="2321"/>
                        <a:pt x="716" y="2405"/>
                        <a:pt x="678" y="2484"/>
                      </a:cubicBezTo>
                      <a:cubicBezTo>
                        <a:pt x="665" y="2512"/>
                        <a:pt x="656" y="2535"/>
                        <a:pt x="642" y="2563"/>
                      </a:cubicBezTo>
                      <a:cubicBezTo>
                        <a:pt x="614" y="2619"/>
                        <a:pt x="590" y="2675"/>
                        <a:pt x="562" y="2731"/>
                      </a:cubicBezTo>
                      <a:cubicBezTo>
                        <a:pt x="534" y="2791"/>
                        <a:pt x="511" y="2851"/>
                        <a:pt x="483" y="2911"/>
                      </a:cubicBezTo>
                      <a:cubicBezTo>
                        <a:pt x="470" y="2939"/>
                        <a:pt x="455" y="2967"/>
                        <a:pt x="446" y="2995"/>
                      </a:cubicBezTo>
                      <a:cubicBezTo>
                        <a:pt x="427" y="3032"/>
                        <a:pt x="410" y="3070"/>
                        <a:pt x="395" y="3106"/>
                      </a:cubicBezTo>
                      <a:cubicBezTo>
                        <a:pt x="377" y="3143"/>
                        <a:pt x="363" y="3181"/>
                        <a:pt x="344" y="3218"/>
                      </a:cubicBezTo>
                      <a:cubicBezTo>
                        <a:pt x="326" y="3269"/>
                        <a:pt x="302" y="3321"/>
                        <a:pt x="283" y="3372"/>
                      </a:cubicBezTo>
                      <a:cubicBezTo>
                        <a:pt x="204" y="3576"/>
                        <a:pt x="135" y="3780"/>
                        <a:pt x="84" y="3995"/>
                      </a:cubicBezTo>
                      <a:lnTo>
                        <a:pt x="42" y="4162"/>
                      </a:lnTo>
                      <a:cubicBezTo>
                        <a:pt x="28" y="4241"/>
                        <a:pt x="15" y="4320"/>
                        <a:pt x="5" y="4398"/>
                      </a:cubicBezTo>
                      <a:cubicBezTo>
                        <a:pt x="0" y="4445"/>
                        <a:pt x="0" y="4497"/>
                        <a:pt x="0" y="4548"/>
                      </a:cubicBezTo>
                      <a:cubicBezTo>
                        <a:pt x="0" y="4589"/>
                        <a:pt x="5" y="4636"/>
                        <a:pt x="28" y="4683"/>
                      </a:cubicBezTo>
                      <a:cubicBezTo>
                        <a:pt x="52" y="4739"/>
                        <a:pt x="108" y="4774"/>
                        <a:pt x="173" y="4774"/>
                      </a:cubicBezTo>
                      <a:cubicBezTo>
                        <a:pt x="183" y="4774"/>
                        <a:pt x="193" y="4773"/>
                        <a:pt x="204" y="4771"/>
                      </a:cubicBezTo>
                      <a:cubicBezTo>
                        <a:pt x="232" y="4767"/>
                        <a:pt x="256" y="4757"/>
                        <a:pt x="279" y="4743"/>
                      </a:cubicBezTo>
                      <a:cubicBezTo>
                        <a:pt x="330" y="4711"/>
                        <a:pt x="372" y="4673"/>
                        <a:pt x="405" y="4627"/>
                      </a:cubicBezTo>
                      <a:cubicBezTo>
                        <a:pt x="437" y="4585"/>
                        <a:pt x="465" y="4538"/>
                        <a:pt x="498" y="4497"/>
                      </a:cubicBezTo>
                      <a:cubicBezTo>
                        <a:pt x="590" y="4343"/>
                        <a:pt x="688" y="4194"/>
                        <a:pt x="758" y="4031"/>
                      </a:cubicBezTo>
                      <a:cubicBezTo>
                        <a:pt x="777" y="3986"/>
                        <a:pt x="800" y="3939"/>
                        <a:pt x="818" y="3892"/>
                      </a:cubicBezTo>
                      <a:cubicBezTo>
                        <a:pt x="846" y="3818"/>
                        <a:pt x="869" y="3744"/>
                        <a:pt x="897" y="3673"/>
                      </a:cubicBezTo>
                      <a:cubicBezTo>
                        <a:pt x="953" y="3534"/>
                        <a:pt x="995" y="3400"/>
                        <a:pt x="1047" y="3265"/>
                      </a:cubicBezTo>
                      <a:cubicBezTo>
                        <a:pt x="1107" y="3106"/>
                        <a:pt x="1158" y="2944"/>
                        <a:pt x="1223" y="2791"/>
                      </a:cubicBezTo>
                      <a:cubicBezTo>
                        <a:pt x="1251" y="2725"/>
                        <a:pt x="1279" y="2656"/>
                        <a:pt x="1307" y="2591"/>
                      </a:cubicBezTo>
                      <a:cubicBezTo>
                        <a:pt x="1339" y="2525"/>
                        <a:pt x="1367" y="2456"/>
                        <a:pt x="1395" y="2390"/>
                      </a:cubicBezTo>
                      <a:cubicBezTo>
                        <a:pt x="1423" y="2321"/>
                        <a:pt x="1450" y="2256"/>
                        <a:pt x="1478" y="2186"/>
                      </a:cubicBezTo>
                      <a:cubicBezTo>
                        <a:pt x="1502" y="2130"/>
                        <a:pt x="1525" y="2074"/>
                        <a:pt x="1549" y="2019"/>
                      </a:cubicBezTo>
                      <a:cubicBezTo>
                        <a:pt x="1549" y="2010"/>
                        <a:pt x="1553" y="2005"/>
                        <a:pt x="1553" y="2000"/>
                      </a:cubicBezTo>
                      <a:cubicBezTo>
                        <a:pt x="1581" y="1935"/>
                        <a:pt x="1604" y="1870"/>
                        <a:pt x="1632" y="1804"/>
                      </a:cubicBezTo>
                      <a:cubicBezTo>
                        <a:pt x="1646" y="1768"/>
                        <a:pt x="1665" y="1731"/>
                        <a:pt x="1678" y="1698"/>
                      </a:cubicBezTo>
                      <a:cubicBezTo>
                        <a:pt x="1725" y="1609"/>
                        <a:pt x="1776" y="1521"/>
                        <a:pt x="1832" y="1437"/>
                      </a:cubicBezTo>
                      <a:cubicBezTo>
                        <a:pt x="1883" y="1373"/>
                        <a:pt x="1929" y="1308"/>
                        <a:pt x="1989" y="1247"/>
                      </a:cubicBezTo>
                      <a:cubicBezTo>
                        <a:pt x="2041" y="1196"/>
                        <a:pt x="2096" y="1150"/>
                        <a:pt x="2167" y="1117"/>
                      </a:cubicBezTo>
                      <a:cubicBezTo>
                        <a:pt x="2199" y="1103"/>
                        <a:pt x="2236" y="1089"/>
                        <a:pt x="2278" y="1089"/>
                      </a:cubicBezTo>
                      <a:cubicBezTo>
                        <a:pt x="2311" y="1089"/>
                        <a:pt x="2324" y="1098"/>
                        <a:pt x="2339" y="1126"/>
                      </a:cubicBezTo>
                      <a:cubicBezTo>
                        <a:pt x="2343" y="1135"/>
                        <a:pt x="2343" y="1145"/>
                        <a:pt x="2348" y="1154"/>
                      </a:cubicBezTo>
                      <a:cubicBezTo>
                        <a:pt x="2352" y="1191"/>
                        <a:pt x="2358" y="1224"/>
                        <a:pt x="2352" y="1257"/>
                      </a:cubicBezTo>
                      <a:cubicBezTo>
                        <a:pt x="2352" y="1386"/>
                        <a:pt x="2339" y="1512"/>
                        <a:pt x="2320" y="1633"/>
                      </a:cubicBezTo>
                      <a:cubicBezTo>
                        <a:pt x="2311" y="1693"/>
                        <a:pt x="2296" y="1754"/>
                        <a:pt x="2287" y="1810"/>
                      </a:cubicBezTo>
                      <a:cubicBezTo>
                        <a:pt x="2274" y="1875"/>
                        <a:pt x="2259" y="1939"/>
                        <a:pt x="2240" y="2005"/>
                      </a:cubicBezTo>
                      <a:cubicBezTo>
                        <a:pt x="2223" y="2079"/>
                        <a:pt x="2199" y="2154"/>
                        <a:pt x="2176" y="2233"/>
                      </a:cubicBezTo>
                      <a:cubicBezTo>
                        <a:pt x="2176" y="2237"/>
                        <a:pt x="2176" y="2242"/>
                        <a:pt x="2171" y="2246"/>
                      </a:cubicBezTo>
                      <a:cubicBezTo>
                        <a:pt x="2152" y="2317"/>
                        <a:pt x="2134" y="2381"/>
                        <a:pt x="2115" y="2452"/>
                      </a:cubicBezTo>
                      <a:cubicBezTo>
                        <a:pt x="2107" y="2497"/>
                        <a:pt x="2092" y="2544"/>
                        <a:pt x="2079" y="2591"/>
                      </a:cubicBezTo>
                      <a:cubicBezTo>
                        <a:pt x="2073" y="2623"/>
                        <a:pt x="2064" y="2656"/>
                        <a:pt x="2055" y="2688"/>
                      </a:cubicBezTo>
                      <a:cubicBezTo>
                        <a:pt x="2045" y="2731"/>
                        <a:pt x="2036" y="2772"/>
                        <a:pt x="2027" y="2814"/>
                      </a:cubicBezTo>
                      <a:cubicBezTo>
                        <a:pt x="2017" y="2851"/>
                        <a:pt x="2008" y="2888"/>
                        <a:pt x="1999" y="2930"/>
                      </a:cubicBezTo>
                      <a:cubicBezTo>
                        <a:pt x="1985" y="2986"/>
                        <a:pt x="1972" y="3042"/>
                        <a:pt x="1953" y="3098"/>
                      </a:cubicBezTo>
                      <a:cubicBezTo>
                        <a:pt x="1916" y="3227"/>
                        <a:pt x="1864" y="3353"/>
                        <a:pt x="1818" y="3484"/>
                      </a:cubicBezTo>
                      <a:cubicBezTo>
                        <a:pt x="1813" y="3488"/>
                        <a:pt x="1813" y="3488"/>
                        <a:pt x="1813" y="3493"/>
                      </a:cubicBezTo>
                      <a:cubicBezTo>
                        <a:pt x="1790" y="3544"/>
                        <a:pt x="1766" y="3595"/>
                        <a:pt x="1748" y="3645"/>
                      </a:cubicBezTo>
                      <a:cubicBezTo>
                        <a:pt x="1725" y="3697"/>
                        <a:pt x="1706" y="3752"/>
                        <a:pt x="1683" y="3804"/>
                      </a:cubicBezTo>
                      <a:cubicBezTo>
                        <a:pt x="1669" y="3836"/>
                        <a:pt x="1655" y="3869"/>
                        <a:pt x="1641" y="3902"/>
                      </a:cubicBezTo>
                      <a:cubicBezTo>
                        <a:pt x="1609" y="3976"/>
                        <a:pt x="1577" y="4050"/>
                        <a:pt x="1543" y="4125"/>
                      </a:cubicBezTo>
                      <a:cubicBezTo>
                        <a:pt x="1515" y="4199"/>
                        <a:pt x="1483" y="4269"/>
                        <a:pt x="1455" y="4343"/>
                      </a:cubicBezTo>
                      <a:cubicBezTo>
                        <a:pt x="1414" y="4450"/>
                        <a:pt x="1376" y="4557"/>
                        <a:pt x="1348" y="4668"/>
                      </a:cubicBezTo>
                      <a:cubicBezTo>
                        <a:pt x="1334" y="4729"/>
                        <a:pt x="1326" y="4795"/>
                        <a:pt x="1320" y="4859"/>
                      </a:cubicBezTo>
                      <a:cubicBezTo>
                        <a:pt x="1315" y="4915"/>
                        <a:pt x="1320" y="4975"/>
                        <a:pt x="1334" y="5031"/>
                      </a:cubicBezTo>
                      <a:cubicBezTo>
                        <a:pt x="1339" y="5059"/>
                        <a:pt x="1353" y="5082"/>
                        <a:pt x="1367" y="5106"/>
                      </a:cubicBezTo>
                      <a:cubicBezTo>
                        <a:pt x="1395" y="5138"/>
                        <a:pt x="1427" y="5157"/>
                        <a:pt x="1469" y="5162"/>
                      </a:cubicBezTo>
                      <a:cubicBezTo>
                        <a:pt x="1478" y="5163"/>
                        <a:pt x="1486" y="5163"/>
                        <a:pt x="1495" y="5163"/>
                      </a:cubicBezTo>
                      <a:cubicBezTo>
                        <a:pt x="1519" y="5163"/>
                        <a:pt x="1541" y="5159"/>
                        <a:pt x="1562" y="5152"/>
                      </a:cubicBezTo>
                      <a:cubicBezTo>
                        <a:pt x="1590" y="5143"/>
                        <a:pt x="1618" y="5129"/>
                        <a:pt x="1641" y="5115"/>
                      </a:cubicBezTo>
                      <a:cubicBezTo>
                        <a:pt x="1725" y="5068"/>
                        <a:pt x="1781" y="5003"/>
                        <a:pt x="1832" y="4928"/>
                      </a:cubicBezTo>
                      <a:cubicBezTo>
                        <a:pt x="1897" y="4827"/>
                        <a:pt x="1948" y="4720"/>
                        <a:pt x="2004" y="4613"/>
                      </a:cubicBezTo>
                      <a:cubicBezTo>
                        <a:pt x="2036" y="4544"/>
                        <a:pt x="2064" y="4473"/>
                        <a:pt x="2096" y="4409"/>
                      </a:cubicBezTo>
                      <a:cubicBezTo>
                        <a:pt x="2134" y="4338"/>
                        <a:pt x="2162" y="4269"/>
                        <a:pt x="2190" y="4199"/>
                      </a:cubicBezTo>
                      <a:cubicBezTo>
                        <a:pt x="2223" y="4125"/>
                        <a:pt x="2250" y="4041"/>
                        <a:pt x="2278" y="3962"/>
                      </a:cubicBezTo>
                      <a:cubicBezTo>
                        <a:pt x="2320" y="3846"/>
                        <a:pt x="2362" y="3725"/>
                        <a:pt x="2394" y="3604"/>
                      </a:cubicBezTo>
                      <a:cubicBezTo>
                        <a:pt x="2418" y="3529"/>
                        <a:pt x="2436" y="3460"/>
                        <a:pt x="2459" y="3385"/>
                      </a:cubicBezTo>
                      <a:lnTo>
                        <a:pt x="2459" y="3376"/>
                      </a:lnTo>
                      <a:cubicBezTo>
                        <a:pt x="2474" y="3330"/>
                        <a:pt x="2483" y="3278"/>
                        <a:pt x="2497" y="3233"/>
                      </a:cubicBezTo>
                      <a:cubicBezTo>
                        <a:pt x="2510" y="3177"/>
                        <a:pt x="2525" y="3125"/>
                        <a:pt x="2538" y="3074"/>
                      </a:cubicBezTo>
                      <a:cubicBezTo>
                        <a:pt x="2538" y="3070"/>
                        <a:pt x="2538" y="3065"/>
                        <a:pt x="2543" y="3060"/>
                      </a:cubicBezTo>
                      <a:cubicBezTo>
                        <a:pt x="2553" y="3014"/>
                        <a:pt x="2566" y="2963"/>
                        <a:pt x="2575" y="2916"/>
                      </a:cubicBezTo>
                      <a:cubicBezTo>
                        <a:pt x="2590" y="2874"/>
                        <a:pt x="2599" y="2828"/>
                        <a:pt x="2613" y="2786"/>
                      </a:cubicBezTo>
                      <a:cubicBezTo>
                        <a:pt x="2618" y="2758"/>
                        <a:pt x="2626" y="2725"/>
                        <a:pt x="2631" y="2697"/>
                      </a:cubicBezTo>
                      <a:cubicBezTo>
                        <a:pt x="2645" y="2637"/>
                        <a:pt x="2659" y="2577"/>
                        <a:pt x="2673" y="2516"/>
                      </a:cubicBezTo>
                      <a:cubicBezTo>
                        <a:pt x="2687" y="2456"/>
                        <a:pt x="2701" y="2390"/>
                        <a:pt x="2715" y="2330"/>
                      </a:cubicBezTo>
                      <a:cubicBezTo>
                        <a:pt x="2725" y="2302"/>
                        <a:pt x="2729" y="2270"/>
                        <a:pt x="2734" y="2242"/>
                      </a:cubicBezTo>
                      <a:cubicBezTo>
                        <a:pt x="2748" y="2201"/>
                        <a:pt x="2757" y="2154"/>
                        <a:pt x="2766" y="2107"/>
                      </a:cubicBezTo>
                      <a:cubicBezTo>
                        <a:pt x="2776" y="2070"/>
                        <a:pt x="2789" y="2028"/>
                        <a:pt x="2798" y="1986"/>
                      </a:cubicBezTo>
                      <a:cubicBezTo>
                        <a:pt x="2813" y="1926"/>
                        <a:pt x="2826" y="1860"/>
                        <a:pt x="2841" y="1796"/>
                      </a:cubicBezTo>
                      <a:cubicBezTo>
                        <a:pt x="2854" y="1735"/>
                        <a:pt x="2869" y="1675"/>
                        <a:pt x="2882" y="1615"/>
                      </a:cubicBezTo>
                      <a:cubicBezTo>
                        <a:pt x="2896" y="1545"/>
                        <a:pt x="2920" y="1480"/>
                        <a:pt x="2943" y="1414"/>
                      </a:cubicBezTo>
                      <a:cubicBezTo>
                        <a:pt x="2948" y="1396"/>
                        <a:pt x="2961" y="1373"/>
                        <a:pt x="2976" y="1354"/>
                      </a:cubicBezTo>
                      <a:cubicBezTo>
                        <a:pt x="3008" y="1302"/>
                        <a:pt x="3055" y="1261"/>
                        <a:pt x="3115" y="1229"/>
                      </a:cubicBezTo>
                      <a:cubicBezTo>
                        <a:pt x="3133" y="1219"/>
                        <a:pt x="3152" y="1210"/>
                        <a:pt x="3180" y="1210"/>
                      </a:cubicBezTo>
                      <a:cubicBezTo>
                        <a:pt x="3194" y="1210"/>
                        <a:pt x="3208" y="1214"/>
                        <a:pt x="3217" y="1229"/>
                      </a:cubicBezTo>
                      <a:cubicBezTo>
                        <a:pt x="3231" y="1238"/>
                        <a:pt x="3236" y="1257"/>
                        <a:pt x="3240" y="1270"/>
                      </a:cubicBezTo>
                      <a:cubicBezTo>
                        <a:pt x="3250" y="1298"/>
                        <a:pt x="3255" y="1326"/>
                        <a:pt x="3259" y="1354"/>
                      </a:cubicBezTo>
                      <a:cubicBezTo>
                        <a:pt x="3263" y="1405"/>
                        <a:pt x="3263" y="1461"/>
                        <a:pt x="3263" y="1512"/>
                      </a:cubicBezTo>
                      <a:cubicBezTo>
                        <a:pt x="3259" y="1693"/>
                        <a:pt x="3231" y="1875"/>
                        <a:pt x="3189" y="2051"/>
                      </a:cubicBezTo>
                      <a:cubicBezTo>
                        <a:pt x="3184" y="2083"/>
                        <a:pt x="3175" y="2117"/>
                        <a:pt x="3166" y="2149"/>
                      </a:cubicBezTo>
                      <a:cubicBezTo>
                        <a:pt x="3156" y="2195"/>
                        <a:pt x="3147" y="2237"/>
                        <a:pt x="3133" y="2284"/>
                      </a:cubicBezTo>
                      <a:cubicBezTo>
                        <a:pt x="3120" y="2340"/>
                        <a:pt x="3105" y="2390"/>
                        <a:pt x="3092" y="2446"/>
                      </a:cubicBezTo>
                      <a:cubicBezTo>
                        <a:pt x="3083" y="2479"/>
                        <a:pt x="3073" y="2512"/>
                        <a:pt x="3064" y="2544"/>
                      </a:cubicBezTo>
                      <a:cubicBezTo>
                        <a:pt x="3055" y="2581"/>
                        <a:pt x="3045" y="2619"/>
                        <a:pt x="3040" y="2656"/>
                      </a:cubicBezTo>
                      <a:cubicBezTo>
                        <a:pt x="3027" y="2697"/>
                        <a:pt x="3017" y="2744"/>
                        <a:pt x="3008" y="2791"/>
                      </a:cubicBezTo>
                      <a:cubicBezTo>
                        <a:pt x="2999" y="2828"/>
                        <a:pt x="2985" y="2864"/>
                        <a:pt x="2980" y="2902"/>
                      </a:cubicBezTo>
                      <a:cubicBezTo>
                        <a:pt x="2961" y="2986"/>
                        <a:pt x="2943" y="3065"/>
                        <a:pt x="2924" y="3143"/>
                      </a:cubicBezTo>
                      <a:cubicBezTo>
                        <a:pt x="2915" y="3205"/>
                        <a:pt x="2896" y="3265"/>
                        <a:pt x="2882" y="3330"/>
                      </a:cubicBezTo>
                      <a:cubicBezTo>
                        <a:pt x="2877" y="3362"/>
                        <a:pt x="2869" y="3394"/>
                        <a:pt x="2860" y="3428"/>
                      </a:cubicBezTo>
                      <a:cubicBezTo>
                        <a:pt x="2845" y="3488"/>
                        <a:pt x="2832" y="3548"/>
                        <a:pt x="2813" y="3609"/>
                      </a:cubicBezTo>
                      <a:cubicBezTo>
                        <a:pt x="2757" y="3785"/>
                        <a:pt x="2692" y="3958"/>
                        <a:pt x="2641" y="4134"/>
                      </a:cubicBezTo>
                      <a:cubicBezTo>
                        <a:pt x="2626" y="4190"/>
                        <a:pt x="2613" y="4250"/>
                        <a:pt x="2594" y="4306"/>
                      </a:cubicBezTo>
                      <a:lnTo>
                        <a:pt x="2594" y="4315"/>
                      </a:lnTo>
                      <a:cubicBezTo>
                        <a:pt x="2585" y="4353"/>
                        <a:pt x="2575" y="4390"/>
                        <a:pt x="2566" y="4432"/>
                      </a:cubicBezTo>
                      <a:cubicBezTo>
                        <a:pt x="2557" y="4482"/>
                        <a:pt x="2543" y="4538"/>
                        <a:pt x="2534" y="4594"/>
                      </a:cubicBezTo>
                      <a:cubicBezTo>
                        <a:pt x="2515" y="4668"/>
                        <a:pt x="2501" y="4743"/>
                        <a:pt x="2491" y="4822"/>
                      </a:cubicBezTo>
                      <a:cubicBezTo>
                        <a:pt x="2478" y="4924"/>
                        <a:pt x="2469" y="5031"/>
                        <a:pt x="2483" y="5143"/>
                      </a:cubicBezTo>
                      <a:cubicBezTo>
                        <a:pt x="2487" y="5189"/>
                        <a:pt x="2497" y="5231"/>
                        <a:pt x="2510" y="5278"/>
                      </a:cubicBezTo>
                      <a:cubicBezTo>
                        <a:pt x="2525" y="5310"/>
                        <a:pt x="2538" y="5338"/>
                        <a:pt x="2562" y="5361"/>
                      </a:cubicBezTo>
                      <a:cubicBezTo>
                        <a:pt x="2594" y="5394"/>
                        <a:pt x="2636" y="5413"/>
                        <a:pt x="2687" y="5413"/>
                      </a:cubicBezTo>
                      <a:cubicBezTo>
                        <a:pt x="2710" y="5413"/>
                        <a:pt x="2734" y="5413"/>
                        <a:pt x="2757" y="5403"/>
                      </a:cubicBezTo>
                      <a:cubicBezTo>
                        <a:pt x="2789" y="5394"/>
                        <a:pt x="2817" y="5380"/>
                        <a:pt x="2845" y="5361"/>
                      </a:cubicBezTo>
                      <a:cubicBezTo>
                        <a:pt x="2920" y="5314"/>
                        <a:pt x="2980" y="5254"/>
                        <a:pt x="3031" y="5189"/>
                      </a:cubicBezTo>
                      <a:cubicBezTo>
                        <a:pt x="3120" y="5082"/>
                        <a:pt x="3184" y="4962"/>
                        <a:pt x="3245" y="4840"/>
                      </a:cubicBezTo>
                      <a:cubicBezTo>
                        <a:pt x="3268" y="4795"/>
                        <a:pt x="3291" y="4748"/>
                        <a:pt x="3315" y="4696"/>
                      </a:cubicBezTo>
                      <a:cubicBezTo>
                        <a:pt x="3338" y="4641"/>
                        <a:pt x="3362" y="4585"/>
                        <a:pt x="3380" y="4525"/>
                      </a:cubicBezTo>
                      <a:cubicBezTo>
                        <a:pt x="3398" y="4482"/>
                        <a:pt x="3412" y="4436"/>
                        <a:pt x="3426" y="4390"/>
                      </a:cubicBezTo>
                      <a:cubicBezTo>
                        <a:pt x="3440" y="4334"/>
                        <a:pt x="3459" y="4282"/>
                        <a:pt x="3468" y="4227"/>
                      </a:cubicBezTo>
                      <a:cubicBezTo>
                        <a:pt x="3491" y="4147"/>
                        <a:pt x="3510" y="4064"/>
                        <a:pt x="3529" y="3980"/>
                      </a:cubicBezTo>
                      <a:cubicBezTo>
                        <a:pt x="3547" y="3906"/>
                        <a:pt x="3557" y="3832"/>
                        <a:pt x="3570" y="3752"/>
                      </a:cubicBezTo>
                      <a:cubicBezTo>
                        <a:pt x="3589" y="3604"/>
                        <a:pt x="3603" y="3450"/>
                        <a:pt x="3613" y="3297"/>
                      </a:cubicBezTo>
                      <a:cubicBezTo>
                        <a:pt x="3622" y="3130"/>
                        <a:pt x="3635" y="2958"/>
                        <a:pt x="3650" y="2786"/>
                      </a:cubicBezTo>
                      <a:cubicBezTo>
                        <a:pt x="3658" y="2665"/>
                        <a:pt x="3668" y="2544"/>
                        <a:pt x="3677" y="2424"/>
                      </a:cubicBezTo>
                      <a:cubicBezTo>
                        <a:pt x="3682" y="2362"/>
                        <a:pt x="3686" y="2298"/>
                        <a:pt x="3696" y="2237"/>
                      </a:cubicBezTo>
                      <a:cubicBezTo>
                        <a:pt x="3701" y="2167"/>
                        <a:pt x="3714" y="2102"/>
                        <a:pt x="3729" y="2038"/>
                      </a:cubicBezTo>
                      <a:cubicBezTo>
                        <a:pt x="3742" y="1967"/>
                        <a:pt x="3757" y="1898"/>
                        <a:pt x="3774" y="1828"/>
                      </a:cubicBezTo>
                      <a:cubicBezTo>
                        <a:pt x="3774" y="1819"/>
                        <a:pt x="3780" y="1804"/>
                        <a:pt x="3785" y="1796"/>
                      </a:cubicBezTo>
                      <a:cubicBezTo>
                        <a:pt x="3793" y="1735"/>
                        <a:pt x="3817" y="1684"/>
                        <a:pt x="3845" y="1628"/>
                      </a:cubicBezTo>
                      <a:cubicBezTo>
                        <a:pt x="3849" y="1615"/>
                        <a:pt x="3864" y="1600"/>
                        <a:pt x="3873" y="1591"/>
                      </a:cubicBezTo>
                      <a:cubicBezTo>
                        <a:pt x="3882" y="1581"/>
                        <a:pt x="3892" y="1572"/>
                        <a:pt x="3901" y="1568"/>
                      </a:cubicBezTo>
                      <a:cubicBezTo>
                        <a:pt x="3909" y="1565"/>
                        <a:pt x="3916" y="1563"/>
                        <a:pt x="3924" y="1563"/>
                      </a:cubicBezTo>
                      <a:cubicBezTo>
                        <a:pt x="3937" y="1563"/>
                        <a:pt x="3950" y="1568"/>
                        <a:pt x="3965" y="1577"/>
                      </a:cubicBezTo>
                      <a:cubicBezTo>
                        <a:pt x="3984" y="1591"/>
                        <a:pt x="3998" y="1609"/>
                        <a:pt x="4012" y="1628"/>
                      </a:cubicBezTo>
                      <a:cubicBezTo>
                        <a:pt x="4036" y="1665"/>
                        <a:pt x="4053" y="1703"/>
                        <a:pt x="4068" y="1744"/>
                      </a:cubicBezTo>
                      <a:cubicBezTo>
                        <a:pt x="4115" y="1860"/>
                        <a:pt x="4143" y="1982"/>
                        <a:pt x="4171" y="2098"/>
                      </a:cubicBezTo>
                      <a:cubicBezTo>
                        <a:pt x="4203" y="2237"/>
                        <a:pt x="4216" y="2377"/>
                        <a:pt x="4212" y="2512"/>
                      </a:cubicBezTo>
                      <a:cubicBezTo>
                        <a:pt x="4212" y="2679"/>
                        <a:pt x="4203" y="2842"/>
                        <a:pt x="4175" y="3004"/>
                      </a:cubicBezTo>
                      <a:cubicBezTo>
                        <a:pt x="4165" y="3070"/>
                        <a:pt x="4152" y="3130"/>
                        <a:pt x="4137" y="3195"/>
                      </a:cubicBezTo>
                      <a:cubicBezTo>
                        <a:pt x="4128" y="3237"/>
                        <a:pt x="4115" y="3278"/>
                        <a:pt x="4105" y="3325"/>
                      </a:cubicBezTo>
                      <a:cubicBezTo>
                        <a:pt x="4087" y="3404"/>
                        <a:pt x="4063" y="3484"/>
                        <a:pt x="4036" y="3562"/>
                      </a:cubicBezTo>
                      <a:cubicBezTo>
                        <a:pt x="4003" y="3669"/>
                        <a:pt x="3970" y="3776"/>
                        <a:pt x="3928" y="3879"/>
                      </a:cubicBezTo>
                      <a:cubicBezTo>
                        <a:pt x="3896" y="3958"/>
                        <a:pt x="3868" y="4041"/>
                        <a:pt x="3845" y="4125"/>
                      </a:cubicBezTo>
                      <a:cubicBezTo>
                        <a:pt x="3826" y="4203"/>
                        <a:pt x="3793" y="4282"/>
                        <a:pt x="3774" y="4362"/>
                      </a:cubicBezTo>
                      <a:cubicBezTo>
                        <a:pt x="3766" y="4404"/>
                        <a:pt x="3757" y="4445"/>
                        <a:pt x="3747" y="4482"/>
                      </a:cubicBezTo>
                      <a:cubicBezTo>
                        <a:pt x="3729" y="4557"/>
                        <a:pt x="3710" y="4632"/>
                        <a:pt x="3686" y="4705"/>
                      </a:cubicBezTo>
                      <a:cubicBezTo>
                        <a:pt x="3668" y="4761"/>
                        <a:pt x="3650" y="4812"/>
                        <a:pt x="3631" y="4873"/>
                      </a:cubicBezTo>
                      <a:cubicBezTo>
                        <a:pt x="3603" y="4966"/>
                        <a:pt x="3561" y="5068"/>
                        <a:pt x="3533" y="5171"/>
                      </a:cubicBezTo>
                      <a:cubicBezTo>
                        <a:pt x="3515" y="5241"/>
                        <a:pt x="3491" y="5310"/>
                        <a:pt x="3473" y="5375"/>
                      </a:cubicBezTo>
                      <a:cubicBezTo>
                        <a:pt x="3450" y="5458"/>
                        <a:pt x="3426" y="5542"/>
                        <a:pt x="3407" y="5626"/>
                      </a:cubicBezTo>
                      <a:cubicBezTo>
                        <a:pt x="3398" y="5677"/>
                        <a:pt x="3390" y="5728"/>
                        <a:pt x="3394" y="5780"/>
                      </a:cubicBezTo>
                      <a:cubicBezTo>
                        <a:pt x="3394" y="5868"/>
                        <a:pt x="3426" y="5952"/>
                        <a:pt x="3501" y="6026"/>
                      </a:cubicBezTo>
                      <a:cubicBezTo>
                        <a:pt x="3519" y="6044"/>
                        <a:pt x="3542" y="6059"/>
                        <a:pt x="3566" y="6068"/>
                      </a:cubicBezTo>
                      <a:cubicBezTo>
                        <a:pt x="3587" y="6075"/>
                        <a:pt x="3607" y="6078"/>
                        <a:pt x="3626" y="6078"/>
                      </a:cubicBezTo>
                      <a:cubicBezTo>
                        <a:pt x="3666" y="6078"/>
                        <a:pt x="3702" y="6065"/>
                        <a:pt x="3733" y="6050"/>
                      </a:cubicBezTo>
                      <a:cubicBezTo>
                        <a:pt x="3761" y="6035"/>
                        <a:pt x="3785" y="6012"/>
                        <a:pt x="3812" y="5994"/>
                      </a:cubicBezTo>
                      <a:cubicBezTo>
                        <a:pt x="3817" y="5984"/>
                        <a:pt x="3826" y="5975"/>
                        <a:pt x="3826" y="5966"/>
                      </a:cubicBezTo>
                      <a:cubicBezTo>
                        <a:pt x="3830" y="5947"/>
                        <a:pt x="3840" y="5933"/>
                        <a:pt x="3854" y="5919"/>
                      </a:cubicBezTo>
                      <a:cubicBezTo>
                        <a:pt x="3892" y="5872"/>
                        <a:pt x="3928" y="5821"/>
                        <a:pt x="3965" y="5771"/>
                      </a:cubicBezTo>
                      <a:cubicBezTo>
                        <a:pt x="4012" y="5700"/>
                        <a:pt x="4053" y="5631"/>
                        <a:pt x="4087" y="5557"/>
                      </a:cubicBezTo>
                      <a:cubicBezTo>
                        <a:pt x="4119" y="5486"/>
                        <a:pt x="4137" y="5413"/>
                        <a:pt x="4143" y="5338"/>
                      </a:cubicBezTo>
                      <a:cubicBezTo>
                        <a:pt x="4147" y="5269"/>
                        <a:pt x="4152" y="5198"/>
                        <a:pt x="4156" y="5129"/>
                      </a:cubicBezTo>
                      <a:cubicBezTo>
                        <a:pt x="4165" y="5012"/>
                        <a:pt x="4184" y="4901"/>
                        <a:pt x="4207" y="4789"/>
                      </a:cubicBezTo>
                      <a:cubicBezTo>
                        <a:pt x="4226" y="4724"/>
                        <a:pt x="4249" y="4655"/>
                        <a:pt x="4268" y="4589"/>
                      </a:cubicBezTo>
                      <a:cubicBezTo>
                        <a:pt x="4277" y="4557"/>
                        <a:pt x="4296" y="4525"/>
                        <a:pt x="4304" y="4497"/>
                      </a:cubicBezTo>
                      <a:cubicBezTo>
                        <a:pt x="4342" y="4394"/>
                        <a:pt x="4375" y="4287"/>
                        <a:pt x="4416" y="4190"/>
                      </a:cubicBezTo>
                      <a:cubicBezTo>
                        <a:pt x="4439" y="4139"/>
                        <a:pt x="4454" y="4087"/>
                        <a:pt x="4477" y="4041"/>
                      </a:cubicBezTo>
                      <a:cubicBezTo>
                        <a:pt x="4505" y="3971"/>
                        <a:pt x="4528" y="3902"/>
                        <a:pt x="4555" y="3832"/>
                      </a:cubicBezTo>
                      <a:cubicBezTo>
                        <a:pt x="4611" y="3673"/>
                        <a:pt x="4667" y="3516"/>
                        <a:pt x="4705" y="3353"/>
                      </a:cubicBezTo>
                      <a:cubicBezTo>
                        <a:pt x="4714" y="3297"/>
                        <a:pt x="4728" y="3241"/>
                        <a:pt x="4737" y="3190"/>
                      </a:cubicBezTo>
                      <a:cubicBezTo>
                        <a:pt x="4761" y="3079"/>
                        <a:pt x="4774" y="2963"/>
                        <a:pt x="4779" y="2851"/>
                      </a:cubicBezTo>
                      <a:cubicBezTo>
                        <a:pt x="4793" y="2684"/>
                        <a:pt x="4793" y="2516"/>
                        <a:pt x="4770" y="2349"/>
                      </a:cubicBezTo>
                      <a:cubicBezTo>
                        <a:pt x="4751" y="2228"/>
                        <a:pt x="4728" y="2107"/>
                        <a:pt x="4695" y="1986"/>
                      </a:cubicBezTo>
                      <a:cubicBezTo>
                        <a:pt x="4645" y="1777"/>
                        <a:pt x="4593" y="1568"/>
                        <a:pt x="4551" y="1358"/>
                      </a:cubicBezTo>
                      <a:cubicBezTo>
                        <a:pt x="4514" y="1186"/>
                        <a:pt x="4472" y="1010"/>
                        <a:pt x="4426" y="838"/>
                      </a:cubicBezTo>
                      <a:cubicBezTo>
                        <a:pt x="4398" y="736"/>
                        <a:pt x="4360" y="629"/>
                        <a:pt x="4314" y="531"/>
                      </a:cubicBezTo>
                      <a:cubicBezTo>
                        <a:pt x="4268" y="438"/>
                        <a:pt x="4212" y="354"/>
                        <a:pt x="4137" y="276"/>
                      </a:cubicBezTo>
                      <a:cubicBezTo>
                        <a:pt x="4049" y="187"/>
                        <a:pt x="3942" y="118"/>
                        <a:pt x="3812" y="71"/>
                      </a:cubicBezTo>
                      <a:cubicBezTo>
                        <a:pt x="3724" y="43"/>
                        <a:pt x="3635" y="29"/>
                        <a:pt x="3542" y="15"/>
                      </a:cubicBezTo>
                      <a:cubicBezTo>
                        <a:pt x="3458" y="5"/>
                        <a:pt x="3373" y="1"/>
                        <a:pt x="328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1" name="Google Shape;1151;p26"/>
                <p:cNvSpPr/>
                <p:nvPr/>
              </p:nvSpPr>
              <p:spPr>
                <a:xfrm>
                  <a:off x="903291" y="4068278"/>
                  <a:ext cx="299135" cy="234332"/>
                </a:xfrm>
                <a:custGeom>
                  <a:rect b="b" l="l" r="r" t="t"/>
                  <a:pathLst>
                    <a:path extrusionOk="0" h="4925" w="6287">
                      <a:moveTo>
                        <a:pt x="1730" y="1"/>
                      </a:moveTo>
                      <a:cubicBezTo>
                        <a:pt x="1684" y="1"/>
                        <a:pt x="1633" y="1"/>
                        <a:pt x="1586" y="20"/>
                      </a:cubicBezTo>
                      <a:cubicBezTo>
                        <a:pt x="1522" y="48"/>
                        <a:pt x="1479" y="117"/>
                        <a:pt x="1489" y="192"/>
                      </a:cubicBezTo>
                      <a:cubicBezTo>
                        <a:pt x="1494" y="220"/>
                        <a:pt x="1503" y="248"/>
                        <a:pt x="1517" y="271"/>
                      </a:cubicBezTo>
                      <a:cubicBezTo>
                        <a:pt x="1545" y="322"/>
                        <a:pt x="1582" y="368"/>
                        <a:pt x="1629" y="406"/>
                      </a:cubicBezTo>
                      <a:cubicBezTo>
                        <a:pt x="1670" y="438"/>
                        <a:pt x="1717" y="471"/>
                        <a:pt x="1764" y="503"/>
                      </a:cubicBezTo>
                      <a:cubicBezTo>
                        <a:pt x="1912" y="606"/>
                        <a:pt x="2065" y="713"/>
                        <a:pt x="2228" y="791"/>
                      </a:cubicBezTo>
                      <a:cubicBezTo>
                        <a:pt x="2275" y="814"/>
                        <a:pt x="2326" y="842"/>
                        <a:pt x="2372" y="861"/>
                      </a:cubicBezTo>
                      <a:cubicBezTo>
                        <a:pt x="2446" y="898"/>
                        <a:pt x="2521" y="926"/>
                        <a:pt x="2595" y="958"/>
                      </a:cubicBezTo>
                      <a:cubicBezTo>
                        <a:pt x="2730" y="1020"/>
                        <a:pt x="2869" y="1070"/>
                        <a:pt x="3009" y="1131"/>
                      </a:cubicBezTo>
                      <a:cubicBezTo>
                        <a:pt x="3172" y="1196"/>
                        <a:pt x="3335" y="1261"/>
                        <a:pt x="3493" y="1335"/>
                      </a:cubicBezTo>
                      <a:cubicBezTo>
                        <a:pt x="3558" y="1368"/>
                        <a:pt x="3622" y="1400"/>
                        <a:pt x="3693" y="1432"/>
                      </a:cubicBezTo>
                      <a:cubicBezTo>
                        <a:pt x="3757" y="1466"/>
                        <a:pt x="3828" y="1498"/>
                        <a:pt x="3897" y="1531"/>
                      </a:cubicBezTo>
                      <a:cubicBezTo>
                        <a:pt x="3962" y="1563"/>
                        <a:pt x="4032" y="1595"/>
                        <a:pt x="4097" y="1628"/>
                      </a:cubicBezTo>
                      <a:cubicBezTo>
                        <a:pt x="4157" y="1651"/>
                        <a:pt x="4213" y="1679"/>
                        <a:pt x="4274" y="1707"/>
                      </a:cubicBezTo>
                      <a:cubicBezTo>
                        <a:pt x="4278" y="1707"/>
                        <a:pt x="4283" y="1711"/>
                        <a:pt x="4292" y="1717"/>
                      </a:cubicBezTo>
                      <a:cubicBezTo>
                        <a:pt x="4358" y="1745"/>
                        <a:pt x="4422" y="1777"/>
                        <a:pt x="4487" y="1805"/>
                      </a:cubicBezTo>
                      <a:cubicBezTo>
                        <a:pt x="4525" y="1823"/>
                        <a:pt x="4562" y="1842"/>
                        <a:pt x="4599" y="1861"/>
                      </a:cubicBezTo>
                      <a:cubicBezTo>
                        <a:pt x="4687" y="1912"/>
                        <a:pt x="4776" y="1968"/>
                        <a:pt x="4860" y="2028"/>
                      </a:cubicBezTo>
                      <a:cubicBezTo>
                        <a:pt x="4924" y="2080"/>
                        <a:pt x="4989" y="2135"/>
                        <a:pt x="5049" y="2196"/>
                      </a:cubicBezTo>
                      <a:cubicBezTo>
                        <a:pt x="5101" y="2251"/>
                        <a:pt x="5143" y="2312"/>
                        <a:pt x="5175" y="2381"/>
                      </a:cubicBezTo>
                      <a:cubicBezTo>
                        <a:pt x="5189" y="2419"/>
                        <a:pt x="5199" y="2456"/>
                        <a:pt x="5199" y="2498"/>
                      </a:cubicBezTo>
                      <a:cubicBezTo>
                        <a:pt x="5199" y="2530"/>
                        <a:pt x="5184" y="2544"/>
                        <a:pt x="5161" y="2554"/>
                      </a:cubicBezTo>
                      <a:cubicBezTo>
                        <a:pt x="5152" y="2558"/>
                        <a:pt x="5139" y="2558"/>
                        <a:pt x="5129" y="2563"/>
                      </a:cubicBezTo>
                      <a:cubicBezTo>
                        <a:pt x="5110" y="2565"/>
                        <a:pt x="5093" y="2566"/>
                        <a:pt x="5075" y="2566"/>
                      </a:cubicBezTo>
                      <a:cubicBezTo>
                        <a:pt x="5058" y="2566"/>
                        <a:pt x="5040" y="2565"/>
                        <a:pt x="5022" y="2563"/>
                      </a:cubicBezTo>
                      <a:cubicBezTo>
                        <a:pt x="4892" y="2554"/>
                        <a:pt x="4766" y="2530"/>
                        <a:pt x="4637" y="2502"/>
                      </a:cubicBezTo>
                      <a:cubicBezTo>
                        <a:pt x="4575" y="2492"/>
                        <a:pt x="4515" y="2474"/>
                        <a:pt x="4455" y="2460"/>
                      </a:cubicBezTo>
                      <a:cubicBezTo>
                        <a:pt x="4390" y="2447"/>
                        <a:pt x="4324" y="2428"/>
                        <a:pt x="4259" y="2404"/>
                      </a:cubicBezTo>
                      <a:cubicBezTo>
                        <a:pt x="4180" y="2381"/>
                        <a:pt x="4107" y="2353"/>
                        <a:pt x="4027" y="2325"/>
                      </a:cubicBezTo>
                      <a:cubicBezTo>
                        <a:pt x="4023" y="2325"/>
                        <a:pt x="4017" y="2321"/>
                        <a:pt x="4013" y="2321"/>
                      </a:cubicBezTo>
                      <a:cubicBezTo>
                        <a:pt x="3944" y="2297"/>
                        <a:pt x="3873" y="2275"/>
                        <a:pt x="3804" y="2251"/>
                      </a:cubicBezTo>
                      <a:cubicBezTo>
                        <a:pt x="3757" y="2237"/>
                        <a:pt x="3711" y="2223"/>
                        <a:pt x="3660" y="2204"/>
                      </a:cubicBezTo>
                      <a:cubicBezTo>
                        <a:pt x="3627" y="2196"/>
                        <a:pt x="3595" y="2186"/>
                        <a:pt x="3562" y="2177"/>
                      </a:cubicBezTo>
                      <a:cubicBezTo>
                        <a:pt x="3521" y="2168"/>
                        <a:pt x="3478" y="2153"/>
                        <a:pt x="3437" y="2140"/>
                      </a:cubicBezTo>
                      <a:cubicBezTo>
                        <a:pt x="3395" y="2130"/>
                        <a:pt x="3358" y="2116"/>
                        <a:pt x="3316" y="2107"/>
                      </a:cubicBezTo>
                      <a:cubicBezTo>
                        <a:pt x="3260" y="2088"/>
                        <a:pt x="3200" y="2069"/>
                        <a:pt x="3144" y="2052"/>
                      </a:cubicBezTo>
                      <a:cubicBezTo>
                        <a:pt x="3009" y="2005"/>
                        <a:pt x="2884" y="1945"/>
                        <a:pt x="2753" y="1889"/>
                      </a:cubicBezTo>
                      <a:cubicBezTo>
                        <a:pt x="2749" y="1889"/>
                        <a:pt x="2749" y="1884"/>
                        <a:pt x="2744" y="1884"/>
                      </a:cubicBezTo>
                      <a:cubicBezTo>
                        <a:pt x="2693" y="1861"/>
                        <a:pt x="2642" y="1833"/>
                        <a:pt x="2586" y="1810"/>
                      </a:cubicBezTo>
                      <a:cubicBezTo>
                        <a:pt x="2535" y="1782"/>
                        <a:pt x="2479" y="1763"/>
                        <a:pt x="2427" y="1735"/>
                      </a:cubicBezTo>
                      <a:cubicBezTo>
                        <a:pt x="2395" y="1717"/>
                        <a:pt x="2363" y="1702"/>
                        <a:pt x="2330" y="1689"/>
                      </a:cubicBezTo>
                      <a:cubicBezTo>
                        <a:pt x="2256" y="1651"/>
                        <a:pt x="2176" y="1614"/>
                        <a:pt x="2103" y="1577"/>
                      </a:cubicBezTo>
                      <a:cubicBezTo>
                        <a:pt x="2028" y="1540"/>
                        <a:pt x="1959" y="1507"/>
                        <a:pt x="1880" y="1475"/>
                      </a:cubicBezTo>
                      <a:cubicBezTo>
                        <a:pt x="1773" y="1428"/>
                        <a:pt x="1665" y="1382"/>
                        <a:pt x="1554" y="1349"/>
                      </a:cubicBezTo>
                      <a:cubicBezTo>
                        <a:pt x="1489" y="1331"/>
                        <a:pt x="1423" y="1316"/>
                        <a:pt x="1354" y="1307"/>
                      </a:cubicBezTo>
                      <a:cubicBezTo>
                        <a:pt x="1329" y="1303"/>
                        <a:pt x="1303" y="1301"/>
                        <a:pt x="1277" y="1301"/>
                      </a:cubicBezTo>
                      <a:cubicBezTo>
                        <a:pt x="1244" y="1301"/>
                        <a:pt x="1211" y="1305"/>
                        <a:pt x="1178" y="1312"/>
                      </a:cubicBezTo>
                      <a:cubicBezTo>
                        <a:pt x="1150" y="1316"/>
                        <a:pt x="1127" y="1326"/>
                        <a:pt x="1103" y="1340"/>
                      </a:cubicBezTo>
                      <a:cubicBezTo>
                        <a:pt x="1066" y="1363"/>
                        <a:pt x="1047" y="1396"/>
                        <a:pt x="1038" y="1438"/>
                      </a:cubicBezTo>
                      <a:cubicBezTo>
                        <a:pt x="1033" y="1475"/>
                        <a:pt x="1038" y="1503"/>
                        <a:pt x="1047" y="1535"/>
                      </a:cubicBezTo>
                      <a:cubicBezTo>
                        <a:pt x="1056" y="1563"/>
                        <a:pt x="1066" y="1591"/>
                        <a:pt x="1080" y="1614"/>
                      </a:cubicBezTo>
                      <a:cubicBezTo>
                        <a:pt x="1127" y="1698"/>
                        <a:pt x="1191" y="1763"/>
                        <a:pt x="1266" y="1814"/>
                      </a:cubicBezTo>
                      <a:cubicBezTo>
                        <a:pt x="1368" y="1889"/>
                        <a:pt x="1475" y="1945"/>
                        <a:pt x="1586" y="2005"/>
                      </a:cubicBezTo>
                      <a:cubicBezTo>
                        <a:pt x="1652" y="2046"/>
                        <a:pt x="1721" y="2080"/>
                        <a:pt x="1792" y="2116"/>
                      </a:cubicBezTo>
                      <a:cubicBezTo>
                        <a:pt x="1861" y="2153"/>
                        <a:pt x="1931" y="2186"/>
                        <a:pt x="2000" y="2219"/>
                      </a:cubicBezTo>
                      <a:cubicBezTo>
                        <a:pt x="2079" y="2256"/>
                        <a:pt x="2159" y="2288"/>
                        <a:pt x="2242" y="2321"/>
                      </a:cubicBezTo>
                      <a:cubicBezTo>
                        <a:pt x="2363" y="2372"/>
                        <a:pt x="2483" y="2419"/>
                        <a:pt x="2609" y="2460"/>
                      </a:cubicBezTo>
                      <a:cubicBezTo>
                        <a:pt x="2679" y="2488"/>
                        <a:pt x="2753" y="2511"/>
                        <a:pt x="2828" y="2535"/>
                      </a:cubicBezTo>
                      <a:cubicBezTo>
                        <a:pt x="2832" y="2539"/>
                        <a:pt x="2832" y="2539"/>
                        <a:pt x="2837" y="2539"/>
                      </a:cubicBezTo>
                      <a:cubicBezTo>
                        <a:pt x="2888" y="2554"/>
                        <a:pt x="2940" y="2572"/>
                        <a:pt x="2985" y="2586"/>
                      </a:cubicBezTo>
                      <a:cubicBezTo>
                        <a:pt x="3041" y="2604"/>
                        <a:pt x="3092" y="2618"/>
                        <a:pt x="3148" y="2637"/>
                      </a:cubicBezTo>
                      <a:cubicBezTo>
                        <a:pt x="3153" y="2637"/>
                        <a:pt x="3158" y="2642"/>
                        <a:pt x="3158" y="2642"/>
                      </a:cubicBezTo>
                      <a:cubicBezTo>
                        <a:pt x="3208" y="2655"/>
                        <a:pt x="3260" y="2670"/>
                        <a:pt x="3307" y="2683"/>
                      </a:cubicBezTo>
                      <a:cubicBezTo>
                        <a:pt x="3354" y="2698"/>
                        <a:pt x="3399" y="2715"/>
                        <a:pt x="3442" y="2730"/>
                      </a:cubicBezTo>
                      <a:cubicBezTo>
                        <a:pt x="3470" y="2734"/>
                        <a:pt x="3502" y="2743"/>
                        <a:pt x="3530" y="2753"/>
                      </a:cubicBezTo>
                      <a:cubicBezTo>
                        <a:pt x="3590" y="2771"/>
                        <a:pt x="3650" y="2786"/>
                        <a:pt x="3716" y="2805"/>
                      </a:cubicBezTo>
                      <a:cubicBezTo>
                        <a:pt x="3776" y="2823"/>
                        <a:pt x="3841" y="2842"/>
                        <a:pt x="3906" y="2861"/>
                      </a:cubicBezTo>
                      <a:cubicBezTo>
                        <a:pt x="3934" y="2869"/>
                        <a:pt x="3967" y="2878"/>
                        <a:pt x="3995" y="2883"/>
                      </a:cubicBezTo>
                      <a:cubicBezTo>
                        <a:pt x="4041" y="2897"/>
                        <a:pt x="4088" y="2911"/>
                        <a:pt x="4135" y="2925"/>
                      </a:cubicBezTo>
                      <a:cubicBezTo>
                        <a:pt x="4171" y="2939"/>
                        <a:pt x="4213" y="2953"/>
                        <a:pt x="4255" y="2962"/>
                      </a:cubicBezTo>
                      <a:cubicBezTo>
                        <a:pt x="4320" y="2981"/>
                        <a:pt x="4386" y="3000"/>
                        <a:pt x="4450" y="3018"/>
                      </a:cubicBezTo>
                      <a:cubicBezTo>
                        <a:pt x="4515" y="3037"/>
                        <a:pt x="4575" y="3056"/>
                        <a:pt x="4637" y="3069"/>
                      </a:cubicBezTo>
                      <a:cubicBezTo>
                        <a:pt x="4706" y="3088"/>
                        <a:pt x="4770" y="3116"/>
                        <a:pt x="4836" y="3144"/>
                      </a:cubicBezTo>
                      <a:cubicBezTo>
                        <a:pt x="4860" y="3153"/>
                        <a:pt x="4878" y="3162"/>
                        <a:pt x="4901" y="3176"/>
                      </a:cubicBezTo>
                      <a:cubicBezTo>
                        <a:pt x="4952" y="3218"/>
                        <a:pt x="4994" y="3264"/>
                        <a:pt x="5027" y="3329"/>
                      </a:cubicBezTo>
                      <a:cubicBezTo>
                        <a:pt x="5036" y="3348"/>
                        <a:pt x="5040" y="3367"/>
                        <a:pt x="5040" y="3390"/>
                      </a:cubicBezTo>
                      <a:cubicBezTo>
                        <a:pt x="5040" y="3408"/>
                        <a:pt x="5036" y="3423"/>
                        <a:pt x="5022" y="3432"/>
                      </a:cubicBezTo>
                      <a:cubicBezTo>
                        <a:pt x="5008" y="3441"/>
                        <a:pt x="4994" y="3451"/>
                        <a:pt x="4976" y="3451"/>
                      </a:cubicBezTo>
                      <a:cubicBezTo>
                        <a:pt x="4948" y="3460"/>
                        <a:pt x="4920" y="3460"/>
                        <a:pt x="4892" y="3464"/>
                      </a:cubicBezTo>
                      <a:cubicBezTo>
                        <a:pt x="4836" y="3464"/>
                        <a:pt x="4781" y="3464"/>
                        <a:pt x="4729" y="3460"/>
                      </a:cubicBezTo>
                      <a:cubicBezTo>
                        <a:pt x="4538" y="3441"/>
                        <a:pt x="4352" y="3404"/>
                        <a:pt x="4176" y="3353"/>
                      </a:cubicBezTo>
                      <a:cubicBezTo>
                        <a:pt x="4143" y="3344"/>
                        <a:pt x="4107" y="3335"/>
                        <a:pt x="4073" y="3325"/>
                      </a:cubicBezTo>
                      <a:cubicBezTo>
                        <a:pt x="4027" y="3311"/>
                        <a:pt x="3981" y="3297"/>
                        <a:pt x="3939" y="3283"/>
                      </a:cubicBezTo>
                      <a:cubicBezTo>
                        <a:pt x="3883" y="3264"/>
                        <a:pt x="3828" y="3245"/>
                        <a:pt x="3772" y="3232"/>
                      </a:cubicBezTo>
                      <a:cubicBezTo>
                        <a:pt x="3738" y="3218"/>
                        <a:pt x="3706" y="3209"/>
                        <a:pt x="3674" y="3200"/>
                      </a:cubicBezTo>
                      <a:cubicBezTo>
                        <a:pt x="3637" y="3185"/>
                        <a:pt x="3595" y="3176"/>
                        <a:pt x="3558" y="3162"/>
                      </a:cubicBezTo>
                      <a:cubicBezTo>
                        <a:pt x="3511" y="3148"/>
                        <a:pt x="3470" y="3139"/>
                        <a:pt x="3423" y="3125"/>
                      </a:cubicBezTo>
                      <a:cubicBezTo>
                        <a:pt x="3381" y="3112"/>
                        <a:pt x="3343" y="3101"/>
                        <a:pt x="3307" y="3088"/>
                      </a:cubicBezTo>
                      <a:cubicBezTo>
                        <a:pt x="3223" y="3065"/>
                        <a:pt x="3139" y="3046"/>
                        <a:pt x="3060" y="3022"/>
                      </a:cubicBezTo>
                      <a:cubicBezTo>
                        <a:pt x="2995" y="3004"/>
                        <a:pt x="2935" y="2985"/>
                        <a:pt x="2869" y="2966"/>
                      </a:cubicBezTo>
                      <a:cubicBezTo>
                        <a:pt x="2837" y="2958"/>
                        <a:pt x="2805" y="2949"/>
                        <a:pt x="2772" y="2939"/>
                      </a:cubicBezTo>
                      <a:cubicBezTo>
                        <a:pt x="2712" y="2921"/>
                        <a:pt x="2646" y="2902"/>
                        <a:pt x="2586" y="2878"/>
                      </a:cubicBezTo>
                      <a:cubicBezTo>
                        <a:pt x="2405" y="2814"/>
                        <a:pt x="2232" y="2739"/>
                        <a:pt x="2051" y="2679"/>
                      </a:cubicBezTo>
                      <a:cubicBezTo>
                        <a:pt x="1991" y="2660"/>
                        <a:pt x="1935" y="2637"/>
                        <a:pt x="1880" y="2618"/>
                      </a:cubicBezTo>
                      <a:lnTo>
                        <a:pt x="1870" y="2618"/>
                      </a:lnTo>
                      <a:cubicBezTo>
                        <a:pt x="1828" y="2604"/>
                        <a:pt x="1792" y="2595"/>
                        <a:pt x="1749" y="2582"/>
                      </a:cubicBezTo>
                      <a:lnTo>
                        <a:pt x="1582" y="2539"/>
                      </a:lnTo>
                      <a:cubicBezTo>
                        <a:pt x="1507" y="2520"/>
                        <a:pt x="1429" y="2502"/>
                        <a:pt x="1350" y="2483"/>
                      </a:cubicBezTo>
                      <a:cubicBezTo>
                        <a:pt x="1257" y="2467"/>
                        <a:pt x="1160" y="2455"/>
                        <a:pt x="1063" y="2455"/>
                      </a:cubicBezTo>
                      <a:cubicBezTo>
                        <a:pt x="1049" y="2455"/>
                        <a:pt x="1034" y="2455"/>
                        <a:pt x="1019" y="2456"/>
                      </a:cubicBezTo>
                      <a:cubicBezTo>
                        <a:pt x="973" y="2460"/>
                        <a:pt x="927" y="2464"/>
                        <a:pt x="880" y="2479"/>
                      </a:cubicBezTo>
                      <a:cubicBezTo>
                        <a:pt x="848" y="2488"/>
                        <a:pt x="815" y="2502"/>
                        <a:pt x="792" y="2526"/>
                      </a:cubicBezTo>
                      <a:cubicBezTo>
                        <a:pt x="754" y="2554"/>
                        <a:pt x="736" y="2595"/>
                        <a:pt x="732" y="2642"/>
                      </a:cubicBezTo>
                      <a:cubicBezTo>
                        <a:pt x="732" y="2665"/>
                        <a:pt x="732" y="2693"/>
                        <a:pt x="741" y="2711"/>
                      </a:cubicBezTo>
                      <a:cubicBezTo>
                        <a:pt x="749" y="2749"/>
                        <a:pt x="764" y="2777"/>
                        <a:pt x="777" y="2805"/>
                      </a:cubicBezTo>
                      <a:cubicBezTo>
                        <a:pt x="824" y="2883"/>
                        <a:pt x="884" y="2949"/>
                        <a:pt x="949" y="3004"/>
                      </a:cubicBezTo>
                      <a:cubicBezTo>
                        <a:pt x="1056" y="3097"/>
                        <a:pt x="1178" y="3172"/>
                        <a:pt x="1298" y="3236"/>
                      </a:cubicBezTo>
                      <a:cubicBezTo>
                        <a:pt x="1350" y="3264"/>
                        <a:pt x="1395" y="3292"/>
                        <a:pt x="1447" y="3316"/>
                      </a:cubicBezTo>
                      <a:cubicBezTo>
                        <a:pt x="1503" y="3344"/>
                        <a:pt x="1563" y="3367"/>
                        <a:pt x="1619" y="3395"/>
                      </a:cubicBezTo>
                      <a:cubicBezTo>
                        <a:pt x="1665" y="3418"/>
                        <a:pt x="1712" y="3432"/>
                        <a:pt x="1764" y="3446"/>
                      </a:cubicBezTo>
                      <a:cubicBezTo>
                        <a:pt x="1814" y="3464"/>
                        <a:pt x="1870" y="3483"/>
                        <a:pt x="1921" y="3502"/>
                      </a:cubicBezTo>
                      <a:cubicBezTo>
                        <a:pt x="2005" y="3530"/>
                        <a:pt x="2093" y="3552"/>
                        <a:pt x="2176" y="3576"/>
                      </a:cubicBezTo>
                      <a:cubicBezTo>
                        <a:pt x="2251" y="3595"/>
                        <a:pt x="2330" y="3614"/>
                        <a:pt x="2405" y="3627"/>
                      </a:cubicBezTo>
                      <a:cubicBezTo>
                        <a:pt x="2562" y="3659"/>
                        <a:pt x="2716" y="3678"/>
                        <a:pt x="2874" y="3702"/>
                      </a:cubicBezTo>
                      <a:cubicBezTo>
                        <a:pt x="3051" y="3725"/>
                        <a:pt x="3223" y="3743"/>
                        <a:pt x="3399" y="3766"/>
                      </a:cubicBezTo>
                      <a:cubicBezTo>
                        <a:pt x="3525" y="3785"/>
                        <a:pt x="3650" y="3799"/>
                        <a:pt x="3772" y="3818"/>
                      </a:cubicBezTo>
                      <a:cubicBezTo>
                        <a:pt x="3837" y="3827"/>
                        <a:pt x="3901" y="3837"/>
                        <a:pt x="3967" y="3846"/>
                      </a:cubicBezTo>
                      <a:cubicBezTo>
                        <a:pt x="4036" y="3859"/>
                        <a:pt x="4101" y="3874"/>
                        <a:pt x="4171" y="3893"/>
                      </a:cubicBezTo>
                      <a:cubicBezTo>
                        <a:pt x="4241" y="3910"/>
                        <a:pt x="4311" y="3929"/>
                        <a:pt x="4386" y="3953"/>
                      </a:cubicBezTo>
                      <a:cubicBezTo>
                        <a:pt x="4394" y="3957"/>
                        <a:pt x="4403" y="3957"/>
                        <a:pt x="4413" y="3962"/>
                      </a:cubicBezTo>
                      <a:cubicBezTo>
                        <a:pt x="4474" y="3976"/>
                        <a:pt x="4529" y="4004"/>
                        <a:pt x="4585" y="4036"/>
                      </a:cubicBezTo>
                      <a:cubicBezTo>
                        <a:pt x="4599" y="4041"/>
                        <a:pt x="4613" y="4054"/>
                        <a:pt x="4622" y="4064"/>
                      </a:cubicBezTo>
                      <a:cubicBezTo>
                        <a:pt x="4631" y="4073"/>
                        <a:pt x="4641" y="4082"/>
                        <a:pt x="4646" y="4097"/>
                      </a:cubicBezTo>
                      <a:cubicBezTo>
                        <a:pt x="4654" y="4120"/>
                        <a:pt x="4650" y="4138"/>
                        <a:pt x="4631" y="4157"/>
                      </a:cubicBezTo>
                      <a:cubicBezTo>
                        <a:pt x="4618" y="4176"/>
                        <a:pt x="4599" y="4189"/>
                        <a:pt x="4581" y="4199"/>
                      </a:cubicBezTo>
                      <a:cubicBezTo>
                        <a:pt x="4538" y="4222"/>
                        <a:pt x="4497" y="4241"/>
                        <a:pt x="4455" y="4255"/>
                      </a:cubicBezTo>
                      <a:cubicBezTo>
                        <a:pt x="4334" y="4292"/>
                        <a:pt x="4213" y="4315"/>
                        <a:pt x="4088" y="4333"/>
                      </a:cubicBezTo>
                      <a:cubicBezTo>
                        <a:pt x="3989" y="4349"/>
                        <a:pt x="3890" y="4356"/>
                        <a:pt x="3792" y="4356"/>
                      </a:cubicBezTo>
                      <a:cubicBezTo>
                        <a:pt x="3748" y="4356"/>
                        <a:pt x="3704" y="4355"/>
                        <a:pt x="3660" y="4352"/>
                      </a:cubicBezTo>
                      <a:cubicBezTo>
                        <a:pt x="3487" y="4339"/>
                        <a:pt x="3320" y="4320"/>
                        <a:pt x="3153" y="4283"/>
                      </a:cubicBezTo>
                      <a:cubicBezTo>
                        <a:pt x="3088" y="4269"/>
                        <a:pt x="3028" y="4250"/>
                        <a:pt x="2963" y="4236"/>
                      </a:cubicBezTo>
                      <a:cubicBezTo>
                        <a:pt x="2916" y="4222"/>
                        <a:pt x="2874" y="4208"/>
                        <a:pt x="2832" y="4194"/>
                      </a:cubicBezTo>
                      <a:cubicBezTo>
                        <a:pt x="2749" y="4171"/>
                        <a:pt x="2665" y="4144"/>
                        <a:pt x="2586" y="4110"/>
                      </a:cubicBezTo>
                      <a:cubicBezTo>
                        <a:pt x="2479" y="4069"/>
                        <a:pt x="2372" y="4026"/>
                        <a:pt x="2266" y="3981"/>
                      </a:cubicBezTo>
                      <a:cubicBezTo>
                        <a:pt x="2186" y="3943"/>
                        <a:pt x="2103" y="3915"/>
                        <a:pt x="2015" y="3887"/>
                      </a:cubicBezTo>
                      <a:cubicBezTo>
                        <a:pt x="1935" y="3859"/>
                        <a:pt x="1856" y="3822"/>
                        <a:pt x="1773" y="3799"/>
                      </a:cubicBezTo>
                      <a:cubicBezTo>
                        <a:pt x="1730" y="3790"/>
                        <a:pt x="1689" y="3775"/>
                        <a:pt x="1652" y="3762"/>
                      </a:cubicBezTo>
                      <a:cubicBezTo>
                        <a:pt x="1573" y="3743"/>
                        <a:pt x="1498" y="3720"/>
                        <a:pt x="1423" y="3692"/>
                      </a:cubicBezTo>
                      <a:cubicBezTo>
                        <a:pt x="1368" y="3669"/>
                        <a:pt x="1317" y="3646"/>
                        <a:pt x="1252" y="3623"/>
                      </a:cubicBezTo>
                      <a:cubicBezTo>
                        <a:pt x="1154" y="3590"/>
                        <a:pt x="1056" y="3543"/>
                        <a:pt x="949" y="3511"/>
                      </a:cubicBezTo>
                      <a:cubicBezTo>
                        <a:pt x="880" y="3488"/>
                        <a:pt x="810" y="3460"/>
                        <a:pt x="741" y="3436"/>
                      </a:cubicBezTo>
                      <a:cubicBezTo>
                        <a:pt x="657" y="3404"/>
                        <a:pt x="573" y="3376"/>
                        <a:pt x="485" y="3353"/>
                      </a:cubicBezTo>
                      <a:cubicBezTo>
                        <a:pt x="434" y="3344"/>
                        <a:pt x="382" y="3329"/>
                        <a:pt x="327" y="3329"/>
                      </a:cubicBezTo>
                      <a:cubicBezTo>
                        <a:pt x="321" y="3329"/>
                        <a:pt x="315" y="3329"/>
                        <a:pt x="309" y="3329"/>
                      </a:cubicBezTo>
                      <a:cubicBezTo>
                        <a:pt x="227" y="3329"/>
                        <a:pt x="145" y="3357"/>
                        <a:pt x="76" y="3423"/>
                      </a:cubicBezTo>
                      <a:cubicBezTo>
                        <a:pt x="52" y="3441"/>
                        <a:pt x="39" y="3460"/>
                        <a:pt x="24" y="3488"/>
                      </a:cubicBezTo>
                      <a:cubicBezTo>
                        <a:pt x="1" y="3548"/>
                        <a:pt x="15" y="3604"/>
                        <a:pt x="39" y="3655"/>
                      </a:cubicBezTo>
                      <a:cubicBezTo>
                        <a:pt x="52" y="3683"/>
                        <a:pt x="76" y="3711"/>
                        <a:pt x="95" y="3734"/>
                      </a:cubicBezTo>
                      <a:cubicBezTo>
                        <a:pt x="99" y="3743"/>
                        <a:pt x="108" y="3753"/>
                        <a:pt x="118" y="3753"/>
                      </a:cubicBezTo>
                      <a:cubicBezTo>
                        <a:pt x="140" y="3758"/>
                        <a:pt x="155" y="3771"/>
                        <a:pt x="168" y="3781"/>
                      </a:cubicBezTo>
                      <a:cubicBezTo>
                        <a:pt x="215" y="3827"/>
                        <a:pt x="266" y="3865"/>
                        <a:pt x="318" y="3906"/>
                      </a:cubicBezTo>
                      <a:cubicBezTo>
                        <a:pt x="387" y="3957"/>
                        <a:pt x="457" y="4004"/>
                        <a:pt x="536" y="4041"/>
                      </a:cubicBezTo>
                      <a:cubicBezTo>
                        <a:pt x="606" y="4073"/>
                        <a:pt x="680" y="4097"/>
                        <a:pt x="754" y="4110"/>
                      </a:cubicBezTo>
                      <a:cubicBezTo>
                        <a:pt x="829" y="4120"/>
                        <a:pt x="899" y="4129"/>
                        <a:pt x="968" y="4134"/>
                      </a:cubicBezTo>
                      <a:cubicBezTo>
                        <a:pt x="1089" y="4148"/>
                        <a:pt x="1200" y="4176"/>
                        <a:pt x="1317" y="4208"/>
                      </a:cubicBezTo>
                      <a:cubicBezTo>
                        <a:pt x="1387" y="4232"/>
                        <a:pt x="1451" y="4255"/>
                        <a:pt x="1522" y="4283"/>
                      </a:cubicBezTo>
                      <a:cubicBezTo>
                        <a:pt x="1554" y="4292"/>
                        <a:pt x="1586" y="4311"/>
                        <a:pt x="1614" y="4324"/>
                      </a:cubicBezTo>
                      <a:cubicBezTo>
                        <a:pt x="1721" y="4367"/>
                        <a:pt x="1824" y="4408"/>
                        <a:pt x="1925" y="4455"/>
                      </a:cubicBezTo>
                      <a:cubicBezTo>
                        <a:pt x="1977" y="4478"/>
                        <a:pt x="2028" y="4496"/>
                        <a:pt x="2079" y="4520"/>
                      </a:cubicBezTo>
                      <a:cubicBezTo>
                        <a:pt x="2149" y="4556"/>
                        <a:pt x="2219" y="4584"/>
                        <a:pt x="2294" y="4612"/>
                      </a:cubicBezTo>
                      <a:cubicBezTo>
                        <a:pt x="2451" y="4682"/>
                        <a:pt x="2609" y="4747"/>
                        <a:pt x="2777" y="4794"/>
                      </a:cubicBezTo>
                      <a:lnTo>
                        <a:pt x="2944" y="4835"/>
                      </a:lnTo>
                      <a:cubicBezTo>
                        <a:pt x="3060" y="4863"/>
                        <a:pt x="3176" y="4882"/>
                        <a:pt x="3292" y="4901"/>
                      </a:cubicBezTo>
                      <a:cubicBezTo>
                        <a:pt x="3401" y="4916"/>
                        <a:pt x="3507" y="4925"/>
                        <a:pt x="3614" y="4925"/>
                      </a:cubicBezTo>
                      <a:cubicBezTo>
                        <a:pt x="3678" y="4925"/>
                        <a:pt x="3743" y="4922"/>
                        <a:pt x="3809" y="4915"/>
                      </a:cubicBezTo>
                      <a:cubicBezTo>
                        <a:pt x="3934" y="4906"/>
                        <a:pt x="4060" y="4891"/>
                        <a:pt x="4185" y="4869"/>
                      </a:cubicBezTo>
                      <a:cubicBezTo>
                        <a:pt x="4399" y="4831"/>
                        <a:pt x="4618" y="4790"/>
                        <a:pt x="4836" y="4757"/>
                      </a:cubicBezTo>
                      <a:cubicBezTo>
                        <a:pt x="5017" y="4734"/>
                        <a:pt x="5194" y="4701"/>
                        <a:pt x="5375" y="4663"/>
                      </a:cubicBezTo>
                      <a:cubicBezTo>
                        <a:pt x="5482" y="4640"/>
                        <a:pt x="5589" y="4612"/>
                        <a:pt x="5697" y="4571"/>
                      </a:cubicBezTo>
                      <a:cubicBezTo>
                        <a:pt x="5794" y="4534"/>
                        <a:pt x="5882" y="4478"/>
                        <a:pt x="5965" y="4408"/>
                      </a:cubicBezTo>
                      <a:cubicBezTo>
                        <a:pt x="6064" y="4324"/>
                        <a:pt x="6137" y="4222"/>
                        <a:pt x="6189" y="4097"/>
                      </a:cubicBezTo>
                      <a:cubicBezTo>
                        <a:pt x="6221" y="4009"/>
                        <a:pt x="6240" y="3920"/>
                        <a:pt x="6254" y="3827"/>
                      </a:cubicBezTo>
                      <a:cubicBezTo>
                        <a:pt x="6282" y="3674"/>
                        <a:pt x="6287" y="3515"/>
                        <a:pt x="6282" y="3363"/>
                      </a:cubicBezTo>
                      <a:cubicBezTo>
                        <a:pt x="6272" y="3162"/>
                        <a:pt x="6226" y="2981"/>
                        <a:pt x="6143" y="2814"/>
                      </a:cubicBezTo>
                      <a:cubicBezTo>
                        <a:pt x="6059" y="2642"/>
                        <a:pt x="5956" y="2483"/>
                        <a:pt x="5845" y="2335"/>
                      </a:cubicBezTo>
                      <a:cubicBezTo>
                        <a:pt x="5678" y="2107"/>
                        <a:pt x="5496" y="1902"/>
                        <a:pt x="5292" y="1726"/>
                      </a:cubicBezTo>
                      <a:cubicBezTo>
                        <a:pt x="5175" y="1623"/>
                        <a:pt x="5049" y="1531"/>
                        <a:pt x="4924" y="1447"/>
                      </a:cubicBezTo>
                      <a:cubicBezTo>
                        <a:pt x="4817" y="1372"/>
                        <a:pt x="4710" y="1303"/>
                        <a:pt x="4599" y="1237"/>
                      </a:cubicBezTo>
                      <a:cubicBezTo>
                        <a:pt x="4506" y="1181"/>
                        <a:pt x="4413" y="1126"/>
                        <a:pt x="4315" y="1070"/>
                      </a:cubicBezTo>
                      <a:cubicBezTo>
                        <a:pt x="4236" y="1024"/>
                        <a:pt x="4152" y="982"/>
                        <a:pt x="4073" y="936"/>
                      </a:cubicBezTo>
                      <a:cubicBezTo>
                        <a:pt x="3989" y="894"/>
                        <a:pt x="3906" y="852"/>
                        <a:pt x="3828" y="805"/>
                      </a:cubicBezTo>
                      <a:lnTo>
                        <a:pt x="3744" y="763"/>
                      </a:lnTo>
                      <a:cubicBezTo>
                        <a:pt x="3688" y="735"/>
                        <a:pt x="3632" y="707"/>
                        <a:pt x="3577" y="675"/>
                      </a:cubicBezTo>
                      <a:cubicBezTo>
                        <a:pt x="3515" y="647"/>
                        <a:pt x="3455" y="615"/>
                        <a:pt x="3395" y="587"/>
                      </a:cubicBezTo>
                      <a:cubicBezTo>
                        <a:pt x="3367" y="573"/>
                        <a:pt x="3339" y="559"/>
                        <a:pt x="3307" y="540"/>
                      </a:cubicBezTo>
                      <a:cubicBezTo>
                        <a:pt x="3270" y="522"/>
                        <a:pt x="3232" y="503"/>
                        <a:pt x="3195" y="484"/>
                      </a:cubicBezTo>
                      <a:cubicBezTo>
                        <a:pt x="3158" y="466"/>
                        <a:pt x="3120" y="447"/>
                        <a:pt x="3079" y="428"/>
                      </a:cubicBezTo>
                      <a:cubicBezTo>
                        <a:pt x="3028" y="406"/>
                        <a:pt x="2981" y="378"/>
                        <a:pt x="2930" y="355"/>
                      </a:cubicBezTo>
                      <a:cubicBezTo>
                        <a:pt x="2721" y="271"/>
                        <a:pt x="2511" y="183"/>
                        <a:pt x="2294" y="117"/>
                      </a:cubicBezTo>
                      <a:cubicBezTo>
                        <a:pt x="2238" y="104"/>
                        <a:pt x="2182" y="85"/>
                        <a:pt x="2126" y="71"/>
                      </a:cubicBezTo>
                      <a:cubicBezTo>
                        <a:pt x="2043" y="48"/>
                        <a:pt x="1963" y="29"/>
                        <a:pt x="1880" y="20"/>
                      </a:cubicBezTo>
                      <a:cubicBezTo>
                        <a:pt x="1828" y="10"/>
                        <a:pt x="1781" y="5"/>
                        <a:pt x="173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2" name="Google Shape;1152;p26"/>
                <p:cNvSpPr/>
                <p:nvPr/>
              </p:nvSpPr>
              <p:spPr>
                <a:xfrm>
                  <a:off x="1222071" y="4216915"/>
                  <a:ext cx="100441" cy="93637"/>
                </a:xfrm>
                <a:custGeom>
                  <a:rect b="b" l="l" r="r" t="t"/>
                  <a:pathLst>
                    <a:path extrusionOk="0" h="1968" w="2111">
                      <a:moveTo>
                        <a:pt x="1297" y="1"/>
                      </a:moveTo>
                      <a:cubicBezTo>
                        <a:pt x="1106" y="1"/>
                        <a:pt x="916" y="15"/>
                        <a:pt x="730" y="52"/>
                      </a:cubicBezTo>
                      <a:cubicBezTo>
                        <a:pt x="591" y="80"/>
                        <a:pt x="451" y="121"/>
                        <a:pt x="325" y="196"/>
                      </a:cubicBezTo>
                      <a:cubicBezTo>
                        <a:pt x="224" y="247"/>
                        <a:pt x="145" y="327"/>
                        <a:pt x="89" y="428"/>
                      </a:cubicBezTo>
                      <a:cubicBezTo>
                        <a:pt x="56" y="490"/>
                        <a:pt x="37" y="554"/>
                        <a:pt x="23" y="623"/>
                      </a:cubicBezTo>
                      <a:cubicBezTo>
                        <a:pt x="1" y="735"/>
                        <a:pt x="5" y="842"/>
                        <a:pt x="29" y="954"/>
                      </a:cubicBezTo>
                      <a:cubicBezTo>
                        <a:pt x="56" y="1089"/>
                        <a:pt x="98" y="1224"/>
                        <a:pt x="149" y="1354"/>
                      </a:cubicBezTo>
                      <a:cubicBezTo>
                        <a:pt x="177" y="1428"/>
                        <a:pt x="214" y="1494"/>
                        <a:pt x="256" y="1558"/>
                      </a:cubicBezTo>
                      <a:cubicBezTo>
                        <a:pt x="307" y="1642"/>
                        <a:pt x="368" y="1721"/>
                        <a:pt x="432" y="1791"/>
                      </a:cubicBezTo>
                      <a:cubicBezTo>
                        <a:pt x="521" y="1889"/>
                        <a:pt x="628" y="1934"/>
                        <a:pt x="748" y="1949"/>
                      </a:cubicBezTo>
                      <a:cubicBezTo>
                        <a:pt x="804" y="1958"/>
                        <a:pt x="855" y="1962"/>
                        <a:pt x="907" y="1962"/>
                      </a:cubicBezTo>
                      <a:cubicBezTo>
                        <a:pt x="934" y="1962"/>
                        <a:pt x="967" y="1968"/>
                        <a:pt x="995" y="1968"/>
                      </a:cubicBezTo>
                      <a:cubicBezTo>
                        <a:pt x="1209" y="1968"/>
                        <a:pt x="1418" y="1934"/>
                        <a:pt x="1608" y="1837"/>
                      </a:cubicBezTo>
                      <a:cubicBezTo>
                        <a:pt x="1679" y="1805"/>
                        <a:pt x="1743" y="1763"/>
                        <a:pt x="1804" y="1717"/>
                      </a:cubicBezTo>
                      <a:cubicBezTo>
                        <a:pt x="1906" y="1628"/>
                        <a:pt x="1967" y="1522"/>
                        <a:pt x="2003" y="1391"/>
                      </a:cubicBezTo>
                      <a:cubicBezTo>
                        <a:pt x="2031" y="1298"/>
                        <a:pt x="2046" y="1200"/>
                        <a:pt x="2065" y="1103"/>
                      </a:cubicBezTo>
                      <a:cubicBezTo>
                        <a:pt x="2069" y="1065"/>
                        <a:pt x="2078" y="1024"/>
                        <a:pt x="2087" y="986"/>
                      </a:cubicBezTo>
                      <a:cubicBezTo>
                        <a:pt x="2110" y="902"/>
                        <a:pt x="2106" y="819"/>
                        <a:pt x="2097" y="731"/>
                      </a:cubicBezTo>
                      <a:cubicBezTo>
                        <a:pt x="2093" y="661"/>
                        <a:pt x="2078" y="596"/>
                        <a:pt x="2065" y="531"/>
                      </a:cubicBezTo>
                      <a:cubicBezTo>
                        <a:pt x="2037" y="410"/>
                        <a:pt x="1981" y="303"/>
                        <a:pt x="1902" y="205"/>
                      </a:cubicBezTo>
                      <a:cubicBezTo>
                        <a:pt x="1818" y="104"/>
                        <a:pt x="1711" y="52"/>
                        <a:pt x="1585" y="24"/>
                      </a:cubicBezTo>
                      <a:cubicBezTo>
                        <a:pt x="1492" y="1"/>
                        <a:pt x="1395" y="1"/>
                        <a:pt x="129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153" name="Google Shape;1153;p26"/>
            <p:cNvGrpSpPr/>
            <p:nvPr/>
          </p:nvGrpSpPr>
          <p:grpSpPr>
            <a:xfrm>
              <a:off x="-764917" y="2213481"/>
              <a:ext cx="2155534" cy="3575906"/>
              <a:chOff x="-764917" y="2213481"/>
              <a:chExt cx="2155534" cy="3575906"/>
            </a:xfrm>
          </p:grpSpPr>
          <p:grpSp>
            <p:nvGrpSpPr>
              <p:cNvPr id="1154" name="Google Shape;1154;p26"/>
              <p:cNvGrpSpPr/>
              <p:nvPr/>
            </p:nvGrpSpPr>
            <p:grpSpPr>
              <a:xfrm flipH="1" rot="219175">
                <a:off x="-461850" y="3885872"/>
                <a:ext cx="1795417" cy="1848198"/>
                <a:chOff x="903291" y="3865259"/>
                <a:chExt cx="724445" cy="745712"/>
              </a:xfrm>
            </p:grpSpPr>
            <p:sp>
              <p:nvSpPr>
                <p:cNvPr id="1155" name="Google Shape;1155;p26"/>
                <p:cNvSpPr/>
                <p:nvPr/>
              </p:nvSpPr>
              <p:spPr>
                <a:xfrm>
                  <a:off x="1169639" y="3865259"/>
                  <a:ext cx="205546" cy="332013"/>
                </a:xfrm>
                <a:custGeom>
                  <a:rect b="b" l="l" r="r" t="t"/>
                  <a:pathLst>
                    <a:path extrusionOk="0" h="6978" w="4320">
                      <a:moveTo>
                        <a:pt x="335" y="0"/>
                      </a:moveTo>
                      <a:cubicBezTo>
                        <a:pt x="266" y="0"/>
                        <a:pt x="219" y="43"/>
                        <a:pt x="182" y="89"/>
                      </a:cubicBezTo>
                      <a:cubicBezTo>
                        <a:pt x="159" y="116"/>
                        <a:pt x="144" y="149"/>
                        <a:pt x="131" y="182"/>
                      </a:cubicBezTo>
                      <a:cubicBezTo>
                        <a:pt x="121" y="196"/>
                        <a:pt x="121" y="205"/>
                        <a:pt x="121" y="219"/>
                      </a:cubicBezTo>
                      <a:cubicBezTo>
                        <a:pt x="126" y="238"/>
                        <a:pt x="116" y="260"/>
                        <a:pt x="112" y="284"/>
                      </a:cubicBezTo>
                      <a:cubicBezTo>
                        <a:pt x="88" y="354"/>
                        <a:pt x="71" y="428"/>
                        <a:pt x="52" y="498"/>
                      </a:cubicBezTo>
                      <a:cubicBezTo>
                        <a:pt x="28" y="595"/>
                        <a:pt x="9" y="693"/>
                        <a:pt x="5" y="790"/>
                      </a:cubicBezTo>
                      <a:cubicBezTo>
                        <a:pt x="0" y="884"/>
                        <a:pt x="5" y="972"/>
                        <a:pt x="24" y="1060"/>
                      </a:cubicBezTo>
                      <a:cubicBezTo>
                        <a:pt x="37" y="1144"/>
                        <a:pt x="56" y="1228"/>
                        <a:pt x="75" y="1307"/>
                      </a:cubicBezTo>
                      <a:cubicBezTo>
                        <a:pt x="107" y="1442"/>
                        <a:pt x="126" y="1581"/>
                        <a:pt x="135" y="1716"/>
                      </a:cubicBezTo>
                      <a:cubicBezTo>
                        <a:pt x="140" y="1800"/>
                        <a:pt x="140" y="1888"/>
                        <a:pt x="144" y="1972"/>
                      </a:cubicBezTo>
                      <a:cubicBezTo>
                        <a:pt x="144" y="2013"/>
                        <a:pt x="140" y="2051"/>
                        <a:pt x="140" y="2092"/>
                      </a:cubicBezTo>
                      <a:cubicBezTo>
                        <a:pt x="135" y="2227"/>
                        <a:pt x="135" y="2358"/>
                        <a:pt x="131" y="2487"/>
                      </a:cubicBezTo>
                      <a:cubicBezTo>
                        <a:pt x="126" y="2553"/>
                        <a:pt x="126" y="2618"/>
                        <a:pt x="121" y="2683"/>
                      </a:cubicBezTo>
                      <a:cubicBezTo>
                        <a:pt x="116" y="2771"/>
                        <a:pt x="116" y="2864"/>
                        <a:pt x="116" y="2953"/>
                      </a:cubicBezTo>
                      <a:cubicBezTo>
                        <a:pt x="112" y="3157"/>
                        <a:pt x="107" y="3356"/>
                        <a:pt x="126" y="3562"/>
                      </a:cubicBezTo>
                      <a:cubicBezTo>
                        <a:pt x="135" y="3626"/>
                        <a:pt x="140" y="3697"/>
                        <a:pt x="144" y="3761"/>
                      </a:cubicBezTo>
                      <a:cubicBezTo>
                        <a:pt x="163" y="3896"/>
                        <a:pt x="187" y="4031"/>
                        <a:pt x="215" y="4165"/>
                      </a:cubicBezTo>
                      <a:cubicBezTo>
                        <a:pt x="256" y="4361"/>
                        <a:pt x="312" y="4551"/>
                        <a:pt x="391" y="4738"/>
                      </a:cubicBezTo>
                      <a:cubicBezTo>
                        <a:pt x="442" y="4868"/>
                        <a:pt x="507" y="4998"/>
                        <a:pt x="573" y="5124"/>
                      </a:cubicBezTo>
                      <a:cubicBezTo>
                        <a:pt x="689" y="5347"/>
                        <a:pt x="800" y="5566"/>
                        <a:pt x="912" y="5789"/>
                      </a:cubicBezTo>
                      <a:cubicBezTo>
                        <a:pt x="1004" y="5974"/>
                        <a:pt x="1097" y="6156"/>
                        <a:pt x="1195" y="6336"/>
                      </a:cubicBezTo>
                      <a:cubicBezTo>
                        <a:pt x="1255" y="6444"/>
                        <a:pt x="1326" y="6551"/>
                        <a:pt x="1404" y="6648"/>
                      </a:cubicBezTo>
                      <a:cubicBezTo>
                        <a:pt x="1474" y="6731"/>
                        <a:pt x="1553" y="6811"/>
                        <a:pt x="1650" y="6871"/>
                      </a:cubicBezTo>
                      <a:cubicBezTo>
                        <a:pt x="1762" y="6941"/>
                        <a:pt x="1888" y="6978"/>
                        <a:pt x="2023" y="6978"/>
                      </a:cubicBezTo>
                      <a:cubicBezTo>
                        <a:pt x="2116" y="6978"/>
                        <a:pt x="2208" y="6960"/>
                        <a:pt x="2296" y="6937"/>
                      </a:cubicBezTo>
                      <a:cubicBezTo>
                        <a:pt x="2450" y="6894"/>
                        <a:pt x="2599" y="6834"/>
                        <a:pt x="2743" y="6765"/>
                      </a:cubicBezTo>
                      <a:cubicBezTo>
                        <a:pt x="2925" y="6671"/>
                        <a:pt x="3073" y="6542"/>
                        <a:pt x="3199" y="6383"/>
                      </a:cubicBezTo>
                      <a:cubicBezTo>
                        <a:pt x="3328" y="6216"/>
                        <a:pt x="3440" y="6034"/>
                        <a:pt x="3538" y="5849"/>
                      </a:cubicBezTo>
                      <a:cubicBezTo>
                        <a:pt x="3687" y="5570"/>
                        <a:pt x="3813" y="5287"/>
                        <a:pt x="3901" y="4984"/>
                      </a:cubicBezTo>
                      <a:cubicBezTo>
                        <a:pt x="3952" y="4812"/>
                        <a:pt x="3993" y="4640"/>
                        <a:pt x="4026" y="4463"/>
                      </a:cubicBezTo>
                      <a:cubicBezTo>
                        <a:pt x="4059" y="4319"/>
                        <a:pt x="4082" y="4171"/>
                        <a:pt x="4101" y="4021"/>
                      </a:cubicBezTo>
                      <a:cubicBezTo>
                        <a:pt x="4120" y="3896"/>
                        <a:pt x="4137" y="3770"/>
                        <a:pt x="4152" y="3641"/>
                      </a:cubicBezTo>
                      <a:cubicBezTo>
                        <a:pt x="4165" y="3534"/>
                        <a:pt x="4180" y="3427"/>
                        <a:pt x="4189" y="3320"/>
                      </a:cubicBezTo>
                      <a:cubicBezTo>
                        <a:pt x="4199" y="3208"/>
                        <a:pt x="4208" y="3101"/>
                        <a:pt x="4221" y="2994"/>
                      </a:cubicBezTo>
                      <a:cubicBezTo>
                        <a:pt x="4221" y="2957"/>
                        <a:pt x="4227" y="2925"/>
                        <a:pt x="4227" y="2888"/>
                      </a:cubicBezTo>
                      <a:cubicBezTo>
                        <a:pt x="4236" y="2813"/>
                        <a:pt x="4244" y="2738"/>
                        <a:pt x="4249" y="2665"/>
                      </a:cubicBezTo>
                      <a:cubicBezTo>
                        <a:pt x="4255" y="2586"/>
                        <a:pt x="4259" y="2506"/>
                        <a:pt x="4268" y="2432"/>
                      </a:cubicBezTo>
                      <a:cubicBezTo>
                        <a:pt x="4268" y="2390"/>
                        <a:pt x="4272" y="2352"/>
                        <a:pt x="4277" y="2316"/>
                      </a:cubicBezTo>
                      <a:cubicBezTo>
                        <a:pt x="4282" y="2264"/>
                        <a:pt x="4287" y="2218"/>
                        <a:pt x="4287" y="2167"/>
                      </a:cubicBezTo>
                      <a:cubicBezTo>
                        <a:pt x="4291" y="2116"/>
                        <a:pt x="4296" y="2069"/>
                        <a:pt x="4300" y="2018"/>
                      </a:cubicBezTo>
                      <a:cubicBezTo>
                        <a:pt x="4305" y="1953"/>
                        <a:pt x="4310" y="1888"/>
                        <a:pt x="4310" y="1822"/>
                      </a:cubicBezTo>
                      <a:cubicBezTo>
                        <a:pt x="4315" y="1558"/>
                        <a:pt x="4319" y="1292"/>
                        <a:pt x="4300" y="1028"/>
                      </a:cubicBezTo>
                      <a:cubicBezTo>
                        <a:pt x="4291" y="958"/>
                        <a:pt x="4291" y="893"/>
                        <a:pt x="4282" y="824"/>
                      </a:cubicBezTo>
                      <a:cubicBezTo>
                        <a:pt x="4272" y="726"/>
                        <a:pt x="4259" y="629"/>
                        <a:pt x="4240" y="535"/>
                      </a:cubicBezTo>
                      <a:cubicBezTo>
                        <a:pt x="4231" y="475"/>
                        <a:pt x="4217" y="419"/>
                        <a:pt x="4203" y="363"/>
                      </a:cubicBezTo>
                      <a:cubicBezTo>
                        <a:pt x="4184" y="312"/>
                        <a:pt x="4165" y="260"/>
                        <a:pt x="4133" y="219"/>
                      </a:cubicBezTo>
                      <a:cubicBezTo>
                        <a:pt x="4102" y="180"/>
                        <a:pt x="4061" y="159"/>
                        <a:pt x="4019" y="159"/>
                      </a:cubicBezTo>
                      <a:cubicBezTo>
                        <a:pt x="3992" y="159"/>
                        <a:pt x="3964" y="168"/>
                        <a:pt x="3938" y="187"/>
                      </a:cubicBezTo>
                      <a:cubicBezTo>
                        <a:pt x="3910" y="200"/>
                        <a:pt x="3892" y="224"/>
                        <a:pt x="3873" y="247"/>
                      </a:cubicBezTo>
                      <a:cubicBezTo>
                        <a:pt x="3836" y="298"/>
                        <a:pt x="3808" y="363"/>
                        <a:pt x="3789" y="423"/>
                      </a:cubicBezTo>
                      <a:cubicBezTo>
                        <a:pt x="3775" y="489"/>
                        <a:pt x="3761" y="549"/>
                        <a:pt x="3747" y="614"/>
                      </a:cubicBezTo>
                      <a:cubicBezTo>
                        <a:pt x="3706" y="824"/>
                        <a:pt x="3663" y="1032"/>
                        <a:pt x="3650" y="1247"/>
                      </a:cubicBezTo>
                      <a:cubicBezTo>
                        <a:pt x="3645" y="1307"/>
                        <a:pt x="3635" y="1372"/>
                        <a:pt x="3635" y="1432"/>
                      </a:cubicBezTo>
                      <a:cubicBezTo>
                        <a:pt x="3631" y="1526"/>
                        <a:pt x="3631" y="1623"/>
                        <a:pt x="3626" y="1716"/>
                      </a:cubicBezTo>
                      <a:cubicBezTo>
                        <a:pt x="3622" y="1893"/>
                        <a:pt x="3626" y="2064"/>
                        <a:pt x="3622" y="2241"/>
                      </a:cubicBezTo>
                      <a:cubicBezTo>
                        <a:pt x="3617" y="2446"/>
                        <a:pt x="3617" y="2650"/>
                        <a:pt x="3603" y="2854"/>
                      </a:cubicBezTo>
                      <a:cubicBezTo>
                        <a:pt x="3598" y="2944"/>
                        <a:pt x="3594" y="3027"/>
                        <a:pt x="3590" y="3115"/>
                      </a:cubicBezTo>
                      <a:cubicBezTo>
                        <a:pt x="3580" y="3204"/>
                        <a:pt x="3575" y="3292"/>
                        <a:pt x="3571" y="3380"/>
                      </a:cubicBezTo>
                      <a:cubicBezTo>
                        <a:pt x="3566" y="3468"/>
                        <a:pt x="3562" y="3557"/>
                        <a:pt x="3557" y="3641"/>
                      </a:cubicBezTo>
                      <a:cubicBezTo>
                        <a:pt x="3552" y="3715"/>
                        <a:pt x="3552" y="3794"/>
                        <a:pt x="3547" y="3869"/>
                      </a:cubicBezTo>
                      <a:lnTo>
                        <a:pt x="3547" y="3892"/>
                      </a:lnTo>
                      <a:cubicBezTo>
                        <a:pt x="3543" y="3976"/>
                        <a:pt x="3538" y="4059"/>
                        <a:pt x="3534" y="4143"/>
                      </a:cubicBezTo>
                      <a:cubicBezTo>
                        <a:pt x="3529" y="4189"/>
                        <a:pt x="3529" y="4236"/>
                        <a:pt x="3519" y="4287"/>
                      </a:cubicBezTo>
                      <a:cubicBezTo>
                        <a:pt x="3510" y="4407"/>
                        <a:pt x="3487" y="4523"/>
                        <a:pt x="3459" y="4640"/>
                      </a:cubicBezTo>
                      <a:cubicBezTo>
                        <a:pt x="3436" y="4738"/>
                        <a:pt x="3412" y="4830"/>
                        <a:pt x="3375" y="4924"/>
                      </a:cubicBezTo>
                      <a:cubicBezTo>
                        <a:pt x="3343" y="5002"/>
                        <a:pt x="3301" y="5072"/>
                        <a:pt x="3245" y="5137"/>
                      </a:cubicBezTo>
                      <a:cubicBezTo>
                        <a:pt x="3217" y="5169"/>
                        <a:pt x="3189" y="5197"/>
                        <a:pt x="3148" y="5216"/>
                      </a:cubicBezTo>
                      <a:cubicBezTo>
                        <a:pt x="3139" y="5219"/>
                        <a:pt x="3131" y="5221"/>
                        <a:pt x="3124" y="5221"/>
                      </a:cubicBezTo>
                      <a:cubicBezTo>
                        <a:pt x="3108" y="5221"/>
                        <a:pt x="3095" y="5213"/>
                        <a:pt x="3083" y="5197"/>
                      </a:cubicBezTo>
                      <a:cubicBezTo>
                        <a:pt x="3077" y="5188"/>
                        <a:pt x="3069" y="5175"/>
                        <a:pt x="3064" y="5165"/>
                      </a:cubicBezTo>
                      <a:cubicBezTo>
                        <a:pt x="3045" y="5128"/>
                        <a:pt x="3036" y="5091"/>
                        <a:pt x="3022" y="5053"/>
                      </a:cubicBezTo>
                      <a:cubicBezTo>
                        <a:pt x="2985" y="4905"/>
                        <a:pt x="2961" y="4757"/>
                        <a:pt x="2938" y="4603"/>
                      </a:cubicBezTo>
                      <a:cubicBezTo>
                        <a:pt x="2929" y="4534"/>
                        <a:pt x="2920" y="4463"/>
                        <a:pt x="2910" y="4388"/>
                      </a:cubicBezTo>
                      <a:cubicBezTo>
                        <a:pt x="2901" y="4310"/>
                        <a:pt x="2897" y="4231"/>
                        <a:pt x="2892" y="4152"/>
                      </a:cubicBezTo>
                      <a:cubicBezTo>
                        <a:pt x="2888" y="4054"/>
                        <a:pt x="2882" y="3961"/>
                        <a:pt x="2882" y="3864"/>
                      </a:cubicBezTo>
                      <a:cubicBezTo>
                        <a:pt x="2882" y="3859"/>
                        <a:pt x="2878" y="3854"/>
                        <a:pt x="2878" y="3845"/>
                      </a:cubicBezTo>
                      <a:cubicBezTo>
                        <a:pt x="2873" y="3761"/>
                        <a:pt x="2873" y="3678"/>
                        <a:pt x="2869" y="3590"/>
                      </a:cubicBezTo>
                      <a:cubicBezTo>
                        <a:pt x="2864" y="3534"/>
                        <a:pt x="2860" y="3474"/>
                        <a:pt x="2854" y="3412"/>
                      </a:cubicBezTo>
                      <a:cubicBezTo>
                        <a:pt x="2854" y="3375"/>
                        <a:pt x="2850" y="3334"/>
                        <a:pt x="2845" y="3292"/>
                      </a:cubicBezTo>
                      <a:cubicBezTo>
                        <a:pt x="2845" y="3240"/>
                        <a:pt x="2841" y="3189"/>
                        <a:pt x="2836" y="3139"/>
                      </a:cubicBezTo>
                      <a:cubicBezTo>
                        <a:pt x="2832" y="3092"/>
                        <a:pt x="2826" y="3045"/>
                        <a:pt x="2826" y="2994"/>
                      </a:cubicBezTo>
                      <a:cubicBezTo>
                        <a:pt x="2822" y="2925"/>
                        <a:pt x="2813" y="2854"/>
                        <a:pt x="2813" y="2785"/>
                      </a:cubicBezTo>
                      <a:cubicBezTo>
                        <a:pt x="2809" y="2618"/>
                        <a:pt x="2817" y="2455"/>
                        <a:pt x="2822" y="2288"/>
                      </a:cubicBezTo>
                      <a:lnTo>
                        <a:pt x="2822" y="2279"/>
                      </a:lnTo>
                      <a:cubicBezTo>
                        <a:pt x="2826" y="2208"/>
                        <a:pt x="2832" y="2144"/>
                        <a:pt x="2836" y="2073"/>
                      </a:cubicBezTo>
                      <a:cubicBezTo>
                        <a:pt x="2836" y="2004"/>
                        <a:pt x="2841" y="1940"/>
                        <a:pt x="2845" y="1869"/>
                      </a:cubicBezTo>
                      <a:cubicBezTo>
                        <a:pt x="2850" y="1828"/>
                        <a:pt x="2850" y="1781"/>
                        <a:pt x="2850" y="1739"/>
                      </a:cubicBezTo>
                      <a:cubicBezTo>
                        <a:pt x="2860" y="1642"/>
                        <a:pt x="2869" y="1543"/>
                        <a:pt x="2873" y="1446"/>
                      </a:cubicBezTo>
                      <a:cubicBezTo>
                        <a:pt x="2878" y="1348"/>
                        <a:pt x="2888" y="1256"/>
                        <a:pt x="2888" y="1159"/>
                      </a:cubicBezTo>
                      <a:cubicBezTo>
                        <a:pt x="2892" y="1024"/>
                        <a:pt x="2897" y="884"/>
                        <a:pt x="2882" y="749"/>
                      </a:cubicBezTo>
                      <a:cubicBezTo>
                        <a:pt x="2878" y="670"/>
                        <a:pt x="2864" y="591"/>
                        <a:pt x="2850" y="517"/>
                      </a:cubicBezTo>
                      <a:cubicBezTo>
                        <a:pt x="2836" y="447"/>
                        <a:pt x="2813" y="382"/>
                        <a:pt x="2781" y="322"/>
                      </a:cubicBezTo>
                      <a:cubicBezTo>
                        <a:pt x="2766" y="294"/>
                        <a:pt x="2748" y="270"/>
                        <a:pt x="2725" y="251"/>
                      </a:cubicBezTo>
                      <a:cubicBezTo>
                        <a:pt x="2701" y="234"/>
                        <a:pt x="2674" y="225"/>
                        <a:pt x="2644" y="225"/>
                      </a:cubicBezTo>
                      <a:cubicBezTo>
                        <a:pt x="2634" y="225"/>
                        <a:pt x="2624" y="226"/>
                        <a:pt x="2613" y="228"/>
                      </a:cubicBezTo>
                      <a:cubicBezTo>
                        <a:pt x="2581" y="238"/>
                        <a:pt x="2553" y="256"/>
                        <a:pt x="2525" y="275"/>
                      </a:cubicBezTo>
                      <a:cubicBezTo>
                        <a:pt x="2502" y="298"/>
                        <a:pt x="2483" y="322"/>
                        <a:pt x="2464" y="344"/>
                      </a:cubicBezTo>
                      <a:cubicBezTo>
                        <a:pt x="2399" y="433"/>
                        <a:pt x="2367" y="530"/>
                        <a:pt x="2343" y="633"/>
                      </a:cubicBezTo>
                      <a:cubicBezTo>
                        <a:pt x="2315" y="777"/>
                        <a:pt x="2302" y="921"/>
                        <a:pt x="2283" y="1065"/>
                      </a:cubicBezTo>
                      <a:cubicBezTo>
                        <a:pt x="2274" y="1159"/>
                        <a:pt x="2264" y="1247"/>
                        <a:pt x="2255" y="1335"/>
                      </a:cubicBezTo>
                      <a:cubicBezTo>
                        <a:pt x="2246" y="1427"/>
                        <a:pt x="2241" y="1521"/>
                        <a:pt x="2236" y="1609"/>
                      </a:cubicBezTo>
                      <a:cubicBezTo>
                        <a:pt x="2232" y="1711"/>
                        <a:pt x="2232" y="1813"/>
                        <a:pt x="2227" y="1916"/>
                      </a:cubicBezTo>
                      <a:cubicBezTo>
                        <a:pt x="2227" y="2069"/>
                        <a:pt x="2227" y="2223"/>
                        <a:pt x="2232" y="2376"/>
                      </a:cubicBezTo>
                      <a:cubicBezTo>
                        <a:pt x="2236" y="2464"/>
                        <a:pt x="2241" y="2558"/>
                        <a:pt x="2246" y="2646"/>
                      </a:cubicBezTo>
                      <a:lnTo>
                        <a:pt x="2246" y="2659"/>
                      </a:lnTo>
                      <a:cubicBezTo>
                        <a:pt x="2251" y="2721"/>
                        <a:pt x="2255" y="2781"/>
                        <a:pt x="2260" y="2841"/>
                      </a:cubicBezTo>
                      <a:cubicBezTo>
                        <a:pt x="2260" y="2906"/>
                        <a:pt x="2264" y="2972"/>
                        <a:pt x="2269" y="3036"/>
                      </a:cubicBezTo>
                      <a:lnTo>
                        <a:pt x="2269" y="3055"/>
                      </a:lnTo>
                      <a:cubicBezTo>
                        <a:pt x="2274" y="3115"/>
                        <a:pt x="2279" y="3176"/>
                        <a:pt x="2283" y="3236"/>
                      </a:cubicBezTo>
                      <a:cubicBezTo>
                        <a:pt x="2283" y="3287"/>
                        <a:pt x="2288" y="3343"/>
                        <a:pt x="2292" y="3399"/>
                      </a:cubicBezTo>
                      <a:cubicBezTo>
                        <a:pt x="2292" y="3436"/>
                        <a:pt x="2296" y="3468"/>
                        <a:pt x="2302" y="3506"/>
                      </a:cubicBezTo>
                      <a:cubicBezTo>
                        <a:pt x="2306" y="3580"/>
                        <a:pt x="2315" y="3654"/>
                        <a:pt x="2320" y="3729"/>
                      </a:cubicBezTo>
                      <a:cubicBezTo>
                        <a:pt x="2324" y="3808"/>
                        <a:pt x="2334" y="3882"/>
                        <a:pt x="2339" y="3961"/>
                      </a:cubicBezTo>
                      <a:cubicBezTo>
                        <a:pt x="2343" y="3998"/>
                        <a:pt x="2343" y="4031"/>
                        <a:pt x="2348" y="4068"/>
                      </a:cubicBezTo>
                      <a:cubicBezTo>
                        <a:pt x="2352" y="4124"/>
                        <a:pt x="2358" y="4180"/>
                        <a:pt x="2362" y="4236"/>
                      </a:cubicBezTo>
                      <a:cubicBezTo>
                        <a:pt x="2362" y="4287"/>
                        <a:pt x="2367" y="4338"/>
                        <a:pt x="2371" y="4384"/>
                      </a:cubicBezTo>
                      <a:cubicBezTo>
                        <a:pt x="2376" y="4463"/>
                        <a:pt x="2386" y="4542"/>
                        <a:pt x="2390" y="4626"/>
                      </a:cubicBezTo>
                      <a:cubicBezTo>
                        <a:pt x="2399" y="4701"/>
                        <a:pt x="2404" y="4775"/>
                        <a:pt x="2408" y="4845"/>
                      </a:cubicBezTo>
                      <a:cubicBezTo>
                        <a:pt x="2418" y="4928"/>
                        <a:pt x="2418" y="5012"/>
                        <a:pt x="2418" y="5100"/>
                      </a:cubicBezTo>
                      <a:cubicBezTo>
                        <a:pt x="2418" y="5124"/>
                        <a:pt x="2414" y="5152"/>
                        <a:pt x="2408" y="5179"/>
                      </a:cubicBezTo>
                      <a:cubicBezTo>
                        <a:pt x="2390" y="5253"/>
                        <a:pt x="2358" y="5319"/>
                        <a:pt x="2311" y="5379"/>
                      </a:cubicBezTo>
                      <a:cubicBezTo>
                        <a:pt x="2296" y="5398"/>
                        <a:pt x="2283" y="5416"/>
                        <a:pt x="2260" y="5426"/>
                      </a:cubicBezTo>
                      <a:cubicBezTo>
                        <a:pt x="2254" y="5430"/>
                        <a:pt x="2247" y="5432"/>
                        <a:pt x="2240" y="5432"/>
                      </a:cubicBezTo>
                      <a:cubicBezTo>
                        <a:pt x="2230" y="5432"/>
                        <a:pt x="2221" y="5429"/>
                        <a:pt x="2213" y="5420"/>
                      </a:cubicBezTo>
                      <a:cubicBezTo>
                        <a:pt x="2199" y="5412"/>
                        <a:pt x="2190" y="5398"/>
                        <a:pt x="2180" y="5384"/>
                      </a:cubicBezTo>
                      <a:cubicBezTo>
                        <a:pt x="2163" y="5351"/>
                        <a:pt x="2148" y="5323"/>
                        <a:pt x="2139" y="5291"/>
                      </a:cubicBezTo>
                      <a:cubicBezTo>
                        <a:pt x="2116" y="5235"/>
                        <a:pt x="2097" y="5175"/>
                        <a:pt x="2083" y="5114"/>
                      </a:cubicBezTo>
                      <a:cubicBezTo>
                        <a:pt x="2028" y="4901"/>
                        <a:pt x="1995" y="4686"/>
                        <a:pt x="1976" y="4468"/>
                      </a:cubicBezTo>
                      <a:cubicBezTo>
                        <a:pt x="1976" y="4426"/>
                        <a:pt x="1972" y="4384"/>
                        <a:pt x="1967" y="4343"/>
                      </a:cubicBezTo>
                      <a:cubicBezTo>
                        <a:pt x="1962" y="4287"/>
                        <a:pt x="1957" y="4231"/>
                        <a:pt x="1957" y="4175"/>
                      </a:cubicBezTo>
                      <a:cubicBezTo>
                        <a:pt x="1953" y="4110"/>
                        <a:pt x="1948" y="4040"/>
                        <a:pt x="1944" y="3970"/>
                      </a:cubicBezTo>
                      <a:cubicBezTo>
                        <a:pt x="1944" y="3933"/>
                        <a:pt x="1939" y="3892"/>
                        <a:pt x="1939" y="3850"/>
                      </a:cubicBezTo>
                      <a:cubicBezTo>
                        <a:pt x="1934" y="3803"/>
                        <a:pt x="1934" y="3761"/>
                        <a:pt x="1929" y="3715"/>
                      </a:cubicBezTo>
                      <a:cubicBezTo>
                        <a:pt x="1925" y="3659"/>
                        <a:pt x="1920" y="3603"/>
                        <a:pt x="1916" y="3547"/>
                      </a:cubicBezTo>
                      <a:cubicBezTo>
                        <a:pt x="1912" y="3496"/>
                        <a:pt x="1912" y="3450"/>
                        <a:pt x="1906" y="3403"/>
                      </a:cubicBezTo>
                      <a:cubicBezTo>
                        <a:pt x="1897" y="3306"/>
                        <a:pt x="1888" y="3208"/>
                        <a:pt x="1878" y="3105"/>
                      </a:cubicBezTo>
                      <a:cubicBezTo>
                        <a:pt x="1869" y="3032"/>
                        <a:pt x="1865" y="2957"/>
                        <a:pt x="1860" y="2882"/>
                      </a:cubicBezTo>
                      <a:cubicBezTo>
                        <a:pt x="1856" y="2841"/>
                        <a:pt x="1850" y="2799"/>
                        <a:pt x="1850" y="2757"/>
                      </a:cubicBezTo>
                      <a:cubicBezTo>
                        <a:pt x="1846" y="2683"/>
                        <a:pt x="1841" y="2603"/>
                        <a:pt x="1837" y="2530"/>
                      </a:cubicBezTo>
                      <a:cubicBezTo>
                        <a:pt x="1832" y="2307"/>
                        <a:pt x="1841" y="2083"/>
                        <a:pt x="1828" y="1860"/>
                      </a:cubicBezTo>
                      <a:cubicBezTo>
                        <a:pt x="1828" y="1790"/>
                        <a:pt x="1822" y="1721"/>
                        <a:pt x="1818" y="1646"/>
                      </a:cubicBezTo>
                      <a:lnTo>
                        <a:pt x="1818" y="1637"/>
                      </a:lnTo>
                      <a:cubicBezTo>
                        <a:pt x="1813" y="1590"/>
                        <a:pt x="1809" y="1539"/>
                        <a:pt x="1804" y="1493"/>
                      </a:cubicBezTo>
                      <a:cubicBezTo>
                        <a:pt x="1800" y="1423"/>
                        <a:pt x="1794" y="1358"/>
                        <a:pt x="1785" y="1292"/>
                      </a:cubicBezTo>
                      <a:cubicBezTo>
                        <a:pt x="1777" y="1200"/>
                        <a:pt x="1766" y="1107"/>
                        <a:pt x="1753" y="1013"/>
                      </a:cubicBezTo>
                      <a:cubicBezTo>
                        <a:pt x="1730" y="889"/>
                        <a:pt x="1706" y="762"/>
                        <a:pt x="1655" y="642"/>
                      </a:cubicBezTo>
                      <a:cubicBezTo>
                        <a:pt x="1637" y="595"/>
                        <a:pt x="1618" y="545"/>
                        <a:pt x="1586" y="498"/>
                      </a:cubicBezTo>
                      <a:cubicBezTo>
                        <a:pt x="1567" y="466"/>
                        <a:pt x="1543" y="442"/>
                        <a:pt x="1511" y="419"/>
                      </a:cubicBezTo>
                      <a:cubicBezTo>
                        <a:pt x="1487" y="405"/>
                        <a:pt x="1461" y="398"/>
                        <a:pt x="1436" y="398"/>
                      </a:cubicBezTo>
                      <a:cubicBezTo>
                        <a:pt x="1417" y="398"/>
                        <a:pt x="1399" y="402"/>
                        <a:pt x="1382" y="410"/>
                      </a:cubicBezTo>
                      <a:cubicBezTo>
                        <a:pt x="1358" y="419"/>
                        <a:pt x="1335" y="428"/>
                        <a:pt x="1316" y="447"/>
                      </a:cubicBezTo>
                      <a:cubicBezTo>
                        <a:pt x="1288" y="475"/>
                        <a:pt x="1264" y="498"/>
                        <a:pt x="1242" y="530"/>
                      </a:cubicBezTo>
                      <a:cubicBezTo>
                        <a:pt x="1186" y="614"/>
                        <a:pt x="1148" y="707"/>
                        <a:pt x="1120" y="800"/>
                      </a:cubicBezTo>
                      <a:cubicBezTo>
                        <a:pt x="1075" y="958"/>
                        <a:pt x="1051" y="1121"/>
                        <a:pt x="1032" y="1283"/>
                      </a:cubicBezTo>
                      <a:cubicBezTo>
                        <a:pt x="1023" y="1348"/>
                        <a:pt x="1019" y="1410"/>
                        <a:pt x="1013" y="1474"/>
                      </a:cubicBezTo>
                      <a:cubicBezTo>
                        <a:pt x="1009" y="1549"/>
                        <a:pt x="1004" y="1623"/>
                        <a:pt x="1004" y="1697"/>
                      </a:cubicBezTo>
                      <a:cubicBezTo>
                        <a:pt x="1000" y="1758"/>
                        <a:pt x="1004" y="1818"/>
                        <a:pt x="1004" y="1874"/>
                      </a:cubicBezTo>
                      <a:cubicBezTo>
                        <a:pt x="1009" y="1944"/>
                        <a:pt x="1009" y="2009"/>
                        <a:pt x="1013" y="2073"/>
                      </a:cubicBezTo>
                      <a:cubicBezTo>
                        <a:pt x="1023" y="2176"/>
                        <a:pt x="1028" y="2283"/>
                        <a:pt x="1037" y="2386"/>
                      </a:cubicBezTo>
                      <a:cubicBezTo>
                        <a:pt x="1047" y="2474"/>
                        <a:pt x="1060" y="2567"/>
                        <a:pt x="1075" y="2655"/>
                      </a:cubicBezTo>
                      <a:cubicBezTo>
                        <a:pt x="1103" y="2837"/>
                        <a:pt x="1139" y="3017"/>
                        <a:pt x="1181" y="3195"/>
                      </a:cubicBezTo>
                      <a:cubicBezTo>
                        <a:pt x="1223" y="3399"/>
                        <a:pt x="1264" y="3599"/>
                        <a:pt x="1307" y="3798"/>
                      </a:cubicBezTo>
                      <a:cubicBezTo>
                        <a:pt x="1339" y="3942"/>
                        <a:pt x="1367" y="4082"/>
                        <a:pt x="1399" y="4227"/>
                      </a:cubicBezTo>
                      <a:cubicBezTo>
                        <a:pt x="1414" y="4300"/>
                        <a:pt x="1427" y="4375"/>
                        <a:pt x="1442" y="4450"/>
                      </a:cubicBezTo>
                      <a:cubicBezTo>
                        <a:pt x="1455" y="4528"/>
                        <a:pt x="1465" y="4612"/>
                        <a:pt x="1474" y="4691"/>
                      </a:cubicBezTo>
                      <a:cubicBezTo>
                        <a:pt x="1483" y="4775"/>
                        <a:pt x="1493" y="4863"/>
                        <a:pt x="1498" y="4946"/>
                      </a:cubicBezTo>
                      <a:lnTo>
                        <a:pt x="1498" y="4989"/>
                      </a:lnTo>
                      <a:cubicBezTo>
                        <a:pt x="1507" y="5058"/>
                        <a:pt x="1502" y="5133"/>
                        <a:pt x="1493" y="5203"/>
                      </a:cubicBezTo>
                      <a:cubicBezTo>
                        <a:pt x="1493" y="5221"/>
                        <a:pt x="1483" y="5240"/>
                        <a:pt x="1479" y="5259"/>
                      </a:cubicBezTo>
                      <a:cubicBezTo>
                        <a:pt x="1474" y="5272"/>
                        <a:pt x="1470" y="5287"/>
                        <a:pt x="1460" y="5296"/>
                      </a:cubicBezTo>
                      <a:cubicBezTo>
                        <a:pt x="1448" y="5308"/>
                        <a:pt x="1436" y="5314"/>
                        <a:pt x="1421" y="5314"/>
                      </a:cubicBezTo>
                      <a:cubicBezTo>
                        <a:pt x="1413" y="5314"/>
                        <a:pt x="1405" y="5312"/>
                        <a:pt x="1395" y="5309"/>
                      </a:cubicBezTo>
                      <a:cubicBezTo>
                        <a:pt x="1372" y="5300"/>
                        <a:pt x="1354" y="5287"/>
                        <a:pt x="1339" y="5272"/>
                      </a:cubicBezTo>
                      <a:cubicBezTo>
                        <a:pt x="1302" y="5235"/>
                        <a:pt x="1270" y="5197"/>
                        <a:pt x="1247" y="5161"/>
                      </a:cubicBezTo>
                      <a:cubicBezTo>
                        <a:pt x="1163" y="5040"/>
                        <a:pt x="1097" y="4918"/>
                        <a:pt x="1032" y="4789"/>
                      </a:cubicBezTo>
                      <a:cubicBezTo>
                        <a:pt x="958" y="4645"/>
                        <a:pt x="902" y="4491"/>
                        <a:pt x="861" y="4333"/>
                      </a:cubicBezTo>
                      <a:cubicBezTo>
                        <a:pt x="809" y="4143"/>
                        <a:pt x="768" y="3948"/>
                        <a:pt x="740" y="3753"/>
                      </a:cubicBezTo>
                      <a:cubicBezTo>
                        <a:pt x="730" y="3678"/>
                        <a:pt x="721" y="3599"/>
                        <a:pt x="712" y="3519"/>
                      </a:cubicBezTo>
                      <a:cubicBezTo>
                        <a:pt x="707" y="3468"/>
                        <a:pt x="707" y="3412"/>
                        <a:pt x="702" y="3362"/>
                      </a:cubicBezTo>
                      <a:cubicBezTo>
                        <a:pt x="693" y="3259"/>
                        <a:pt x="693" y="3161"/>
                        <a:pt x="693" y="3060"/>
                      </a:cubicBezTo>
                      <a:cubicBezTo>
                        <a:pt x="689" y="2925"/>
                        <a:pt x="689" y="2790"/>
                        <a:pt x="693" y="2655"/>
                      </a:cubicBezTo>
                      <a:cubicBezTo>
                        <a:pt x="698" y="2548"/>
                        <a:pt x="698" y="2446"/>
                        <a:pt x="693" y="2339"/>
                      </a:cubicBezTo>
                      <a:cubicBezTo>
                        <a:pt x="689" y="2241"/>
                        <a:pt x="693" y="2139"/>
                        <a:pt x="684" y="2037"/>
                      </a:cubicBezTo>
                      <a:cubicBezTo>
                        <a:pt x="679" y="1990"/>
                        <a:pt x="674" y="1940"/>
                        <a:pt x="670" y="1888"/>
                      </a:cubicBezTo>
                      <a:cubicBezTo>
                        <a:pt x="665" y="1794"/>
                        <a:pt x="656" y="1702"/>
                        <a:pt x="656" y="1609"/>
                      </a:cubicBezTo>
                      <a:lnTo>
                        <a:pt x="656" y="1395"/>
                      </a:lnTo>
                      <a:cubicBezTo>
                        <a:pt x="651" y="1279"/>
                        <a:pt x="661" y="1148"/>
                        <a:pt x="651" y="1019"/>
                      </a:cubicBezTo>
                      <a:cubicBezTo>
                        <a:pt x="646" y="930"/>
                        <a:pt x="646" y="846"/>
                        <a:pt x="642" y="758"/>
                      </a:cubicBezTo>
                      <a:cubicBezTo>
                        <a:pt x="642" y="656"/>
                        <a:pt x="637" y="549"/>
                        <a:pt x="628" y="447"/>
                      </a:cubicBezTo>
                      <a:cubicBezTo>
                        <a:pt x="618" y="382"/>
                        <a:pt x="609" y="322"/>
                        <a:pt x="591" y="266"/>
                      </a:cubicBezTo>
                      <a:cubicBezTo>
                        <a:pt x="563" y="163"/>
                        <a:pt x="502" y="80"/>
                        <a:pt x="410" y="24"/>
                      </a:cubicBezTo>
                      <a:cubicBezTo>
                        <a:pt x="386" y="9"/>
                        <a:pt x="363" y="0"/>
                        <a:pt x="33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6" name="Google Shape;1156;p26"/>
                <p:cNvSpPr/>
                <p:nvPr/>
              </p:nvSpPr>
              <p:spPr>
                <a:xfrm>
                  <a:off x="1352152" y="4003713"/>
                  <a:ext cx="266781" cy="272776"/>
                </a:xfrm>
                <a:custGeom>
                  <a:rect b="b" l="l" r="r" t="t"/>
                  <a:pathLst>
                    <a:path extrusionOk="0" h="5733" w="5607">
                      <a:moveTo>
                        <a:pt x="2886" y="0"/>
                      </a:moveTo>
                      <a:cubicBezTo>
                        <a:pt x="2854" y="0"/>
                        <a:pt x="2826" y="10"/>
                        <a:pt x="2794" y="19"/>
                      </a:cubicBezTo>
                      <a:cubicBezTo>
                        <a:pt x="2784" y="19"/>
                        <a:pt x="2775" y="24"/>
                        <a:pt x="2770" y="34"/>
                      </a:cubicBezTo>
                      <a:cubicBezTo>
                        <a:pt x="2761" y="47"/>
                        <a:pt x="2743" y="56"/>
                        <a:pt x="2724" y="62"/>
                      </a:cubicBezTo>
                      <a:cubicBezTo>
                        <a:pt x="2668" y="89"/>
                        <a:pt x="2616" y="117"/>
                        <a:pt x="2561" y="145"/>
                      </a:cubicBezTo>
                      <a:cubicBezTo>
                        <a:pt x="2491" y="182"/>
                        <a:pt x="2421" y="229"/>
                        <a:pt x="2361" y="279"/>
                      </a:cubicBezTo>
                      <a:cubicBezTo>
                        <a:pt x="2301" y="326"/>
                        <a:pt x="2254" y="382"/>
                        <a:pt x="2217" y="446"/>
                      </a:cubicBezTo>
                      <a:cubicBezTo>
                        <a:pt x="2180" y="502"/>
                        <a:pt x="2148" y="564"/>
                        <a:pt x="2114" y="624"/>
                      </a:cubicBezTo>
                      <a:cubicBezTo>
                        <a:pt x="2059" y="721"/>
                        <a:pt x="1994" y="815"/>
                        <a:pt x="1925" y="898"/>
                      </a:cubicBezTo>
                      <a:cubicBezTo>
                        <a:pt x="1878" y="949"/>
                        <a:pt x="1831" y="1000"/>
                        <a:pt x="1785" y="1051"/>
                      </a:cubicBezTo>
                      <a:cubicBezTo>
                        <a:pt x="1762" y="1075"/>
                        <a:pt x="1734" y="1094"/>
                        <a:pt x="1710" y="1116"/>
                      </a:cubicBezTo>
                      <a:cubicBezTo>
                        <a:pt x="1631" y="1191"/>
                        <a:pt x="1557" y="1265"/>
                        <a:pt x="1478" y="1335"/>
                      </a:cubicBezTo>
                      <a:cubicBezTo>
                        <a:pt x="1440" y="1372"/>
                        <a:pt x="1404" y="1409"/>
                        <a:pt x="1361" y="1442"/>
                      </a:cubicBezTo>
                      <a:cubicBezTo>
                        <a:pt x="1305" y="1489"/>
                        <a:pt x="1255" y="1540"/>
                        <a:pt x="1204" y="1590"/>
                      </a:cubicBezTo>
                      <a:cubicBezTo>
                        <a:pt x="1082" y="1702"/>
                        <a:pt x="966" y="1819"/>
                        <a:pt x="865" y="1948"/>
                      </a:cubicBezTo>
                      <a:cubicBezTo>
                        <a:pt x="831" y="1991"/>
                        <a:pt x="795" y="2032"/>
                        <a:pt x="762" y="2074"/>
                      </a:cubicBezTo>
                      <a:cubicBezTo>
                        <a:pt x="697" y="2167"/>
                        <a:pt x="636" y="2259"/>
                        <a:pt x="580" y="2358"/>
                      </a:cubicBezTo>
                      <a:cubicBezTo>
                        <a:pt x="497" y="2497"/>
                        <a:pt x="427" y="2645"/>
                        <a:pt x="376" y="2804"/>
                      </a:cubicBezTo>
                      <a:cubicBezTo>
                        <a:pt x="339" y="2920"/>
                        <a:pt x="311" y="3036"/>
                        <a:pt x="284" y="3158"/>
                      </a:cubicBezTo>
                      <a:cubicBezTo>
                        <a:pt x="237" y="3362"/>
                        <a:pt x="195" y="3570"/>
                        <a:pt x="144" y="3776"/>
                      </a:cubicBezTo>
                      <a:cubicBezTo>
                        <a:pt x="102" y="3948"/>
                        <a:pt x="65" y="4115"/>
                        <a:pt x="32" y="4291"/>
                      </a:cubicBezTo>
                      <a:cubicBezTo>
                        <a:pt x="14" y="4394"/>
                        <a:pt x="0" y="4501"/>
                        <a:pt x="0" y="4612"/>
                      </a:cubicBezTo>
                      <a:cubicBezTo>
                        <a:pt x="0" y="4714"/>
                        <a:pt x="14" y="4812"/>
                        <a:pt x="50" y="4915"/>
                      </a:cubicBezTo>
                      <a:cubicBezTo>
                        <a:pt x="88" y="5035"/>
                        <a:pt x="153" y="5147"/>
                        <a:pt x="251" y="5239"/>
                      </a:cubicBezTo>
                      <a:cubicBezTo>
                        <a:pt x="316" y="5305"/>
                        <a:pt x="391" y="5361"/>
                        <a:pt x="469" y="5411"/>
                      </a:cubicBezTo>
                      <a:cubicBezTo>
                        <a:pt x="599" y="5501"/>
                        <a:pt x="739" y="5565"/>
                        <a:pt x="883" y="5626"/>
                      </a:cubicBezTo>
                      <a:cubicBezTo>
                        <a:pt x="1055" y="5696"/>
                        <a:pt x="1226" y="5733"/>
                        <a:pt x="1394" y="5733"/>
                      </a:cubicBezTo>
                      <a:cubicBezTo>
                        <a:pt x="1403" y="5733"/>
                        <a:pt x="1413" y="5733"/>
                        <a:pt x="1423" y="5733"/>
                      </a:cubicBezTo>
                      <a:cubicBezTo>
                        <a:pt x="1612" y="5728"/>
                        <a:pt x="1794" y="5705"/>
                        <a:pt x="1970" y="5668"/>
                      </a:cubicBezTo>
                      <a:cubicBezTo>
                        <a:pt x="2232" y="5612"/>
                        <a:pt x="2483" y="5537"/>
                        <a:pt x="2719" y="5430"/>
                      </a:cubicBezTo>
                      <a:cubicBezTo>
                        <a:pt x="2854" y="5366"/>
                        <a:pt x="2979" y="5295"/>
                        <a:pt x="3105" y="5222"/>
                      </a:cubicBezTo>
                      <a:cubicBezTo>
                        <a:pt x="3212" y="5160"/>
                        <a:pt x="3309" y="5091"/>
                        <a:pt x="3412" y="5021"/>
                      </a:cubicBezTo>
                      <a:cubicBezTo>
                        <a:pt x="3496" y="4961"/>
                        <a:pt x="3579" y="4900"/>
                        <a:pt x="3663" y="4840"/>
                      </a:cubicBezTo>
                      <a:cubicBezTo>
                        <a:pt x="3738" y="4789"/>
                        <a:pt x="3807" y="4733"/>
                        <a:pt x="3872" y="4682"/>
                      </a:cubicBezTo>
                      <a:lnTo>
                        <a:pt x="4081" y="4514"/>
                      </a:lnTo>
                      <a:cubicBezTo>
                        <a:pt x="4105" y="4501"/>
                        <a:pt x="4128" y="4482"/>
                        <a:pt x="4146" y="4463"/>
                      </a:cubicBezTo>
                      <a:cubicBezTo>
                        <a:pt x="4197" y="4426"/>
                        <a:pt x="4244" y="4389"/>
                        <a:pt x="4290" y="4347"/>
                      </a:cubicBezTo>
                      <a:cubicBezTo>
                        <a:pt x="4341" y="4310"/>
                        <a:pt x="4388" y="4268"/>
                        <a:pt x="4440" y="4226"/>
                      </a:cubicBezTo>
                      <a:cubicBezTo>
                        <a:pt x="4463" y="4207"/>
                        <a:pt x="4485" y="4190"/>
                        <a:pt x="4509" y="4171"/>
                      </a:cubicBezTo>
                      <a:cubicBezTo>
                        <a:pt x="4541" y="4143"/>
                        <a:pt x="4569" y="4119"/>
                        <a:pt x="4602" y="4091"/>
                      </a:cubicBezTo>
                      <a:cubicBezTo>
                        <a:pt x="4635" y="4068"/>
                        <a:pt x="4663" y="4040"/>
                        <a:pt x="4695" y="4017"/>
                      </a:cubicBezTo>
                      <a:cubicBezTo>
                        <a:pt x="4736" y="3980"/>
                        <a:pt x="4779" y="3948"/>
                        <a:pt x="4816" y="3911"/>
                      </a:cubicBezTo>
                      <a:cubicBezTo>
                        <a:pt x="4969" y="3766"/>
                        <a:pt x="5122" y="3613"/>
                        <a:pt x="5257" y="3450"/>
                      </a:cubicBezTo>
                      <a:cubicBezTo>
                        <a:pt x="5294" y="3409"/>
                        <a:pt x="5332" y="3366"/>
                        <a:pt x="5369" y="3319"/>
                      </a:cubicBezTo>
                      <a:cubicBezTo>
                        <a:pt x="5416" y="3259"/>
                        <a:pt x="5461" y="3194"/>
                        <a:pt x="5504" y="3124"/>
                      </a:cubicBezTo>
                      <a:cubicBezTo>
                        <a:pt x="5527" y="3087"/>
                        <a:pt x="5551" y="3046"/>
                        <a:pt x="5573" y="2999"/>
                      </a:cubicBezTo>
                      <a:cubicBezTo>
                        <a:pt x="5592" y="2957"/>
                        <a:pt x="5607" y="2915"/>
                        <a:pt x="5607" y="2869"/>
                      </a:cubicBezTo>
                      <a:cubicBezTo>
                        <a:pt x="5607" y="2795"/>
                        <a:pt x="5560" y="2734"/>
                        <a:pt x="5485" y="2711"/>
                      </a:cubicBezTo>
                      <a:cubicBezTo>
                        <a:pt x="5461" y="2701"/>
                        <a:pt x="5434" y="2701"/>
                        <a:pt x="5406" y="2701"/>
                      </a:cubicBezTo>
                      <a:cubicBezTo>
                        <a:pt x="5350" y="2706"/>
                        <a:pt x="5294" y="2720"/>
                        <a:pt x="5244" y="2744"/>
                      </a:cubicBezTo>
                      <a:cubicBezTo>
                        <a:pt x="5197" y="2767"/>
                        <a:pt x="5150" y="2795"/>
                        <a:pt x="5109" y="2823"/>
                      </a:cubicBezTo>
                      <a:cubicBezTo>
                        <a:pt x="4959" y="2911"/>
                        <a:pt x="4807" y="2999"/>
                        <a:pt x="4676" y="3111"/>
                      </a:cubicBezTo>
                      <a:cubicBezTo>
                        <a:pt x="4639" y="3148"/>
                        <a:pt x="4597" y="3175"/>
                        <a:pt x="4560" y="3213"/>
                      </a:cubicBezTo>
                      <a:cubicBezTo>
                        <a:pt x="4504" y="3264"/>
                        <a:pt x="4448" y="3315"/>
                        <a:pt x="4393" y="3371"/>
                      </a:cubicBezTo>
                      <a:cubicBezTo>
                        <a:pt x="4290" y="3464"/>
                        <a:pt x="4188" y="3566"/>
                        <a:pt x="4086" y="3664"/>
                      </a:cubicBezTo>
                      <a:cubicBezTo>
                        <a:pt x="3970" y="3776"/>
                        <a:pt x="3854" y="3896"/>
                        <a:pt x="3723" y="4003"/>
                      </a:cubicBezTo>
                      <a:cubicBezTo>
                        <a:pt x="3672" y="4045"/>
                        <a:pt x="3621" y="4096"/>
                        <a:pt x="3565" y="4138"/>
                      </a:cubicBezTo>
                      <a:cubicBezTo>
                        <a:pt x="3509" y="4184"/>
                        <a:pt x="3459" y="4231"/>
                        <a:pt x="3403" y="4282"/>
                      </a:cubicBezTo>
                      <a:cubicBezTo>
                        <a:pt x="3347" y="4323"/>
                        <a:pt x="3296" y="4370"/>
                        <a:pt x="3240" y="4417"/>
                      </a:cubicBezTo>
                      <a:cubicBezTo>
                        <a:pt x="3198" y="4458"/>
                        <a:pt x="3152" y="4501"/>
                        <a:pt x="3105" y="4538"/>
                      </a:cubicBezTo>
                      <a:cubicBezTo>
                        <a:pt x="3101" y="4542"/>
                        <a:pt x="3096" y="4547"/>
                        <a:pt x="3091" y="4552"/>
                      </a:cubicBezTo>
                      <a:cubicBezTo>
                        <a:pt x="3040" y="4598"/>
                        <a:pt x="2989" y="4640"/>
                        <a:pt x="2938" y="4686"/>
                      </a:cubicBezTo>
                      <a:cubicBezTo>
                        <a:pt x="2910" y="4710"/>
                        <a:pt x="2882" y="4737"/>
                        <a:pt x="2850" y="4761"/>
                      </a:cubicBezTo>
                      <a:cubicBezTo>
                        <a:pt x="2770" y="4821"/>
                        <a:pt x="2691" y="4872"/>
                        <a:pt x="2603" y="4919"/>
                      </a:cubicBezTo>
                      <a:cubicBezTo>
                        <a:pt x="2533" y="4961"/>
                        <a:pt x="2459" y="4993"/>
                        <a:pt x="2380" y="5021"/>
                      </a:cubicBezTo>
                      <a:cubicBezTo>
                        <a:pt x="2323" y="5041"/>
                        <a:pt x="2262" y="5055"/>
                        <a:pt x="2194" y="5055"/>
                      </a:cubicBezTo>
                      <a:cubicBezTo>
                        <a:pt x="2185" y="5055"/>
                        <a:pt x="2175" y="5055"/>
                        <a:pt x="2166" y="5054"/>
                      </a:cubicBezTo>
                      <a:cubicBezTo>
                        <a:pt x="2129" y="5054"/>
                        <a:pt x="2092" y="5044"/>
                        <a:pt x="2054" y="5031"/>
                      </a:cubicBezTo>
                      <a:cubicBezTo>
                        <a:pt x="2026" y="5016"/>
                        <a:pt x="2017" y="4998"/>
                        <a:pt x="2017" y="4971"/>
                      </a:cubicBezTo>
                      <a:cubicBezTo>
                        <a:pt x="2017" y="4961"/>
                        <a:pt x="2022" y="4952"/>
                        <a:pt x="2022" y="4943"/>
                      </a:cubicBezTo>
                      <a:cubicBezTo>
                        <a:pt x="2031" y="4909"/>
                        <a:pt x="2045" y="4877"/>
                        <a:pt x="2059" y="4849"/>
                      </a:cubicBezTo>
                      <a:cubicBezTo>
                        <a:pt x="2114" y="4737"/>
                        <a:pt x="2185" y="4630"/>
                        <a:pt x="2254" y="4533"/>
                      </a:cubicBezTo>
                      <a:cubicBezTo>
                        <a:pt x="2287" y="4482"/>
                        <a:pt x="2324" y="4435"/>
                        <a:pt x="2356" y="4389"/>
                      </a:cubicBezTo>
                      <a:cubicBezTo>
                        <a:pt x="2393" y="4338"/>
                        <a:pt x="2436" y="4287"/>
                        <a:pt x="2483" y="4240"/>
                      </a:cubicBezTo>
                      <a:cubicBezTo>
                        <a:pt x="2528" y="4180"/>
                        <a:pt x="2584" y="4124"/>
                        <a:pt x="2635" y="4068"/>
                      </a:cubicBezTo>
                      <a:cubicBezTo>
                        <a:pt x="2640" y="4064"/>
                        <a:pt x="2644" y="4059"/>
                        <a:pt x="2644" y="4055"/>
                      </a:cubicBezTo>
                      <a:cubicBezTo>
                        <a:pt x="2691" y="4003"/>
                        <a:pt x="2738" y="3952"/>
                        <a:pt x="2784" y="3901"/>
                      </a:cubicBezTo>
                      <a:cubicBezTo>
                        <a:pt x="2817" y="3864"/>
                        <a:pt x="2845" y="3831"/>
                        <a:pt x="2878" y="3794"/>
                      </a:cubicBezTo>
                      <a:cubicBezTo>
                        <a:pt x="2901" y="3771"/>
                        <a:pt x="2919" y="3743"/>
                        <a:pt x="2942" y="3720"/>
                      </a:cubicBezTo>
                      <a:cubicBezTo>
                        <a:pt x="2966" y="3688"/>
                        <a:pt x="2994" y="3654"/>
                        <a:pt x="3017" y="3622"/>
                      </a:cubicBezTo>
                      <a:cubicBezTo>
                        <a:pt x="3045" y="3589"/>
                        <a:pt x="3068" y="3561"/>
                        <a:pt x="3096" y="3534"/>
                      </a:cubicBezTo>
                      <a:cubicBezTo>
                        <a:pt x="3133" y="3487"/>
                        <a:pt x="3170" y="3445"/>
                        <a:pt x="3208" y="3403"/>
                      </a:cubicBezTo>
                      <a:cubicBezTo>
                        <a:pt x="3296" y="3306"/>
                        <a:pt x="3397" y="3218"/>
                        <a:pt x="3496" y="3124"/>
                      </a:cubicBezTo>
                      <a:lnTo>
                        <a:pt x="3500" y="3120"/>
                      </a:lnTo>
                      <a:cubicBezTo>
                        <a:pt x="3542" y="3083"/>
                        <a:pt x="3584" y="3046"/>
                        <a:pt x="3626" y="3013"/>
                      </a:cubicBezTo>
                      <a:cubicBezTo>
                        <a:pt x="3667" y="2976"/>
                        <a:pt x="3710" y="2939"/>
                        <a:pt x="3751" y="2901"/>
                      </a:cubicBezTo>
                      <a:cubicBezTo>
                        <a:pt x="3779" y="2879"/>
                        <a:pt x="3802" y="2855"/>
                        <a:pt x="3830" y="2832"/>
                      </a:cubicBezTo>
                      <a:cubicBezTo>
                        <a:pt x="3891" y="2780"/>
                        <a:pt x="3951" y="2734"/>
                        <a:pt x="4011" y="2678"/>
                      </a:cubicBezTo>
                      <a:cubicBezTo>
                        <a:pt x="4072" y="2632"/>
                        <a:pt x="4133" y="2581"/>
                        <a:pt x="4188" y="2525"/>
                      </a:cubicBezTo>
                      <a:cubicBezTo>
                        <a:pt x="4268" y="2450"/>
                        <a:pt x="4351" y="2377"/>
                        <a:pt x="4421" y="2287"/>
                      </a:cubicBezTo>
                      <a:cubicBezTo>
                        <a:pt x="4463" y="2237"/>
                        <a:pt x="4495" y="2186"/>
                        <a:pt x="4528" y="2130"/>
                      </a:cubicBezTo>
                      <a:cubicBezTo>
                        <a:pt x="4556" y="2083"/>
                        <a:pt x="4579" y="2032"/>
                        <a:pt x="4592" y="1972"/>
                      </a:cubicBezTo>
                      <a:cubicBezTo>
                        <a:pt x="4597" y="1948"/>
                        <a:pt x="4597" y="1920"/>
                        <a:pt x="4592" y="1892"/>
                      </a:cubicBezTo>
                      <a:cubicBezTo>
                        <a:pt x="4583" y="1856"/>
                        <a:pt x="4560" y="1823"/>
                        <a:pt x="4523" y="1800"/>
                      </a:cubicBezTo>
                      <a:cubicBezTo>
                        <a:pt x="4495" y="1781"/>
                        <a:pt x="4467" y="1772"/>
                        <a:pt x="4440" y="1767"/>
                      </a:cubicBezTo>
                      <a:cubicBezTo>
                        <a:pt x="4417" y="1764"/>
                        <a:pt x="4396" y="1761"/>
                        <a:pt x="4377" y="1761"/>
                      </a:cubicBezTo>
                      <a:cubicBezTo>
                        <a:pt x="4368" y="1761"/>
                        <a:pt x="4360" y="1761"/>
                        <a:pt x="4351" y="1763"/>
                      </a:cubicBezTo>
                      <a:cubicBezTo>
                        <a:pt x="4258" y="1767"/>
                        <a:pt x="4178" y="1800"/>
                        <a:pt x="4105" y="1841"/>
                      </a:cubicBezTo>
                      <a:cubicBezTo>
                        <a:pt x="4002" y="1902"/>
                        <a:pt x="3910" y="1976"/>
                        <a:pt x="3811" y="2046"/>
                      </a:cubicBezTo>
                      <a:cubicBezTo>
                        <a:pt x="3756" y="2088"/>
                        <a:pt x="3700" y="2139"/>
                        <a:pt x="3640" y="2181"/>
                      </a:cubicBezTo>
                      <a:cubicBezTo>
                        <a:pt x="3579" y="2227"/>
                        <a:pt x="3528" y="2274"/>
                        <a:pt x="3472" y="2325"/>
                      </a:cubicBezTo>
                      <a:cubicBezTo>
                        <a:pt x="3407" y="2377"/>
                        <a:pt x="3347" y="2437"/>
                        <a:pt x="3291" y="2493"/>
                      </a:cubicBezTo>
                      <a:cubicBezTo>
                        <a:pt x="3202" y="2581"/>
                        <a:pt x="3114" y="2669"/>
                        <a:pt x="3030" y="2757"/>
                      </a:cubicBezTo>
                      <a:cubicBezTo>
                        <a:pt x="2979" y="2813"/>
                        <a:pt x="2933" y="2869"/>
                        <a:pt x="2882" y="2920"/>
                      </a:cubicBezTo>
                      <a:cubicBezTo>
                        <a:pt x="2882" y="2924"/>
                        <a:pt x="2878" y="2924"/>
                        <a:pt x="2878" y="2929"/>
                      </a:cubicBezTo>
                      <a:cubicBezTo>
                        <a:pt x="2845" y="2967"/>
                        <a:pt x="2812" y="3004"/>
                        <a:pt x="2779" y="3040"/>
                      </a:cubicBezTo>
                      <a:cubicBezTo>
                        <a:pt x="2747" y="3083"/>
                        <a:pt x="2710" y="3124"/>
                        <a:pt x="2678" y="3162"/>
                      </a:cubicBezTo>
                      <a:cubicBezTo>
                        <a:pt x="2672" y="3167"/>
                        <a:pt x="2668" y="3171"/>
                        <a:pt x="2668" y="3171"/>
                      </a:cubicBezTo>
                      <a:cubicBezTo>
                        <a:pt x="2635" y="3208"/>
                        <a:pt x="2603" y="3246"/>
                        <a:pt x="2575" y="3283"/>
                      </a:cubicBezTo>
                      <a:cubicBezTo>
                        <a:pt x="2543" y="3319"/>
                        <a:pt x="2515" y="3353"/>
                        <a:pt x="2487" y="3385"/>
                      </a:cubicBezTo>
                      <a:cubicBezTo>
                        <a:pt x="2468" y="3409"/>
                        <a:pt x="2449" y="3426"/>
                        <a:pt x="2431" y="3450"/>
                      </a:cubicBezTo>
                      <a:cubicBezTo>
                        <a:pt x="2393" y="3497"/>
                        <a:pt x="2356" y="3548"/>
                        <a:pt x="2320" y="3594"/>
                      </a:cubicBezTo>
                      <a:cubicBezTo>
                        <a:pt x="2277" y="3641"/>
                        <a:pt x="2236" y="3692"/>
                        <a:pt x="2198" y="3738"/>
                      </a:cubicBezTo>
                      <a:cubicBezTo>
                        <a:pt x="2180" y="3761"/>
                        <a:pt x="2161" y="3785"/>
                        <a:pt x="2142" y="3808"/>
                      </a:cubicBezTo>
                      <a:cubicBezTo>
                        <a:pt x="2114" y="3840"/>
                        <a:pt x="2086" y="3877"/>
                        <a:pt x="2054" y="3911"/>
                      </a:cubicBezTo>
                      <a:cubicBezTo>
                        <a:pt x="2031" y="3943"/>
                        <a:pt x="2003" y="3975"/>
                        <a:pt x="1980" y="4003"/>
                      </a:cubicBezTo>
                      <a:cubicBezTo>
                        <a:pt x="1938" y="4055"/>
                        <a:pt x="1897" y="4106"/>
                        <a:pt x="1854" y="4156"/>
                      </a:cubicBezTo>
                      <a:cubicBezTo>
                        <a:pt x="1818" y="4203"/>
                        <a:pt x="1780" y="4250"/>
                        <a:pt x="1743" y="4296"/>
                      </a:cubicBezTo>
                      <a:cubicBezTo>
                        <a:pt x="1702" y="4351"/>
                        <a:pt x="1655" y="4398"/>
                        <a:pt x="1603" y="4445"/>
                      </a:cubicBezTo>
                      <a:cubicBezTo>
                        <a:pt x="1590" y="4458"/>
                        <a:pt x="1571" y="4473"/>
                        <a:pt x="1548" y="4486"/>
                      </a:cubicBezTo>
                      <a:cubicBezTo>
                        <a:pt x="1496" y="4514"/>
                        <a:pt x="1436" y="4533"/>
                        <a:pt x="1367" y="4533"/>
                      </a:cubicBezTo>
                      <a:cubicBezTo>
                        <a:pt x="1348" y="4533"/>
                        <a:pt x="1324" y="4533"/>
                        <a:pt x="1305" y="4519"/>
                      </a:cubicBezTo>
                      <a:cubicBezTo>
                        <a:pt x="1288" y="4514"/>
                        <a:pt x="1278" y="4505"/>
                        <a:pt x="1273" y="4486"/>
                      </a:cubicBezTo>
                      <a:cubicBezTo>
                        <a:pt x="1269" y="4473"/>
                        <a:pt x="1269" y="4454"/>
                        <a:pt x="1273" y="4441"/>
                      </a:cubicBezTo>
                      <a:cubicBezTo>
                        <a:pt x="1278" y="4413"/>
                        <a:pt x="1288" y="4385"/>
                        <a:pt x="1297" y="4361"/>
                      </a:cubicBezTo>
                      <a:cubicBezTo>
                        <a:pt x="1316" y="4310"/>
                        <a:pt x="1333" y="4263"/>
                        <a:pt x="1357" y="4218"/>
                      </a:cubicBezTo>
                      <a:cubicBezTo>
                        <a:pt x="1440" y="4059"/>
                        <a:pt x="1543" y="3911"/>
                        <a:pt x="1655" y="3776"/>
                      </a:cubicBezTo>
                      <a:cubicBezTo>
                        <a:pt x="1674" y="3748"/>
                        <a:pt x="1696" y="3724"/>
                        <a:pt x="1715" y="3696"/>
                      </a:cubicBezTo>
                      <a:cubicBezTo>
                        <a:pt x="1747" y="3664"/>
                        <a:pt x="1775" y="3626"/>
                        <a:pt x="1803" y="3594"/>
                      </a:cubicBezTo>
                      <a:cubicBezTo>
                        <a:pt x="1841" y="3553"/>
                        <a:pt x="1878" y="3510"/>
                        <a:pt x="1915" y="3469"/>
                      </a:cubicBezTo>
                      <a:cubicBezTo>
                        <a:pt x="1934" y="3441"/>
                        <a:pt x="1957" y="3418"/>
                        <a:pt x="1980" y="3394"/>
                      </a:cubicBezTo>
                      <a:cubicBezTo>
                        <a:pt x="2003" y="3366"/>
                        <a:pt x="2026" y="3338"/>
                        <a:pt x="2050" y="3310"/>
                      </a:cubicBezTo>
                      <a:cubicBezTo>
                        <a:pt x="2078" y="3274"/>
                        <a:pt x="2105" y="3236"/>
                        <a:pt x="2138" y="3203"/>
                      </a:cubicBezTo>
                      <a:cubicBezTo>
                        <a:pt x="2161" y="3175"/>
                        <a:pt x="2185" y="3143"/>
                        <a:pt x="2213" y="3115"/>
                      </a:cubicBezTo>
                      <a:cubicBezTo>
                        <a:pt x="2259" y="3050"/>
                        <a:pt x="2310" y="2990"/>
                        <a:pt x="2361" y="2924"/>
                      </a:cubicBezTo>
                      <a:cubicBezTo>
                        <a:pt x="2399" y="2879"/>
                        <a:pt x="2440" y="2832"/>
                        <a:pt x="2477" y="2780"/>
                      </a:cubicBezTo>
                      <a:cubicBezTo>
                        <a:pt x="2496" y="2757"/>
                        <a:pt x="2519" y="2734"/>
                        <a:pt x="2538" y="2706"/>
                      </a:cubicBezTo>
                      <a:cubicBezTo>
                        <a:pt x="2580" y="2660"/>
                        <a:pt x="2622" y="2613"/>
                        <a:pt x="2663" y="2566"/>
                      </a:cubicBezTo>
                      <a:cubicBezTo>
                        <a:pt x="2789" y="2437"/>
                        <a:pt x="2919" y="2311"/>
                        <a:pt x="3040" y="2176"/>
                      </a:cubicBezTo>
                      <a:cubicBezTo>
                        <a:pt x="3077" y="2134"/>
                        <a:pt x="3114" y="2092"/>
                        <a:pt x="3152" y="2051"/>
                      </a:cubicBezTo>
                      <a:cubicBezTo>
                        <a:pt x="3156" y="2046"/>
                        <a:pt x="3156" y="2046"/>
                        <a:pt x="3161" y="2042"/>
                      </a:cubicBezTo>
                      <a:cubicBezTo>
                        <a:pt x="3184" y="2014"/>
                        <a:pt x="3208" y="1981"/>
                        <a:pt x="3236" y="1953"/>
                      </a:cubicBezTo>
                      <a:cubicBezTo>
                        <a:pt x="3268" y="1911"/>
                        <a:pt x="3300" y="1869"/>
                        <a:pt x="3333" y="1823"/>
                      </a:cubicBezTo>
                      <a:cubicBezTo>
                        <a:pt x="3380" y="1763"/>
                        <a:pt x="3425" y="1702"/>
                        <a:pt x="3468" y="1641"/>
                      </a:cubicBezTo>
                      <a:cubicBezTo>
                        <a:pt x="3524" y="1553"/>
                        <a:pt x="3579" y="1465"/>
                        <a:pt x="3612" y="1362"/>
                      </a:cubicBezTo>
                      <a:cubicBezTo>
                        <a:pt x="3626" y="1321"/>
                        <a:pt x="3640" y="1274"/>
                        <a:pt x="3644" y="1227"/>
                      </a:cubicBezTo>
                      <a:cubicBezTo>
                        <a:pt x="3648" y="1195"/>
                        <a:pt x="3648" y="1163"/>
                        <a:pt x="3635" y="1130"/>
                      </a:cubicBezTo>
                      <a:cubicBezTo>
                        <a:pt x="3621" y="1088"/>
                        <a:pt x="3593" y="1051"/>
                        <a:pt x="3551" y="1032"/>
                      </a:cubicBezTo>
                      <a:cubicBezTo>
                        <a:pt x="3528" y="1019"/>
                        <a:pt x="3505" y="1010"/>
                        <a:pt x="3481" y="1010"/>
                      </a:cubicBezTo>
                      <a:cubicBezTo>
                        <a:pt x="3458" y="1006"/>
                        <a:pt x="3435" y="1002"/>
                        <a:pt x="3412" y="1002"/>
                      </a:cubicBezTo>
                      <a:cubicBezTo>
                        <a:pt x="3403" y="1002"/>
                        <a:pt x="3393" y="1003"/>
                        <a:pt x="3384" y="1004"/>
                      </a:cubicBezTo>
                      <a:cubicBezTo>
                        <a:pt x="3296" y="1014"/>
                        <a:pt x="3217" y="1038"/>
                        <a:pt x="3142" y="1075"/>
                      </a:cubicBezTo>
                      <a:cubicBezTo>
                        <a:pt x="3021" y="1130"/>
                        <a:pt x="2910" y="1205"/>
                        <a:pt x="2803" y="1283"/>
                      </a:cubicBezTo>
                      <a:cubicBezTo>
                        <a:pt x="2766" y="1317"/>
                        <a:pt x="2724" y="1349"/>
                        <a:pt x="2682" y="1381"/>
                      </a:cubicBezTo>
                      <a:cubicBezTo>
                        <a:pt x="2635" y="1418"/>
                        <a:pt x="2594" y="1461"/>
                        <a:pt x="2547" y="1502"/>
                      </a:cubicBezTo>
                      <a:cubicBezTo>
                        <a:pt x="2510" y="1534"/>
                        <a:pt x="2483" y="1568"/>
                        <a:pt x="2449" y="1605"/>
                      </a:cubicBezTo>
                      <a:cubicBezTo>
                        <a:pt x="2412" y="1646"/>
                        <a:pt x="2375" y="1684"/>
                        <a:pt x="2343" y="1725"/>
                      </a:cubicBezTo>
                      <a:cubicBezTo>
                        <a:pt x="2287" y="1791"/>
                        <a:pt x="2232" y="1856"/>
                        <a:pt x="2180" y="1920"/>
                      </a:cubicBezTo>
                      <a:cubicBezTo>
                        <a:pt x="2133" y="1976"/>
                        <a:pt x="2092" y="2036"/>
                        <a:pt x="2050" y="2102"/>
                      </a:cubicBezTo>
                      <a:cubicBezTo>
                        <a:pt x="1966" y="2223"/>
                        <a:pt x="1891" y="2353"/>
                        <a:pt x="1818" y="2483"/>
                      </a:cubicBezTo>
                      <a:cubicBezTo>
                        <a:pt x="1729" y="2628"/>
                        <a:pt x="1646" y="2772"/>
                        <a:pt x="1562" y="2920"/>
                      </a:cubicBezTo>
                      <a:cubicBezTo>
                        <a:pt x="1501" y="3023"/>
                        <a:pt x="1440" y="3124"/>
                        <a:pt x="1380" y="3227"/>
                      </a:cubicBezTo>
                      <a:cubicBezTo>
                        <a:pt x="1352" y="3278"/>
                        <a:pt x="1320" y="3334"/>
                        <a:pt x="1283" y="3385"/>
                      </a:cubicBezTo>
                      <a:cubicBezTo>
                        <a:pt x="1250" y="3441"/>
                        <a:pt x="1213" y="3497"/>
                        <a:pt x="1172" y="3548"/>
                      </a:cubicBezTo>
                      <a:cubicBezTo>
                        <a:pt x="1129" y="3604"/>
                        <a:pt x="1088" y="3660"/>
                        <a:pt x="1037" y="3710"/>
                      </a:cubicBezTo>
                      <a:cubicBezTo>
                        <a:pt x="1032" y="3715"/>
                        <a:pt x="1022" y="3724"/>
                        <a:pt x="1018" y="3733"/>
                      </a:cubicBezTo>
                      <a:cubicBezTo>
                        <a:pt x="981" y="3780"/>
                        <a:pt x="938" y="3817"/>
                        <a:pt x="893" y="3855"/>
                      </a:cubicBezTo>
                      <a:cubicBezTo>
                        <a:pt x="878" y="3864"/>
                        <a:pt x="865" y="3868"/>
                        <a:pt x="846" y="3873"/>
                      </a:cubicBezTo>
                      <a:cubicBezTo>
                        <a:pt x="837" y="3877"/>
                        <a:pt x="827" y="3883"/>
                        <a:pt x="813" y="3883"/>
                      </a:cubicBezTo>
                      <a:cubicBezTo>
                        <a:pt x="790" y="3877"/>
                        <a:pt x="776" y="3868"/>
                        <a:pt x="762" y="3845"/>
                      </a:cubicBezTo>
                      <a:cubicBezTo>
                        <a:pt x="753" y="3821"/>
                        <a:pt x="743" y="3804"/>
                        <a:pt x="743" y="3780"/>
                      </a:cubicBezTo>
                      <a:cubicBezTo>
                        <a:pt x="734" y="3733"/>
                        <a:pt x="734" y="3692"/>
                        <a:pt x="739" y="3650"/>
                      </a:cubicBezTo>
                      <a:cubicBezTo>
                        <a:pt x="748" y="3529"/>
                        <a:pt x="776" y="3409"/>
                        <a:pt x="799" y="3291"/>
                      </a:cubicBezTo>
                      <a:cubicBezTo>
                        <a:pt x="831" y="3158"/>
                        <a:pt x="883" y="3027"/>
                        <a:pt x="943" y="2907"/>
                      </a:cubicBezTo>
                      <a:cubicBezTo>
                        <a:pt x="1018" y="2762"/>
                        <a:pt x="1097" y="2622"/>
                        <a:pt x="1185" y="2488"/>
                      </a:cubicBezTo>
                      <a:cubicBezTo>
                        <a:pt x="1222" y="2437"/>
                        <a:pt x="1260" y="2390"/>
                        <a:pt x="1301" y="2339"/>
                      </a:cubicBezTo>
                      <a:cubicBezTo>
                        <a:pt x="1329" y="2306"/>
                        <a:pt x="1357" y="2274"/>
                        <a:pt x="1385" y="2242"/>
                      </a:cubicBezTo>
                      <a:cubicBezTo>
                        <a:pt x="1436" y="2176"/>
                        <a:pt x="1492" y="2116"/>
                        <a:pt x="1548" y="2060"/>
                      </a:cubicBezTo>
                      <a:cubicBezTo>
                        <a:pt x="1627" y="1981"/>
                        <a:pt x="1702" y="1902"/>
                        <a:pt x="1785" y="1832"/>
                      </a:cubicBezTo>
                      <a:cubicBezTo>
                        <a:pt x="1845" y="1772"/>
                        <a:pt x="1906" y="1712"/>
                        <a:pt x="1962" y="1651"/>
                      </a:cubicBezTo>
                      <a:cubicBezTo>
                        <a:pt x="2013" y="1586"/>
                        <a:pt x="2073" y="1534"/>
                        <a:pt x="2124" y="1470"/>
                      </a:cubicBezTo>
                      <a:cubicBezTo>
                        <a:pt x="2152" y="1437"/>
                        <a:pt x="2180" y="1409"/>
                        <a:pt x="2204" y="1377"/>
                      </a:cubicBezTo>
                      <a:cubicBezTo>
                        <a:pt x="2249" y="1317"/>
                        <a:pt x="2301" y="1261"/>
                        <a:pt x="2352" y="1210"/>
                      </a:cubicBezTo>
                      <a:cubicBezTo>
                        <a:pt x="2393" y="1167"/>
                        <a:pt x="2431" y="1130"/>
                        <a:pt x="2473" y="1084"/>
                      </a:cubicBezTo>
                      <a:cubicBezTo>
                        <a:pt x="2543" y="1014"/>
                        <a:pt x="2616" y="944"/>
                        <a:pt x="2687" y="865"/>
                      </a:cubicBezTo>
                      <a:cubicBezTo>
                        <a:pt x="2734" y="815"/>
                        <a:pt x="2784" y="763"/>
                        <a:pt x="2831" y="712"/>
                      </a:cubicBezTo>
                      <a:cubicBezTo>
                        <a:pt x="2886" y="647"/>
                        <a:pt x="2947" y="586"/>
                        <a:pt x="2998" y="521"/>
                      </a:cubicBezTo>
                      <a:cubicBezTo>
                        <a:pt x="3026" y="480"/>
                        <a:pt x="3054" y="438"/>
                        <a:pt x="3077" y="391"/>
                      </a:cubicBezTo>
                      <a:cubicBezTo>
                        <a:pt x="3114" y="313"/>
                        <a:pt x="3119" y="223"/>
                        <a:pt x="3086" y="126"/>
                      </a:cubicBezTo>
                      <a:cubicBezTo>
                        <a:pt x="3077" y="103"/>
                        <a:pt x="3063" y="79"/>
                        <a:pt x="3045" y="62"/>
                      </a:cubicBezTo>
                      <a:cubicBezTo>
                        <a:pt x="2998" y="10"/>
                        <a:pt x="2942" y="0"/>
                        <a:pt x="288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7" name="Google Shape;1157;p26"/>
                <p:cNvSpPr/>
                <p:nvPr/>
              </p:nvSpPr>
              <p:spPr>
                <a:xfrm>
                  <a:off x="1312947" y="4302557"/>
                  <a:ext cx="314789" cy="308414"/>
                </a:xfrm>
                <a:custGeom>
                  <a:rect b="b" l="l" r="r" t="t"/>
                  <a:pathLst>
                    <a:path extrusionOk="0" h="6482" w="6616">
                      <a:moveTo>
                        <a:pt x="1002" y="0"/>
                      </a:moveTo>
                      <a:cubicBezTo>
                        <a:pt x="927" y="0"/>
                        <a:pt x="853" y="8"/>
                        <a:pt x="777" y="23"/>
                      </a:cubicBezTo>
                      <a:cubicBezTo>
                        <a:pt x="647" y="56"/>
                        <a:pt x="531" y="117"/>
                        <a:pt x="438" y="209"/>
                      </a:cubicBezTo>
                      <a:cubicBezTo>
                        <a:pt x="372" y="274"/>
                        <a:pt x="322" y="353"/>
                        <a:pt x="271" y="432"/>
                      </a:cubicBezTo>
                      <a:cubicBezTo>
                        <a:pt x="192" y="572"/>
                        <a:pt x="131" y="720"/>
                        <a:pt x="80" y="870"/>
                      </a:cubicBezTo>
                      <a:cubicBezTo>
                        <a:pt x="20" y="1065"/>
                        <a:pt x="1" y="1265"/>
                        <a:pt x="29" y="1464"/>
                      </a:cubicBezTo>
                      <a:cubicBezTo>
                        <a:pt x="52" y="1674"/>
                        <a:pt x="103" y="1878"/>
                        <a:pt x="164" y="2082"/>
                      </a:cubicBezTo>
                      <a:cubicBezTo>
                        <a:pt x="256" y="2380"/>
                        <a:pt x="372" y="2673"/>
                        <a:pt x="522" y="2947"/>
                      </a:cubicBezTo>
                      <a:cubicBezTo>
                        <a:pt x="605" y="3106"/>
                        <a:pt x="698" y="3258"/>
                        <a:pt x="796" y="3408"/>
                      </a:cubicBezTo>
                      <a:cubicBezTo>
                        <a:pt x="880" y="3528"/>
                        <a:pt x="964" y="3654"/>
                        <a:pt x="1056" y="3770"/>
                      </a:cubicBezTo>
                      <a:cubicBezTo>
                        <a:pt x="1135" y="3872"/>
                        <a:pt x="1209" y="3975"/>
                        <a:pt x="1288" y="4077"/>
                      </a:cubicBezTo>
                      <a:cubicBezTo>
                        <a:pt x="1359" y="4161"/>
                        <a:pt x="1423" y="4245"/>
                        <a:pt x="1494" y="4328"/>
                      </a:cubicBezTo>
                      <a:cubicBezTo>
                        <a:pt x="1563" y="4416"/>
                        <a:pt x="1633" y="4496"/>
                        <a:pt x="1702" y="4579"/>
                      </a:cubicBezTo>
                      <a:cubicBezTo>
                        <a:pt x="1726" y="4607"/>
                        <a:pt x="1749" y="4635"/>
                        <a:pt x="1772" y="4663"/>
                      </a:cubicBezTo>
                      <a:cubicBezTo>
                        <a:pt x="1818" y="4719"/>
                        <a:pt x="1865" y="4779"/>
                        <a:pt x="1912" y="4835"/>
                      </a:cubicBezTo>
                      <a:cubicBezTo>
                        <a:pt x="1962" y="4895"/>
                        <a:pt x="2013" y="4955"/>
                        <a:pt x="2065" y="5011"/>
                      </a:cubicBezTo>
                      <a:cubicBezTo>
                        <a:pt x="2093" y="5044"/>
                        <a:pt x="2116" y="5071"/>
                        <a:pt x="2140" y="5099"/>
                      </a:cubicBezTo>
                      <a:cubicBezTo>
                        <a:pt x="2172" y="5137"/>
                        <a:pt x="2204" y="5174"/>
                        <a:pt x="2237" y="5216"/>
                      </a:cubicBezTo>
                      <a:cubicBezTo>
                        <a:pt x="2269" y="5253"/>
                        <a:pt x="2302" y="5290"/>
                        <a:pt x="2335" y="5328"/>
                      </a:cubicBezTo>
                      <a:cubicBezTo>
                        <a:pt x="2376" y="5374"/>
                        <a:pt x="2418" y="5425"/>
                        <a:pt x="2464" y="5472"/>
                      </a:cubicBezTo>
                      <a:cubicBezTo>
                        <a:pt x="2646" y="5663"/>
                        <a:pt x="2832" y="5852"/>
                        <a:pt x="3032" y="6025"/>
                      </a:cubicBezTo>
                      <a:cubicBezTo>
                        <a:pt x="3088" y="6071"/>
                        <a:pt x="3139" y="6118"/>
                        <a:pt x="3189" y="6159"/>
                      </a:cubicBezTo>
                      <a:cubicBezTo>
                        <a:pt x="3269" y="6225"/>
                        <a:pt x="3343" y="6281"/>
                        <a:pt x="3423" y="6337"/>
                      </a:cubicBezTo>
                      <a:cubicBezTo>
                        <a:pt x="3474" y="6369"/>
                        <a:pt x="3524" y="6401"/>
                        <a:pt x="3575" y="6429"/>
                      </a:cubicBezTo>
                      <a:cubicBezTo>
                        <a:pt x="3622" y="6453"/>
                        <a:pt x="3674" y="6476"/>
                        <a:pt x="3725" y="6481"/>
                      </a:cubicBezTo>
                      <a:cubicBezTo>
                        <a:pt x="3732" y="6481"/>
                        <a:pt x="3740" y="6482"/>
                        <a:pt x="3747" y="6482"/>
                      </a:cubicBezTo>
                      <a:cubicBezTo>
                        <a:pt x="3819" y="6482"/>
                        <a:pt x="3870" y="6441"/>
                        <a:pt x="3887" y="6364"/>
                      </a:cubicBezTo>
                      <a:cubicBezTo>
                        <a:pt x="3892" y="6337"/>
                        <a:pt x="3892" y="6309"/>
                        <a:pt x="3887" y="6281"/>
                      </a:cubicBezTo>
                      <a:cubicBezTo>
                        <a:pt x="3878" y="6215"/>
                        <a:pt x="3854" y="6150"/>
                        <a:pt x="3822" y="6094"/>
                      </a:cubicBezTo>
                      <a:cubicBezTo>
                        <a:pt x="3790" y="6039"/>
                        <a:pt x="3753" y="5983"/>
                        <a:pt x="3719" y="5932"/>
                      </a:cubicBezTo>
                      <a:cubicBezTo>
                        <a:pt x="3599" y="5755"/>
                        <a:pt x="3483" y="5573"/>
                        <a:pt x="3343" y="5412"/>
                      </a:cubicBezTo>
                      <a:cubicBezTo>
                        <a:pt x="3301" y="5365"/>
                        <a:pt x="3260" y="5318"/>
                        <a:pt x="3217" y="5272"/>
                      </a:cubicBezTo>
                      <a:cubicBezTo>
                        <a:pt x="3153" y="5202"/>
                        <a:pt x="3088" y="5137"/>
                        <a:pt x="3022" y="5067"/>
                      </a:cubicBezTo>
                      <a:cubicBezTo>
                        <a:pt x="2902" y="4938"/>
                        <a:pt x="2777" y="4816"/>
                        <a:pt x="2655" y="4691"/>
                      </a:cubicBezTo>
                      <a:cubicBezTo>
                        <a:pt x="2516" y="4541"/>
                        <a:pt x="2367" y="4398"/>
                        <a:pt x="2232" y="4245"/>
                      </a:cubicBezTo>
                      <a:cubicBezTo>
                        <a:pt x="2176" y="4179"/>
                        <a:pt x="2121" y="4114"/>
                        <a:pt x="2060" y="4049"/>
                      </a:cubicBezTo>
                      <a:cubicBezTo>
                        <a:pt x="2005" y="3984"/>
                        <a:pt x="1944" y="3914"/>
                        <a:pt x="1884" y="3850"/>
                      </a:cubicBezTo>
                      <a:cubicBezTo>
                        <a:pt x="1828" y="3784"/>
                        <a:pt x="1767" y="3719"/>
                        <a:pt x="1711" y="3654"/>
                      </a:cubicBezTo>
                      <a:cubicBezTo>
                        <a:pt x="1661" y="3599"/>
                        <a:pt x="1610" y="3543"/>
                        <a:pt x="1558" y="3487"/>
                      </a:cubicBezTo>
                      <a:cubicBezTo>
                        <a:pt x="1554" y="3482"/>
                        <a:pt x="1549" y="3477"/>
                        <a:pt x="1544" y="3473"/>
                      </a:cubicBezTo>
                      <a:cubicBezTo>
                        <a:pt x="1488" y="3408"/>
                        <a:pt x="1432" y="3348"/>
                        <a:pt x="1376" y="3282"/>
                      </a:cubicBezTo>
                      <a:cubicBezTo>
                        <a:pt x="1344" y="3249"/>
                        <a:pt x="1312" y="3213"/>
                        <a:pt x="1279" y="3175"/>
                      </a:cubicBezTo>
                      <a:cubicBezTo>
                        <a:pt x="1205" y="3078"/>
                        <a:pt x="1135" y="2979"/>
                        <a:pt x="1075" y="2878"/>
                      </a:cubicBezTo>
                      <a:cubicBezTo>
                        <a:pt x="1024" y="2794"/>
                        <a:pt x="973" y="2711"/>
                        <a:pt x="936" y="2617"/>
                      </a:cubicBezTo>
                      <a:cubicBezTo>
                        <a:pt x="902" y="2543"/>
                        <a:pt x="880" y="2460"/>
                        <a:pt x="870" y="2376"/>
                      </a:cubicBezTo>
                      <a:cubicBezTo>
                        <a:pt x="870" y="2333"/>
                        <a:pt x="870" y="2292"/>
                        <a:pt x="889" y="2254"/>
                      </a:cubicBezTo>
                      <a:cubicBezTo>
                        <a:pt x="897" y="2230"/>
                        <a:pt x="912" y="2217"/>
                        <a:pt x="937" y="2217"/>
                      </a:cubicBezTo>
                      <a:cubicBezTo>
                        <a:pt x="941" y="2217"/>
                        <a:pt x="945" y="2217"/>
                        <a:pt x="949" y="2217"/>
                      </a:cubicBezTo>
                      <a:cubicBezTo>
                        <a:pt x="958" y="2222"/>
                        <a:pt x="968" y="2222"/>
                        <a:pt x="981" y="2226"/>
                      </a:cubicBezTo>
                      <a:cubicBezTo>
                        <a:pt x="1019" y="2241"/>
                        <a:pt x="1056" y="2260"/>
                        <a:pt x="1089" y="2282"/>
                      </a:cubicBezTo>
                      <a:cubicBezTo>
                        <a:pt x="1224" y="2357"/>
                        <a:pt x="1344" y="2445"/>
                        <a:pt x="1470" y="2533"/>
                      </a:cubicBezTo>
                      <a:cubicBezTo>
                        <a:pt x="1526" y="2580"/>
                        <a:pt x="1582" y="2627"/>
                        <a:pt x="1637" y="2668"/>
                      </a:cubicBezTo>
                      <a:cubicBezTo>
                        <a:pt x="1702" y="2715"/>
                        <a:pt x="1762" y="2771"/>
                        <a:pt x="1823" y="2822"/>
                      </a:cubicBezTo>
                      <a:cubicBezTo>
                        <a:pt x="1893" y="2887"/>
                        <a:pt x="1962" y="2952"/>
                        <a:pt x="2032" y="3017"/>
                      </a:cubicBezTo>
                      <a:cubicBezTo>
                        <a:pt x="2037" y="3022"/>
                        <a:pt x="2041" y="3026"/>
                        <a:pt x="2046" y="3031"/>
                      </a:cubicBezTo>
                      <a:cubicBezTo>
                        <a:pt x="2107" y="3087"/>
                        <a:pt x="2172" y="3147"/>
                        <a:pt x="2237" y="3203"/>
                      </a:cubicBezTo>
                      <a:cubicBezTo>
                        <a:pt x="2279" y="3241"/>
                        <a:pt x="2325" y="3282"/>
                        <a:pt x="2367" y="3320"/>
                      </a:cubicBezTo>
                      <a:cubicBezTo>
                        <a:pt x="2399" y="3348"/>
                        <a:pt x="2427" y="3376"/>
                        <a:pt x="2460" y="3398"/>
                      </a:cubicBezTo>
                      <a:cubicBezTo>
                        <a:pt x="2498" y="3431"/>
                        <a:pt x="2539" y="3464"/>
                        <a:pt x="2576" y="3500"/>
                      </a:cubicBezTo>
                      <a:cubicBezTo>
                        <a:pt x="2614" y="3528"/>
                        <a:pt x="2651" y="3561"/>
                        <a:pt x="2687" y="3593"/>
                      </a:cubicBezTo>
                      <a:cubicBezTo>
                        <a:pt x="2739" y="3640"/>
                        <a:pt x="2790" y="3687"/>
                        <a:pt x="2846" y="3733"/>
                      </a:cubicBezTo>
                      <a:cubicBezTo>
                        <a:pt x="2966" y="3850"/>
                        <a:pt x="3073" y="3970"/>
                        <a:pt x="3189" y="4091"/>
                      </a:cubicBezTo>
                      <a:cubicBezTo>
                        <a:pt x="3189" y="4091"/>
                        <a:pt x="3195" y="4095"/>
                        <a:pt x="3195" y="4101"/>
                      </a:cubicBezTo>
                      <a:cubicBezTo>
                        <a:pt x="3241" y="4151"/>
                        <a:pt x="3288" y="4202"/>
                        <a:pt x="3329" y="4254"/>
                      </a:cubicBezTo>
                      <a:cubicBezTo>
                        <a:pt x="3376" y="4305"/>
                        <a:pt x="3423" y="4352"/>
                        <a:pt x="3468" y="4402"/>
                      </a:cubicBezTo>
                      <a:cubicBezTo>
                        <a:pt x="3496" y="4435"/>
                        <a:pt x="3524" y="4468"/>
                        <a:pt x="3552" y="4500"/>
                      </a:cubicBezTo>
                      <a:cubicBezTo>
                        <a:pt x="3618" y="4575"/>
                        <a:pt x="3683" y="4649"/>
                        <a:pt x="3747" y="4723"/>
                      </a:cubicBezTo>
                      <a:cubicBezTo>
                        <a:pt x="3809" y="4792"/>
                        <a:pt x="3873" y="4867"/>
                        <a:pt x="3938" y="4938"/>
                      </a:cubicBezTo>
                      <a:cubicBezTo>
                        <a:pt x="4036" y="5035"/>
                        <a:pt x="4129" y="5137"/>
                        <a:pt x="4231" y="5225"/>
                      </a:cubicBezTo>
                      <a:cubicBezTo>
                        <a:pt x="4292" y="5277"/>
                        <a:pt x="4356" y="5322"/>
                        <a:pt x="4422" y="5365"/>
                      </a:cubicBezTo>
                      <a:cubicBezTo>
                        <a:pt x="4483" y="5402"/>
                        <a:pt x="4543" y="5434"/>
                        <a:pt x="4607" y="5453"/>
                      </a:cubicBezTo>
                      <a:cubicBezTo>
                        <a:pt x="4628" y="5459"/>
                        <a:pt x="4648" y="5464"/>
                        <a:pt x="4670" y="5464"/>
                      </a:cubicBezTo>
                      <a:cubicBezTo>
                        <a:pt x="4678" y="5464"/>
                        <a:pt x="4687" y="5463"/>
                        <a:pt x="4696" y="5462"/>
                      </a:cubicBezTo>
                      <a:cubicBezTo>
                        <a:pt x="4738" y="5457"/>
                        <a:pt x="4770" y="5440"/>
                        <a:pt x="4794" y="5397"/>
                      </a:cubicBezTo>
                      <a:cubicBezTo>
                        <a:pt x="4813" y="5369"/>
                        <a:pt x="4817" y="5337"/>
                        <a:pt x="4822" y="5305"/>
                      </a:cubicBezTo>
                      <a:cubicBezTo>
                        <a:pt x="4822" y="5272"/>
                        <a:pt x="4822" y="5244"/>
                        <a:pt x="4817" y="5211"/>
                      </a:cubicBezTo>
                      <a:cubicBezTo>
                        <a:pt x="4798" y="5105"/>
                        <a:pt x="4751" y="5011"/>
                        <a:pt x="4696" y="4923"/>
                      </a:cubicBezTo>
                      <a:cubicBezTo>
                        <a:pt x="4618" y="4803"/>
                        <a:pt x="4524" y="4691"/>
                        <a:pt x="4431" y="4575"/>
                      </a:cubicBezTo>
                      <a:cubicBezTo>
                        <a:pt x="4375" y="4505"/>
                        <a:pt x="4320" y="4435"/>
                        <a:pt x="4259" y="4365"/>
                      </a:cubicBezTo>
                      <a:cubicBezTo>
                        <a:pt x="4204" y="4296"/>
                        <a:pt x="4143" y="4226"/>
                        <a:pt x="4082" y="4157"/>
                      </a:cubicBezTo>
                      <a:cubicBezTo>
                        <a:pt x="4013" y="4082"/>
                        <a:pt x="3943" y="4007"/>
                        <a:pt x="3869" y="3938"/>
                      </a:cubicBezTo>
                      <a:cubicBezTo>
                        <a:pt x="3762" y="3826"/>
                        <a:pt x="3655" y="3719"/>
                        <a:pt x="3543" y="3612"/>
                      </a:cubicBezTo>
                      <a:cubicBezTo>
                        <a:pt x="3478" y="3552"/>
                        <a:pt x="3408" y="3492"/>
                        <a:pt x="3343" y="3431"/>
                      </a:cubicBezTo>
                      <a:cubicBezTo>
                        <a:pt x="3339" y="3426"/>
                        <a:pt x="3339" y="3426"/>
                        <a:pt x="3334" y="3421"/>
                      </a:cubicBezTo>
                      <a:cubicBezTo>
                        <a:pt x="3288" y="3380"/>
                        <a:pt x="3241" y="3342"/>
                        <a:pt x="3195" y="3301"/>
                      </a:cubicBezTo>
                      <a:cubicBezTo>
                        <a:pt x="3148" y="3258"/>
                        <a:pt x="3097" y="3213"/>
                        <a:pt x="3050" y="3170"/>
                      </a:cubicBezTo>
                      <a:cubicBezTo>
                        <a:pt x="3045" y="3166"/>
                        <a:pt x="3041" y="3161"/>
                        <a:pt x="3037" y="3161"/>
                      </a:cubicBezTo>
                      <a:cubicBezTo>
                        <a:pt x="2990" y="3119"/>
                        <a:pt x="2948" y="3082"/>
                        <a:pt x="2902" y="3041"/>
                      </a:cubicBezTo>
                      <a:cubicBezTo>
                        <a:pt x="2860" y="3003"/>
                        <a:pt x="2818" y="2966"/>
                        <a:pt x="2777" y="2934"/>
                      </a:cubicBezTo>
                      <a:cubicBezTo>
                        <a:pt x="2753" y="2910"/>
                        <a:pt x="2725" y="2887"/>
                        <a:pt x="2697" y="2863"/>
                      </a:cubicBezTo>
                      <a:cubicBezTo>
                        <a:pt x="2642" y="2812"/>
                        <a:pt x="2581" y="2766"/>
                        <a:pt x="2526" y="2720"/>
                      </a:cubicBezTo>
                      <a:cubicBezTo>
                        <a:pt x="2464" y="2668"/>
                        <a:pt x="2404" y="2617"/>
                        <a:pt x="2344" y="2567"/>
                      </a:cubicBezTo>
                      <a:cubicBezTo>
                        <a:pt x="2320" y="2543"/>
                        <a:pt x="2292" y="2520"/>
                        <a:pt x="2264" y="2496"/>
                      </a:cubicBezTo>
                      <a:cubicBezTo>
                        <a:pt x="2223" y="2460"/>
                        <a:pt x="2181" y="2427"/>
                        <a:pt x="2135" y="2389"/>
                      </a:cubicBezTo>
                      <a:cubicBezTo>
                        <a:pt x="2097" y="2357"/>
                        <a:pt x="2060" y="2320"/>
                        <a:pt x="2024" y="2288"/>
                      </a:cubicBezTo>
                      <a:cubicBezTo>
                        <a:pt x="1962" y="2236"/>
                        <a:pt x="1902" y="2185"/>
                        <a:pt x="1842" y="2134"/>
                      </a:cubicBezTo>
                      <a:cubicBezTo>
                        <a:pt x="1786" y="2087"/>
                        <a:pt x="1730" y="2037"/>
                        <a:pt x="1670" y="1990"/>
                      </a:cubicBezTo>
                      <a:cubicBezTo>
                        <a:pt x="1605" y="1939"/>
                        <a:pt x="1544" y="1878"/>
                        <a:pt x="1488" y="1818"/>
                      </a:cubicBezTo>
                      <a:cubicBezTo>
                        <a:pt x="1470" y="1799"/>
                        <a:pt x="1451" y="1776"/>
                        <a:pt x="1438" y="1752"/>
                      </a:cubicBezTo>
                      <a:cubicBezTo>
                        <a:pt x="1395" y="1687"/>
                        <a:pt x="1372" y="1618"/>
                        <a:pt x="1363" y="1544"/>
                      </a:cubicBezTo>
                      <a:cubicBezTo>
                        <a:pt x="1359" y="1520"/>
                        <a:pt x="1359" y="1497"/>
                        <a:pt x="1367" y="1473"/>
                      </a:cubicBezTo>
                      <a:cubicBezTo>
                        <a:pt x="1372" y="1460"/>
                        <a:pt x="1382" y="1451"/>
                        <a:pt x="1400" y="1445"/>
                      </a:cubicBezTo>
                      <a:cubicBezTo>
                        <a:pt x="1405" y="1444"/>
                        <a:pt x="1411" y="1444"/>
                        <a:pt x="1416" y="1444"/>
                      </a:cubicBezTo>
                      <a:cubicBezTo>
                        <a:pt x="1430" y="1444"/>
                        <a:pt x="1443" y="1447"/>
                        <a:pt x="1456" y="1451"/>
                      </a:cubicBezTo>
                      <a:cubicBezTo>
                        <a:pt x="1488" y="1460"/>
                        <a:pt x="1516" y="1469"/>
                        <a:pt x="1549" y="1483"/>
                      </a:cubicBezTo>
                      <a:cubicBezTo>
                        <a:pt x="1605" y="1511"/>
                        <a:pt x="1661" y="1539"/>
                        <a:pt x="1711" y="1571"/>
                      </a:cubicBezTo>
                      <a:cubicBezTo>
                        <a:pt x="1902" y="1683"/>
                        <a:pt x="2079" y="1814"/>
                        <a:pt x="2247" y="1953"/>
                      </a:cubicBezTo>
                      <a:cubicBezTo>
                        <a:pt x="2275" y="1981"/>
                        <a:pt x="2307" y="2009"/>
                        <a:pt x="2339" y="2031"/>
                      </a:cubicBezTo>
                      <a:cubicBezTo>
                        <a:pt x="2381" y="2069"/>
                        <a:pt x="2423" y="2106"/>
                        <a:pt x="2464" y="2143"/>
                      </a:cubicBezTo>
                      <a:cubicBezTo>
                        <a:pt x="2516" y="2190"/>
                        <a:pt x="2567" y="2236"/>
                        <a:pt x="2618" y="2282"/>
                      </a:cubicBezTo>
                      <a:cubicBezTo>
                        <a:pt x="2646" y="2306"/>
                        <a:pt x="2678" y="2333"/>
                        <a:pt x="2706" y="2361"/>
                      </a:cubicBezTo>
                      <a:cubicBezTo>
                        <a:pt x="2743" y="2394"/>
                        <a:pt x="2777" y="2422"/>
                        <a:pt x="2813" y="2450"/>
                      </a:cubicBezTo>
                      <a:cubicBezTo>
                        <a:pt x="2855" y="2487"/>
                        <a:pt x="2897" y="2524"/>
                        <a:pt x="2938" y="2561"/>
                      </a:cubicBezTo>
                      <a:cubicBezTo>
                        <a:pt x="2976" y="2595"/>
                        <a:pt x="3009" y="2622"/>
                        <a:pt x="3045" y="2655"/>
                      </a:cubicBezTo>
                      <a:cubicBezTo>
                        <a:pt x="3125" y="2720"/>
                        <a:pt x="3199" y="2780"/>
                        <a:pt x="3279" y="2846"/>
                      </a:cubicBezTo>
                      <a:cubicBezTo>
                        <a:pt x="3334" y="2891"/>
                        <a:pt x="3390" y="2943"/>
                        <a:pt x="3450" y="2994"/>
                      </a:cubicBezTo>
                      <a:cubicBezTo>
                        <a:pt x="3483" y="3017"/>
                        <a:pt x="3511" y="3045"/>
                        <a:pt x="3543" y="3073"/>
                      </a:cubicBezTo>
                      <a:cubicBezTo>
                        <a:pt x="3599" y="3125"/>
                        <a:pt x="3659" y="3175"/>
                        <a:pt x="3715" y="3226"/>
                      </a:cubicBezTo>
                      <a:cubicBezTo>
                        <a:pt x="3873" y="3380"/>
                        <a:pt x="4026" y="3543"/>
                        <a:pt x="4194" y="3691"/>
                      </a:cubicBezTo>
                      <a:cubicBezTo>
                        <a:pt x="4245" y="3743"/>
                        <a:pt x="4296" y="3788"/>
                        <a:pt x="4348" y="3835"/>
                      </a:cubicBezTo>
                      <a:cubicBezTo>
                        <a:pt x="4352" y="3840"/>
                        <a:pt x="4356" y="3840"/>
                        <a:pt x="4356" y="3844"/>
                      </a:cubicBezTo>
                      <a:cubicBezTo>
                        <a:pt x="4394" y="3872"/>
                        <a:pt x="4431" y="3905"/>
                        <a:pt x="4468" y="3938"/>
                      </a:cubicBezTo>
                      <a:cubicBezTo>
                        <a:pt x="4519" y="3979"/>
                        <a:pt x="4571" y="4022"/>
                        <a:pt x="4622" y="4063"/>
                      </a:cubicBezTo>
                      <a:cubicBezTo>
                        <a:pt x="4696" y="4123"/>
                        <a:pt x="4770" y="4179"/>
                        <a:pt x="4845" y="4235"/>
                      </a:cubicBezTo>
                      <a:cubicBezTo>
                        <a:pt x="4947" y="4309"/>
                        <a:pt x="5054" y="4380"/>
                        <a:pt x="5175" y="4430"/>
                      </a:cubicBezTo>
                      <a:cubicBezTo>
                        <a:pt x="5226" y="4453"/>
                        <a:pt x="5272" y="4472"/>
                        <a:pt x="5328" y="4481"/>
                      </a:cubicBezTo>
                      <a:cubicBezTo>
                        <a:pt x="5348" y="4487"/>
                        <a:pt x="5369" y="4491"/>
                        <a:pt x="5392" y="4491"/>
                      </a:cubicBezTo>
                      <a:cubicBezTo>
                        <a:pt x="5406" y="4491"/>
                        <a:pt x="5421" y="4490"/>
                        <a:pt x="5435" y="4486"/>
                      </a:cubicBezTo>
                      <a:cubicBezTo>
                        <a:pt x="5482" y="4472"/>
                        <a:pt x="5519" y="4444"/>
                        <a:pt x="5538" y="4402"/>
                      </a:cubicBezTo>
                      <a:cubicBezTo>
                        <a:pt x="5547" y="4380"/>
                        <a:pt x="5551" y="4352"/>
                        <a:pt x="5556" y="4328"/>
                      </a:cubicBezTo>
                      <a:cubicBezTo>
                        <a:pt x="5556" y="4290"/>
                        <a:pt x="5556" y="4254"/>
                        <a:pt x="5547" y="4217"/>
                      </a:cubicBezTo>
                      <a:cubicBezTo>
                        <a:pt x="5528" y="4119"/>
                        <a:pt x="5491" y="4026"/>
                        <a:pt x="5444" y="3942"/>
                      </a:cubicBezTo>
                      <a:cubicBezTo>
                        <a:pt x="5365" y="3798"/>
                        <a:pt x="5268" y="3663"/>
                        <a:pt x="5165" y="3537"/>
                      </a:cubicBezTo>
                      <a:cubicBezTo>
                        <a:pt x="5124" y="3487"/>
                        <a:pt x="5082" y="3436"/>
                        <a:pt x="5040" y="3389"/>
                      </a:cubicBezTo>
                      <a:cubicBezTo>
                        <a:pt x="4994" y="3333"/>
                        <a:pt x="4942" y="3277"/>
                        <a:pt x="4891" y="3222"/>
                      </a:cubicBezTo>
                      <a:cubicBezTo>
                        <a:pt x="4850" y="3180"/>
                        <a:pt x="4807" y="3138"/>
                        <a:pt x="4766" y="3101"/>
                      </a:cubicBezTo>
                      <a:cubicBezTo>
                        <a:pt x="4715" y="3054"/>
                        <a:pt x="4668" y="3007"/>
                        <a:pt x="4618" y="2966"/>
                      </a:cubicBezTo>
                      <a:cubicBezTo>
                        <a:pt x="4538" y="2896"/>
                        <a:pt x="4459" y="2827"/>
                        <a:pt x="4380" y="2762"/>
                      </a:cubicBezTo>
                      <a:cubicBezTo>
                        <a:pt x="4311" y="2706"/>
                        <a:pt x="4236" y="2650"/>
                        <a:pt x="4161" y="2595"/>
                      </a:cubicBezTo>
                      <a:cubicBezTo>
                        <a:pt x="4013" y="2487"/>
                        <a:pt x="3859" y="2385"/>
                        <a:pt x="3706" y="2288"/>
                      </a:cubicBezTo>
                      <a:cubicBezTo>
                        <a:pt x="3534" y="2176"/>
                        <a:pt x="3362" y="2065"/>
                        <a:pt x="3189" y="1953"/>
                      </a:cubicBezTo>
                      <a:cubicBezTo>
                        <a:pt x="3069" y="1874"/>
                        <a:pt x="2944" y="1795"/>
                        <a:pt x="2822" y="1715"/>
                      </a:cubicBezTo>
                      <a:cubicBezTo>
                        <a:pt x="2762" y="1674"/>
                        <a:pt x="2697" y="1632"/>
                        <a:pt x="2637" y="1585"/>
                      </a:cubicBezTo>
                      <a:cubicBezTo>
                        <a:pt x="2567" y="1544"/>
                        <a:pt x="2507" y="1492"/>
                        <a:pt x="2442" y="1441"/>
                      </a:cubicBezTo>
                      <a:cubicBezTo>
                        <a:pt x="2376" y="1385"/>
                        <a:pt x="2307" y="1329"/>
                        <a:pt x="2241" y="1274"/>
                      </a:cubicBezTo>
                      <a:cubicBezTo>
                        <a:pt x="2232" y="1265"/>
                        <a:pt x="2223" y="1256"/>
                        <a:pt x="2213" y="1246"/>
                      </a:cubicBezTo>
                      <a:cubicBezTo>
                        <a:pt x="2157" y="1204"/>
                        <a:pt x="2112" y="1149"/>
                        <a:pt x="2065" y="1093"/>
                      </a:cubicBezTo>
                      <a:cubicBezTo>
                        <a:pt x="2056" y="1074"/>
                        <a:pt x="2046" y="1060"/>
                        <a:pt x="2037" y="1041"/>
                      </a:cubicBezTo>
                      <a:cubicBezTo>
                        <a:pt x="2028" y="1027"/>
                        <a:pt x="2028" y="1018"/>
                        <a:pt x="2028" y="1005"/>
                      </a:cubicBezTo>
                      <a:cubicBezTo>
                        <a:pt x="2024" y="977"/>
                        <a:pt x="2032" y="958"/>
                        <a:pt x="2060" y="949"/>
                      </a:cubicBezTo>
                      <a:cubicBezTo>
                        <a:pt x="2084" y="939"/>
                        <a:pt x="2107" y="934"/>
                        <a:pt x="2129" y="934"/>
                      </a:cubicBezTo>
                      <a:cubicBezTo>
                        <a:pt x="2138" y="934"/>
                        <a:pt x="2148" y="933"/>
                        <a:pt x="2157" y="933"/>
                      </a:cubicBezTo>
                      <a:cubicBezTo>
                        <a:pt x="2196" y="933"/>
                        <a:pt x="2237" y="940"/>
                        <a:pt x="2275" y="943"/>
                      </a:cubicBezTo>
                      <a:cubicBezTo>
                        <a:pt x="2414" y="971"/>
                        <a:pt x="2548" y="1014"/>
                        <a:pt x="2683" y="1055"/>
                      </a:cubicBezTo>
                      <a:cubicBezTo>
                        <a:pt x="2837" y="1111"/>
                        <a:pt x="2985" y="1176"/>
                        <a:pt x="3129" y="1260"/>
                      </a:cubicBezTo>
                      <a:cubicBezTo>
                        <a:pt x="3301" y="1357"/>
                        <a:pt x="3468" y="1464"/>
                        <a:pt x="3627" y="1585"/>
                      </a:cubicBezTo>
                      <a:cubicBezTo>
                        <a:pt x="3687" y="1632"/>
                        <a:pt x="3747" y="1679"/>
                        <a:pt x="3809" y="1730"/>
                      </a:cubicBezTo>
                      <a:cubicBezTo>
                        <a:pt x="3850" y="1762"/>
                        <a:pt x="3887" y="1799"/>
                        <a:pt x="3929" y="1836"/>
                      </a:cubicBezTo>
                      <a:cubicBezTo>
                        <a:pt x="4004" y="1902"/>
                        <a:pt x="4078" y="1971"/>
                        <a:pt x="4148" y="2041"/>
                      </a:cubicBezTo>
                      <a:cubicBezTo>
                        <a:pt x="4245" y="2134"/>
                        <a:pt x="4343" y="2226"/>
                        <a:pt x="4436" y="2329"/>
                      </a:cubicBezTo>
                      <a:cubicBezTo>
                        <a:pt x="4506" y="2404"/>
                        <a:pt x="4580" y="2477"/>
                        <a:pt x="4659" y="2548"/>
                      </a:cubicBezTo>
                      <a:cubicBezTo>
                        <a:pt x="4734" y="2617"/>
                        <a:pt x="4798" y="2692"/>
                        <a:pt x="4877" y="2756"/>
                      </a:cubicBezTo>
                      <a:cubicBezTo>
                        <a:pt x="4914" y="2790"/>
                        <a:pt x="4952" y="2822"/>
                        <a:pt x="4989" y="2855"/>
                      </a:cubicBezTo>
                      <a:cubicBezTo>
                        <a:pt x="5064" y="2915"/>
                        <a:pt x="5133" y="2975"/>
                        <a:pt x="5198" y="3041"/>
                      </a:cubicBezTo>
                      <a:cubicBezTo>
                        <a:pt x="5245" y="3087"/>
                        <a:pt x="5296" y="3138"/>
                        <a:pt x="5352" y="3189"/>
                      </a:cubicBezTo>
                      <a:cubicBezTo>
                        <a:pt x="5435" y="3273"/>
                        <a:pt x="5523" y="3370"/>
                        <a:pt x="5622" y="3454"/>
                      </a:cubicBezTo>
                      <a:cubicBezTo>
                        <a:pt x="5686" y="3515"/>
                        <a:pt x="5747" y="3575"/>
                        <a:pt x="5811" y="3635"/>
                      </a:cubicBezTo>
                      <a:cubicBezTo>
                        <a:pt x="5886" y="3705"/>
                        <a:pt x="5961" y="3775"/>
                        <a:pt x="6045" y="3844"/>
                      </a:cubicBezTo>
                      <a:cubicBezTo>
                        <a:pt x="6090" y="3882"/>
                        <a:pt x="6142" y="3919"/>
                        <a:pt x="6197" y="3947"/>
                      </a:cubicBezTo>
                      <a:cubicBezTo>
                        <a:pt x="6262" y="3982"/>
                        <a:pt x="6328" y="4000"/>
                        <a:pt x="6397" y="4000"/>
                      </a:cubicBezTo>
                      <a:cubicBezTo>
                        <a:pt x="6428" y="4000"/>
                        <a:pt x="6459" y="3996"/>
                        <a:pt x="6491" y="3989"/>
                      </a:cubicBezTo>
                      <a:cubicBezTo>
                        <a:pt x="6519" y="3979"/>
                        <a:pt x="6542" y="3970"/>
                        <a:pt x="6564" y="3947"/>
                      </a:cubicBezTo>
                      <a:cubicBezTo>
                        <a:pt x="6611" y="3900"/>
                        <a:pt x="6616" y="3840"/>
                        <a:pt x="6611" y="3779"/>
                      </a:cubicBezTo>
                      <a:cubicBezTo>
                        <a:pt x="6607" y="3747"/>
                        <a:pt x="6592" y="3710"/>
                        <a:pt x="6583" y="3677"/>
                      </a:cubicBezTo>
                      <a:cubicBezTo>
                        <a:pt x="6579" y="3663"/>
                        <a:pt x="6570" y="3654"/>
                        <a:pt x="6560" y="3644"/>
                      </a:cubicBezTo>
                      <a:cubicBezTo>
                        <a:pt x="6547" y="3631"/>
                        <a:pt x="6532" y="3612"/>
                        <a:pt x="6523" y="3593"/>
                      </a:cubicBezTo>
                      <a:cubicBezTo>
                        <a:pt x="6486" y="3528"/>
                        <a:pt x="6448" y="3464"/>
                        <a:pt x="6412" y="3398"/>
                      </a:cubicBezTo>
                      <a:cubicBezTo>
                        <a:pt x="6360" y="3314"/>
                        <a:pt x="6304" y="3230"/>
                        <a:pt x="6240" y="3157"/>
                      </a:cubicBezTo>
                      <a:cubicBezTo>
                        <a:pt x="6180" y="3087"/>
                        <a:pt x="6109" y="3031"/>
                        <a:pt x="6034" y="2979"/>
                      </a:cubicBezTo>
                      <a:cubicBezTo>
                        <a:pt x="5965" y="2934"/>
                        <a:pt x="5895" y="2887"/>
                        <a:pt x="5821" y="2840"/>
                      </a:cubicBezTo>
                      <a:cubicBezTo>
                        <a:pt x="5705" y="2771"/>
                        <a:pt x="5598" y="2687"/>
                        <a:pt x="5491" y="2595"/>
                      </a:cubicBezTo>
                      <a:cubicBezTo>
                        <a:pt x="5431" y="2539"/>
                        <a:pt x="5371" y="2477"/>
                        <a:pt x="5305" y="2422"/>
                      </a:cubicBezTo>
                      <a:cubicBezTo>
                        <a:pt x="5277" y="2394"/>
                        <a:pt x="5249" y="2361"/>
                        <a:pt x="5221" y="2333"/>
                      </a:cubicBezTo>
                      <a:cubicBezTo>
                        <a:pt x="5133" y="2236"/>
                        <a:pt x="5036" y="2143"/>
                        <a:pt x="4947" y="2046"/>
                      </a:cubicBezTo>
                      <a:cubicBezTo>
                        <a:pt x="4905" y="1999"/>
                        <a:pt x="4859" y="1953"/>
                        <a:pt x="4817" y="1906"/>
                      </a:cubicBezTo>
                      <a:cubicBezTo>
                        <a:pt x="4757" y="1836"/>
                        <a:pt x="4696" y="1771"/>
                        <a:pt x="4631" y="1706"/>
                      </a:cubicBezTo>
                      <a:cubicBezTo>
                        <a:pt x="4491" y="1563"/>
                        <a:pt x="4348" y="1417"/>
                        <a:pt x="4194" y="1288"/>
                      </a:cubicBezTo>
                      <a:cubicBezTo>
                        <a:pt x="4143" y="1246"/>
                        <a:pt x="4092" y="1200"/>
                        <a:pt x="4041" y="1158"/>
                      </a:cubicBezTo>
                      <a:cubicBezTo>
                        <a:pt x="3929" y="1074"/>
                        <a:pt x="3818" y="995"/>
                        <a:pt x="3702" y="921"/>
                      </a:cubicBezTo>
                      <a:cubicBezTo>
                        <a:pt x="3534" y="809"/>
                        <a:pt x="3362" y="716"/>
                        <a:pt x="3176" y="636"/>
                      </a:cubicBezTo>
                      <a:cubicBezTo>
                        <a:pt x="3045" y="586"/>
                        <a:pt x="2910" y="539"/>
                        <a:pt x="2771" y="493"/>
                      </a:cubicBezTo>
                      <a:cubicBezTo>
                        <a:pt x="2534" y="419"/>
                        <a:pt x="2297" y="344"/>
                        <a:pt x="2065" y="265"/>
                      </a:cubicBezTo>
                      <a:cubicBezTo>
                        <a:pt x="1870" y="200"/>
                        <a:pt x="1674" y="134"/>
                        <a:pt x="1475" y="79"/>
                      </a:cubicBezTo>
                      <a:cubicBezTo>
                        <a:pt x="1354" y="46"/>
                        <a:pt x="1232" y="18"/>
                        <a:pt x="1108" y="5"/>
                      </a:cubicBezTo>
                      <a:cubicBezTo>
                        <a:pt x="1072" y="2"/>
                        <a:pt x="1037" y="0"/>
                        <a:pt x="100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8" name="Google Shape;1158;p26"/>
                <p:cNvSpPr/>
                <p:nvPr/>
              </p:nvSpPr>
              <p:spPr>
                <a:xfrm>
                  <a:off x="1036941" y="4321303"/>
                  <a:ext cx="228099" cy="289239"/>
                </a:xfrm>
                <a:custGeom>
                  <a:rect b="b" l="l" r="r" t="t"/>
                  <a:pathLst>
                    <a:path extrusionOk="0" h="6079" w="4794">
                      <a:moveTo>
                        <a:pt x="3289" y="1"/>
                      </a:moveTo>
                      <a:cubicBezTo>
                        <a:pt x="3216" y="1"/>
                        <a:pt x="3144" y="4"/>
                        <a:pt x="3073" y="10"/>
                      </a:cubicBezTo>
                      <a:cubicBezTo>
                        <a:pt x="2877" y="25"/>
                        <a:pt x="2701" y="75"/>
                        <a:pt x="2538" y="164"/>
                      </a:cubicBezTo>
                      <a:cubicBezTo>
                        <a:pt x="2371" y="253"/>
                        <a:pt x="2223" y="354"/>
                        <a:pt x="2079" y="471"/>
                      </a:cubicBezTo>
                      <a:cubicBezTo>
                        <a:pt x="1864" y="639"/>
                        <a:pt x="1669" y="824"/>
                        <a:pt x="1506" y="1029"/>
                      </a:cubicBezTo>
                      <a:cubicBezTo>
                        <a:pt x="1414" y="1150"/>
                        <a:pt x="1326" y="1270"/>
                        <a:pt x="1246" y="1396"/>
                      </a:cubicBezTo>
                      <a:cubicBezTo>
                        <a:pt x="1180" y="1498"/>
                        <a:pt x="1120" y="1605"/>
                        <a:pt x="1060" y="1716"/>
                      </a:cubicBezTo>
                      <a:cubicBezTo>
                        <a:pt x="1009" y="1810"/>
                        <a:pt x="957" y="1903"/>
                        <a:pt x="912" y="2000"/>
                      </a:cubicBezTo>
                      <a:cubicBezTo>
                        <a:pt x="869" y="2079"/>
                        <a:pt x="832" y="2158"/>
                        <a:pt x="796" y="2242"/>
                      </a:cubicBezTo>
                      <a:cubicBezTo>
                        <a:pt x="753" y="2321"/>
                        <a:pt x="716" y="2405"/>
                        <a:pt x="678" y="2484"/>
                      </a:cubicBezTo>
                      <a:cubicBezTo>
                        <a:pt x="665" y="2512"/>
                        <a:pt x="656" y="2535"/>
                        <a:pt x="642" y="2563"/>
                      </a:cubicBezTo>
                      <a:cubicBezTo>
                        <a:pt x="614" y="2619"/>
                        <a:pt x="590" y="2675"/>
                        <a:pt x="562" y="2731"/>
                      </a:cubicBezTo>
                      <a:cubicBezTo>
                        <a:pt x="534" y="2791"/>
                        <a:pt x="511" y="2851"/>
                        <a:pt x="483" y="2911"/>
                      </a:cubicBezTo>
                      <a:cubicBezTo>
                        <a:pt x="470" y="2939"/>
                        <a:pt x="455" y="2967"/>
                        <a:pt x="446" y="2995"/>
                      </a:cubicBezTo>
                      <a:cubicBezTo>
                        <a:pt x="427" y="3032"/>
                        <a:pt x="410" y="3070"/>
                        <a:pt x="395" y="3106"/>
                      </a:cubicBezTo>
                      <a:cubicBezTo>
                        <a:pt x="377" y="3143"/>
                        <a:pt x="363" y="3181"/>
                        <a:pt x="344" y="3218"/>
                      </a:cubicBezTo>
                      <a:cubicBezTo>
                        <a:pt x="326" y="3269"/>
                        <a:pt x="302" y="3321"/>
                        <a:pt x="283" y="3372"/>
                      </a:cubicBezTo>
                      <a:cubicBezTo>
                        <a:pt x="204" y="3576"/>
                        <a:pt x="135" y="3780"/>
                        <a:pt x="84" y="3995"/>
                      </a:cubicBezTo>
                      <a:lnTo>
                        <a:pt x="42" y="4162"/>
                      </a:lnTo>
                      <a:cubicBezTo>
                        <a:pt x="28" y="4241"/>
                        <a:pt x="15" y="4320"/>
                        <a:pt x="5" y="4398"/>
                      </a:cubicBezTo>
                      <a:cubicBezTo>
                        <a:pt x="0" y="4445"/>
                        <a:pt x="0" y="4497"/>
                        <a:pt x="0" y="4548"/>
                      </a:cubicBezTo>
                      <a:cubicBezTo>
                        <a:pt x="0" y="4589"/>
                        <a:pt x="5" y="4636"/>
                        <a:pt x="28" y="4683"/>
                      </a:cubicBezTo>
                      <a:cubicBezTo>
                        <a:pt x="52" y="4739"/>
                        <a:pt x="108" y="4774"/>
                        <a:pt x="173" y="4774"/>
                      </a:cubicBezTo>
                      <a:cubicBezTo>
                        <a:pt x="183" y="4774"/>
                        <a:pt x="193" y="4773"/>
                        <a:pt x="204" y="4771"/>
                      </a:cubicBezTo>
                      <a:cubicBezTo>
                        <a:pt x="232" y="4767"/>
                        <a:pt x="256" y="4757"/>
                        <a:pt x="279" y="4743"/>
                      </a:cubicBezTo>
                      <a:cubicBezTo>
                        <a:pt x="330" y="4711"/>
                        <a:pt x="372" y="4673"/>
                        <a:pt x="405" y="4627"/>
                      </a:cubicBezTo>
                      <a:cubicBezTo>
                        <a:pt x="437" y="4585"/>
                        <a:pt x="465" y="4538"/>
                        <a:pt x="498" y="4497"/>
                      </a:cubicBezTo>
                      <a:cubicBezTo>
                        <a:pt x="590" y="4343"/>
                        <a:pt x="688" y="4194"/>
                        <a:pt x="758" y="4031"/>
                      </a:cubicBezTo>
                      <a:cubicBezTo>
                        <a:pt x="777" y="3986"/>
                        <a:pt x="800" y="3939"/>
                        <a:pt x="818" y="3892"/>
                      </a:cubicBezTo>
                      <a:cubicBezTo>
                        <a:pt x="846" y="3818"/>
                        <a:pt x="869" y="3744"/>
                        <a:pt x="897" y="3673"/>
                      </a:cubicBezTo>
                      <a:cubicBezTo>
                        <a:pt x="953" y="3534"/>
                        <a:pt x="995" y="3400"/>
                        <a:pt x="1047" y="3265"/>
                      </a:cubicBezTo>
                      <a:cubicBezTo>
                        <a:pt x="1107" y="3106"/>
                        <a:pt x="1158" y="2944"/>
                        <a:pt x="1223" y="2791"/>
                      </a:cubicBezTo>
                      <a:cubicBezTo>
                        <a:pt x="1251" y="2725"/>
                        <a:pt x="1279" y="2656"/>
                        <a:pt x="1307" y="2591"/>
                      </a:cubicBezTo>
                      <a:cubicBezTo>
                        <a:pt x="1339" y="2525"/>
                        <a:pt x="1367" y="2456"/>
                        <a:pt x="1395" y="2390"/>
                      </a:cubicBezTo>
                      <a:cubicBezTo>
                        <a:pt x="1423" y="2321"/>
                        <a:pt x="1450" y="2256"/>
                        <a:pt x="1478" y="2186"/>
                      </a:cubicBezTo>
                      <a:cubicBezTo>
                        <a:pt x="1502" y="2130"/>
                        <a:pt x="1525" y="2074"/>
                        <a:pt x="1549" y="2019"/>
                      </a:cubicBezTo>
                      <a:cubicBezTo>
                        <a:pt x="1549" y="2010"/>
                        <a:pt x="1553" y="2005"/>
                        <a:pt x="1553" y="2000"/>
                      </a:cubicBezTo>
                      <a:cubicBezTo>
                        <a:pt x="1581" y="1935"/>
                        <a:pt x="1604" y="1870"/>
                        <a:pt x="1632" y="1804"/>
                      </a:cubicBezTo>
                      <a:cubicBezTo>
                        <a:pt x="1646" y="1768"/>
                        <a:pt x="1665" y="1731"/>
                        <a:pt x="1678" y="1698"/>
                      </a:cubicBezTo>
                      <a:cubicBezTo>
                        <a:pt x="1725" y="1609"/>
                        <a:pt x="1776" y="1521"/>
                        <a:pt x="1832" y="1437"/>
                      </a:cubicBezTo>
                      <a:cubicBezTo>
                        <a:pt x="1883" y="1373"/>
                        <a:pt x="1929" y="1308"/>
                        <a:pt x="1989" y="1247"/>
                      </a:cubicBezTo>
                      <a:cubicBezTo>
                        <a:pt x="2041" y="1196"/>
                        <a:pt x="2096" y="1150"/>
                        <a:pt x="2167" y="1117"/>
                      </a:cubicBezTo>
                      <a:cubicBezTo>
                        <a:pt x="2199" y="1103"/>
                        <a:pt x="2236" y="1089"/>
                        <a:pt x="2278" y="1089"/>
                      </a:cubicBezTo>
                      <a:cubicBezTo>
                        <a:pt x="2311" y="1089"/>
                        <a:pt x="2324" y="1098"/>
                        <a:pt x="2339" y="1126"/>
                      </a:cubicBezTo>
                      <a:cubicBezTo>
                        <a:pt x="2343" y="1135"/>
                        <a:pt x="2343" y="1145"/>
                        <a:pt x="2348" y="1154"/>
                      </a:cubicBezTo>
                      <a:cubicBezTo>
                        <a:pt x="2352" y="1191"/>
                        <a:pt x="2358" y="1224"/>
                        <a:pt x="2352" y="1257"/>
                      </a:cubicBezTo>
                      <a:cubicBezTo>
                        <a:pt x="2352" y="1386"/>
                        <a:pt x="2339" y="1512"/>
                        <a:pt x="2320" y="1633"/>
                      </a:cubicBezTo>
                      <a:cubicBezTo>
                        <a:pt x="2311" y="1693"/>
                        <a:pt x="2296" y="1754"/>
                        <a:pt x="2287" y="1810"/>
                      </a:cubicBezTo>
                      <a:cubicBezTo>
                        <a:pt x="2274" y="1875"/>
                        <a:pt x="2259" y="1939"/>
                        <a:pt x="2240" y="2005"/>
                      </a:cubicBezTo>
                      <a:cubicBezTo>
                        <a:pt x="2223" y="2079"/>
                        <a:pt x="2199" y="2154"/>
                        <a:pt x="2176" y="2233"/>
                      </a:cubicBezTo>
                      <a:cubicBezTo>
                        <a:pt x="2176" y="2237"/>
                        <a:pt x="2176" y="2242"/>
                        <a:pt x="2171" y="2246"/>
                      </a:cubicBezTo>
                      <a:cubicBezTo>
                        <a:pt x="2152" y="2317"/>
                        <a:pt x="2134" y="2381"/>
                        <a:pt x="2115" y="2452"/>
                      </a:cubicBezTo>
                      <a:cubicBezTo>
                        <a:pt x="2107" y="2497"/>
                        <a:pt x="2092" y="2544"/>
                        <a:pt x="2079" y="2591"/>
                      </a:cubicBezTo>
                      <a:cubicBezTo>
                        <a:pt x="2073" y="2623"/>
                        <a:pt x="2064" y="2656"/>
                        <a:pt x="2055" y="2688"/>
                      </a:cubicBezTo>
                      <a:cubicBezTo>
                        <a:pt x="2045" y="2731"/>
                        <a:pt x="2036" y="2772"/>
                        <a:pt x="2027" y="2814"/>
                      </a:cubicBezTo>
                      <a:cubicBezTo>
                        <a:pt x="2017" y="2851"/>
                        <a:pt x="2008" y="2888"/>
                        <a:pt x="1999" y="2930"/>
                      </a:cubicBezTo>
                      <a:cubicBezTo>
                        <a:pt x="1985" y="2986"/>
                        <a:pt x="1972" y="3042"/>
                        <a:pt x="1953" y="3098"/>
                      </a:cubicBezTo>
                      <a:cubicBezTo>
                        <a:pt x="1916" y="3227"/>
                        <a:pt x="1864" y="3353"/>
                        <a:pt x="1818" y="3484"/>
                      </a:cubicBezTo>
                      <a:cubicBezTo>
                        <a:pt x="1813" y="3488"/>
                        <a:pt x="1813" y="3488"/>
                        <a:pt x="1813" y="3493"/>
                      </a:cubicBezTo>
                      <a:cubicBezTo>
                        <a:pt x="1790" y="3544"/>
                        <a:pt x="1766" y="3595"/>
                        <a:pt x="1748" y="3645"/>
                      </a:cubicBezTo>
                      <a:cubicBezTo>
                        <a:pt x="1725" y="3697"/>
                        <a:pt x="1706" y="3752"/>
                        <a:pt x="1683" y="3804"/>
                      </a:cubicBezTo>
                      <a:cubicBezTo>
                        <a:pt x="1669" y="3836"/>
                        <a:pt x="1655" y="3869"/>
                        <a:pt x="1641" y="3902"/>
                      </a:cubicBezTo>
                      <a:cubicBezTo>
                        <a:pt x="1609" y="3976"/>
                        <a:pt x="1577" y="4050"/>
                        <a:pt x="1543" y="4125"/>
                      </a:cubicBezTo>
                      <a:cubicBezTo>
                        <a:pt x="1515" y="4199"/>
                        <a:pt x="1483" y="4269"/>
                        <a:pt x="1455" y="4343"/>
                      </a:cubicBezTo>
                      <a:cubicBezTo>
                        <a:pt x="1414" y="4450"/>
                        <a:pt x="1376" y="4557"/>
                        <a:pt x="1348" y="4668"/>
                      </a:cubicBezTo>
                      <a:cubicBezTo>
                        <a:pt x="1334" y="4729"/>
                        <a:pt x="1326" y="4795"/>
                        <a:pt x="1320" y="4859"/>
                      </a:cubicBezTo>
                      <a:cubicBezTo>
                        <a:pt x="1315" y="4915"/>
                        <a:pt x="1320" y="4975"/>
                        <a:pt x="1334" y="5031"/>
                      </a:cubicBezTo>
                      <a:cubicBezTo>
                        <a:pt x="1339" y="5059"/>
                        <a:pt x="1353" y="5082"/>
                        <a:pt x="1367" y="5106"/>
                      </a:cubicBezTo>
                      <a:cubicBezTo>
                        <a:pt x="1395" y="5138"/>
                        <a:pt x="1427" y="5157"/>
                        <a:pt x="1469" y="5162"/>
                      </a:cubicBezTo>
                      <a:cubicBezTo>
                        <a:pt x="1478" y="5163"/>
                        <a:pt x="1486" y="5163"/>
                        <a:pt x="1495" y="5163"/>
                      </a:cubicBezTo>
                      <a:cubicBezTo>
                        <a:pt x="1519" y="5163"/>
                        <a:pt x="1541" y="5159"/>
                        <a:pt x="1562" y="5152"/>
                      </a:cubicBezTo>
                      <a:cubicBezTo>
                        <a:pt x="1590" y="5143"/>
                        <a:pt x="1618" y="5129"/>
                        <a:pt x="1641" y="5115"/>
                      </a:cubicBezTo>
                      <a:cubicBezTo>
                        <a:pt x="1725" y="5068"/>
                        <a:pt x="1781" y="5003"/>
                        <a:pt x="1832" y="4928"/>
                      </a:cubicBezTo>
                      <a:cubicBezTo>
                        <a:pt x="1897" y="4827"/>
                        <a:pt x="1948" y="4720"/>
                        <a:pt x="2004" y="4613"/>
                      </a:cubicBezTo>
                      <a:cubicBezTo>
                        <a:pt x="2036" y="4544"/>
                        <a:pt x="2064" y="4473"/>
                        <a:pt x="2096" y="4409"/>
                      </a:cubicBezTo>
                      <a:cubicBezTo>
                        <a:pt x="2134" y="4338"/>
                        <a:pt x="2162" y="4269"/>
                        <a:pt x="2190" y="4199"/>
                      </a:cubicBezTo>
                      <a:cubicBezTo>
                        <a:pt x="2223" y="4125"/>
                        <a:pt x="2250" y="4041"/>
                        <a:pt x="2278" y="3962"/>
                      </a:cubicBezTo>
                      <a:cubicBezTo>
                        <a:pt x="2320" y="3846"/>
                        <a:pt x="2362" y="3725"/>
                        <a:pt x="2394" y="3604"/>
                      </a:cubicBezTo>
                      <a:cubicBezTo>
                        <a:pt x="2418" y="3529"/>
                        <a:pt x="2436" y="3460"/>
                        <a:pt x="2459" y="3385"/>
                      </a:cubicBezTo>
                      <a:lnTo>
                        <a:pt x="2459" y="3376"/>
                      </a:lnTo>
                      <a:cubicBezTo>
                        <a:pt x="2474" y="3330"/>
                        <a:pt x="2483" y="3278"/>
                        <a:pt x="2497" y="3233"/>
                      </a:cubicBezTo>
                      <a:cubicBezTo>
                        <a:pt x="2510" y="3177"/>
                        <a:pt x="2525" y="3125"/>
                        <a:pt x="2538" y="3074"/>
                      </a:cubicBezTo>
                      <a:cubicBezTo>
                        <a:pt x="2538" y="3070"/>
                        <a:pt x="2538" y="3065"/>
                        <a:pt x="2543" y="3060"/>
                      </a:cubicBezTo>
                      <a:cubicBezTo>
                        <a:pt x="2553" y="3014"/>
                        <a:pt x="2566" y="2963"/>
                        <a:pt x="2575" y="2916"/>
                      </a:cubicBezTo>
                      <a:cubicBezTo>
                        <a:pt x="2590" y="2874"/>
                        <a:pt x="2599" y="2828"/>
                        <a:pt x="2613" y="2786"/>
                      </a:cubicBezTo>
                      <a:cubicBezTo>
                        <a:pt x="2618" y="2758"/>
                        <a:pt x="2626" y="2725"/>
                        <a:pt x="2631" y="2697"/>
                      </a:cubicBezTo>
                      <a:cubicBezTo>
                        <a:pt x="2645" y="2637"/>
                        <a:pt x="2659" y="2577"/>
                        <a:pt x="2673" y="2516"/>
                      </a:cubicBezTo>
                      <a:cubicBezTo>
                        <a:pt x="2687" y="2456"/>
                        <a:pt x="2701" y="2390"/>
                        <a:pt x="2715" y="2330"/>
                      </a:cubicBezTo>
                      <a:cubicBezTo>
                        <a:pt x="2725" y="2302"/>
                        <a:pt x="2729" y="2270"/>
                        <a:pt x="2734" y="2242"/>
                      </a:cubicBezTo>
                      <a:cubicBezTo>
                        <a:pt x="2748" y="2201"/>
                        <a:pt x="2757" y="2154"/>
                        <a:pt x="2766" y="2107"/>
                      </a:cubicBezTo>
                      <a:cubicBezTo>
                        <a:pt x="2776" y="2070"/>
                        <a:pt x="2789" y="2028"/>
                        <a:pt x="2798" y="1986"/>
                      </a:cubicBezTo>
                      <a:cubicBezTo>
                        <a:pt x="2813" y="1926"/>
                        <a:pt x="2826" y="1860"/>
                        <a:pt x="2841" y="1796"/>
                      </a:cubicBezTo>
                      <a:cubicBezTo>
                        <a:pt x="2854" y="1735"/>
                        <a:pt x="2869" y="1675"/>
                        <a:pt x="2882" y="1615"/>
                      </a:cubicBezTo>
                      <a:cubicBezTo>
                        <a:pt x="2896" y="1545"/>
                        <a:pt x="2920" y="1480"/>
                        <a:pt x="2943" y="1414"/>
                      </a:cubicBezTo>
                      <a:cubicBezTo>
                        <a:pt x="2948" y="1396"/>
                        <a:pt x="2961" y="1373"/>
                        <a:pt x="2976" y="1354"/>
                      </a:cubicBezTo>
                      <a:cubicBezTo>
                        <a:pt x="3008" y="1302"/>
                        <a:pt x="3055" y="1261"/>
                        <a:pt x="3115" y="1229"/>
                      </a:cubicBezTo>
                      <a:cubicBezTo>
                        <a:pt x="3133" y="1219"/>
                        <a:pt x="3152" y="1210"/>
                        <a:pt x="3180" y="1210"/>
                      </a:cubicBezTo>
                      <a:cubicBezTo>
                        <a:pt x="3194" y="1210"/>
                        <a:pt x="3208" y="1214"/>
                        <a:pt x="3217" y="1229"/>
                      </a:cubicBezTo>
                      <a:cubicBezTo>
                        <a:pt x="3231" y="1238"/>
                        <a:pt x="3236" y="1257"/>
                        <a:pt x="3240" y="1270"/>
                      </a:cubicBezTo>
                      <a:cubicBezTo>
                        <a:pt x="3250" y="1298"/>
                        <a:pt x="3255" y="1326"/>
                        <a:pt x="3259" y="1354"/>
                      </a:cubicBezTo>
                      <a:cubicBezTo>
                        <a:pt x="3263" y="1405"/>
                        <a:pt x="3263" y="1461"/>
                        <a:pt x="3263" y="1512"/>
                      </a:cubicBezTo>
                      <a:cubicBezTo>
                        <a:pt x="3259" y="1693"/>
                        <a:pt x="3231" y="1875"/>
                        <a:pt x="3189" y="2051"/>
                      </a:cubicBezTo>
                      <a:cubicBezTo>
                        <a:pt x="3184" y="2083"/>
                        <a:pt x="3175" y="2117"/>
                        <a:pt x="3166" y="2149"/>
                      </a:cubicBezTo>
                      <a:cubicBezTo>
                        <a:pt x="3156" y="2195"/>
                        <a:pt x="3147" y="2237"/>
                        <a:pt x="3133" y="2284"/>
                      </a:cubicBezTo>
                      <a:cubicBezTo>
                        <a:pt x="3120" y="2340"/>
                        <a:pt x="3105" y="2390"/>
                        <a:pt x="3092" y="2446"/>
                      </a:cubicBezTo>
                      <a:cubicBezTo>
                        <a:pt x="3083" y="2479"/>
                        <a:pt x="3073" y="2512"/>
                        <a:pt x="3064" y="2544"/>
                      </a:cubicBezTo>
                      <a:cubicBezTo>
                        <a:pt x="3055" y="2581"/>
                        <a:pt x="3045" y="2619"/>
                        <a:pt x="3040" y="2656"/>
                      </a:cubicBezTo>
                      <a:cubicBezTo>
                        <a:pt x="3027" y="2697"/>
                        <a:pt x="3017" y="2744"/>
                        <a:pt x="3008" y="2791"/>
                      </a:cubicBezTo>
                      <a:cubicBezTo>
                        <a:pt x="2999" y="2828"/>
                        <a:pt x="2985" y="2864"/>
                        <a:pt x="2980" y="2902"/>
                      </a:cubicBezTo>
                      <a:cubicBezTo>
                        <a:pt x="2961" y="2986"/>
                        <a:pt x="2943" y="3065"/>
                        <a:pt x="2924" y="3143"/>
                      </a:cubicBezTo>
                      <a:cubicBezTo>
                        <a:pt x="2915" y="3205"/>
                        <a:pt x="2896" y="3265"/>
                        <a:pt x="2882" y="3330"/>
                      </a:cubicBezTo>
                      <a:cubicBezTo>
                        <a:pt x="2877" y="3362"/>
                        <a:pt x="2869" y="3394"/>
                        <a:pt x="2860" y="3428"/>
                      </a:cubicBezTo>
                      <a:cubicBezTo>
                        <a:pt x="2845" y="3488"/>
                        <a:pt x="2832" y="3548"/>
                        <a:pt x="2813" y="3609"/>
                      </a:cubicBezTo>
                      <a:cubicBezTo>
                        <a:pt x="2757" y="3785"/>
                        <a:pt x="2692" y="3958"/>
                        <a:pt x="2641" y="4134"/>
                      </a:cubicBezTo>
                      <a:cubicBezTo>
                        <a:pt x="2626" y="4190"/>
                        <a:pt x="2613" y="4250"/>
                        <a:pt x="2594" y="4306"/>
                      </a:cubicBezTo>
                      <a:lnTo>
                        <a:pt x="2594" y="4315"/>
                      </a:lnTo>
                      <a:cubicBezTo>
                        <a:pt x="2585" y="4353"/>
                        <a:pt x="2575" y="4390"/>
                        <a:pt x="2566" y="4432"/>
                      </a:cubicBezTo>
                      <a:cubicBezTo>
                        <a:pt x="2557" y="4482"/>
                        <a:pt x="2543" y="4538"/>
                        <a:pt x="2534" y="4594"/>
                      </a:cubicBezTo>
                      <a:cubicBezTo>
                        <a:pt x="2515" y="4668"/>
                        <a:pt x="2501" y="4743"/>
                        <a:pt x="2491" y="4822"/>
                      </a:cubicBezTo>
                      <a:cubicBezTo>
                        <a:pt x="2478" y="4924"/>
                        <a:pt x="2469" y="5031"/>
                        <a:pt x="2483" y="5143"/>
                      </a:cubicBezTo>
                      <a:cubicBezTo>
                        <a:pt x="2487" y="5189"/>
                        <a:pt x="2497" y="5231"/>
                        <a:pt x="2510" y="5278"/>
                      </a:cubicBezTo>
                      <a:cubicBezTo>
                        <a:pt x="2525" y="5310"/>
                        <a:pt x="2538" y="5338"/>
                        <a:pt x="2562" y="5361"/>
                      </a:cubicBezTo>
                      <a:cubicBezTo>
                        <a:pt x="2594" y="5394"/>
                        <a:pt x="2636" y="5413"/>
                        <a:pt x="2687" y="5413"/>
                      </a:cubicBezTo>
                      <a:cubicBezTo>
                        <a:pt x="2710" y="5413"/>
                        <a:pt x="2734" y="5413"/>
                        <a:pt x="2757" y="5403"/>
                      </a:cubicBezTo>
                      <a:cubicBezTo>
                        <a:pt x="2789" y="5394"/>
                        <a:pt x="2817" y="5380"/>
                        <a:pt x="2845" y="5361"/>
                      </a:cubicBezTo>
                      <a:cubicBezTo>
                        <a:pt x="2920" y="5314"/>
                        <a:pt x="2980" y="5254"/>
                        <a:pt x="3031" y="5189"/>
                      </a:cubicBezTo>
                      <a:cubicBezTo>
                        <a:pt x="3120" y="5082"/>
                        <a:pt x="3184" y="4962"/>
                        <a:pt x="3245" y="4840"/>
                      </a:cubicBezTo>
                      <a:cubicBezTo>
                        <a:pt x="3268" y="4795"/>
                        <a:pt x="3291" y="4748"/>
                        <a:pt x="3315" y="4696"/>
                      </a:cubicBezTo>
                      <a:cubicBezTo>
                        <a:pt x="3338" y="4641"/>
                        <a:pt x="3362" y="4585"/>
                        <a:pt x="3380" y="4525"/>
                      </a:cubicBezTo>
                      <a:cubicBezTo>
                        <a:pt x="3398" y="4482"/>
                        <a:pt x="3412" y="4436"/>
                        <a:pt x="3426" y="4390"/>
                      </a:cubicBezTo>
                      <a:cubicBezTo>
                        <a:pt x="3440" y="4334"/>
                        <a:pt x="3459" y="4282"/>
                        <a:pt x="3468" y="4227"/>
                      </a:cubicBezTo>
                      <a:cubicBezTo>
                        <a:pt x="3491" y="4147"/>
                        <a:pt x="3510" y="4064"/>
                        <a:pt x="3529" y="3980"/>
                      </a:cubicBezTo>
                      <a:cubicBezTo>
                        <a:pt x="3547" y="3906"/>
                        <a:pt x="3557" y="3832"/>
                        <a:pt x="3570" y="3752"/>
                      </a:cubicBezTo>
                      <a:cubicBezTo>
                        <a:pt x="3589" y="3604"/>
                        <a:pt x="3603" y="3450"/>
                        <a:pt x="3613" y="3297"/>
                      </a:cubicBezTo>
                      <a:cubicBezTo>
                        <a:pt x="3622" y="3130"/>
                        <a:pt x="3635" y="2958"/>
                        <a:pt x="3650" y="2786"/>
                      </a:cubicBezTo>
                      <a:cubicBezTo>
                        <a:pt x="3658" y="2665"/>
                        <a:pt x="3668" y="2544"/>
                        <a:pt x="3677" y="2424"/>
                      </a:cubicBezTo>
                      <a:cubicBezTo>
                        <a:pt x="3682" y="2362"/>
                        <a:pt x="3686" y="2298"/>
                        <a:pt x="3696" y="2237"/>
                      </a:cubicBezTo>
                      <a:cubicBezTo>
                        <a:pt x="3701" y="2167"/>
                        <a:pt x="3714" y="2102"/>
                        <a:pt x="3729" y="2038"/>
                      </a:cubicBezTo>
                      <a:cubicBezTo>
                        <a:pt x="3742" y="1967"/>
                        <a:pt x="3757" y="1898"/>
                        <a:pt x="3774" y="1828"/>
                      </a:cubicBezTo>
                      <a:cubicBezTo>
                        <a:pt x="3774" y="1819"/>
                        <a:pt x="3780" y="1804"/>
                        <a:pt x="3785" y="1796"/>
                      </a:cubicBezTo>
                      <a:cubicBezTo>
                        <a:pt x="3793" y="1735"/>
                        <a:pt x="3817" y="1684"/>
                        <a:pt x="3845" y="1628"/>
                      </a:cubicBezTo>
                      <a:cubicBezTo>
                        <a:pt x="3849" y="1615"/>
                        <a:pt x="3864" y="1600"/>
                        <a:pt x="3873" y="1591"/>
                      </a:cubicBezTo>
                      <a:cubicBezTo>
                        <a:pt x="3882" y="1581"/>
                        <a:pt x="3892" y="1572"/>
                        <a:pt x="3901" y="1568"/>
                      </a:cubicBezTo>
                      <a:cubicBezTo>
                        <a:pt x="3909" y="1565"/>
                        <a:pt x="3916" y="1563"/>
                        <a:pt x="3924" y="1563"/>
                      </a:cubicBezTo>
                      <a:cubicBezTo>
                        <a:pt x="3937" y="1563"/>
                        <a:pt x="3950" y="1568"/>
                        <a:pt x="3965" y="1577"/>
                      </a:cubicBezTo>
                      <a:cubicBezTo>
                        <a:pt x="3984" y="1591"/>
                        <a:pt x="3998" y="1609"/>
                        <a:pt x="4012" y="1628"/>
                      </a:cubicBezTo>
                      <a:cubicBezTo>
                        <a:pt x="4036" y="1665"/>
                        <a:pt x="4053" y="1703"/>
                        <a:pt x="4068" y="1744"/>
                      </a:cubicBezTo>
                      <a:cubicBezTo>
                        <a:pt x="4115" y="1860"/>
                        <a:pt x="4143" y="1982"/>
                        <a:pt x="4171" y="2098"/>
                      </a:cubicBezTo>
                      <a:cubicBezTo>
                        <a:pt x="4203" y="2237"/>
                        <a:pt x="4216" y="2377"/>
                        <a:pt x="4212" y="2512"/>
                      </a:cubicBezTo>
                      <a:cubicBezTo>
                        <a:pt x="4212" y="2679"/>
                        <a:pt x="4203" y="2842"/>
                        <a:pt x="4175" y="3004"/>
                      </a:cubicBezTo>
                      <a:cubicBezTo>
                        <a:pt x="4165" y="3070"/>
                        <a:pt x="4152" y="3130"/>
                        <a:pt x="4137" y="3195"/>
                      </a:cubicBezTo>
                      <a:cubicBezTo>
                        <a:pt x="4128" y="3237"/>
                        <a:pt x="4115" y="3278"/>
                        <a:pt x="4105" y="3325"/>
                      </a:cubicBezTo>
                      <a:cubicBezTo>
                        <a:pt x="4087" y="3404"/>
                        <a:pt x="4063" y="3484"/>
                        <a:pt x="4036" y="3562"/>
                      </a:cubicBezTo>
                      <a:cubicBezTo>
                        <a:pt x="4003" y="3669"/>
                        <a:pt x="3970" y="3776"/>
                        <a:pt x="3928" y="3879"/>
                      </a:cubicBezTo>
                      <a:cubicBezTo>
                        <a:pt x="3896" y="3958"/>
                        <a:pt x="3868" y="4041"/>
                        <a:pt x="3845" y="4125"/>
                      </a:cubicBezTo>
                      <a:cubicBezTo>
                        <a:pt x="3826" y="4203"/>
                        <a:pt x="3793" y="4282"/>
                        <a:pt x="3774" y="4362"/>
                      </a:cubicBezTo>
                      <a:cubicBezTo>
                        <a:pt x="3766" y="4404"/>
                        <a:pt x="3757" y="4445"/>
                        <a:pt x="3747" y="4482"/>
                      </a:cubicBezTo>
                      <a:cubicBezTo>
                        <a:pt x="3729" y="4557"/>
                        <a:pt x="3710" y="4632"/>
                        <a:pt x="3686" y="4705"/>
                      </a:cubicBezTo>
                      <a:cubicBezTo>
                        <a:pt x="3668" y="4761"/>
                        <a:pt x="3650" y="4812"/>
                        <a:pt x="3631" y="4873"/>
                      </a:cubicBezTo>
                      <a:cubicBezTo>
                        <a:pt x="3603" y="4966"/>
                        <a:pt x="3561" y="5068"/>
                        <a:pt x="3533" y="5171"/>
                      </a:cubicBezTo>
                      <a:cubicBezTo>
                        <a:pt x="3515" y="5241"/>
                        <a:pt x="3491" y="5310"/>
                        <a:pt x="3473" y="5375"/>
                      </a:cubicBezTo>
                      <a:cubicBezTo>
                        <a:pt x="3450" y="5458"/>
                        <a:pt x="3426" y="5542"/>
                        <a:pt x="3407" y="5626"/>
                      </a:cubicBezTo>
                      <a:cubicBezTo>
                        <a:pt x="3398" y="5677"/>
                        <a:pt x="3390" y="5728"/>
                        <a:pt x="3394" y="5780"/>
                      </a:cubicBezTo>
                      <a:cubicBezTo>
                        <a:pt x="3394" y="5868"/>
                        <a:pt x="3426" y="5952"/>
                        <a:pt x="3501" y="6026"/>
                      </a:cubicBezTo>
                      <a:cubicBezTo>
                        <a:pt x="3519" y="6044"/>
                        <a:pt x="3542" y="6059"/>
                        <a:pt x="3566" y="6068"/>
                      </a:cubicBezTo>
                      <a:cubicBezTo>
                        <a:pt x="3587" y="6075"/>
                        <a:pt x="3607" y="6078"/>
                        <a:pt x="3626" y="6078"/>
                      </a:cubicBezTo>
                      <a:cubicBezTo>
                        <a:pt x="3666" y="6078"/>
                        <a:pt x="3702" y="6065"/>
                        <a:pt x="3733" y="6050"/>
                      </a:cubicBezTo>
                      <a:cubicBezTo>
                        <a:pt x="3761" y="6035"/>
                        <a:pt x="3785" y="6012"/>
                        <a:pt x="3812" y="5994"/>
                      </a:cubicBezTo>
                      <a:cubicBezTo>
                        <a:pt x="3817" y="5984"/>
                        <a:pt x="3826" y="5975"/>
                        <a:pt x="3826" y="5966"/>
                      </a:cubicBezTo>
                      <a:cubicBezTo>
                        <a:pt x="3830" y="5947"/>
                        <a:pt x="3840" y="5933"/>
                        <a:pt x="3854" y="5919"/>
                      </a:cubicBezTo>
                      <a:cubicBezTo>
                        <a:pt x="3892" y="5872"/>
                        <a:pt x="3928" y="5821"/>
                        <a:pt x="3965" y="5771"/>
                      </a:cubicBezTo>
                      <a:cubicBezTo>
                        <a:pt x="4012" y="5700"/>
                        <a:pt x="4053" y="5631"/>
                        <a:pt x="4087" y="5557"/>
                      </a:cubicBezTo>
                      <a:cubicBezTo>
                        <a:pt x="4119" y="5486"/>
                        <a:pt x="4137" y="5413"/>
                        <a:pt x="4143" y="5338"/>
                      </a:cubicBezTo>
                      <a:cubicBezTo>
                        <a:pt x="4147" y="5269"/>
                        <a:pt x="4152" y="5198"/>
                        <a:pt x="4156" y="5129"/>
                      </a:cubicBezTo>
                      <a:cubicBezTo>
                        <a:pt x="4165" y="5012"/>
                        <a:pt x="4184" y="4901"/>
                        <a:pt x="4207" y="4789"/>
                      </a:cubicBezTo>
                      <a:cubicBezTo>
                        <a:pt x="4226" y="4724"/>
                        <a:pt x="4249" y="4655"/>
                        <a:pt x="4268" y="4589"/>
                      </a:cubicBezTo>
                      <a:cubicBezTo>
                        <a:pt x="4277" y="4557"/>
                        <a:pt x="4296" y="4525"/>
                        <a:pt x="4304" y="4497"/>
                      </a:cubicBezTo>
                      <a:cubicBezTo>
                        <a:pt x="4342" y="4394"/>
                        <a:pt x="4375" y="4287"/>
                        <a:pt x="4416" y="4190"/>
                      </a:cubicBezTo>
                      <a:cubicBezTo>
                        <a:pt x="4439" y="4139"/>
                        <a:pt x="4454" y="4087"/>
                        <a:pt x="4477" y="4041"/>
                      </a:cubicBezTo>
                      <a:cubicBezTo>
                        <a:pt x="4505" y="3971"/>
                        <a:pt x="4528" y="3902"/>
                        <a:pt x="4555" y="3832"/>
                      </a:cubicBezTo>
                      <a:cubicBezTo>
                        <a:pt x="4611" y="3673"/>
                        <a:pt x="4667" y="3516"/>
                        <a:pt x="4705" y="3353"/>
                      </a:cubicBezTo>
                      <a:cubicBezTo>
                        <a:pt x="4714" y="3297"/>
                        <a:pt x="4728" y="3241"/>
                        <a:pt x="4737" y="3190"/>
                      </a:cubicBezTo>
                      <a:cubicBezTo>
                        <a:pt x="4761" y="3079"/>
                        <a:pt x="4774" y="2963"/>
                        <a:pt x="4779" y="2851"/>
                      </a:cubicBezTo>
                      <a:cubicBezTo>
                        <a:pt x="4793" y="2684"/>
                        <a:pt x="4793" y="2516"/>
                        <a:pt x="4770" y="2349"/>
                      </a:cubicBezTo>
                      <a:cubicBezTo>
                        <a:pt x="4751" y="2228"/>
                        <a:pt x="4728" y="2107"/>
                        <a:pt x="4695" y="1986"/>
                      </a:cubicBezTo>
                      <a:cubicBezTo>
                        <a:pt x="4645" y="1777"/>
                        <a:pt x="4593" y="1568"/>
                        <a:pt x="4551" y="1358"/>
                      </a:cubicBezTo>
                      <a:cubicBezTo>
                        <a:pt x="4514" y="1186"/>
                        <a:pt x="4472" y="1010"/>
                        <a:pt x="4426" y="838"/>
                      </a:cubicBezTo>
                      <a:cubicBezTo>
                        <a:pt x="4398" y="736"/>
                        <a:pt x="4360" y="629"/>
                        <a:pt x="4314" y="531"/>
                      </a:cubicBezTo>
                      <a:cubicBezTo>
                        <a:pt x="4268" y="438"/>
                        <a:pt x="4212" y="354"/>
                        <a:pt x="4137" y="276"/>
                      </a:cubicBezTo>
                      <a:cubicBezTo>
                        <a:pt x="4049" y="187"/>
                        <a:pt x="3942" y="118"/>
                        <a:pt x="3812" y="71"/>
                      </a:cubicBezTo>
                      <a:cubicBezTo>
                        <a:pt x="3724" y="43"/>
                        <a:pt x="3635" y="29"/>
                        <a:pt x="3542" y="15"/>
                      </a:cubicBezTo>
                      <a:cubicBezTo>
                        <a:pt x="3458" y="5"/>
                        <a:pt x="3373" y="1"/>
                        <a:pt x="328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9" name="Google Shape;1159;p26"/>
                <p:cNvSpPr/>
                <p:nvPr/>
              </p:nvSpPr>
              <p:spPr>
                <a:xfrm>
                  <a:off x="903291" y="4068278"/>
                  <a:ext cx="299135" cy="234332"/>
                </a:xfrm>
                <a:custGeom>
                  <a:rect b="b" l="l" r="r" t="t"/>
                  <a:pathLst>
                    <a:path extrusionOk="0" h="4925" w="6287">
                      <a:moveTo>
                        <a:pt x="1730" y="1"/>
                      </a:moveTo>
                      <a:cubicBezTo>
                        <a:pt x="1684" y="1"/>
                        <a:pt x="1633" y="1"/>
                        <a:pt x="1586" y="20"/>
                      </a:cubicBezTo>
                      <a:cubicBezTo>
                        <a:pt x="1522" y="48"/>
                        <a:pt x="1479" y="117"/>
                        <a:pt x="1489" y="192"/>
                      </a:cubicBezTo>
                      <a:cubicBezTo>
                        <a:pt x="1494" y="220"/>
                        <a:pt x="1503" y="248"/>
                        <a:pt x="1517" y="271"/>
                      </a:cubicBezTo>
                      <a:cubicBezTo>
                        <a:pt x="1545" y="322"/>
                        <a:pt x="1582" y="368"/>
                        <a:pt x="1629" y="406"/>
                      </a:cubicBezTo>
                      <a:cubicBezTo>
                        <a:pt x="1670" y="438"/>
                        <a:pt x="1717" y="471"/>
                        <a:pt x="1764" y="503"/>
                      </a:cubicBezTo>
                      <a:cubicBezTo>
                        <a:pt x="1912" y="606"/>
                        <a:pt x="2065" y="713"/>
                        <a:pt x="2228" y="791"/>
                      </a:cubicBezTo>
                      <a:cubicBezTo>
                        <a:pt x="2275" y="814"/>
                        <a:pt x="2326" y="842"/>
                        <a:pt x="2372" y="861"/>
                      </a:cubicBezTo>
                      <a:cubicBezTo>
                        <a:pt x="2446" y="898"/>
                        <a:pt x="2521" y="926"/>
                        <a:pt x="2595" y="958"/>
                      </a:cubicBezTo>
                      <a:cubicBezTo>
                        <a:pt x="2730" y="1020"/>
                        <a:pt x="2869" y="1070"/>
                        <a:pt x="3009" y="1131"/>
                      </a:cubicBezTo>
                      <a:cubicBezTo>
                        <a:pt x="3172" y="1196"/>
                        <a:pt x="3335" y="1261"/>
                        <a:pt x="3493" y="1335"/>
                      </a:cubicBezTo>
                      <a:cubicBezTo>
                        <a:pt x="3558" y="1368"/>
                        <a:pt x="3622" y="1400"/>
                        <a:pt x="3693" y="1432"/>
                      </a:cubicBezTo>
                      <a:cubicBezTo>
                        <a:pt x="3757" y="1466"/>
                        <a:pt x="3828" y="1498"/>
                        <a:pt x="3897" y="1531"/>
                      </a:cubicBezTo>
                      <a:cubicBezTo>
                        <a:pt x="3962" y="1563"/>
                        <a:pt x="4032" y="1595"/>
                        <a:pt x="4097" y="1628"/>
                      </a:cubicBezTo>
                      <a:cubicBezTo>
                        <a:pt x="4157" y="1651"/>
                        <a:pt x="4213" y="1679"/>
                        <a:pt x="4274" y="1707"/>
                      </a:cubicBezTo>
                      <a:cubicBezTo>
                        <a:pt x="4278" y="1707"/>
                        <a:pt x="4283" y="1711"/>
                        <a:pt x="4292" y="1717"/>
                      </a:cubicBezTo>
                      <a:cubicBezTo>
                        <a:pt x="4358" y="1745"/>
                        <a:pt x="4422" y="1777"/>
                        <a:pt x="4487" y="1805"/>
                      </a:cubicBezTo>
                      <a:cubicBezTo>
                        <a:pt x="4525" y="1823"/>
                        <a:pt x="4562" y="1842"/>
                        <a:pt x="4599" y="1861"/>
                      </a:cubicBezTo>
                      <a:cubicBezTo>
                        <a:pt x="4687" y="1912"/>
                        <a:pt x="4776" y="1968"/>
                        <a:pt x="4860" y="2028"/>
                      </a:cubicBezTo>
                      <a:cubicBezTo>
                        <a:pt x="4924" y="2080"/>
                        <a:pt x="4989" y="2135"/>
                        <a:pt x="5049" y="2196"/>
                      </a:cubicBezTo>
                      <a:cubicBezTo>
                        <a:pt x="5101" y="2251"/>
                        <a:pt x="5143" y="2312"/>
                        <a:pt x="5175" y="2381"/>
                      </a:cubicBezTo>
                      <a:cubicBezTo>
                        <a:pt x="5189" y="2419"/>
                        <a:pt x="5199" y="2456"/>
                        <a:pt x="5199" y="2498"/>
                      </a:cubicBezTo>
                      <a:cubicBezTo>
                        <a:pt x="5199" y="2530"/>
                        <a:pt x="5184" y="2544"/>
                        <a:pt x="5161" y="2554"/>
                      </a:cubicBezTo>
                      <a:cubicBezTo>
                        <a:pt x="5152" y="2558"/>
                        <a:pt x="5139" y="2558"/>
                        <a:pt x="5129" y="2563"/>
                      </a:cubicBezTo>
                      <a:cubicBezTo>
                        <a:pt x="5110" y="2565"/>
                        <a:pt x="5093" y="2566"/>
                        <a:pt x="5075" y="2566"/>
                      </a:cubicBezTo>
                      <a:cubicBezTo>
                        <a:pt x="5058" y="2566"/>
                        <a:pt x="5040" y="2565"/>
                        <a:pt x="5022" y="2563"/>
                      </a:cubicBezTo>
                      <a:cubicBezTo>
                        <a:pt x="4892" y="2554"/>
                        <a:pt x="4766" y="2530"/>
                        <a:pt x="4637" y="2502"/>
                      </a:cubicBezTo>
                      <a:cubicBezTo>
                        <a:pt x="4575" y="2492"/>
                        <a:pt x="4515" y="2474"/>
                        <a:pt x="4455" y="2460"/>
                      </a:cubicBezTo>
                      <a:cubicBezTo>
                        <a:pt x="4390" y="2447"/>
                        <a:pt x="4324" y="2428"/>
                        <a:pt x="4259" y="2404"/>
                      </a:cubicBezTo>
                      <a:cubicBezTo>
                        <a:pt x="4180" y="2381"/>
                        <a:pt x="4107" y="2353"/>
                        <a:pt x="4027" y="2325"/>
                      </a:cubicBezTo>
                      <a:cubicBezTo>
                        <a:pt x="4023" y="2325"/>
                        <a:pt x="4017" y="2321"/>
                        <a:pt x="4013" y="2321"/>
                      </a:cubicBezTo>
                      <a:cubicBezTo>
                        <a:pt x="3944" y="2297"/>
                        <a:pt x="3873" y="2275"/>
                        <a:pt x="3804" y="2251"/>
                      </a:cubicBezTo>
                      <a:cubicBezTo>
                        <a:pt x="3757" y="2237"/>
                        <a:pt x="3711" y="2223"/>
                        <a:pt x="3660" y="2204"/>
                      </a:cubicBezTo>
                      <a:cubicBezTo>
                        <a:pt x="3627" y="2196"/>
                        <a:pt x="3595" y="2186"/>
                        <a:pt x="3562" y="2177"/>
                      </a:cubicBezTo>
                      <a:cubicBezTo>
                        <a:pt x="3521" y="2168"/>
                        <a:pt x="3478" y="2153"/>
                        <a:pt x="3437" y="2140"/>
                      </a:cubicBezTo>
                      <a:cubicBezTo>
                        <a:pt x="3395" y="2130"/>
                        <a:pt x="3358" y="2116"/>
                        <a:pt x="3316" y="2107"/>
                      </a:cubicBezTo>
                      <a:cubicBezTo>
                        <a:pt x="3260" y="2088"/>
                        <a:pt x="3200" y="2069"/>
                        <a:pt x="3144" y="2052"/>
                      </a:cubicBezTo>
                      <a:cubicBezTo>
                        <a:pt x="3009" y="2005"/>
                        <a:pt x="2884" y="1945"/>
                        <a:pt x="2753" y="1889"/>
                      </a:cubicBezTo>
                      <a:cubicBezTo>
                        <a:pt x="2749" y="1889"/>
                        <a:pt x="2749" y="1884"/>
                        <a:pt x="2744" y="1884"/>
                      </a:cubicBezTo>
                      <a:cubicBezTo>
                        <a:pt x="2693" y="1861"/>
                        <a:pt x="2642" y="1833"/>
                        <a:pt x="2586" y="1810"/>
                      </a:cubicBezTo>
                      <a:cubicBezTo>
                        <a:pt x="2535" y="1782"/>
                        <a:pt x="2479" y="1763"/>
                        <a:pt x="2427" y="1735"/>
                      </a:cubicBezTo>
                      <a:cubicBezTo>
                        <a:pt x="2395" y="1717"/>
                        <a:pt x="2363" y="1702"/>
                        <a:pt x="2330" y="1689"/>
                      </a:cubicBezTo>
                      <a:cubicBezTo>
                        <a:pt x="2256" y="1651"/>
                        <a:pt x="2176" y="1614"/>
                        <a:pt x="2103" y="1577"/>
                      </a:cubicBezTo>
                      <a:cubicBezTo>
                        <a:pt x="2028" y="1540"/>
                        <a:pt x="1959" y="1507"/>
                        <a:pt x="1880" y="1475"/>
                      </a:cubicBezTo>
                      <a:cubicBezTo>
                        <a:pt x="1773" y="1428"/>
                        <a:pt x="1665" y="1382"/>
                        <a:pt x="1554" y="1349"/>
                      </a:cubicBezTo>
                      <a:cubicBezTo>
                        <a:pt x="1489" y="1331"/>
                        <a:pt x="1423" y="1316"/>
                        <a:pt x="1354" y="1307"/>
                      </a:cubicBezTo>
                      <a:cubicBezTo>
                        <a:pt x="1329" y="1303"/>
                        <a:pt x="1303" y="1301"/>
                        <a:pt x="1277" y="1301"/>
                      </a:cubicBezTo>
                      <a:cubicBezTo>
                        <a:pt x="1244" y="1301"/>
                        <a:pt x="1211" y="1305"/>
                        <a:pt x="1178" y="1312"/>
                      </a:cubicBezTo>
                      <a:cubicBezTo>
                        <a:pt x="1150" y="1316"/>
                        <a:pt x="1127" y="1326"/>
                        <a:pt x="1103" y="1340"/>
                      </a:cubicBezTo>
                      <a:cubicBezTo>
                        <a:pt x="1066" y="1363"/>
                        <a:pt x="1047" y="1396"/>
                        <a:pt x="1038" y="1438"/>
                      </a:cubicBezTo>
                      <a:cubicBezTo>
                        <a:pt x="1033" y="1475"/>
                        <a:pt x="1038" y="1503"/>
                        <a:pt x="1047" y="1535"/>
                      </a:cubicBezTo>
                      <a:cubicBezTo>
                        <a:pt x="1056" y="1563"/>
                        <a:pt x="1066" y="1591"/>
                        <a:pt x="1080" y="1614"/>
                      </a:cubicBezTo>
                      <a:cubicBezTo>
                        <a:pt x="1127" y="1698"/>
                        <a:pt x="1191" y="1763"/>
                        <a:pt x="1266" y="1814"/>
                      </a:cubicBezTo>
                      <a:cubicBezTo>
                        <a:pt x="1368" y="1889"/>
                        <a:pt x="1475" y="1945"/>
                        <a:pt x="1586" y="2005"/>
                      </a:cubicBezTo>
                      <a:cubicBezTo>
                        <a:pt x="1652" y="2046"/>
                        <a:pt x="1721" y="2080"/>
                        <a:pt x="1792" y="2116"/>
                      </a:cubicBezTo>
                      <a:cubicBezTo>
                        <a:pt x="1861" y="2153"/>
                        <a:pt x="1931" y="2186"/>
                        <a:pt x="2000" y="2219"/>
                      </a:cubicBezTo>
                      <a:cubicBezTo>
                        <a:pt x="2079" y="2256"/>
                        <a:pt x="2159" y="2288"/>
                        <a:pt x="2242" y="2321"/>
                      </a:cubicBezTo>
                      <a:cubicBezTo>
                        <a:pt x="2363" y="2372"/>
                        <a:pt x="2483" y="2419"/>
                        <a:pt x="2609" y="2460"/>
                      </a:cubicBezTo>
                      <a:cubicBezTo>
                        <a:pt x="2679" y="2488"/>
                        <a:pt x="2753" y="2511"/>
                        <a:pt x="2828" y="2535"/>
                      </a:cubicBezTo>
                      <a:cubicBezTo>
                        <a:pt x="2832" y="2539"/>
                        <a:pt x="2832" y="2539"/>
                        <a:pt x="2837" y="2539"/>
                      </a:cubicBezTo>
                      <a:cubicBezTo>
                        <a:pt x="2888" y="2554"/>
                        <a:pt x="2940" y="2572"/>
                        <a:pt x="2985" y="2586"/>
                      </a:cubicBezTo>
                      <a:cubicBezTo>
                        <a:pt x="3041" y="2604"/>
                        <a:pt x="3092" y="2618"/>
                        <a:pt x="3148" y="2637"/>
                      </a:cubicBezTo>
                      <a:cubicBezTo>
                        <a:pt x="3153" y="2637"/>
                        <a:pt x="3158" y="2642"/>
                        <a:pt x="3158" y="2642"/>
                      </a:cubicBezTo>
                      <a:cubicBezTo>
                        <a:pt x="3208" y="2655"/>
                        <a:pt x="3260" y="2670"/>
                        <a:pt x="3307" y="2683"/>
                      </a:cubicBezTo>
                      <a:cubicBezTo>
                        <a:pt x="3354" y="2698"/>
                        <a:pt x="3399" y="2715"/>
                        <a:pt x="3442" y="2730"/>
                      </a:cubicBezTo>
                      <a:cubicBezTo>
                        <a:pt x="3470" y="2734"/>
                        <a:pt x="3502" y="2743"/>
                        <a:pt x="3530" y="2753"/>
                      </a:cubicBezTo>
                      <a:cubicBezTo>
                        <a:pt x="3590" y="2771"/>
                        <a:pt x="3650" y="2786"/>
                        <a:pt x="3716" y="2805"/>
                      </a:cubicBezTo>
                      <a:cubicBezTo>
                        <a:pt x="3776" y="2823"/>
                        <a:pt x="3841" y="2842"/>
                        <a:pt x="3906" y="2861"/>
                      </a:cubicBezTo>
                      <a:cubicBezTo>
                        <a:pt x="3934" y="2869"/>
                        <a:pt x="3967" y="2878"/>
                        <a:pt x="3995" y="2883"/>
                      </a:cubicBezTo>
                      <a:cubicBezTo>
                        <a:pt x="4041" y="2897"/>
                        <a:pt x="4088" y="2911"/>
                        <a:pt x="4135" y="2925"/>
                      </a:cubicBezTo>
                      <a:cubicBezTo>
                        <a:pt x="4171" y="2939"/>
                        <a:pt x="4213" y="2953"/>
                        <a:pt x="4255" y="2962"/>
                      </a:cubicBezTo>
                      <a:cubicBezTo>
                        <a:pt x="4320" y="2981"/>
                        <a:pt x="4386" y="3000"/>
                        <a:pt x="4450" y="3018"/>
                      </a:cubicBezTo>
                      <a:cubicBezTo>
                        <a:pt x="4515" y="3037"/>
                        <a:pt x="4575" y="3056"/>
                        <a:pt x="4637" y="3069"/>
                      </a:cubicBezTo>
                      <a:cubicBezTo>
                        <a:pt x="4706" y="3088"/>
                        <a:pt x="4770" y="3116"/>
                        <a:pt x="4836" y="3144"/>
                      </a:cubicBezTo>
                      <a:cubicBezTo>
                        <a:pt x="4860" y="3153"/>
                        <a:pt x="4878" y="3162"/>
                        <a:pt x="4901" y="3176"/>
                      </a:cubicBezTo>
                      <a:cubicBezTo>
                        <a:pt x="4952" y="3218"/>
                        <a:pt x="4994" y="3264"/>
                        <a:pt x="5027" y="3329"/>
                      </a:cubicBezTo>
                      <a:cubicBezTo>
                        <a:pt x="5036" y="3348"/>
                        <a:pt x="5040" y="3367"/>
                        <a:pt x="5040" y="3390"/>
                      </a:cubicBezTo>
                      <a:cubicBezTo>
                        <a:pt x="5040" y="3408"/>
                        <a:pt x="5036" y="3423"/>
                        <a:pt x="5022" y="3432"/>
                      </a:cubicBezTo>
                      <a:cubicBezTo>
                        <a:pt x="5008" y="3441"/>
                        <a:pt x="4994" y="3451"/>
                        <a:pt x="4976" y="3451"/>
                      </a:cubicBezTo>
                      <a:cubicBezTo>
                        <a:pt x="4948" y="3460"/>
                        <a:pt x="4920" y="3460"/>
                        <a:pt x="4892" y="3464"/>
                      </a:cubicBezTo>
                      <a:cubicBezTo>
                        <a:pt x="4836" y="3464"/>
                        <a:pt x="4781" y="3464"/>
                        <a:pt x="4729" y="3460"/>
                      </a:cubicBezTo>
                      <a:cubicBezTo>
                        <a:pt x="4538" y="3441"/>
                        <a:pt x="4352" y="3404"/>
                        <a:pt x="4176" y="3353"/>
                      </a:cubicBezTo>
                      <a:cubicBezTo>
                        <a:pt x="4143" y="3344"/>
                        <a:pt x="4107" y="3335"/>
                        <a:pt x="4073" y="3325"/>
                      </a:cubicBezTo>
                      <a:cubicBezTo>
                        <a:pt x="4027" y="3311"/>
                        <a:pt x="3981" y="3297"/>
                        <a:pt x="3939" y="3283"/>
                      </a:cubicBezTo>
                      <a:cubicBezTo>
                        <a:pt x="3883" y="3264"/>
                        <a:pt x="3828" y="3245"/>
                        <a:pt x="3772" y="3232"/>
                      </a:cubicBezTo>
                      <a:cubicBezTo>
                        <a:pt x="3738" y="3218"/>
                        <a:pt x="3706" y="3209"/>
                        <a:pt x="3674" y="3200"/>
                      </a:cubicBezTo>
                      <a:cubicBezTo>
                        <a:pt x="3637" y="3185"/>
                        <a:pt x="3595" y="3176"/>
                        <a:pt x="3558" y="3162"/>
                      </a:cubicBezTo>
                      <a:cubicBezTo>
                        <a:pt x="3511" y="3148"/>
                        <a:pt x="3470" y="3139"/>
                        <a:pt x="3423" y="3125"/>
                      </a:cubicBezTo>
                      <a:cubicBezTo>
                        <a:pt x="3381" y="3112"/>
                        <a:pt x="3343" y="3101"/>
                        <a:pt x="3307" y="3088"/>
                      </a:cubicBezTo>
                      <a:cubicBezTo>
                        <a:pt x="3223" y="3065"/>
                        <a:pt x="3139" y="3046"/>
                        <a:pt x="3060" y="3022"/>
                      </a:cubicBezTo>
                      <a:cubicBezTo>
                        <a:pt x="2995" y="3004"/>
                        <a:pt x="2935" y="2985"/>
                        <a:pt x="2869" y="2966"/>
                      </a:cubicBezTo>
                      <a:cubicBezTo>
                        <a:pt x="2837" y="2958"/>
                        <a:pt x="2805" y="2949"/>
                        <a:pt x="2772" y="2939"/>
                      </a:cubicBezTo>
                      <a:cubicBezTo>
                        <a:pt x="2712" y="2921"/>
                        <a:pt x="2646" y="2902"/>
                        <a:pt x="2586" y="2878"/>
                      </a:cubicBezTo>
                      <a:cubicBezTo>
                        <a:pt x="2405" y="2814"/>
                        <a:pt x="2232" y="2739"/>
                        <a:pt x="2051" y="2679"/>
                      </a:cubicBezTo>
                      <a:cubicBezTo>
                        <a:pt x="1991" y="2660"/>
                        <a:pt x="1935" y="2637"/>
                        <a:pt x="1880" y="2618"/>
                      </a:cubicBezTo>
                      <a:lnTo>
                        <a:pt x="1870" y="2618"/>
                      </a:lnTo>
                      <a:cubicBezTo>
                        <a:pt x="1828" y="2604"/>
                        <a:pt x="1792" y="2595"/>
                        <a:pt x="1749" y="2582"/>
                      </a:cubicBezTo>
                      <a:lnTo>
                        <a:pt x="1582" y="2539"/>
                      </a:lnTo>
                      <a:cubicBezTo>
                        <a:pt x="1507" y="2520"/>
                        <a:pt x="1429" y="2502"/>
                        <a:pt x="1350" y="2483"/>
                      </a:cubicBezTo>
                      <a:cubicBezTo>
                        <a:pt x="1257" y="2467"/>
                        <a:pt x="1160" y="2455"/>
                        <a:pt x="1063" y="2455"/>
                      </a:cubicBezTo>
                      <a:cubicBezTo>
                        <a:pt x="1049" y="2455"/>
                        <a:pt x="1034" y="2455"/>
                        <a:pt x="1019" y="2456"/>
                      </a:cubicBezTo>
                      <a:cubicBezTo>
                        <a:pt x="973" y="2460"/>
                        <a:pt x="927" y="2464"/>
                        <a:pt x="880" y="2479"/>
                      </a:cubicBezTo>
                      <a:cubicBezTo>
                        <a:pt x="848" y="2488"/>
                        <a:pt x="815" y="2502"/>
                        <a:pt x="792" y="2526"/>
                      </a:cubicBezTo>
                      <a:cubicBezTo>
                        <a:pt x="754" y="2554"/>
                        <a:pt x="736" y="2595"/>
                        <a:pt x="732" y="2642"/>
                      </a:cubicBezTo>
                      <a:cubicBezTo>
                        <a:pt x="732" y="2665"/>
                        <a:pt x="732" y="2693"/>
                        <a:pt x="741" y="2711"/>
                      </a:cubicBezTo>
                      <a:cubicBezTo>
                        <a:pt x="749" y="2749"/>
                        <a:pt x="764" y="2777"/>
                        <a:pt x="777" y="2805"/>
                      </a:cubicBezTo>
                      <a:cubicBezTo>
                        <a:pt x="824" y="2883"/>
                        <a:pt x="884" y="2949"/>
                        <a:pt x="949" y="3004"/>
                      </a:cubicBezTo>
                      <a:cubicBezTo>
                        <a:pt x="1056" y="3097"/>
                        <a:pt x="1178" y="3172"/>
                        <a:pt x="1298" y="3236"/>
                      </a:cubicBezTo>
                      <a:cubicBezTo>
                        <a:pt x="1350" y="3264"/>
                        <a:pt x="1395" y="3292"/>
                        <a:pt x="1447" y="3316"/>
                      </a:cubicBezTo>
                      <a:cubicBezTo>
                        <a:pt x="1503" y="3344"/>
                        <a:pt x="1563" y="3367"/>
                        <a:pt x="1619" y="3395"/>
                      </a:cubicBezTo>
                      <a:cubicBezTo>
                        <a:pt x="1665" y="3418"/>
                        <a:pt x="1712" y="3432"/>
                        <a:pt x="1764" y="3446"/>
                      </a:cubicBezTo>
                      <a:cubicBezTo>
                        <a:pt x="1814" y="3464"/>
                        <a:pt x="1870" y="3483"/>
                        <a:pt x="1921" y="3502"/>
                      </a:cubicBezTo>
                      <a:cubicBezTo>
                        <a:pt x="2005" y="3530"/>
                        <a:pt x="2093" y="3552"/>
                        <a:pt x="2176" y="3576"/>
                      </a:cubicBezTo>
                      <a:cubicBezTo>
                        <a:pt x="2251" y="3595"/>
                        <a:pt x="2330" y="3614"/>
                        <a:pt x="2405" y="3627"/>
                      </a:cubicBezTo>
                      <a:cubicBezTo>
                        <a:pt x="2562" y="3659"/>
                        <a:pt x="2716" y="3678"/>
                        <a:pt x="2874" y="3702"/>
                      </a:cubicBezTo>
                      <a:cubicBezTo>
                        <a:pt x="3051" y="3725"/>
                        <a:pt x="3223" y="3743"/>
                        <a:pt x="3399" y="3766"/>
                      </a:cubicBezTo>
                      <a:cubicBezTo>
                        <a:pt x="3525" y="3785"/>
                        <a:pt x="3650" y="3799"/>
                        <a:pt x="3772" y="3818"/>
                      </a:cubicBezTo>
                      <a:cubicBezTo>
                        <a:pt x="3837" y="3827"/>
                        <a:pt x="3901" y="3837"/>
                        <a:pt x="3967" y="3846"/>
                      </a:cubicBezTo>
                      <a:cubicBezTo>
                        <a:pt x="4036" y="3859"/>
                        <a:pt x="4101" y="3874"/>
                        <a:pt x="4171" y="3893"/>
                      </a:cubicBezTo>
                      <a:cubicBezTo>
                        <a:pt x="4241" y="3910"/>
                        <a:pt x="4311" y="3929"/>
                        <a:pt x="4386" y="3953"/>
                      </a:cubicBezTo>
                      <a:cubicBezTo>
                        <a:pt x="4394" y="3957"/>
                        <a:pt x="4403" y="3957"/>
                        <a:pt x="4413" y="3962"/>
                      </a:cubicBezTo>
                      <a:cubicBezTo>
                        <a:pt x="4474" y="3976"/>
                        <a:pt x="4529" y="4004"/>
                        <a:pt x="4585" y="4036"/>
                      </a:cubicBezTo>
                      <a:cubicBezTo>
                        <a:pt x="4599" y="4041"/>
                        <a:pt x="4613" y="4054"/>
                        <a:pt x="4622" y="4064"/>
                      </a:cubicBezTo>
                      <a:cubicBezTo>
                        <a:pt x="4631" y="4073"/>
                        <a:pt x="4641" y="4082"/>
                        <a:pt x="4646" y="4097"/>
                      </a:cubicBezTo>
                      <a:cubicBezTo>
                        <a:pt x="4654" y="4120"/>
                        <a:pt x="4650" y="4138"/>
                        <a:pt x="4631" y="4157"/>
                      </a:cubicBezTo>
                      <a:cubicBezTo>
                        <a:pt x="4618" y="4176"/>
                        <a:pt x="4599" y="4189"/>
                        <a:pt x="4581" y="4199"/>
                      </a:cubicBezTo>
                      <a:cubicBezTo>
                        <a:pt x="4538" y="4222"/>
                        <a:pt x="4497" y="4241"/>
                        <a:pt x="4455" y="4255"/>
                      </a:cubicBezTo>
                      <a:cubicBezTo>
                        <a:pt x="4334" y="4292"/>
                        <a:pt x="4213" y="4315"/>
                        <a:pt x="4088" y="4333"/>
                      </a:cubicBezTo>
                      <a:cubicBezTo>
                        <a:pt x="3989" y="4349"/>
                        <a:pt x="3890" y="4356"/>
                        <a:pt x="3792" y="4356"/>
                      </a:cubicBezTo>
                      <a:cubicBezTo>
                        <a:pt x="3748" y="4356"/>
                        <a:pt x="3704" y="4355"/>
                        <a:pt x="3660" y="4352"/>
                      </a:cubicBezTo>
                      <a:cubicBezTo>
                        <a:pt x="3487" y="4339"/>
                        <a:pt x="3320" y="4320"/>
                        <a:pt x="3153" y="4283"/>
                      </a:cubicBezTo>
                      <a:cubicBezTo>
                        <a:pt x="3088" y="4269"/>
                        <a:pt x="3028" y="4250"/>
                        <a:pt x="2963" y="4236"/>
                      </a:cubicBezTo>
                      <a:cubicBezTo>
                        <a:pt x="2916" y="4222"/>
                        <a:pt x="2874" y="4208"/>
                        <a:pt x="2832" y="4194"/>
                      </a:cubicBezTo>
                      <a:cubicBezTo>
                        <a:pt x="2749" y="4171"/>
                        <a:pt x="2665" y="4144"/>
                        <a:pt x="2586" y="4110"/>
                      </a:cubicBezTo>
                      <a:cubicBezTo>
                        <a:pt x="2479" y="4069"/>
                        <a:pt x="2372" y="4026"/>
                        <a:pt x="2266" y="3981"/>
                      </a:cubicBezTo>
                      <a:cubicBezTo>
                        <a:pt x="2186" y="3943"/>
                        <a:pt x="2103" y="3915"/>
                        <a:pt x="2015" y="3887"/>
                      </a:cubicBezTo>
                      <a:cubicBezTo>
                        <a:pt x="1935" y="3859"/>
                        <a:pt x="1856" y="3822"/>
                        <a:pt x="1773" y="3799"/>
                      </a:cubicBezTo>
                      <a:cubicBezTo>
                        <a:pt x="1730" y="3790"/>
                        <a:pt x="1689" y="3775"/>
                        <a:pt x="1652" y="3762"/>
                      </a:cubicBezTo>
                      <a:cubicBezTo>
                        <a:pt x="1573" y="3743"/>
                        <a:pt x="1498" y="3720"/>
                        <a:pt x="1423" y="3692"/>
                      </a:cubicBezTo>
                      <a:cubicBezTo>
                        <a:pt x="1368" y="3669"/>
                        <a:pt x="1317" y="3646"/>
                        <a:pt x="1252" y="3623"/>
                      </a:cubicBezTo>
                      <a:cubicBezTo>
                        <a:pt x="1154" y="3590"/>
                        <a:pt x="1056" y="3543"/>
                        <a:pt x="949" y="3511"/>
                      </a:cubicBezTo>
                      <a:cubicBezTo>
                        <a:pt x="880" y="3488"/>
                        <a:pt x="810" y="3460"/>
                        <a:pt x="741" y="3436"/>
                      </a:cubicBezTo>
                      <a:cubicBezTo>
                        <a:pt x="657" y="3404"/>
                        <a:pt x="573" y="3376"/>
                        <a:pt x="485" y="3353"/>
                      </a:cubicBezTo>
                      <a:cubicBezTo>
                        <a:pt x="434" y="3344"/>
                        <a:pt x="382" y="3329"/>
                        <a:pt x="327" y="3329"/>
                      </a:cubicBezTo>
                      <a:cubicBezTo>
                        <a:pt x="321" y="3329"/>
                        <a:pt x="315" y="3329"/>
                        <a:pt x="309" y="3329"/>
                      </a:cubicBezTo>
                      <a:cubicBezTo>
                        <a:pt x="227" y="3329"/>
                        <a:pt x="145" y="3357"/>
                        <a:pt x="76" y="3423"/>
                      </a:cubicBezTo>
                      <a:cubicBezTo>
                        <a:pt x="52" y="3441"/>
                        <a:pt x="39" y="3460"/>
                        <a:pt x="24" y="3488"/>
                      </a:cubicBezTo>
                      <a:cubicBezTo>
                        <a:pt x="1" y="3548"/>
                        <a:pt x="15" y="3604"/>
                        <a:pt x="39" y="3655"/>
                      </a:cubicBezTo>
                      <a:cubicBezTo>
                        <a:pt x="52" y="3683"/>
                        <a:pt x="76" y="3711"/>
                        <a:pt x="95" y="3734"/>
                      </a:cubicBezTo>
                      <a:cubicBezTo>
                        <a:pt x="99" y="3743"/>
                        <a:pt x="108" y="3753"/>
                        <a:pt x="118" y="3753"/>
                      </a:cubicBezTo>
                      <a:cubicBezTo>
                        <a:pt x="140" y="3758"/>
                        <a:pt x="155" y="3771"/>
                        <a:pt x="168" y="3781"/>
                      </a:cubicBezTo>
                      <a:cubicBezTo>
                        <a:pt x="215" y="3827"/>
                        <a:pt x="266" y="3865"/>
                        <a:pt x="318" y="3906"/>
                      </a:cubicBezTo>
                      <a:cubicBezTo>
                        <a:pt x="387" y="3957"/>
                        <a:pt x="457" y="4004"/>
                        <a:pt x="536" y="4041"/>
                      </a:cubicBezTo>
                      <a:cubicBezTo>
                        <a:pt x="606" y="4073"/>
                        <a:pt x="680" y="4097"/>
                        <a:pt x="754" y="4110"/>
                      </a:cubicBezTo>
                      <a:cubicBezTo>
                        <a:pt x="829" y="4120"/>
                        <a:pt x="899" y="4129"/>
                        <a:pt x="968" y="4134"/>
                      </a:cubicBezTo>
                      <a:cubicBezTo>
                        <a:pt x="1089" y="4148"/>
                        <a:pt x="1200" y="4176"/>
                        <a:pt x="1317" y="4208"/>
                      </a:cubicBezTo>
                      <a:cubicBezTo>
                        <a:pt x="1387" y="4232"/>
                        <a:pt x="1451" y="4255"/>
                        <a:pt x="1522" y="4283"/>
                      </a:cubicBezTo>
                      <a:cubicBezTo>
                        <a:pt x="1554" y="4292"/>
                        <a:pt x="1586" y="4311"/>
                        <a:pt x="1614" y="4324"/>
                      </a:cubicBezTo>
                      <a:cubicBezTo>
                        <a:pt x="1721" y="4367"/>
                        <a:pt x="1824" y="4408"/>
                        <a:pt x="1925" y="4455"/>
                      </a:cubicBezTo>
                      <a:cubicBezTo>
                        <a:pt x="1977" y="4478"/>
                        <a:pt x="2028" y="4496"/>
                        <a:pt x="2079" y="4520"/>
                      </a:cubicBezTo>
                      <a:cubicBezTo>
                        <a:pt x="2149" y="4556"/>
                        <a:pt x="2219" y="4584"/>
                        <a:pt x="2294" y="4612"/>
                      </a:cubicBezTo>
                      <a:cubicBezTo>
                        <a:pt x="2451" y="4682"/>
                        <a:pt x="2609" y="4747"/>
                        <a:pt x="2777" y="4794"/>
                      </a:cubicBezTo>
                      <a:lnTo>
                        <a:pt x="2944" y="4835"/>
                      </a:lnTo>
                      <a:cubicBezTo>
                        <a:pt x="3060" y="4863"/>
                        <a:pt x="3176" y="4882"/>
                        <a:pt x="3292" y="4901"/>
                      </a:cubicBezTo>
                      <a:cubicBezTo>
                        <a:pt x="3401" y="4916"/>
                        <a:pt x="3507" y="4925"/>
                        <a:pt x="3614" y="4925"/>
                      </a:cubicBezTo>
                      <a:cubicBezTo>
                        <a:pt x="3678" y="4925"/>
                        <a:pt x="3743" y="4922"/>
                        <a:pt x="3809" y="4915"/>
                      </a:cubicBezTo>
                      <a:cubicBezTo>
                        <a:pt x="3934" y="4906"/>
                        <a:pt x="4060" y="4891"/>
                        <a:pt x="4185" y="4869"/>
                      </a:cubicBezTo>
                      <a:cubicBezTo>
                        <a:pt x="4399" y="4831"/>
                        <a:pt x="4618" y="4790"/>
                        <a:pt x="4836" y="4757"/>
                      </a:cubicBezTo>
                      <a:cubicBezTo>
                        <a:pt x="5017" y="4734"/>
                        <a:pt x="5194" y="4701"/>
                        <a:pt x="5375" y="4663"/>
                      </a:cubicBezTo>
                      <a:cubicBezTo>
                        <a:pt x="5482" y="4640"/>
                        <a:pt x="5589" y="4612"/>
                        <a:pt x="5697" y="4571"/>
                      </a:cubicBezTo>
                      <a:cubicBezTo>
                        <a:pt x="5794" y="4534"/>
                        <a:pt x="5882" y="4478"/>
                        <a:pt x="5965" y="4408"/>
                      </a:cubicBezTo>
                      <a:cubicBezTo>
                        <a:pt x="6064" y="4324"/>
                        <a:pt x="6137" y="4222"/>
                        <a:pt x="6189" y="4097"/>
                      </a:cubicBezTo>
                      <a:cubicBezTo>
                        <a:pt x="6221" y="4009"/>
                        <a:pt x="6240" y="3920"/>
                        <a:pt x="6254" y="3827"/>
                      </a:cubicBezTo>
                      <a:cubicBezTo>
                        <a:pt x="6282" y="3674"/>
                        <a:pt x="6287" y="3515"/>
                        <a:pt x="6282" y="3363"/>
                      </a:cubicBezTo>
                      <a:cubicBezTo>
                        <a:pt x="6272" y="3162"/>
                        <a:pt x="6226" y="2981"/>
                        <a:pt x="6143" y="2814"/>
                      </a:cubicBezTo>
                      <a:cubicBezTo>
                        <a:pt x="6059" y="2642"/>
                        <a:pt x="5956" y="2483"/>
                        <a:pt x="5845" y="2335"/>
                      </a:cubicBezTo>
                      <a:cubicBezTo>
                        <a:pt x="5678" y="2107"/>
                        <a:pt x="5496" y="1902"/>
                        <a:pt x="5292" y="1726"/>
                      </a:cubicBezTo>
                      <a:cubicBezTo>
                        <a:pt x="5175" y="1623"/>
                        <a:pt x="5049" y="1531"/>
                        <a:pt x="4924" y="1447"/>
                      </a:cubicBezTo>
                      <a:cubicBezTo>
                        <a:pt x="4817" y="1372"/>
                        <a:pt x="4710" y="1303"/>
                        <a:pt x="4599" y="1237"/>
                      </a:cubicBezTo>
                      <a:cubicBezTo>
                        <a:pt x="4506" y="1181"/>
                        <a:pt x="4413" y="1126"/>
                        <a:pt x="4315" y="1070"/>
                      </a:cubicBezTo>
                      <a:cubicBezTo>
                        <a:pt x="4236" y="1024"/>
                        <a:pt x="4152" y="982"/>
                        <a:pt x="4073" y="936"/>
                      </a:cubicBezTo>
                      <a:cubicBezTo>
                        <a:pt x="3989" y="894"/>
                        <a:pt x="3906" y="852"/>
                        <a:pt x="3828" y="805"/>
                      </a:cubicBezTo>
                      <a:lnTo>
                        <a:pt x="3744" y="763"/>
                      </a:lnTo>
                      <a:cubicBezTo>
                        <a:pt x="3688" y="735"/>
                        <a:pt x="3632" y="707"/>
                        <a:pt x="3577" y="675"/>
                      </a:cubicBezTo>
                      <a:cubicBezTo>
                        <a:pt x="3515" y="647"/>
                        <a:pt x="3455" y="615"/>
                        <a:pt x="3395" y="587"/>
                      </a:cubicBezTo>
                      <a:cubicBezTo>
                        <a:pt x="3367" y="573"/>
                        <a:pt x="3339" y="559"/>
                        <a:pt x="3307" y="540"/>
                      </a:cubicBezTo>
                      <a:cubicBezTo>
                        <a:pt x="3270" y="522"/>
                        <a:pt x="3232" y="503"/>
                        <a:pt x="3195" y="484"/>
                      </a:cubicBezTo>
                      <a:cubicBezTo>
                        <a:pt x="3158" y="466"/>
                        <a:pt x="3120" y="447"/>
                        <a:pt x="3079" y="428"/>
                      </a:cubicBezTo>
                      <a:cubicBezTo>
                        <a:pt x="3028" y="406"/>
                        <a:pt x="2981" y="378"/>
                        <a:pt x="2930" y="355"/>
                      </a:cubicBezTo>
                      <a:cubicBezTo>
                        <a:pt x="2721" y="271"/>
                        <a:pt x="2511" y="183"/>
                        <a:pt x="2294" y="117"/>
                      </a:cubicBezTo>
                      <a:cubicBezTo>
                        <a:pt x="2238" y="104"/>
                        <a:pt x="2182" y="85"/>
                        <a:pt x="2126" y="71"/>
                      </a:cubicBezTo>
                      <a:cubicBezTo>
                        <a:pt x="2043" y="48"/>
                        <a:pt x="1963" y="29"/>
                        <a:pt x="1880" y="20"/>
                      </a:cubicBezTo>
                      <a:cubicBezTo>
                        <a:pt x="1828" y="10"/>
                        <a:pt x="1781" y="5"/>
                        <a:pt x="173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0" name="Google Shape;1160;p26"/>
                <p:cNvSpPr/>
                <p:nvPr/>
              </p:nvSpPr>
              <p:spPr>
                <a:xfrm>
                  <a:off x="1222071" y="4216915"/>
                  <a:ext cx="100441" cy="93637"/>
                </a:xfrm>
                <a:custGeom>
                  <a:rect b="b" l="l" r="r" t="t"/>
                  <a:pathLst>
                    <a:path extrusionOk="0" h="1968" w="2111">
                      <a:moveTo>
                        <a:pt x="1297" y="1"/>
                      </a:moveTo>
                      <a:cubicBezTo>
                        <a:pt x="1106" y="1"/>
                        <a:pt x="916" y="15"/>
                        <a:pt x="730" y="52"/>
                      </a:cubicBezTo>
                      <a:cubicBezTo>
                        <a:pt x="591" y="80"/>
                        <a:pt x="451" y="121"/>
                        <a:pt x="325" y="196"/>
                      </a:cubicBezTo>
                      <a:cubicBezTo>
                        <a:pt x="224" y="247"/>
                        <a:pt x="145" y="327"/>
                        <a:pt x="89" y="428"/>
                      </a:cubicBezTo>
                      <a:cubicBezTo>
                        <a:pt x="56" y="490"/>
                        <a:pt x="37" y="554"/>
                        <a:pt x="23" y="623"/>
                      </a:cubicBezTo>
                      <a:cubicBezTo>
                        <a:pt x="1" y="735"/>
                        <a:pt x="5" y="842"/>
                        <a:pt x="29" y="954"/>
                      </a:cubicBezTo>
                      <a:cubicBezTo>
                        <a:pt x="56" y="1089"/>
                        <a:pt x="98" y="1224"/>
                        <a:pt x="149" y="1354"/>
                      </a:cubicBezTo>
                      <a:cubicBezTo>
                        <a:pt x="177" y="1428"/>
                        <a:pt x="214" y="1494"/>
                        <a:pt x="256" y="1558"/>
                      </a:cubicBezTo>
                      <a:cubicBezTo>
                        <a:pt x="307" y="1642"/>
                        <a:pt x="368" y="1721"/>
                        <a:pt x="432" y="1791"/>
                      </a:cubicBezTo>
                      <a:cubicBezTo>
                        <a:pt x="521" y="1889"/>
                        <a:pt x="628" y="1934"/>
                        <a:pt x="748" y="1949"/>
                      </a:cubicBezTo>
                      <a:cubicBezTo>
                        <a:pt x="804" y="1958"/>
                        <a:pt x="855" y="1962"/>
                        <a:pt x="907" y="1962"/>
                      </a:cubicBezTo>
                      <a:cubicBezTo>
                        <a:pt x="934" y="1962"/>
                        <a:pt x="967" y="1968"/>
                        <a:pt x="995" y="1968"/>
                      </a:cubicBezTo>
                      <a:cubicBezTo>
                        <a:pt x="1209" y="1968"/>
                        <a:pt x="1418" y="1934"/>
                        <a:pt x="1608" y="1837"/>
                      </a:cubicBezTo>
                      <a:cubicBezTo>
                        <a:pt x="1679" y="1805"/>
                        <a:pt x="1743" y="1763"/>
                        <a:pt x="1804" y="1717"/>
                      </a:cubicBezTo>
                      <a:cubicBezTo>
                        <a:pt x="1906" y="1628"/>
                        <a:pt x="1967" y="1522"/>
                        <a:pt x="2003" y="1391"/>
                      </a:cubicBezTo>
                      <a:cubicBezTo>
                        <a:pt x="2031" y="1298"/>
                        <a:pt x="2046" y="1200"/>
                        <a:pt x="2065" y="1103"/>
                      </a:cubicBezTo>
                      <a:cubicBezTo>
                        <a:pt x="2069" y="1065"/>
                        <a:pt x="2078" y="1024"/>
                        <a:pt x="2087" y="986"/>
                      </a:cubicBezTo>
                      <a:cubicBezTo>
                        <a:pt x="2110" y="902"/>
                        <a:pt x="2106" y="819"/>
                        <a:pt x="2097" y="731"/>
                      </a:cubicBezTo>
                      <a:cubicBezTo>
                        <a:pt x="2093" y="661"/>
                        <a:pt x="2078" y="596"/>
                        <a:pt x="2065" y="531"/>
                      </a:cubicBezTo>
                      <a:cubicBezTo>
                        <a:pt x="2037" y="410"/>
                        <a:pt x="1981" y="303"/>
                        <a:pt x="1902" y="205"/>
                      </a:cubicBezTo>
                      <a:cubicBezTo>
                        <a:pt x="1818" y="104"/>
                        <a:pt x="1711" y="52"/>
                        <a:pt x="1585" y="24"/>
                      </a:cubicBezTo>
                      <a:cubicBezTo>
                        <a:pt x="1492" y="1"/>
                        <a:pt x="1395" y="1"/>
                        <a:pt x="129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61" name="Google Shape;1161;p26"/>
              <p:cNvGrpSpPr/>
              <p:nvPr/>
            </p:nvGrpSpPr>
            <p:grpSpPr>
              <a:xfrm flipH="1" rot="3456934">
                <a:off x="-490112" y="2390379"/>
                <a:ext cx="1113601" cy="1263284"/>
                <a:chOff x="903291" y="3865259"/>
                <a:chExt cx="771394" cy="875047"/>
              </a:xfrm>
            </p:grpSpPr>
            <p:sp>
              <p:nvSpPr>
                <p:cNvPr id="1162" name="Google Shape;1162;p26"/>
                <p:cNvSpPr/>
                <p:nvPr/>
              </p:nvSpPr>
              <p:spPr>
                <a:xfrm>
                  <a:off x="1169639" y="3865259"/>
                  <a:ext cx="205546" cy="332013"/>
                </a:xfrm>
                <a:custGeom>
                  <a:rect b="b" l="l" r="r" t="t"/>
                  <a:pathLst>
                    <a:path extrusionOk="0" h="6978" w="4320">
                      <a:moveTo>
                        <a:pt x="335" y="0"/>
                      </a:moveTo>
                      <a:cubicBezTo>
                        <a:pt x="266" y="0"/>
                        <a:pt x="219" y="43"/>
                        <a:pt x="182" y="89"/>
                      </a:cubicBezTo>
                      <a:cubicBezTo>
                        <a:pt x="159" y="116"/>
                        <a:pt x="144" y="149"/>
                        <a:pt x="131" y="182"/>
                      </a:cubicBezTo>
                      <a:cubicBezTo>
                        <a:pt x="121" y="196"/>
                        <a:pt x="121" y="205"/>
                        <a:pt x="121" y="219"/>
                      </a:cubicBezTo>
                      <a:cubicBezTo>
                        <a:pt x="126" y="238"/>
                        <a:pt x="116" y="260"/>
                        <a:pt x="112" y="284"/>
                      </a:cubicBezTo>
                      <a:cubicBezTo>
                        <a:pt x="88" y="354"/>
                        <a:pt x="71" y="428"/>
                        <a:pt x="52" y="498"/>
                      </a:cubicBezTo>
                      <a:cubicBezTo>
                        <a:pt x="28" y="595"/>
                        <a:pt x="9" y="693"/>
                        <a:pt x="5" y="790"/>
                      </a:cubicBezTo>
                      <a:cubicBezTo>
                        <a:pt x="0" y="884"/>
                        <a:pt x="5" y="972"/>
                        <a:pt x="24" y="1060"/>
                      </a:cubicBezTo>
                      <a:cubicBezTo>
                        <a:pt x="37" y="1144"/>
                        <a:pt x="56" y="1228"/>
                        <a:pt x="75" y="1307"/>
                      </a:cubicBezTo>
                      <a:cubicBezTo>
                        <a:pt x="107" y="1442"/>
                        <a:pt x="126" y="1581"/>
                        <a:pt x="135" y="1716"/>
                      </a:cubicBezTo>
                      <a:cubicBezTo>
                        <a:pt x="140" y="1800"/>
                        <a:pt x="140" y="1888"/>
                        <a:pt x="144" y="1972"/>
                      </a:cubicBezTo>
                      <a:cubicBezTo>
                        <a:pt x="144" y="2013"/>
                        <a:pt x="140" y="2051"/>
                        <a:pt x="140" y="2092"/>
                      </a:cubicBezTo>
                      <a:cubicBezTo>
                        <a:pt x="135" y="2227"/>
                        <a:pt x="135" y="2358"/>
                        <a:pt x="131" y="2487"/>
                      </a:cubicBezTo>
                      <a:cubicBezTo>
                        <a:pt x="126" y="2553"/>
                        <a:pt x="126" y="2618"/>
                        <a:pt x="121" y="2683"/>
                      </a:cubicBezTo>
                      <a:cubicBezTo>
                        <a:pt x="116" y="2771"/>
                        <a:pt x="116" y="2864"/>
                        <a:pt x="116" y="2953"/>
                      </a:cubicBezTo>
                      <a:cubicBezTo>
                        <a:pt x="112" y="3157"/>
                        <a:pt x="107" y="3356"/>
                        <a:pt x="126" y="3562"/>
                      </a:cubicBezTo>
                      <a:cubicBezTo>
                        <a:pt x="135" y="3626"/>
                        <a:pt x="140" y="3697"/>
                        <a:pt x="144" y="3761"/>
                      </a:cubicBezTo>
                      <a:cubicBezTo>
                        <a:pt x="163" y="3896"/>
                        <a:pt x="187" y="4031"/>
                        <a:pt x="215" y="4165"/>
                      </a:cubicBezTo>
                      <a:cubicBezTo>
                        <a:pt x="256" y="4361"/>
                        <a:pt x="312" y="4551"/>
                        <a:pt x="391" y="4738"/>
                      </a:cubicBezTo>
                      <a:cubicBezTo>
                        <a:pt x="442" y="4868"/>
                        <a:pt x="507" y="4998"/>
                        <a:pt x="573" y="5124"/>
                      </a:cubicBezTo>
                      <a:cubicBezTo>
                        <a:pt x="689" y="5347"/>
                        <a:pt x="800" y="5566"/>
                        <a:pt x="912" y="5789"/>
                      </a:cubicBezTo>
                      <a:cubicBezTo>
                        <a:pt x="1004" y="5974"/>
                        <a:pt x="1097" y="6156"/>
                        <a:pt x="1195" y="6336"/>
                      </a:cubicBezTo>
                      <a:cubicBezTo>
                        <a:pt x="1255" y="6444"/>
                        <a:pt x="1326" y="6551"/>
                        <a:pt x="1404" y="6648"/>
                      </a:cubicBezTo>
                      <a:cubicBezTo>
                        <a:pt x="1474" y="6731"/>
                        <a:pt x="1553" y="6811"/>
                        <a:pt x="1650" y="6871"/>
                      </a:cubicBezTo>
                      <a:cubicBezTo>
                        <a:pt x="1762" y="6941"/>
                        <a:pt x="1888" y="6978"/>
                        <a:pt x="2023" y="6978"/>
                      </a:cubicBezTo>
                      <a:cubicBezTo>
                        <a:pt x="2116" y="6978"/>
                        <a:pt x="2208" y="6960"/>
                        <a:pt x="2296" y="6937"/>
                      </a:cubicBezTo>
                      <a:cubicBezTo>
                        <a:pt x="2450" y="6894"/>
                        <a:pt x="2599" y="6834"/>
                        <a:pt x="2743" y="6765"/>
                      </a:cubicBezTo>
                      <a:cubicBezTo>
                        <a:pt x="2925" y="6671"/>
                        <a:pt x="3073" y="6542"/>
                        <a:pt x="3199" y="6383"/>
                      </a:cubicBezTo>
                      <a:cubicBezTo>
                        <a:pt x="3328" y="6216"/>
                        <a:pt x="3440" y="6034"/>
                        <a:pt x="3538" y="5849"/>
                      </a:cubicBezTo>
                      <a:cubicBezTo>
                        <a:pt x="3687" y="5570"/>
                        <a:pt x="3813" y="5287"/>
                        <a:pt x="3901" y="4984"/>
                      </a:cubicBezTo>
                      <a:cubicBezTo>
                        <a:pt x="3952" y="4812"/>
                        <a:pt x="3993" y="4640"/>
                        <a:pt x="4026" y="4463"/>
                      </a:cubicBezTo>
                      <a:cubicBezTo>
                        <a:pt x="4059" y="4319"/>
                        <a:pt x="4082" y="4171"/>
                        <a:pt x="4101" y="4021"/>
                      </a:cubicBezTo>
                      <a:cubicBezTo>
                        <a:pt x="4120" y="3896"/>
                        <a:pt x="4137" y="3770"/>
                        <a:pt x="4152" y="3641"/>
                      </a:cubicBezTo>
                      <a:cubicBezTo>
                        <a:pt x="4165" y="3534"/>
                        <a:pt x="4180" y="3427"/>
                        <a:pt x="4189" y="3320"/>
                      </a:cubicBezTo>
                      <a:cubicBezTo>
                        <a:pt x="4199" y="3208"/>
                        <a:pt x="4208" y="3101"/>
                        <a:pt x="4221" y="2994"/>
                      </a:cubicBezTo>
                      <a:cubicBezTo>
                        <a:pt x="4221" y="2957"/>
                        <a:pt x="4227" y="2925"/>
                        <a:pt x="4227" y="2888"/>
                      </a:cubicBezTo>
                      <a:cubicBezTo>
                        <a:pt x="4236" y="2813"/>
                        <a:pt x="4244" y="2738"/>
                        <a:pt x="4249" y="2665"/>
                      </a:cubicBezTo>
                      <a:cubicBezTo>
                        <a:pt x="4255" y="2586"/>
                        <a:pt x="4259" y="2506"/>
                        <a:pt x="4268" y="2432"/>
                      </a:cubicBezTo>
                      <a:cubicBezTo>
                        <a:pt x="4268" y="2390"/>
                        <a:pt x="4272" y="2352"/>
                        <a:pt x="4277" y="2316"/>
                      </a:cubicBezTo>
                      <a:cubicBezTo>
                        <a:pt x="4282" y="2264"/>
                        <a:pt x="4287" y="2218"/>
                        <a:pt x="4287" y="2167"/>
                      </a:cubicBezTo>
                      <a:cubicBezTo>
                        <a:pt x="4291" y="2116"/>
                        <a:pt x="4296" y="2069"/>
                        <a:pt x="4300" y="2018"/>
                      </a:cubicBezTo>
                      <a:cubicBezTo>
                        <a:pt x="4305" y="1953"/>
                        <a:pt x="4310" y="1888"/>
                        <a:pt x="4310" y="1822"/>
                      </a:cubicBezTo>
                      <a:cubicBezTo>
                        <a:pt x="4315" y="1558"/>
                        <a:pt x="4319" y="1292"/>
                        <a:pt x="4300" y="1028"/>
                      </a:cubicBezTo>
                      <a:cubicBezTo>
                        <a:pt x="4291" y="958"/>
                        <a:pt x="4291" y="893"/>
                        <a:pt x="4282" y="824"/>
                      </a:cubicBezTo>
                      <a:cubicBezTo>
                        <a:pt x="4272" y="726"/>
                        <a:pt x="4259" y="629"/>
                        <a:pt x="4240" y="535"/>
                      </a:cubicBezTo>
                      <a:cubicBezTo>
                        <a:pt x="4231" y="475"/>
                        <a:pt x="4217" y="419"/>
                        <a:pt x="4203" y="363"/>
                      </a:cubicBezTo>
                      <a:cubicBezTo>
                        <a:pt x="4184" y="312"/>
                        <a:pt x="4165" y="260"/>
                        <a:pt x="4133" y="219"/>
                      </a:cubicBezTo>
                      <a:cubicBezTo>
                        <a:pt x="4102" y="180"/>
                        <a:pt x="4061" y="159"/>
                        <a:pt x="4019" y="159"/>
                      </a:cubicBezTo>
                      <a:cubicBezTo>
                        <a:pt x="3992" y="159"/>
                        <a:pt x="3964" y="168"/>
                        <a:pt x="3938" y="187"/>
                      </a:cubicBezTo>
                      <a:cubicBezTo>
                        <a:pt x="3910" y="200"/>
                        <a:pt x="3892" y="224"/>
                        <a:pt x="3873" y="247"/>
                      </a:cubicBezTo>
                      <a:cubicBezTo>
                        <a:pt x="3836" y="298"/>
                        <a:pt x="3808" y="363"/>
                        <a:pt x="3789" y="423"/>
                      </a:cubicBezTo>
                      <a:cubicBezTo>
                        <a:pt x="3775" y="489"/>
                        <a:pt x="3761" y="549"/>
                        <a:pt x="3747" y="614"/>
                      </a:cubicBezTo>
                      <a:cubicBezTo>
                        <a:pt x="3706" y="824"/>
                        <a:pt x="3663" y="1032"/>
                        <a:pt x="3650" y="1247"/>
                      </a:cubicBezTo>
                      <a:cubicBezTo>
                        <a:pt x="3645" y="1307"/>
                        <a:pt x="3635" y="1372"/>
                        <a:pt x="3635" y="1432"/>
                      </a:cubicBezTo>
                      <a:cubicBezTo>
                        <a:pt x="3631" y="1526"/>
                        <a:pt x="3631" y="1623"/>
                        <a:pt x="3626" y="1716"/>
                      </a:cubicBezTo>
                      <a:cubicBezTo>
                        <a:pt x="3622" y="1893"/>
                        <a:pt x="3626" y="2064"/>
                        <a:pt x="3622" y="2241"/>
                      </a:cubicBezTo>
                      <a:cubicBezTo>
                        <a:pt x="3617" y="2446"/>
                        <a:pt x="3617" y="2650"/>
                        <a:pt x="3603" y="2854"/>
                      </a:cubicBezTo>
                      <a:cubicBezTo>
                        <a:pt x="3598" y="2944"/>
                        <a:pt x="3594" y="3027"/>
                        <a:pt x="3590" y="3115"/>
                      </a:cubicBezTo>
                      <a:cubicBezTo>
                        <a:pt x="3580" y="3204"/>
                        <a:pt x="3575" y="3292"/>
                        <a:pt x="3571" y="3380"/>
                      </a:cubicBezTo>
                      <a:cubicBezTo>
                        <a:pt x="3566" y="3468"/>
                        <a:pt x="3562" y="3557"/>
                        <a:pt x="3557" y="3641"/>
                      </a:cubicBezTo>
                      <a:cubicBezTo>
                        <a:pt x="3552" y="3715"/>
                        <a:pt x="3552" y="3794"/>
                        <a:pt x="3547" y="3869"/>
                      </a:cubicBezTo>
                      <a:lnTo>
                        <a:pt x="3547" y="3892"/>
                      </a:lnTo>
                      <a:cubicBezTo>
                        <a:pt x="3543" y="3976"/>
                        <a:pt x="3538" y="4059"/>
                        <a:pt x="3534" y="4143"/>
                      </a:cubicBezTo>
                      <a:cubicBezTo>
                        <a:pt x="3529" y="4189"/>
                        <a:pt x="3529" y="4236"/>
                        <a:pt x="3519" y="4287"/>
                      </a:cubicBezTo>
                      <a:cubicBezTo>
                        <a:pt x="3510" y="4407"/>
                        <a:pt x="3487" y="4523"/>
                        <a:pt x="3459" y="4640"/>
                      </a:cubicBezTo>
                      <a:cubicBezTo>
                        <a:pt x="3436" y="4738"/>
                        <a:pt x="3412" y="4830"/>
                        <a:pt x="3375" y="4924"/>
                      </a:cubicBezTo>
                      <a:cubicBezTo>
                        <a:pt x="3343" y="5002"/>
                        <a:pt x="3301" y="5072"/>
                        <a:pt x="3245" y="5137"/>
                      </a:cubicBezTo>
                      <a:cubicBezTo>
                        <a:pt x="3217" y="5169"/>
                        <a:pt x="3189" y="5197"/>
                        <a:pt x="3148" y="5216"/>
                      </a:cubicBezTo>
                      <a:cubicBezTo>
                        <a:pt x="3139" y="5219"/>
                        <a:pt x="3131" y="5221"/>
                        <a:pt x="3124" y="5221"/>
                      </a:cubicBezTo>
                      <a:cubicBezTo>
                        <a:pt x="3108" y="5221"/>
                        <a:pt x="3095" y="5213"/>
                        <a:pt x="3083" y="5197"/>
                      </a:cubicBezTo>
                      <a:cubicBezTo>
                        <a:pt x="3077" y="5188"/>
                        <a:pt x="3069" y="5175"/>
                        <a:pt x="3064" y="5165"/>
                      </a:cubicBezTo>
                      <a:cubicBezTo>
                        <a:pt x="3045" y="5128"/>
                        <a:pt x="3036" y="5091"/>
                        <a:pt x="3022" y="5053"/>
                      </a:cubicBezTo>
                      <a:cubicBezTo>
                        <a:pt x="2985" y="4905"/>
                        <a:pt x="2961" y="4757"/>
                        <a:pt x="2938" y="4603"/>
                      </a:cubicBezTo>
                      <a:cubicBezTo>
                        <a:pt x="2929" y="4534"/>
                        <a:pt x="2920" y="4463"/>
                        <a:pt x="2910" y="4388"/>
                      </a:cubicBezTo>
                      <a:cubicBezTo>
                        <a:pt x="2901" y="4310"/>
                        <a:pt x="2897" y="4231"/>
                        <a:pt x="2892" y="4152"/>
                      </a:cubicBezTo>
                      <a:cubicBezTo>
                        <a:pt x="2888" y="4054"/>
                        <a:pt x="2882" y="3961"/>
                        <a:pt x="2882" y="3864"/>
                      </a:cubicBezTo>
                      <a:cubicBezTo>
                        <a:pt x="2882" y="3859"/>
                        <a:pt x="2878" y="3854"/>
                        <a:pt x="2878" y="3845"/>
                      </a:cubicBezTo>
                      <a:cubicBezTo>
                        <a:pt x="2873" y="3761"/>
                        <a:pt x="2873" y="3678"/>
                        <a:pt x="2869" y="3590"/>
                      </a:cubicBezTo>
                      <a:cubicBezTo>
                        <a:pt x="2864" y="3534"/>
                        <a:pt x="2860" y="3474"/>
                        <a:pt x="2854" y="3412"/>
                      </a:cubicBezTo>
                      <a:cubicBezTo>
                        <a:pt x="2854" y="3375"/>
                        <a:pt x="2850" y="3334"/>
                        <a:pt x="2845" y="3292"/>
                      </a:cubicBezTo>
                      <a:cubicBezTo>
                        <a:pt x="2845" y="3240"/>
                        <a:pt x="2841" y="3189"/>
                        <a:pt x="2836" y="3139"/>
                      </a:cubicBezTo>
                      <a:cubicBezTo>
                        <a:pt x="2832" y="3092"/>
                        <a:pt x="2826" y="3045"/>
                        <a:pt x="2826" y="2994"/>
                      </a:cubicBezTo>
                      <a:cubicBezTo>
                        <a:pt x="2822" y="2925"/>
                        <a:pt x="2813" y="2854"/>
                        <a:pt x="2813" y="2785"/>
                      </a:cubicBezTo>
                      <a:cubicBezTo>
                        <a:pt x="2809" y="2618"/>
                        <a:pt x="2817" y="2455"/>
                        <a:pt x="2822" y="2288"/>
                      </a:cubicBezTo>
                      <a:lnTo>
                        <a:pt x="2822" y="2279"/>
                      </a:lnTo>
                      <a:cubicBezTo>
                        <a:pt x="2826" y="2208"/>
                        <a:pt x="2832" y="2144"/>
                        <a:pt x="2836" y="2073"/>
                      </a:cubicBezTo>
                      <a:cubicBezTo>
                        <a:pt x="2836" y="2004"/>
                        <a:pt x="2841" y="1940"/>
                        <a:pt x="2845" y="1869"/>
                      </a:cubicBezTo>
                      <a:cubicBezTo>
                        <a:pt x="2850" y="1828"/>
                        <a:pt x="2850" y="1781"/>
                        <a:pt x="2850" y="1739"/>
                      </a:cubicBezTo>
                      <a:cubicBezTo>
                        <a:pt x="2860" y="1642"/>
                        <a:pt x="2869" y="1543"/>
                        <a:pt x="2873" y="1446"/>
                      </a:cubicBezTo>
                      <a:cubicBezTo>
                        <a:pt x="2878" y="1348"/>
                        <a:pt x="2888" y="1256"/>
                        <a:pt x="2888" y="1159"/>
                      </a:cubicBezTo>
                      <a:cubicBezTo>
                        <a:pt x="2892" y="1024"/>
                        <a:pt x="2897" y="884"/>
                        <a:pt x="2882" y="749"/>
                      </a:cubicBezTo>
                      <a:cubicBezTo>
                        <a:pt x="2878" y="670"/>
                        <a:pt x="2864" y="591"/>
                        <a:pt x="2850" y="517"/>
                      </a:cubicBezTo>
                      <a:cubicBezTo>
                        <a:pt x="2836" y="447"/>
                        <a:pt x="2813" y="382"/>
                        <a:pt x="2781" y="322"/>
                      </a:cubicBezTo>
                      <a:cubicBezTo>
                        <a:pt x="2766" y="294"/>
                        <a:pt x="2748" y="270"/>
                        <a:pt x="2725" y="251"/>
                      </a:cubicBezTo>
                      <a:cubicBezTo>
                        <a:pt x="2701" y="234"/>
                        <a:pt x="2674" y="225"/>
                        <a:pt x="2644" y="225"/>
                      </a:cubicBezTo>
                      <a:cubicBezTo>
                        <a:pt x="2634" y="225"/>
                        <a:pt x="2624" y="226"/>
                        <a:pt x="2613" y="228"/>
                      </a:cubicBezTo>
                      <a:cubicBezTo>
                        <a:pt x="2581" y="238"/>
                        <a:pt x="2553" y="256"/>
                        <a:pt x="2525" y="275"/>
                      </a:cubicBezTo>
                      <a:cubicBezTo>
                        <a:pt x="2502" y="298"/>
                        <a:pt x="2483" y="322"/>
                        <a:pt x="2464" y="344"/>
                      </a:cubicBezTo>
                      <a:cubicBezTo>
                        <a:pt x="2399" y="433"/>
                        <a:pt x="2367" y="530"/>
                        <a:pt x="2343" y="633"/>
                      </a:cubicBezTo>
                      <a:cubicBezTo>
                        <a:pt x="2315" y="777"/>
                        <a:pt x="2302" y="921"/>
                        <a:pt x="2283" y="1065"/>
                      </a:cubicBezTo>
                      <a:cubicBezTo>
                        <a:pt x="2274" y="1159"/>
                        <a:pt x="2264" y="1247"/>
                        <a:pt x="2255" y="1335"/>
                      </a:cubicBezTo>
                      <a:cubicBezTo>
                        <a:pt x="2246" y="1427"/>
                        <a:pt x="2241" y="1521"/>
                        <a:pt x="2236" y="1609"/>
                      </a:cubicBezTo>
                      <a:cubicBezTo>
                        <a:pt x="2232" y="1711"/>
                        <a:pt x="2232" y="1813"/>
                        <a:pt x="2227" y="1916"/>
                      </a:cubicBezTo>
                      <a:cubicBezTo>
                        <a:pt x="2227" y="2069"/>
                        <a:pt x="2227" y="2223"/>
                        <a:pt x="2232" y="2376"/>
                      </a:cubicBezTo>
                      <a:cubicBezTo>
                        <a:pt x="2236" y="2464"/>
                        <a:pt x="2241" y="2558"/>
                        <a:pt x="2246" y="2646"/>
                      </a:cubicBezTo>
                      <a:lnTo>
                        <a:pt x="2246" y="2659"/>
                      </a:lnTo>
                      <a:cubicBezTo>
                        <a:pt x="2251" y="2721"/>
                        <a:pt x="2255" y="2781"/>
                        <a:pt x="2260" y="2841"/>
                      </a:cubicBezTo>
                      <a:cubicBezTo>
                        <a:pt x="2260" y="2906"/>
                        <a:pt x="2264" y="2972"/>
                        <a:pt x="2269" y="3036"/>
                      </a:cubicBezTo>
                      <a:lnTo>
                        <a:pt x="2269" y="3055"/>
                      </a:lnTo>
                      <a:cubicBezTo>
                        <a:pt x="2274" y="3115"/>
                        <a:pt x="2279" y="3176"/>
                        <a:pt x="2283" y="3236"/>
                      </a:cubicBezTo>
                      <a:cubicBezTo>
                        <a:pt x="2283" y="3287"/>
                        <a:pt x="2288" y="3343"/>
                        <a:pt x="2292" y="3399"/>
                      </a:cubicBezTo>
                      <a:cubicBezTo>
                        <a:pt x="2292" y="3436"/>
                        <a:pt x="2296" y="3468"/>
                        <a:pt x="2302" y="3506"/>
                      </a:cubicBezTo>
                      <a:cubicBezTo>
                        <a:pt x="2306" y="3580"/>
                        <a:pt x="2315" y="3654"/>
                        <a:pt x="2320" y="3729"/>
                      </a:cubicBezTo>
                      <a:cubicBezTo>
                        <a:pt x="2324" y="3808"/>
                        <a:pt x="2334" y="3882"/>
                        <a:pt x="2339" y="3961"/>
                      </a:cubicBezTo>
                      <a:cubicBezTo>
                        <a:pt x="2343" y="3998"/>
                        <a:pt x="2343" y="4031"/>
                        <a:pt x="2348" y="4068"/>
                      </a:cubicBezTo>
                      <a:cubicBezTo>
                        <a:pt x="2352" y="4124"/>
                        <a:pt x="2358" y="4180"/>
                        <a:pt x="2362" y="4236"/>
                      </a:cubicBezTo>
                      <a:cubicBezTo>
                        <a:pt x="2362" y="4287"/>
                        <a:pt x="2367" y="4338"/>
                        <a:pt x="2371" y="4384"/>
                      </a:cubicBezTo>
                      <a:cubicBezTo>
                        <a:pt x="2376" y="4463"/>
                        <a:pt x="2386" y="4542"/>
                        <a:pt x="2390" y="4626"/>
                      </a:cubicBezTo>
                      <a:cubicBezTo>
                        <a:pt x="2399" y="4701"/>
                        <a:pt x="2404" y="4775"/>
                        <a:pt x="2408" y="4845"/>
                      </a:cubicBezTo>
                      <a:cubicBezTo>
                        <a:pt x="2418" y="4928"/>
                        <a:pt x="2418" y="5012"/>
                        <a:pt x="2418" y="5100"/>
                      </a:cubicBezTo>
                      <a:cubicBezTo>
                        <a:pt x="2418" y="5124"/>
                        <a:pt x="2414" y="5152"/>
                        <a:pt x="2408" y="5179"/>
                      </a:cubicBezTo>
                      <a:cubicBezTo>
                        <a:pt x="2390" y="5253"/>
                        <a:pt x="2358" y="5319"/>
                        <a:pt x="2311" y="5379"/>
                      </a:cubicBezTo>
                      <a:cubicBezTo>
                        <a:pt x="2296" y="5398"/>
                        <a:pt x="2283" y="5416"/>
                        <a:pt x="2260" y="5426"/>
                      </a:cubicBezTo>
                      <a:cubicBezTo>
                        <a:pt x="2254" y="5430"/>
                        <a:pt x="2247" y="5432"/>
                        <a:pt x="2240" y="5432"/>
                      </a:cubicBezTo>
                      <a:cubicBezTo>
                        <a:pt x="2230" y="5432"/>
                        <a:pt x="2221" y="5429"/>
                        <a:pt x="2213" y="5420"/>
                      </a:cubicBezTo>
                      <a:cubicBezTo>
                        <a:pt x="2199" y="5412"/>
                        <a:pt x="2190" y="5398"/>
                        <a:pt x="2180" y="5384"/>
                      </a:cubicBezTo>
                      <a:cubicBezTo>
                        <a:pt x="2163" y="5351"/>
                        <a:pt x="2148" y="5323"/>
                        <a:pt x="2139" y="5291"/>
                      </a:cubicBezTo>
                      <a:cubicBezTo>
                        <a:pt x="2116" y="5235"/>
                        <a:pt x="2097" y="5175"/>
                        <a:pt x="2083" y="5114"/>
                      </a:cubicBezTo>
                      <a:cubicBezTo>
                        <a:pt x="2028" y="4901"/>
                        <a:pt x="1995" y="4686"/>
                        <a:pt x="1976" y="4468"/>
                      </a:cubicBezTo>
                      <a:cubicBezTo>
                        <a:pt x="1976" y="4426"/>
                        <a:pt x="1972" y="4384"/>
                        <a:pt x="1967" y="4343"/>
                      </a:cubicBezTo>
                      <a:cubicBezTo>
                        <a:pt x="1962" y="4287"/>
                        <a:pt x="1957" y="4231"/>
                        <a:pt x="1957" y="4175"/>
                      </a:cubicBezTo>
                      <a:cubicBezTo>
                        <a:pt x="1953" y="4110"/>
                        <a:pt x="1948" y="4040"/>
                        <a:pt x="1944" y="3970"/>
                      </a:cubicBezTo>
                      <a:cubicBezTo>
                        <a:pt x="1944" y="3933"/>
                        <a:pt x="1939" y="3892"/>
                        <a:pt x="1939" y="3850"/>
                      </a:cubicBezTo>
                      <a:cubicBezTo>
                        <a:pt x="1934" y="3803"/>
                        <a:pt x="1934" y="3761"/>
                        <a:pt x="1929" y="3715"/>
                      </a:cubicBezTo>
                      <a:cubicBezTo>
                        <a:pt x="1925" y="3659"/>
                        <a:pt x="1920" y="3603"/>
                        <a:pt x="1916" y="3547"/>
                      </a:cubicBezTo>
                      <a:cubicBezTo>
                        <a:pt x="1912" y="3496"/>
                        <a:pt x="1912" y="3450"/>
                        <a:pt x="1906" y="3403"/>
                      </a:cubicBezTo>
                      <a:cubicBezTo>
                        <a:pt x="1897" y="3306"/>
                        <a:pt x="1888" y="3208"/>
                        <a:pt x="1878" y="3105"/>
                      </a:cubicBezTo>
                      <a:cubicBezTo>
                        <a:pt x="1869" y="3032"/>
                        <a:pt x="1865" y="2957"/>
                        <a:pt x="1860" y="2882"/>
                      </a:cubicBezTo>
                      <a:cubicBezTo>
                        <a:pt x="1856" y="2841"/>
                        <a:pt x="1850" y="2799"/>
                        <a:pt x="1850" y="2757"/>
                      </a:cubicBezTo>
                      <a:cubicBezTo>
                        <a:pt x="1846" y="2683"/>
                        <a:pt x="1841" y="2603"/>
                        <a:pt x="1837" y="2530"/>
                      </a:cubicBezTo>
                      <a:cubicBezTo>
                        <a:pt x="1832" y="2307"/>
                        <a:pt x="1841" y="2083"/>
                        <a:pt x="1828" y="1860"/>
                      </a:cubicBezTo>
                      <a:cubicBezTo>
                        <a:pt x="1828" y="1790"/>
                        <a:pt x="1822" y="1721"/>
                        <a:pt x="1818" y="1646"/>
                      </a:cubicBezTo>
                      <a:lnTo>
                        <a:pt x="1818" y="1637"/>
                      </a:lnTo>
                      <a:cubicBezTo>
                        <a:pt x="1813" y="1590"/>
                        <a:pt x="1809" y="1539"/>
                        <a:pt x="1804" y="1493"/>
                      </a:cubicBezTo>
                      <a:cubicBezTo>
                        <a:pt x="1800" y="1423"/>
                        <a:pt x="1794" y="1358"/>
                        <a:pt x="1785" y="1292"/>
                      </a:cubicBezTo>
                      <a:cubicBezTo>
                        <a:pt x="1777" y="1200"/>
                        <a:pt x="1766" y="1107"/>
                        <a:pt x="1753" y="1013"/>
                      </a:cubicBezTo>
                      <a:cubicBezTo>
                        <a:pt x="1730" y="889"/>
                        <a:pt x="1706" y="762"/>
                        <a:pt x="1655" y="642"/>
                      </a:cubicBezTo>
                      <a:cubicBezTo>
                        <a:pt x="1637" y="595"/>
                        <a:pt x="1618" y="545"/>
                        <a:pt x="1586" y="498"/>
                      </a:cubicBezTo>
                      <a:cubicBezTo>
                        <a:pt x="1567" y="466"/>
                        <a:pt x="1543" y="442"/>
                        <a:pt x="1511" y="419"/>
                      </a:cubicBezTo>
                      <a:cubicBezTo>
                        <a:pt x="1487" y="405"/>
                        <a:pt x="1461" y="398"/>
                        <a:pt x="1436" y="398"/>
                      </a:cubicBezTo>
                      <a:cubicBezTo>
                        <a:pt x="1417" y="398"/>
                        <a:pt x="1399" y="402"/>
                        <a:pt x="1382" y="410"/>
                      </a:cubicBezTo>
                      <a:cubicBezTo>
                        <a:pt x="1358" y="419"/>
                        <a:pt x="1335" y="428"/>
                        <a:pt x="1316" y="447"/>
                      </a:cubicBezTo>
                      <a:cubicBezTo>
                        <a:pt x="1288" y="475"/>
                        <a:pt x="1264" y="498"/>
                        <a:pt x="1242" y="530"/>
                      </a:cubicBezTo>
                      <a:cubicBezTo>
                        <a:pt x="1186" y="614"/>
                        <a:pt x="1148" y="707"/>
                        <a:pt x="1120" y="800"/>
                      </a:cubicBezTo>
                      <a:cubicBezTo>
                        <a:pt x="1075" y="958"/>
                        <a:pt x="1051" y="1121"/>
                        <a:pt x="1032" y="1283"/>
                      </a:cubicBezTo>
                      <a:cubicBezTo>
                        <a:pt x="1023" y="1348"/>
                        <a:pt x="1019" y="1410"/>
                        <a:pt x="1013" y="1474"/>
                      </a:cubicBezTo>
                      <a:cubicBezTo>
                        <a:pt x="1009" y="1549"/>
                        <a:pt x="1004" y="1623"/>
                        <a:pt x="1004" y="1697"/>
                      </a:cubicBezTo>
                      <a:cubicBezTo>
                        <a:pt x="1000" y="1758"/>
                        <a:pt x="1004" y="1818"/>
                        <a:pt x="1004" y="1874"/>
                      </a:cubicBezTo>
                      <a:cubicBezTo>
                        <a:pt x="1009" y="1944"/>
                        <a:pt x="1009" y="2009"/>
                        <a:pt x="1013" y="2073"/>
                      </a:cubicBezTo>
                      <a:cubicBezTo>
                        <a:pt x="1023" y="2176"/>
                        <a:pt x="1028" y="2283"/>
                        <a:pt x="1037" y="2386"/>
                      </a:cubicBezTo>
                      <a:cubicBezTo>
                        <a:pt x="1047" y="2474"/>
                        <a:pt x="1060" y="2567"/>
                        <a:pt x="1075" y="2655"/>
                      </a:cubicBezTo>
                      <a:cubicBezTo>
                        <a:pt x="1103" y="2837"/>
                        <a:pt x="1139" y="3017"/>
                        <a:pt x="1181" y="3195"/>
                      </a:cubicBezTo>
                      <a:cubicBezTo>
                        <a:pt x="1223" y="3399"/>
                        <a:pt x="1264" y="3599"/>
                        <a:pt x="1307" y="3798"/>
                      </a:cubicBezTo>
                      <a:cubicBezTo>
                        <a:pt x="1339" y="3942"/>
                        <a:pt x="1367" y="4082"/>
                        <a:pt x="1399" y="4227"/>
                      </a:cubicBezTo>
                      <a:cubicBezTo>
                        <a:pt x="1414" y="4300"/>
                        <a:pt x="1427" y="4375"/>
                        <a:pt x="1442" y="4450"/>
                      </a:cubicBezTo>
                      <a:cubicBezTo>
                        <a:pt x="1455" y="4528"/>
                        <a:pt x="1465" y="4612"/>
                        <a:pt x="1474" y="4691"/>
                      </a:cubicBezTo>
                      <a:cubicBezTo>
                        <a:pt x="1483" y="4775"/>
                        <a:pt x="1493" y="4863"/>
                        <a:pt x="1498" y="4946"/>
                      </a:cubicBezTo>
                      <a:lnTo>
                        <a:pt x="1498" y="4989"/>
                      </a:lnTo>
                      <a:cubicBezTo>
                        <a:pt x="1507" y="5058"/>
                        <a:pt x="1502" y="5133"/>
                        <a:pt x="1493" y="5203"/>
                      </a:cubicBezTo>
                      <a:cubicBezTo>
                        <a:pt x="1493" y="5221"/>
                        <a:pt x="1483" y="5240"/>
                        <a:pt x="1479" y="5259"/>
                      </a:cubicBezTo>
                      <a:cubicBezTo>
                        <a:pt x="1474" y="5272"/>
                        <a:pt x="1470" y="5287"/>
                        <a:pt x="1460" y="5296"/>
                      </a:cubicBezTo>
                      <a:cubicBezTo>
                        <a:pt x="1448" y="5308"/>
                        <a:pt x="1436" y="5314"/>
                        <a:pt x="1421" y="5314"/>
                      </a:cubicBezTo>
                      <a:cubicBezTo>
                        <a:pt x="1413" y="5314"/>
                        <a:pt x="1405" y="5312"/>
                        <a:pt x="1395" y="5309"/>
                      </a:cubicBezTo>
                      <a:cubicBezTo>
                        <a:pt x="1372" y="5300"/>
                        <a:pt x="1354" y="5287"/>
                        <a:pt x="1339" y="5272"/>
                      </a:cubicBezTo>
                      <a:cubicBezTo>
                        <a:pt x="1302" y="5235"/>
                        <a:pt x="1270" y="5197"/>
                        <a:pt x="1247" y="5161"/>
                      </a:cubicBezTo>
                      <a:cubicBezTo>
                        <a:pt x="1163" y="5040"/>
                        <a:pt x="1097" y="4918"/>
                        <a:pt x="1032" y="4789"/>
                      </a:cubicBezTo>
                      <a:cubicBezTo>
                        <a:pt x="958" y="4645"/>
                        <a:pt x="902" y="4491"/>
                        <a:pt x="861" y="4333"/>
                      </a:cubicBezTo>
                      <a:cubicBezTo>
                        <a:pt x="809" y="4143"/>
                        <a:pt x="768" y="3948"/>
                        <a:pt x="740" y="3753"/>
                      </a:cubicBezTo>
                      <a:cubicBezTo>
                        <a:pt x="730" y="3678"/>
                        <a:pt x="721" y="3599"/>
                        <a:pt x="712" y="3519"/>
                      </a:cubicBezTo>
                      <a:cubicBezTo>
                        <a:pt x="707" y="3468"/>
                        <a:pt x="707" y="3412"/>
                        <a:pt x="702" y="3362"/>
                      </a:cubicBezTo>
                      <a:cubicBezTo>
                        <a:pt x="693" y="3259"/>
                        <a:pt x="693" y="3161"/>
                        <a:pt x="693" y="3060"/>
                      </a:cubicBezTo>
                      <a:cubicBezTo>
                        <a:pt x="689" y="2925"/>
                        <a:pt x="689" y="2790"/>
                        <a:pt x="693" y="2655"/>
                      </a:cubicBezTo>
                      <a:cubicBezTo>
                        <a:pt x="698" y="2548"/>
                        <a:pt x="698" y="2446"/>
                        <a:pt x="693" y="2339"/>
                      </a:cubicBezTo>
                      <a:cubicBezTo>
                        <a:pt x="689" y="2241"/>
                        <a:pt x="693" y="2139"/>
                        <a:pt x="684" y="2037"/>
                      </a:cubicBezTo>
                      <a:cubicBezTo>
                        <a:pt x="679" y="1990"/>
                        <a:pt x="674" y="1940"/>
                        <a:pt x="670" y="1888"/>
                      </a:cubicBezTo>
                      <a:cubicBezTo>
                        <a:pt x="665" y="1794"/>
                        <a:pt x="656" y="1702"/>
                        <a:pt x="656" y="1609"/>
                      </a:cubicBezTo>
                      <a:lnTo>
                        <a:pt x="656" y="1395"/>
                      </a:lnTo>
                      <a:cubicBezTo>
                        <a:pt x="651" y="1279"/>
                        <a:pt x="661" y="1148"/>
                        <a:pt x="651" y="1019"/>
                      </a:cubicBezTo>
                      <a:cubicBezTo>
                        <a:pt x="646" y="930"/>
                        <a:pt x="646" y="846"/>
                        <a:pt x="642" y="758"/>
                      </a:cubicBezTo>
                      <a:cubicBezTo>
                        <a:pt x="642" y="656"/>
                        <a:pt x="637" y="549"/>
                        <a:pt x="628" y="447"/>
                      </a:cubicBezTo>
                      <a:cubicBezTo>
                        <a:pt x="618" y="382"/>
                        <a:pt x="609" y="322"/>
                        <a:pt x="591" y="266"/>
                      </a:cubicBezTo>
                      <a:cubicBezTo>
                        <a:pt x="563" y="163"/>
                        <a:pt x="502" y="80"/>
                        <a:pt x="410" y="24"/>
                      </a:cubicBezTo>
                      <a:cubicBezTo>
                        <a:pt x="386" y="9"/>
                        <a:pt x="363" y="0"/>
                        <a:pt x="33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3" name="Google Shape;1163;p26"/>
                <p:cNvSpPr/>
                <p:nvPr/>
              </p:nvSpPr>
              <p:spPr>
                <a:xfrm>
                  <a:off x="1352152" y="4003713"/>
                  <a:ext cx="266781" cy="272776"/>
                </a:xfrm>
                <a:custGeom>
                  <a:rect b="b" l="l" r="r" t="t"/>
                  <a:pathLst>
                    <a:path extrusionOk="0" h="5733" w="5607">
                      <a:moveTo>
                        <a:pt x="2886" y="0"/>
                      </a:moveTo>
                      <a:cubicBezTo>
                        <a:pt x="2854" y="0"/>
                        <a:pt x="2826" y="10"/>
                        <a:pt x="2794" y="19"/>
                      </a:cubicBezTo>
                      <a:cubicBezTo>
                        <a:pt x="2784" y="19"/>
                        <a:pt x="2775" y="24"/>
                        <a:pt x="2770" y="34"/>
                      </a:cubicBezTo>
                      <a:cubicBezTo>
                        <a:pt x="2761" y="47"/>
                        <a:pt x="2743" y="56"/>
                        <a:pt x="2724" y="62"/>
                      </a:cubicBezTo>
                      <a:cubicBezTo>
                        <a:pt x="2668" y="89"/>
                        <a:pt x="2616" y="117"/>
                        <a:pt x="2561" y="145"/>
                      </a:cubicBezTo>
                      <a:cubicBezTo>
                        <a:pt x="2491" y="182"/>
                        <a:pt x="2421" y="229"/>
                        <a:pt x="2361" y="279"/>
                      </a:cubicBezTo>
                      <a:cubicBezTo>
                        <a:pt x="2301" y="326"/>
                        <a:pt x="2254" y="382"/>
                        <a:pt x="2217" y="446"/>
                      </a:cubicBezTo>
                      <a:cubicBezTo>
                        <a:pt x="2180" y="502"/>
                        <a:pt x="2148" y="564"/>
                        <a:pt x="2114" y="624"/>
                      </a:cubicBezTo>
                      <a:cubicBezTo>
                        <a:pt x="2059" y="721"/>
                        <a:pt x="1994" y="815"/>
                        <a:pt x="1925" y="898"/>
                      </a:cubicBezTo>
                      <a:cubicBezTo>
                        <a:pt x="1878" y="949"/>
                        <a:pt x="1831" y="1000"/>
                        <a:pt x="1785" y="1051"/>
                      </a:cubicBezTo>
                      <a:cubicBezTo>
                        <a:pt x="1762" y="1075"/>
                        <a:pt x="1734" y="1094"/>
                        <a:pt x="1710" y="1116"/>
                      </a:cubicBezTo>
                      <a:cubicBezTo>
                        <a:pt x="1631" y="1191"/>
                        <a:pt x="1557" y="1265"/>
                        <a:pt x="1478" y="1335"/>
                      </a:cubicBezTo>
                      <a:cubicBezTo>
                        <a:pt x="1440" y="1372"/>
                        <a:pt x="1404" y="1409"/>
                        <a:pt x="1361" y="1442"/>
                      </a:cubicBezTo>
                      <a:cubicBezTo>
                        <a:pt x="1305" y="1489"/>
                        <a:pt x="1255" y="1540"/>
                        <a:pt x="1204" y="1590"/>
                      </a:cubicBezTo>
                      <a:cubicBezTo>
                        <a:pt x="1082" y="1702"/>
                        <a:pt x="966" y="1819"/>
                        <a:pt x="865" y="1948"/>
                      </a:cubicBezTo>
                      <a:cubicBezTo>
                        <a:pt x="831" y="1991"/>
                        <a:pt x="795" y="2032"/>
                        <a:pt x="762" y="2074"/>
                      </a:cubicBezTo>
                      <a:cubicBezTo>
                        <a:pt x="697" y="2167"/>
                        <a:pt x="636" y="2259"/>
                        <a:pt x="580" y="2358"/>
                      </a:cubicBezTo>
                      <a:cubicBezTo>
                        <a:pt x="497" y="2497"/>
                        <a:pt x="427" y="2645"/>
                        <a:pt x="376" y="2804"/>
                      </a:cubicBezTo>
                      <a:cubicBezTo>
                        <a:pt x="339" y="2920"/>
                        <a:pt x="311" y="3036"/>
                        <a:pt x="284" y="3158"/>
                      </a:cubicBezTo>
                      <a:cubicBezTo>
                        <a:pt x="237" y="3362"/>
                        <a:pt x="195" y="3570"/>
                        <a:pt x="144" y="3776"/>
                      </a:cubicBezTo>
                      <a:cubicBezTo>
                        <a:pt x="102" y="3948"/>
                        <a:pt x="65" y="4115"/>
                        <a:pt x="32" y="4291"/>
                      </a:cubicBezTo>
                      <a:cubicBezTo>
                        <a:pt x="14" y="4394"/>
                        <a:pt x="0" y="4501"/>
                        <a:pt x="0" y="4612"/>
                      </a:cubicBezTo>
                      <a:cubicBezTo>
                        <a:pt x="0" y="4714"/>
                        <a:pt x="14" y="4812"/>
                        <a:pt x="50" y="4915"/>
                      </a:cubicBezTo>
                      <a:cubicBezTo>
                        <a:pt x="88" y="5035"/>
                        <a:pt x="153" y="5147"/>
                        <a:pt x="251" y="5239"/>
                      </a:cubicBezTo>
                      <a:cubicBezTo>
                        <a:pt x="316" y="5305"/>
                        <a:pt x="391" y="5361"/>
                        <a:pt x="469" y="5411"/>
                      </a:cubicBezTo>
                      <a:cubicBezTo>
                        <a:pt x="599" y="5501"/>
                        <a:pt x="739" y="5565"/>
                        <a:pt x="883" y="5626"/>
                      </a:cubicBezTo>
                      <a:cubicBezTo>
                        <a:pt x="1055" y="5696"/>
                        <a:pt x="1226" y="5733"/>
                        <a:pt x="1394" y="5733"/>
                      </a:cubicBezTo>
                      <a:cubicBezTo>
                        <a:pt x="1403" y="5733"/>
                        <a:pt x="1413" y="5733"/>
                        <a:pt x="1423" y="5733"/>
                      </a:cubicBezTo>
                      <a:cubicBezTo>
                        <a:pt x="1612" y="5728"/>
                        <a:pt x="1794" y="5705"/>
                        <a:pt x="1970" y="5668"/>
                      </a:cubicBezTo>
                      <a:cubicBezTo>
                        <a:pt x="2232" y="5612"/>
                        <a:pt x="2483" y="5537"/>
                        <a:pt x="2719" y="5430"/>
                      </a:cubicBezTo>
                      <a:cubicBezTo>
                        <a:pt x="2854" y="5366"/>
                        <a:pt x="2979" y="5295"/>
                        <a:pt x="3105" y="5222"/>
                      </a:cubicBezTo>
                      <a:cubicBezTo>
                        <a:pt x="3212" y="5160"/>
                        <a:pt x="3309" y="5091"/>
                        <a:pt x="3412" y="5021"/>
                      </a:cubicBezTo>
                      <a:cubicBezTo>
                        <a:pt x="3496" y="4961"/>
                        <a:pt x="3579" y="4900"/>
                        <a:pt x="3663" y="4840"/>
                      </a:cubicBezTo>
                      <a:cubicBezTo>
                        <a:pt x="3738" y="4789"/>
                        <a:pt x="3807" y="4733"/>
                        <a:pt x="3872" y="4682"/>
                      </a:cubicBezTo>
                      <a:lnTo>
                        <a:pt x="4081" y="4514"/>
                      </a:lnTo>
                      <a:cubicBezTo>
                        <a:pt x="4105" y="4501"/>
                        <a:pt x="4128" y="4482"/>
                        <a:pt x="4146" y="4463"/>
                      </a:cubicBezTo>
                      <a:cubicBezTo>
                        <a:pt x="4197" y="4426"/>
                        <a:pt x="4244" y="4389"/>
                        <a:pt x="4290" y="4347"/>
                      </a:cubicBezTo>
                      <a:cubicBezTo>
                        <a:pt x="4341" y="4310"/>
                        <a:pt x="4388" y="4268"/>
                        <a:pt x="4440" y="4226"/>
                      </a:cubicBezTo>
                      <a:cubicBezTo>
                        <a:pt x="4463" y="4207"/>
                        <a:pt x="4485" y="4190"/>
                        <a:pt x="4509" y="4171"/>
                      </a:cubicBezTo>
                      <a:cubicBezTo>
                        <a:pt x="4541" y="4143"/>
                        <a:pt x="4569" y="4119"/>
                        <a:pt x="4602" y="4091"/>
                      </a:cubicBezTo>
                      <a:cubicBezTo>
                        <a:pt x="4635" y="4068"/>
                        <a:pt x="4663" y="4040"/>
                        <a:pt x="4695" y="4017"/>
                      </a:cubicBezTo>
                      <a:cubicBezTo>
                        <a:pt x="4736" y="3980"/>
                        <a:pt x="4779" y="3948"/>
                        <a:pt x="4816" y="3911"/>
                      </a:cubicBezTo>
                      <a:cubicBezTo>
                        <a:pt x="4969" y="3766"/>
                        <a:pt x="5122" y="3613"/>
                        <a:pt x="5257" y="3450"/>
                      </a:cubicBezTo>
                      <a:cubicBezTo>
                        <a:pt x="5294" y="3409"/>
                        <a:pt x="5332" y="3366"/>
                        <a:pt x="5369" y="3319"/>
                      </a:cubicBezTo>
                      <a:cubicBezTo>
                        <a:pt x="5416" y="3259"/>
                        <a:pt x="5461" y="3194"/>
                        <a:pt x="5504" y="3124"/>
                      </a:cubicBezTo>
                      <a:cubicBezTo>
                        <a:pt x="5527" y="3087"/>
                        <a:pt x="5551" y="3046"/>
                        <a:pt x="5573" y="2999"/>
                      </a:cubicBezTo>
                      <a:cubicBezTo>
                        <a:pt x="5592" y="2957"/>
                        <a:pt x="5607" y="2915"/>
                        <a:pt x="5607" y="2869"/>
                      </a:cubicBezTo>
                      <a:cubicBezTo>
                        <a:pt x="5607" y="2795"/>
                        <a:pt x="5560" y="2734"/>
                        <a:pt x="5485" y="2711"/>
                      </a:cubicBezTo>
                      <a:cubicBezTo>
                        <a:pt x="5461" y="2701"/>
                        <a:pt x="5434" y="2701"/>
                        <a:pt x="5406" y="2701"/>
                      </a:cubicBezTo>
                      <a:cubicBezTo>
                        <a:pt x="5350" y="2706"/>
                        <a:pt x="5294" y="2720"/>
                        <a:pt x="5244" y="2744"/>
                      </a:cubicBezTo>
                      <a:cubicBezTo>
                        <a:pt x="5197" y="2767"/>
                        <a:pt x="5150" y="2795"/>
                        <a:pt x="5109" y="2823"/>
                      </a:cubicBezTo>
                      <a:cubicBezTo>
                        <a:pt x="4959" y="2911"/>
                        <a:pt x="4807" y="2999"/>
                        <a:pt x="4676" y="3111"/>
                      </a:cubicBezTo>
                      <a:cubicBezTo>
                        <a:pt x="4639" y="3148"/>
                        <a:pt x="4597" y="3175"/>
                        <a:pt x="4560" y="3213"/>
                      </a:cubicBezTo>
                      <a:cubicBezTo>
                        <a:pt x="4504" y="3264"/>
                        <a:pt x="4448" y="3315"/>
                        <a:pt x="4393" y="3371"/>
                      </a:cubicBezTo>
                      <a:cubicBezTo>
                        <a:pt x="4290" y="3464"/>
                        <a:pt x="4188" y="3566"/>
                        <a:pt x="4086" y="3664"/>
                      </a:cubicBezTo>
                      <a:cubicBezTo>
                        <a:pt x="3970" y="3776"/>
                        <a:pt x="3854" y="3896"/>
                        <a:pt x="3723" y="4003"/>
                      </a:cubicBezTo>
                      <a:cubicBezTo>
                        <a:pt x="3672" y="4045"/>
                        <a:pt x="3621" y="4096"/>
                        <a:pt x="3565" y="4138"/>
                      </a:cubicBezTo>
                      <a:cubicBezTo>
                        <a:pt x="3509" y="4184"/>
                        <a:pt x="3459" y="4231"/>
                        <a:pt x="3403" y="4282"/>
                      </a:cubicBezTo>
                      <a:cubicBezTo>
                        <a:pt x="3347" y="4323"/>
                        <a:pt x="3296" y="4370"/>
                        <a:pt x="3240" y="4417"/>
                      </a:cubicBezTo>
                      <a:cubicBezTo>
                        <a:pt x="3198" y="4458"/>
                        <a:pt x="3152" y="4501"/>
                        <a:pt x="3105" y="4538"/>
                      </a:cubicBezTo>
                      <a:cubicBezTo>
                        <a:pt x="3101" y="4542"/>
                        <a:pt x="3096" y="4547"/>
                        <a:pt x="3091" y="4552"/>
                      </a:cubicBezTo>
                      <a:cubicBezTo>
                        <a:pt x="3040" y="4598"/>
                        <a:pt x="2989" y="4640"/>
                        <a:pt x="2938" y="4686"/>
                      </a:cubicBezTo>
                      <a:cubicBezTo>
                        <a:pt x="2910" y="4710"/>
                        <a:pt x="2882" y="4737"/>
                        <a:pt x="2850" y="4761"/>
                      </a:cubicBezTo>
                      <a:cubicBezTo>
                        <a:pt x="2770" y="4821"/>
                        <a:pt x="2691" y="4872"/>
                        <a:pt x="2603" y="4919"/>
                      </a:cubicBezTo>
                      <a:cubicBezTo>
                        <a:pt x="2533" y="4961"/>
                        <a:pt x="2459" y="4993"/>
                        <a:pt x="2380" y="5021"/>
                      </a:cubicBezTo>
                      <a:cubicBezTo>
                        <a:pt x="2323" y="5041"/>
                        <a:pt x="2262" y="5055"/>
                        <a:pt x="2194" y="5055"/>
                      </a:cubicBezTo>
                      <a:cubicBezTo>
                        <a:pt x="2185" y="5055"/>
                        <a:pt x="2175" y="5055"/>
                        <a:pt x="2166" y="5054"/>
                      </a:cubicBezTo>
                      <a:cubicBezTo>
                        <a:pt x="2129" y="5054"/>
                        <a:pt x="2092" y="5044"/>
                        <a:pt x="2054" y="5031"/>
                      </a:cubicBezTo>
                      <a:cubicBezTo>
                        <a:pt x="2026" y="5016"/>
                        <a:pt x="2017" y="4998"/>
                        <a:pt x="2017" y="4971"/>
                      </a:cubicBezTo>
                      <a:cubicBezTo>
                        <a:pt x="2017" y="4961"/>
                        <a:pt x="2022" y="4952"/>
                        <a:pt x="2022" y="4943"/>
                      </a:cubicBezTo>
                      <a:cubicBezTo>
                        <a:pt x="2031" y="4909"/>
                        <a:pt x="2045" y="4877"/>
                        <a:pt x="2059" y="4849"/>
                      </a:cubicBezTo>
                      <a:cubicBezTo>
                        <a:pt x="2114" y="4737"/>
                        <a:pt x="2185" y="4630"/>
                        <a:pt x="2254" y="4533"/>
                      </a:cubicBezTo>
                      <a:cubicBezTo>
                        <a:pt x="2287" y="4482"/>
                        <a:pt x="2324" y="4435"/>
                        <a:pt x="2356" y="4389"/>
                      </a:cubicBezTo>
                      <a:cubicBezTo>
                        <a:pt x="2393" y="4338"/>
                        <a:pt x="2436" y="4287"/>
                        <a:pt x="2483" y="4240"/>
                      </a:cubicBezTo>
                      <a:cubicBezTo>
                        <a:pt x="2528" y="4180"/>
                        <a:pt x="2584" y="4124"/>
                        <a:pt x="2635" y="4068"/>
                      </a:cubicBezTo>
                      <a:cubicBezTo>
                        <a:pt x="2640" y="4064"/>
                        <a:pt x="2644" y="4059"/>
                        <a:pt x="2644" y="4055"/>
                      </a:cubicBezTo>
                      <a:cubicBezTo>
                        <a:pt x="2691" y="4003"/>
                        <a:pt x="2738" y="3952"/>
                        <a:pt x="2784" y="3901"/>
                      </a:cubicBezTo>
                      <a:cubicBezTo>
                        <a:pt x="2817" y="3864"/>
                        <a:pt x="2845" y="3831"/>
                        <a:pt x="2878" y="3794"/>
                      </a:cubicBezTo>
                      <a:cubicBezTo>
                        <a:pt x="2901" y="3771"/>
                        <a:pt x="2919" y="3743"/>
                        <a:pt x="2942" y="3720"/>
                      </a:cubicBezTo>
                      <a:cubicBezTo>
                        <a:pt x="2966" y="3688"/>
                        <a:pt x="2994" y="3654"/>
                        <a:pt x="3017" y="3622"/>
                      </a:cubicBezTo>
                      <a:cubicBezTo>
                        <a:pt x="3045" y="3589"/>
                        <a:pt x="3068" y="3561"/>
                        <a:pt x="3096" y="3534"/>
                      </a:cubicBezTo>
                      <a:cubicBezTo>
                        <a:pt x="3133" y="3487"/>
                        <a:pt x="3170" y="3445"/>
                        <a:pt x="3208" y="3403"/>
                      </a:cubicBezTo>
                      <a:cubicBezTo>
                        <a:pt x="3296" y="3306"/>
                        <a:pt x="3397" y="3218"/>
                        <a:pt x="3496" y="3124"/>
                      </a:cubicBezTo>
                      <a:lnTo>
                        <a:pt x="3500" y="3120"/>
                      </a:lnTo>
                      <a:cubicBezTo>
                        <a:pt x="3542" y="3083"/>
                        <a:pt x="3584" y="3046"/>
                        <a:pt x="3626" y="3013"/>
                      </a:cubicBezTo>
                      <a:cubicBezTo>
                        <a:pt x="3667" y="2976"/>
                        <a:pt x="3710" y="2939"/>
                        <a:pt x="3751" y="2901"/>
                      </a:cubicBezTo>
                      <a:cubicBezTo>
                        <a:pt x="3779" y="2879"/>
                        <a:pt x="3802" y="2855"/>
                        <a:pt x="3830" y="2832"/>
                      </a:cubicBezTo>
                      <a:cubicBezTo>
                        <a:pt x="3891" y="2780"/>
                        <a:pt x="3951" y="2734"/>
                        <a:pt x="4011" y="2678"/>
                      </a:cubicBezTo>
                      <a:cubicBezTo>
                        <a:pt x="4072" y="2632"/>
                        <a:pt x="4133" y="2581"/>
                        <a:pt x="4188" y="2525"/>
                      </a:cubicBezTo>
                      <a:cubicBezTo>
                        <a:pt x="4268" y="2450"/>
                        <a:pt x="4351" y="2377"/>
                        <a:pt x="4421" y="2287"/>
                      </a:cubicBezTo>
                      <a:cubicBezTo>
                        <a:pt x="4463" y="2237"/>
                        <a:pt x="4495" y="2186"/>
                        <a:pt x="4528" y="2130"/>
                      </a:cubicBezTo>
                      <a:cubicBezTo>
                        <a:pt x="4556" y="2083"/>
                        <a:pt x="4579" y="2032"/>
                        <a:pt x="4592" y="1972"/>
                      </a:cubicBezTo>
                      <a:cubicBezTo>
                        <a:pt x="4597" y="1948"/>
                        <a:pt x="4597" y="1920"/>
                        <a:pt x="4592" y="1892"/>
                      </a:cubicBezTo>
                      <a:cubicBezTo>
                        <a:pt x="4583" y="1856"/>
                        <a:pt x="4560" y="1823"/>
                        <a:pt x="4523" y="1800"/>
                      </a:cubicBezTo>
                      <a:cubicBezTo>
                        <a:pt x="4495" y="1781"/>
                        <a:pt x="4467" y="1772"/>
                        <a:pt x="4440" y="1767"/>
                      </a:cubicBezTo>
                      <a:cubicBezTo>
                        <a:pt x="4417" y="1764"/>
                        <a:pt x="4396" y="1761"/>
                        <a:pt x="4377" y="1761"/>
                      </a:cubicBezTo>
                      <a:cubicBezTo>
                        <a:pt x="4368" y="1761"/>
                        <a:pt x="4360" y="1761"/>
                        <a:pt x="4351" y="1763"/>
                      </a:cubicBezTo>
                      <a:cubicBezTo>
                        <a:pt x="4258" y="1767"/>
                        <a:pt x="4178" y="1800"/>
                        <a:pt x="4105" y="1841"/>
                      </a:cubicBezTo>
                      <a:cubicBezTo>
                        <a:pt x="4002" y="1902"/>
                        <a:pt x="3910" y="1976"/>
                        <a:pt x="3811" y="2046"/>
                      </a:cubicBezTo>
                      <a:cubicBezTo>
                        <a:pt x="3756" y="2088"/>
                        <a:pt x="3700" y="2139"/>
                        <a:pt x="3640" y="2181"/>
                      </a:cubicBezTo>
                      <a:cubicBezTo>
                        <a:pt x="3579" y="2227"/>
                        <a:pt x="3528" y="2274"/>
                        <a:pt x="3472" y="2325"/>
                      </a:cubicBezTo>
                      <a:cubicBezTo>
                        <a:pt x="3407" y="2377"/>
                        <a:pt x="3347" y="2437"/>
                        <a:pt x="3291" y="2493"/>
                      </a:cubicBezTo>
                      <a:cubicBezTo>
                        <a:pt x="3202" y="2581"/>
                        <a:pt x="3114" y="2669"/>
                        <a:pt x="3030" y="2757"/>
                      </a:cubicBezTo>
                      <a:cubicBezTo>
                        <a:pt x="2979" y="2813"/>
                        <a:pt x="2933" y="2869"/>
                        <a:pt x="2882" y="2920"/>
                      </a:cubicBezTo>
                      <a:cubicBezTo>
                        <a:pt x="2882" y="2924"/>
                        <a:pt x="2878" y="2924"/>
                        <a:pt x="2878" y="2929"/>
                      </a:cubicBezTo>
                      <a:cubicBezTo>
                        <a:pt x="2845" y="2967"/>
                        <a:pt x="2812" y="3004"/>
                        <a:pt x="2779" y="3040"/>
                      </a:cubicBezTo>
                      <a:cubicBezTo>
                        <a:pt x="2747" y="3083"/>
                        <a:pt x="2710" y="3124"/>
                        <a:pt x="2678" y="3162"/>
                      </a:cubicBezTo>
                      <a:cubicBezTo>
                        <a:pt x="2672" y="3167"/>
                        <a:pt x="2668" y="3171"/>
                        <a:pt x="2668" y="3171"/>
                      </a:cubicBezTo>
                      <a:cubicBezTo>
                        <a:pt x="2635" y="3208"/>
                        <a:pt x="2603" y="3246"/>
                        <a:pt x="2575" y="3283"/>
                      </a:cubicBezTo>
                      <a:cubicBezTo>
                        <a:pt x="2543" y="3319"/>
                        <a:pt x="2515" y="3353"/>
                        <a:pt x="2487" y="3385"/>
                      </a:cubicBezTo>
                      <a:cubicBezTo>
                        <a:pt x="2468" y="3409"/>
                        <a:pt x="2449" y="3426"/>
                        <a:pt x="2431" y="3450"/>
                      </a:cubicBezTo>
                      <a:cubicBezTo>
                        <a:pt x="2393" y="3497"/>
                        <a:pt x="2356" y="3548"/>
                        <a:pt x="2320" y="3594"/>
                      </a:cubicBezTo>
                      <a:cubicBezTo>
                        <a:pt x="2277" y="3641"/>
                        <a:pt x="2236" y="3692"/>
                        <a:pt x="2198" y="3738"/>
                      </a:cubicBezTo>
                      <a:cubicBezTo>
                        <a:pt x="2180" y="3761"/>
                        <a:pt x="2161" y="3785"/>
                        <a:pt x="2142" y="3808"/>
                      </a:cubicBezTo>
                      <a:cubicBezTo>
                        <a:pt x="2114" y="3840"/>
                        <a:pt x="2086" y="3877"/>
                        <a:pt x="2054" y="3911"/>
                      </a:cubicBezTo>
                      <a:cubicBezTo>
                        <a:pt x="2031" y="3943"/>
                        <a:pt x="2003" y="3975"/>
                        <a:pt x="1980" y="4003"/>
                      </a:cubicBezTo>
                      <a:cubicBezTo>
                        <a:pt x="1938" y="4055"/>
                        <a:pt x="1897" y="4106"/>
                        <a:pt x="1854" y="4156"/>
                      </a:cubicBezTo>
                      <a:cubicBezTo>
                        <a:pt x="1818" y="4203"/>
                        <a:pt x="1780" y="4250"/>
                        <a:pt x="1743" y="4296"/>
                      </a:cubicBezTo>
                      <a:cubicBezTo>
                        <a:pt x="1702" y="4351"/>
                        <a:pt x="1655" y="4398"/>
                        <a:pt x="1603" y="4445"/>
                      </a:cubicBezTo>
                      <a:cubicBezTo>
                        <a:pt x="1590" y="4458"/>
                        <a:pt x="1571" y="4473"/>
                        <a:pt x="1548" y="4486"/>
                      </a:cubicBezTo>
                      <a:cubicBezTo>
                        <a:pt x="1496" y="4514"/>
                        <a:pt x="1436" y="4533"/>
                        <a:pt x="1367" y="4533"/>
                      </a:cubicBezTo>
                      <a:cubicBezTo>
                        <a:pt x="1348" y="4533"/>
                        <a:pt x="1324" y="4533"/>
                        <a:pt x="1305" y="4519"/>
                      </a:cubicBezTo>
                      <a:cubicBezTo>
                        <a:pt x="1288" y="4514"/>
                        <a:pt x="1278" y="4505"/>
                        <a:pt x="1273" y="4486"/>
                      </a:cubicBezTo>
                      <a:cubicBezTo>
                        <a:pt x="1269" y="4473"/>
                        <a:pt x="1269" y="4454"/>
                        <a:pt x="1273" y="4441"/>
                      </a:cubicBezTo>
                      <a:cubicBezTo>
                        <a:pt x="1278" y="4413"/>
                        <a:pt x="1288" y="4385"/>
                        <a:pt x="1297" y="4361"/>
                      </a:cubicBezTo>
                      <a:cubicBezTo>
                        <a:pt x="1316" y="4310"/>
                        <a:pt x="1333" y="4263"/>
                        <a:pt x="1357" y="4218"/>
                      </a:cubicBezTo>
                      <a:cubicBezTo>
                        <a:pt x="1440" y="4059"/>
                        <a:pt x="1543" y="3911"/>
                        <a:pt x="1655" y="3776"/>
                      </a:cubicBezTo>
                      <a:cubicBezTo>
                        <a:pt x="1674" y="3748"/>
                        <a:pt x="1696" y="3724"/>
                        <a:pt x="1715" y="3696"/>
                      </a:cubicBezTo>
                      <a:cubicBezTo>
                        <a:pt x="1747" y="3664"/>
                        <a:pt x="1775" y="3626"/>
                        <a:pt x="1803" y="3594"/>
                      </a:cubicBezTo>
                      <a:cubicBezTo>
                        <a:pt x="1841" y="3553"/>
                        <a:pt x="1878" y="3510"/>
                        <a:pt x="1915" y="3469"/>
                      </a:cubicBezTo>
                      <a:cubicBezTo>
                        <a:pt x="1934" y="3441"/>
                        <a:pt x="1957" y="3418"/>
                        <a:pt x="1980" y="3394"/>
                      </a:cubicBezTo>
                      <a:cubicBezTo>
                        <a:pt x="2003" y="3366"/>
                        <a:pt x="2026" y="3338"/>
                        <a:pt x="2050" y="3310"/>
                      </a:cubicBezTo>
                      <a:cubicBezTo>
                        <a:pt x="2078" y="3274"/>
                        <a:pt x="2105" y="3236"/>
                        <a:pt x="2138" y="3203"/>
                      </a:cubicBezTo>
                      <a:cubicBezTo>
                        <a:pt x="2161" y="3175"/>
                        <a:pt x="2185" y="3143"/>
                        <a:pt x="2213" y="3115"/>
                      </a:cubicBezTo>
                      <a:cubicBezTo>
                        <a:pt x="2259" y="3050"/>
                        <a:pt x="2310" y="2990"/>
                        <a:pt x="2361" y="2924"/>
                      </a:cubicBezTo>
                      <a:cubicBezTo>
                        <a:pt x="2399" y="2879"/>
                        <a:pt x="2440" y="2832"/>
                        <a:pt x="2477" y="2780"/>
                      </a:cubicBezTo>
                      <a:cubicBezTo>
                        <a:pt x="2496" y="2757"/>
                        <a:pt x="2519" y="2734"/>
                        <a:pt x="2538" y="2706"/>
                      </a:cubicBezTo>
                      <a:cubicBezTo>
                        <a:pt x="2580" y="2660"/>
                        <a:pt x="2622" y="2613"/>
                        <a:pt x="2663" y="2566"/>
                      </a:cubicBezTo>
                      <a:cubicBezTo>
                        <a:pt x="2789" y="2437"/>
                        <a:pt x="2919" y="2311"/>
                        <a:pt x="3040" y="2176"/>
                      </a:cubicBezTo>
                      <a:cubicBezTo>
                        <a:pt x="3077" y="2134"/>
                        <a:pt x="3114" y="2092"/>
                        <a:pt x="3152" y="2051"/>
                      </a:cubicBezTo>
                      <a:cubicBezTo>
                        <a:pt x="3156" y="2046"/>
                        <a:pt x="3156" y="2046"/>
                        <a:pt x="3161" y="2042"/>
                      </a:cubicBezTo>
                      <a:cubicBezTo>
                        <a:pt x="3184" y="2014"/>
                        <a:pt x="3208" y="1981"/>
                        <a:pt x="3236" y="1953"/>
                      </a:cubicBezTo>
                      <a:cubicBezTo>
                        <a:pt x="3268" y="1911"/>
                        <a:pt x="3300" y="1869"/>
                        <a:pt x="3333" y="1823"/>
                      </a:cubicBezTo>
                      <a:cubicBezTo>
                        <a:pt x="3380" y="1763"/>
                        <a:pt x="3425" y="1702"/>
                        <a:pt x="3468" y="1641"/>
                      </a:cubicBezTo>
                      <a:cubicBezTo>
                        <a:pt x="3524" y="1553"/>
                        <a:pt x="3579" y="1465"/>
                        <a:pt x="3612" y="1362"/>
                      </a:cubicBezTo>
                      <a:cubicBezTo>
                        <a:pt x="3626" y="1321"/>
                        <a:pt x="3640" y="1274"/>
                        <a:pt x="3644" y="1227"/>
                      </a:cubicBezTo>
                      <a:cubicBezTo>
                        <a:pt x="3648" y="1195"/>
                        <a:pt x="3648" y="1163"/>
                        <a:pt x="3635" y="1130"/>
                      </a:cubicBezTo>
                      <a:cubicBezTo>
                        <a:pt x="3621" y="1088"/>
                        <a:pt x="3593" y="1051"/>
                        <a:pt x="3551" y="1032"/>
                      </a:cubicBezTo>
                      <a:cubicBezTo>
                        <a:pt x="3528" y="1019"/>
                        <a:pt x="3505" y="1010"/>
                        <a:pt x="3481" y="1010"/>
                      </a:cubicBezTo>
                      <a:cubicBezTo>
                        <a:pt x="3458" y="1006"/>
                        <a:pt x="3435" y="1002"/>
                        <a:pt x="3412" y="1002"/>
                      </a:cubicBezTo>
                      <a:cubicBezTo>
                        <a:pt x="3403" y="1002"/>
                        <a:pt x="3393" y="1003"/>
                        <a:pt x="3384" y="1004"/>
                      </a:cubicBezTo>
                      <a:cubicBezTo>
                        <a:pt x="3296" y="1014"/>
                        <a:pt x="3217" y="1038"/>
                        <a:pt x="3142" y="1075"/>
                      </a:cubicBezTo>
                      <a:cubicBezTo>
                        <a:pt x="3021" y="1130"/>
                        <a:pt x="2910" y="1205"/>
                        <a:pt x="2803" y="1283"/>
                      </a:cubicBezTo>
                      <a:cubicBezTo>
                        <a:pt x="2766" y="1317"/>
                        <a:pt x="2724" y="1349"/>
                        <a:pt x="2682" y="1381"/>
                      </a:cubicBezTo>
                      <a:cubicBezTo>
                        <a:pt x="2635" y="1418"/>
                        <a:pt x="2594" y="1461"/>
                        <a:pt x="2547" y="1502"/>
                      </a:cubicBezTo>
                      <a:cubicBezTo>
                        <a:pt x="2510" y="1534"/>
                        <a:pt x="2483" y="1568"/>
                        <a:pt x="2449" y="1605"/>
                      </a:cubicBezTo>
                      <a:cubicBezTo>
                        <a:pt x="2412" y="1646"/>
                        <a:pt x="2375" y="1684"/>
                        <a:pt x="2343" y="1725"/>
                      </a:cubicBezTo>
                      <a:cubicBezTo>
                        <a:pt x="2287" y="1791"/>
                        <a:pt x="2232" y="1856"/>
                        <a:pt x="2180" y="1920"/>
                      </a:cubicBezTo>
                      <a:cubicBezTo>
                        <a:pt x="2133" y="1976"/>
                        <a:pt x="2092" y="2036"/>
                        <a:pt x="2050" y="2102"/>
                      </a:cubicBezTo>
                      <a:cubicBezTo>
                        <a:pt x="1966" y="2223"/>
                        <a:pt x="1891" y="2353"/>
                        <a:pt x="1818" y="2483"/>
                      </a:cubicBezTo>
                      <a:cubicBezTo>
                        <a:pt x="1729" y="2628"/>
                        <a:pt x="1646" y="2772"/>
                        <a:pt x="1562" y="2920"/>
                      </a:cubicBezTo>
                      <a:cubicBezTo>
                        <a:pt x="1501" y="3023"/>
                        <a:pt x="1440" y="3124"/>
                        <a:pt x="1380" y="3227"/>
                      </a:cubicBezTo>
                      <a:cubicBezTo>
                        <a:pt x="1352" y="3278"/>
                        <a:pt x="1320" y="3334"/>
                        <a:pt x="1283" y="3385"/>
                      </a:cubicBezTo>
                      <a:cubicBezTo>
                        <a:pt x="1250" y="3441"/>
                        <a:pt x="1213" y="3497"/>
                        <a:pt x="1172" y="3548"/>
                      </a:cubicBezTo>
                      <a:cubicBezTo>
                        <a:pt x="1129" y="3604"/>
                        <a:pt x="1088" y="3660"/>
                        <a:pt x="1037" y="3710"/>
                      </a:cubicBezTo>
                      <a:cubicBezTo>
                        <a:pt x="1032" y="3715"/>
                        <a:pt x="1022" y="3724"/>
                        <a:pt x="1018" y="3733"/>
                      </a:cubicBezTo>
                      <a:cubicBezTo>
                        <a:pt x="981" y="3780"/>
                        <a:pt x="938" y="3817"/>
                        <a:pt x="893" y="3855"/>
                      </a:cubicBezTo>
                      <a:cubicBezTo>
                        <a:pt x="878" y="3864"/>
                        <a:pt x="865" y="3868"/>
                        <a:pt x="846" y="3873"/>
                      </a:cubicBezTo>
                      <a:cubicBezTo>
                        <a:pt x="837" y="3877"/>
                        <a:pt x="827" y="3883"/>
                        <a:pt x="813" y="3883"/>
                      </a:cubicBezTo>
                      <a:cubicBezTo>
                        <a:pt x="790" y="3877"/>
                        <a:pt x="776" y="3868"/>
                        <a:pt x="762" y="3845"/>
                      </a:cubicBezTo>
                      <a:cubicBezTo>
                        <a:pt x="753" y="3821"/>
                        <a:pt x="743" y="3804"/>
                        <a:pt x="743" y="3780"/>
                      </a:cubicBezTo>
                      <a:cubicBezTo>
                        <a:pt x="734" y="3733"/>
                        <a:pt x="734" y="3692"/>
                        <a:pt x="739" y="3650"/>
                      </a:cubicBezTo>
                      <a:cubicBezTo>
                        <a:pt x="748" y="3529"/>
                        <a:pt x="776" y="3409"/>
                        <a:pt x="799" y="3291"/>
                      </a:cubicBezTo>
                      <a:cubicBezTo>
                        <a:pt x="831" y="3158"/>
                        <a:pt x="883" y="3027"/>
                        <a:pt x="943" y="2907"/>
                      </a:cubicBezTo>
                      <a:cubicBezTo>
                        <a:pt x="1018" y="2762"/>
                        <a:pt x="1097" y="2622"/>
                        <a:pt x="1185" y="2488"/>
                      </a:cubicBezTo>
                      <a:cubicBezTo>
                        <a:pt x="1222" y="2437"/>
                        <a:pt x="1260" y="2390"/>
                        <a:pt x="1301" y="2339"/>
                      </a:cubicBezTo>
                      <a:cubicBezTo>
                        <a:pt x="1329" y="2306"/>
                        <a:pt x="1357" y="2274"/>
                        <a:pt x="1385" y="2242"/>
                      </a:cubicBezTo>
                      <a:cubicBezTo>
                        <a:pt x="1436" y="2176"/>
                        <a:pt x="1492" y="2116"/>
                        <a:pt x="1548" y="2060"/>
                      </a:cubicBezTo>
                      <a:cubicBezTo>
                        <a:pt x="1627" y="1981"/>
                        <a:pt x="1702" y="1902"/>
                        <a:pt x="1785" y="1832"/>
                      </a:cubicBezTo>
                      <a:cubicBezTo>
                        <a:pt x="1845" y="1772"/>
                        <a:pt x="1906" y="1712"/>
                        <a:pt x="1962" y="1651"/>
                      </a:cubicBezTo>
                      <a:cubicBezTo>
                        <a:pt x="2013" y="1586"/>
                        <a:pt x="2073" y="1534"/>
                        <a:pt x="2124" y="1470"/>
                      </a:cubicBezTo>
                      <a:cubicBezTo>
                        <a:pt x="2152" y="1437"/>
                        <a:pt x="2180" y="1409"/>
                        <a:pt x="2204" y="1377"/>
                      </a:cubicBezTo>
                      <a:cubicBezTo>
                        <a:pt x="2249" y="1317"/>
                        <a:pt x="2301" y="1261"/>
                        <a:pt x="2352" y="1210"/>
                      </a:cubicBezTo>
                      <a:cubicBezTo>
                        <a:pt x="2393" y="1167"/>
                        <a:pt x="2431" y="1130"/>
                        <a:pt x="2473" y="1084"/>
                      </a:cubicBezTo>
                      <a:cubicBezTo>
                        <a:pt x="2543" y="1014"/>
                        <a:pt x="2616" y="944"/>
                        <a:pt x="2687" y="865"/>
                      </a:cubicBezTo>
                      <a:cubicBezTo>
                        <a:pt x="2734" y="815"/>
                        <a:pt x="2784" y="763"/>
                        <a:pt x="2831" y="712"/>
                      </a:cubicBezTo>
                      <a:cubicBezTo>
                        <a:pt x="2886" y="647"/>
                        <a:pt x="2947" y="586"/>
                        <a:pt x="2998" y="521"/>
                      </a:cubicBezTo>
                      <a:cubicBezTo>
                        <a:pt x="3026" y="480"/>
                        <a:pt x="3054" y="438"/>
                        <a:pt x="3077" y="391"/>
                      </a:cubicBezTo>
                      <a:cubicBezTo>
                        <a:pt x="3114" y="313"/>
                        <a:pt x="3119" y="223"/>
                        <a:pt x="3086" y="126"/>
                      </a:cubicBezTo>
                      <a:cubicBezTo>
                        <a:pt x="3077" y="103"/>
                        <a:pt x="3063" y="79"/>
                        <a:pt x="3045" y="62"/>
                      </a:cubicBezTo>
                      <a:cubicBezTo>
                        <a:pt x="2998" y="10"/>
                        <a:pt x="2942" y="0"/>
                        <a:pt x="288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4" name="Google Shape;1164;p26"/>
                <p:cNvSpPr/>
                <p:nvPr/>
              </p:nvSpPr>
              <p:spPr>
                <a:xfrm>
                  <a:off x="1312939" y="4302552"/>
                  <a:ext cx="361746" cy="332008"/>
                </a:xfrm>
                <a:custGeom>
                  <a:rect b="b" l="l" r="r" t="t"/>
                  <a:pathLst>
                    <a:path extrusionOk="0" h="6482" w="6616">
                      <a:moveTo>
                        <a:pt x="1002" y="0"/>
                      </a:moveTo>
                      <a:cubicBezTo>
                        <a:pt x="927" y="0"/>
                        <a:pt x="853" y="8"/>
                        <a:pt x="777" y="23"/>
                      </a:cubicBezTo>
                      <a:cubicBezTo>
                        <a:pt x="647" y="56"/>
                        <a:pt x="531" y="117"/>
                        <a:pt x="438" y="209"/>
                      </a:cubicBezTo>
                      <a:cubicBezTo>
                        <a:pt x="372" y="274"/>
                        <a:pt x="322" y="353"/>
                        <a:pt x="271" y="432"/>
                      </a:cubicBezTo>
                      <a:cubicBezTo>
                        <a:pt x="192" y="572"/>
                        <a:pt x="131" y="720"/>
                        <a:pt x="80" y="870"/>
                      </a:cubicBezTo>
                      <a:cubicBezTo>
                        <a:pt x="20" y="1065"/>
                        <a:pt x="1" y="1265"/>
                        <a:pt x="29" y="1464"/>
                      </a:cubicBezTo>
                      <a:cubicBezTo>
                        <a:pt x="52" y="1674"/>
                        <a:pt x="103" y="1878"/>
                        <a:pt x="164" y="2082"/>
                      </a:cubicBezTo>
                      <a:cubicBezTo>
                        <a:pt x="256" y="2380"/>
                        <a:pt x="372" y="2673"/>
                        <a:pt x="522" y="2947"/>
                      </a:cubicBezTo>
                      <a:cubicBezTo>
                        <a:pt x="605" y="3106"/>
                        <a:pt x="698" y="3258"/>
                        <a:pt x="796" y="3408"/>
                      </a:cubicBezTo>
                      <a:cubicBezTo>
                        <a:pt x="880" y="3528"/>
                        <a:pt x="964" y="3654"/>
                        <a:pt x="1056" y="3770"/>
                      </a:cubicBezTo>
                      <a:cubicBezTo>
                        <a:pt x="1135" y="3872"/>
                        <a:pt x="1209" y="3975"/>
                        <a:pt x="1288" y="4077"/>
                      </a:cubicBezTo>
                      <a:cubicBezTo>
                        <a:pt x="1359" y="4161"/>
                        <a:pt x="1423" y="4245"/>
                        <a:pt x="1494" y="4328"/>
                      </a:cubicBezTo>
                      <a:cubicBezTo>
                        <a:pt x="1563" y="4416"/>
                        <a:pt x="1633" y="4496"/>
                        <a:pt x="1702" y="4579"/>
                      </a:cubicBezTo>
                      <a:cubicBezTo>
                        <a:pt x="1726" y="4607"/>
                        <a:pt x="1749" y="4635"/>
                        <a:pt x="1772" y="4663"/>
                      </a:cubicBezTo>
                      <a:cubicBezTo>
                        <a:pt x="1818" y="4719"/>
                        <a:pt x="1865" y="4779"/>
                        <a:pt x="1912" y="4835"/>
                      </a:cubicBezTo>
                      <a:cubicBezTo>
                        <a:pt x="1962" y="4895"/>
                        <a:pt x="2013" y="4955"/>
                        <a:pt x="2065" y="5011"/>
                      </a:cubicBezTo>
                      <a:cubicBezTo>
                        <a:pt x="2093" y="5044"/>
                        <a:pt x="2116" y="5071"/>
                        <a:pt x="2140" y="5099"/>
                      </a:cubicBezTo>
                      <a:cubicBezTo>
                        <a:pt x="2172" y="5137"/>
                        <a:pt x="2204" y="5174"/>
                        <a:pt x="2237" y="5216"/>
                      </a:cubicBezTo>
                      <a:cubicBezTo>
                        <a:pt x="2269" y="5253"/>
                        <a:pt x="2302" y="5290"/>
                        <a:pt x="2335" y="5328"/>
                      </a:cubicBezTo>
                      <a:cubicBezTo>
                        <a:pt x="2376" y="5374"/>
                        <a:pt x="2418" y="5425"/>
                        <a:pt x="2464" y="5472"/>
                      </a:cubicBezTo>
                      <a:cubicBezTo>
                        <a:pt x="2646" y="5663"/>
                        <a:pt x="2832" y="5852"/>
                        <a:pt x="3032" y="6025"/>
                      </a:cubicBezTo>
                      <a:cubicBezTo>
                        <a:pt x="3088" y="6071"/>
                        <a:pt x="3139" y="6118"/>
                        <a:pt x="3189" y="6159"/>
                      </a:cubicBezTo>
                      <a:cubicBezTo>
                        <a:pt x="3269" y="6225"/>
                        <a:pt x="3343" y="6281"/>
                        <a:pt x="3423" y="6337"/>
                      </a:cubicBezTo>
                      <a:cubicBezTo>
                        <a:pt x="3474" y="6369"/>
                        <a:pt x="3524" y="6401"/>
                        <a:pt x="3575" y="6429"/>
                      </a:cubicBezTo>
                      <a:cubicBezTo>
                        <a:pt x="3622" y="6453"/>
                        <a:pt x="3674" y="6476"/>
                        <a:pt x="3725" y="6481"/>
                      </a:cubicBezTo>
                      <a:cubicBezTo>
                        <a:pt x="3732" y="6481"/>
                        <a:pt x="3740" y="6482"/>
                        <a:pt x="3747" y="6482"/>
                      </a:cubicBezTo>
                      <a:cubicBezTo>
                        <a:pt x="3819" y="6482"/>
                        <a:pt x="3870" y="6441"/>
                        <a:pt x="3887" y="6364"/>
                      </a:cubicBezTo>
                      <a:cubicBezTo>
                        <a:pt x="3892" y="6337"/>
                        <a:pt x="3892" y="6309"/>
                        <a:pt x="3887" y="6281"/>
                      </a:cubicBezTo>
                      <a:cubicBezTo>
                        <a:pt x="3878" y="6215"/>
                        <a:pt x="3854" y="6150"/>
                        <a:pt x="3822" y="6094"/>
                      </a:cubicBezTo>
                      <a:cubicBezTo>
                        <a:pt x="3790" y="6039"/>
                        <a:pt x="3753" y="5983"/>
                        <a:pt x="3719" y="5932"/>
                      </a:cubicBezTo>
                      <a:cubicBezTo>
                        <a:pt x="3599" y="5755"/>
                        <a:pt x="3483" y="5573"/>
                        <a:pt x="3343" y="5412"/>
                      </a:cubicBezTo>
                      <a:cubicBezTo>
                        <a:pt x="3301" y="5365"/>
                        <a:pt x="3260" y="5318"/>
                        <a:pt x="3217" y="5272"/>
                      </a:cubicBezTo>
                      <a:cubicBezTo>
                        <a:pt x="3153" y="5202"/>
                        <a:pt x="3088" y="5137"/>
                        <a:pt x="3022" y="5067"/>
                      </a:cubicBezTo>
                      <a:cubicBezTo>
                        <a:pt x="2902" y="4938"/>
                        <a:pt x="2777" y="4816"/>
                        <a:pt x="2655" y="4691"/>
                      </a:cubicBezTo>
                      <a:cubicBezTo>
                        <a:pt x="2516" y="4541"/>
                        <a:pt x="2367" y="4398"/>
                        <a:pt x="2232" y="4245"/>
                      </a:cubicBezTo>
                      <a:cubicBezTo>
                        <a:pt x="2176" y="4179"/>
                        <a:pt x="2121" y="4114"/>
                        <a:pt x="2060" y="4049"/>
                      </a:cubicBezTo>
                      <a:cubicBezTo>
                        <a:pt x="2005" y="3984"/>
                        <a:pt x="1944" y="3914"/>
                        <a:pt x="1884" y="3850"/>
                      </a:cubicBezTo>
                      <a:cubicBezTo>
                        <a:pt x="1828" y="3784"/>
                        <a:pt x="1767" y="3719"/>
                        <a:pt x="1711" y="3654"/>
                      </a:cubicBezTo>
                      <a:cubicBezTo>
                        <a:pt x="1661" y="3599"/>
                        <a:pt x="1610" y="3543"/>
                        <a:pt x="1558" y="3487"/>
                      </a:cubicBezTo>
                      <a:cubicBezTo>
                        <a:pt x="1554" y="3482"/>
                        <a:pt x="1549" y="3477"/>
                        <a:pt x="1544" y="3473"/>
                      </a:cubicBezTo>
                      <a:cubicBezTo>
                        <a:pt x="1488" y="3408"/>
                        <a:pt x="1432" y="3348"/>
                        <a:pt x="1376" y="3282"/>
                      </a:cubicBezTo>
                      <a:cubicBezTo>
                        <a:pt x="1344" y="3249"/>
                        <a:pt x="1312" y="3213"/>
                        <a:pt x="1279" y="3175"/>
                      </a:cubicBezTo>
                      <a:cubicBezTo>
                        <a:pt x="1205" y="3078"/>
                        <a:pt x="1135" y="2979"/>
                        <a:pt x="1075" y="2878"/>
                      </a:cubicBezTo>
                      <a:cubicBezTo>
                        <a:pt x="1024" y="2794"/>
                        <a:pt x="973" y="2711"/>
                        <a:pt x="936" y="2617"/>
                      </a:cubicBezTo>
                      <a:cubicBezTo>
                        <a:pt x="902" y="2543"/>
                        <a:pt x="880" y="2460"/>
                        <a:pt x="870" y="2376"/>
                      </a:cubicBezTo>
                      <a:cubicBezTo>
                        <a:pt x="870" y="2333"/>
                        <a:pt x="870" y="2292"/>
                        <a:pt x="889" y="2254"/>
                      </a:cubicBezTo>
                      <a:cubicBezTo>
                        <a:pt x="897" y="2230"/>
                        <a:pt x="912" y="2217"/>
                        <a:pt x="937" y="2217"/>
                      </a:cubicBezTo>
                      <a:cubicBezTo>
                        <a:pt x="941" y="2217"/>
                        <a:pt x="945" y="2217"/>
                        <a:pt x="949" y="2217"/>
                      </a:cubicBezTo>
                      <a:cubicBezTo>
                        <a:pt x="958" y="2222"/>
                        <a:pt x="968" y="2222"/>
                        <a:pt x="981" y="2226"/>
                      </a:cubicBezTo>
                      <a:cubicBezTo>
                        <a:pt x="1019" y="2241"/>
                        <a:pt x="1056" y="2260"/>
                        <a:pt x="1089" y="2282"/>
                      </a:cubicBezTo>
                      <a:cubicBezTo>
                        <a:pt x="1224" y="2357"/>
                        <a:pt x="1344" y="2445"/>
                        <a:pt x="1470" y="2533"/>
                      </a:cubicBezTo>
                      <a:cubicBezTo>
                        <a:pt x="1526" y="2580"/>
                        <a:pt x="1582" y="2627"/>
                        <a:pt x="1637" y="2668"/>
                      </a:cubicBezTo>
                      <a:cubicBezTo>
                        <a:pt x="1702" y="2715"/>
                        <a:pt x="1762" y="2771"/>
                        <a:pt x="1823" y="2822"/>
                      </a:cubicBezTo>
                      <a:cubicBezTo>
                        <a:pt x="1893" y="2887"/>
                        <a:pt x="1962" y="2952"/>
                        <a:pt x="2032" y="3017"/>
                      </a:cubicBezTo>
                      <a:cubicBezTo>
                        <a:pt x="2037" y="3022"/>
                        <a:pt x="2041" y="3026"/>
                        <a:pt x="2046" y="3031"/>
                      </a:cubicBezTo>
                      <a:cubicBezTo>
                        <a:pt x="2107" y="3087"/>
                        <a:pt x="2172" y="3147"/>
                        <a:pt x="2237" y="3203"/>
                      </a:cubicBezTo>
                      <a:cubicBezTo>
                        <a:pt x="2279" y="3241"/>
                        <a:pt x="2325" y="3282"/>
                        <a:pt x="2367" y="3320"/>
                      </a:cubicBezTo>
                      <a:cubicBezTo>
                        <a:pt x="2399" y="3348"/>
                        <a:pt x="2427" y="3376"/>
                        <a:pt x="2460" y="3398"/>
                      </a:cubicBezTo>
                      <a:cubicBezTo>
                        <a:pt x="2498" y="3431"/>
                        <a:pt x="2539" y="3464"/>
                        <a:pt x="2576" y="3500"/>
                      </a:cubicBezTo>
                      <a:cubicBezTo>
                        <a:pt x="2614" y="3528"/>
                        <a:pt x="2651" y="3561"/>
                        <a:pt x="2687" y="3593"/>
                      </a:cubicBezTo>
                      <a:cubicBezTo>
                        <a:pt x="2739" y="3640"/>
                        <a:pt x="2790" y="3687"/>
                        <a:pt x="2846" y="3733"/>
                      </a:cubicBezTo>
                      <a:cubicBezTo>
                        <a:pt x="2966" y="3850"/>
                        <a:pt x="3073" y="3970"/>
                        <a:pt x="3189" y="4091"/>
                      </a:cubicBezTo>
                      <a:cubicBezTo>
                        <a:pt x="3189" y="4091"/>
                        <a:pt x="3195" y="4095"/>
                        <a:pt x="3195" y="4101"/>
                      </a:cubicBezTo>
                      <a:cubicBezTo>
                        <a:pt x="3241" y="4151"/>
                        <a:pt x="3288" y="4202"/>
                        <a:pt x="3329" y="4254"/>
                      </a:cubicBezTo>
                      <a:cubicBezTo>
                        <a:pt x="3376" y="4305"/>
                        <a:pt x="3423" y="4352"/>
                        <a:pt x="3468" y="4402"/>
                      </a:cubicBezTo>
                      <a:cubicBezTo>
                        <a:pt x="3496" y="4435"/>
                        <a:pt x="3524" y="4468"/>
                        <a:pt x="3552" y="4500"/>
                      </a:cubicBezTo>
                      <a:cubicBezTo>
                        <a:pt x="3618" y="4575"/>
                        <a:pt x="3683" y="4649"/>
                        <a:pt x="3747" y="4723"/>
                      </a:cubicBezTo>
                      <a:cubicBezTo>
                        <a:pt x="3809" y="4792"/>
                        <a:pt x="3873" y="4867"/>
                        <a:pt x="3938" y="4938"/>
                      </a:cubicBezTo>
                      <a:cubicBezTo>
                        <a:pt x="4036" y="5035"/>
                        <a:pt x="4129" y="5137"/>
                        <a:pt x="4231" y="5225"/>
                      </a:cubicBezTo>
                      <a:cubicBezTo>
                        <a:pt x="4292" y="5277"/>
                        <a:pt x="4356" y="5322"/>
                        <a:pt x="4422" y="5365"/>
                      </a:cubicBezTo>
                      <a:cubicBezTo>
                        <a:pt x="4483" y="5402"/>
                        <a:pt x="4543" y="5434"/>
                        <a:pt x="4607" y="5453"/>
                      </a:cubicBezTo>
                      <a:cubicBezTo>
                        <a:pt x="4628" y="5459"/>
                        <a:pt x="4648" y="5464"/>
                        <a:pt x="4670" y="5464"/>
                      </a:cubicBezTo>
                      <a:cubicBezTo>
                        <a:pt x="4678" y="5464"/>
                        <a:pt x="4687" y="5463"/>
                        <a:pt x="4696" y="5462"/>
                      </a:cubicBezTo>
                      <a:cubicBezTo>
                        <a:pt x="4738" y="5457"/>
                        <a:pt x="4770" y="5440"/>
                        <a:pt x="4794" y="5397"/>
                      </a:cubicBezTo>
                      <a:cubicBezTo>
                        <a:pt x="4813" y="5369"/>
                        <a:pt x="4817" y="5337"/>
                        <a:pt x="4822" y="5305"/>
                      </a:cubicBezTo>
                      <a:cubicBezTo>
                        <a:pt x="4822" y="5272"/>
                        <a:pt x="4822" y="5244"/>
                        <a:pt x="4817" y="5211"/>
                      </a:cubicBezTo>
                      <a:cubicBezTo>
                        <a:pt x="4798" y="5105"/>
                        <a:pt x="4751" y="5011"/>
                        <a:pt x="4696" y="4923"/>
                      </a:cubicBezTo>
                      <a:cubicBezTo>
                        <a:pt x="4618" y="4803"/>
                        <a:pt x="4524" y="4691"/>
                        <a:pt x="4431" y="4575"/>
                      </a:cubicBezTo>
                      <a:cubicBezTo>
                        <a:pt x="4375" y="4505"/>
                        <a:pt x="4320" y="4435"/>
                        <a:pt x="4259" y="4365"/>
                      </a:cubicBezTo>
                      <a:cubicBezTo>
                        <a:pt x="4204" y="4296"/>
                        <a:pt x="4143" y="4226"/>
                        <a:pt x="4082" y="4157"/>
                      </a:cubicBezTo>
                      <a:cubicBezTo>
                        <a:pt x="4013" y="4082"/>
                        <a:pt x="3943" y="4007"/>
                        <a:pt x="3869" y="3938"/>
                      </a:cubicBezTo>
                      <a:cubicBezTo>
                        <a:pt x="3762" y="3826"/>
                        <a:pt x="3655" y="3719"/>
                        <a:pt x="3543" y="3612"/>
                      </a:cubicBezTo>
                      <a:cubicBezTo>
                        <a:pt x="3478" y="3552"/>
                        <a:pt x="3408" y="3492"/>
                        <a:pt x="3343" y="3431"/>
                      </a:cubicBezTo>
                      <a:cubicBezTo>
                        <a:pt x="3339" y="3426"/>
                        <a:pt x="3339" y="3426"/>
                        <a:pt x="3334" y="3421"/>
                      </a:cubicBezTo>
                      <a:cubicBezTo>
                        <a:pt x="3288" y="3380"/>
                        <a:pt x="3241" y="3342"/>
                        <a:pt x="3195" y="3301"/>
                      </a:cubicBezTo>
                      <a:cubicBezTo>
                        <a:pt x="3148" y="3258"/>
                        <a:pt x="3097" y="3213"/>
                        <a:pt x="3050" y="3170"/>
                      </a:cubicBezTo>
                      <a:cubicBezTo>
                        <a:pt x="3045" y="3166"/>
                        <a:pt x="3041" y="3161"/>
                        <a:pt x="3037" y="3161"/>
                      </a:cubicBezTo>
                      <a:cubicBezTo>
                        <a:pt x="2990" y="3119"/>
                        <a:pt x="2948" y="3082"/>
                        <a:pt x="2902" y="3041"/>
                      </a:cubicBezTo>
                      <a:cubicBezTo>
                        <a:pt x="2860" y="3003"/>
                        <a:pt x="2818" y="2966"/>
                        <a:pt x="2777" y="2934"/>
                      </a:cubicBezTo>
                      <a:cubicBezTo>
                        <a:pt x="2753" y="2910"/>
                        <a:pt x="2725" y="2887"/>
                        <a:pt x="2697" y="2863"/>
                      </a:cubicBezTo>
                      <a:cubicBezTo>
                        <a:pt x="2642" y="2812"/>
                        <a:pt x="2581" y="2766"/>
                        <a:pt x="2526" y="2720"/>
                      </a:cubicBezTo>
                      <a:cubicBezTo>
                        <a:pt x="2464" y="2668"/>
                        <a:pt x="2404" y="2617"/>
                        <a:pt x="2344" y="2567"/>
                      </a:cubicBezTo>
                      <a:cubicBezTo>
                        <a:pt x="2320" y="2543"/>
                        <a:pt x="2292" y="2520"/>
                        <a:pt x="2264" y="2496"/>
                      </a:cubicBezTo>
                      <a:cubicBezTo>
                        <a:pt x="2223" y="2460"/>
                        <a:pt x="2181" y="2427"/>
                        <a:pt x="2135" y="2389"/>
                      </a:cubicBezTo>
                      <a:cubicBezTo>
                        <a:pt x="2097" y="2357"/>
                        <a:pt x="2060" y="2320"/>
                        <a:pt x="2024" y="2288"/>
                      </a:cubicBezTo>
                      <a:cubicBezTo>
                        <a:pt x="1962" y="2236"/>
                        <a:pt x="1902" y="2185"/>
                        <a:pt x="1842" y="2134"/>
                      </a:cubicBezTo>
                      <a:cubicBezTo>
                        <a:pt x="1786" y="2087"/>
                        <a:pt x="1730" y="2037"/>
                        <a:pt x="1670" y="1990"/>
                      </a:cubicBezTo>
                      <a:cubicBezTo>
                        <a:pt x="1605" y="1939"/>
                        <a:pt x="1544" y="1878"/>
                        <a:pt x="1488" y="1818"/>
                      </a:cubicBezTo>
                      <a:cubicBezTo>
                        <a:pt x="1470" y="1799"/>
                        <a:pt x="1451" y="1776"/>
                        <a:pt x="1438" y="1752"/>
                      </a:cubicBezTo>
                      <a:cubicBezTo>
                        <a:pt x="1395" y="1687"/>
                        <a:pt x="1372" y="1618"/>
                        <a:pt x="1363" y="1544"/>
                      </a:cubicBezTo>
                      <a:cubicBezTo>
                        <a:pt x="1359" y="1520"/>
                        <a:pt x="1359" y="1497"/>
                        <a:pt x="1367" y="1473"/>
                      </a:cubicBezTo>
                      <a:cubicBezTo>
                        <a:pt x="1372" y="1460"/>
                        <a:pt x="1382" y="1451"/>
                        <a:pt x="1400" y="1445"/>
                      </a:cubicBezTo>
                      <a:cubicBezTo>
                        <a:pt x="1405" y="1444"/>
                        <a:pt x="1411" y="1444"/>
                        <a:pt x="1416" y="1444"/>
                      </a:cubicBezTo>
                      <a:cubicBezTo>
                        <a:pt x="1430" y="1444"/>
                        <a:pt x="1443" y="1447"/>
                        <a:pt x="1456" y="1451"/>
                      </a:cubicBezTo>
                      <a:cubicBezTo>
                        <a:pt x="1488" y="1460"/>
                        <a:pt x="1516" y="1469"/>
                        <a:pt x="1549" y="1483"/>
                      </a:cubicBezTo>
                      <a:cubicBezTo>
                        <a:pt x="1605" y="1511"/>
                        <a:pt x="1661" y="1539"/>
                        <a:pt x="1711" y="1571"/>
                      </a:cubicBezTo>
                      <a:cubicBezTo>
                        <a:pt x="1902" y="1683"/>
                        <a:pt x="2079" y="1814"/>
                        <a:pt x="2247" y="1953"/>
                      </a:cubicBezTo>
                      <a:cubicBezTo>
                        <a:pt x="2275" y="1981"/>
                        <a:pt x="2307" y="2009"/>
                        <a:pt x="2339" y="2031"/>
                      </a:cubicBezTo>
                      <a:cubicBezTo>
                        <a:pt x="2381" y="2069"/>
                        <a:pt x="2423" y="2106"/>
                        <a:pt x="2464" y="2143"/>
                      </a:cubicBezTo>
                      <a:cubicBezTo>
                        <a:pt x="2516" y="2190"/>
                        <a:pt x="2567" y="2236"/>
                        <a:pt x="2618" y="2282"/>
                      </a:cubicBezTo>
                      <a:cubicBezTo>
                        <a:pt x="2646" y="2306"/>
                        <a:pt x="2678" y="2333"/>
                        <a:pt x="2706" y="2361"/>
                      </a:cubicBezTo>
                      <a:cubicBezTo>
                        <a:pt x="2743" y="2394"/>
                        <a:pt x="2777" y="2422"/>
                        <a:pt x="2813" y="2450"/>
                      </a:cubicBezTo>
                      <a:cubicBezTo>
                        <a:pt x="2855" y="2487"/>
                        <a:pt x="2897" y="2524"/>
                        <a:pt x="2938" y="2561"/>
                      </a:cubicBezTo>
                      <a:cubicBezTo>
                        <a:pt x="2976" y="2595"/>
                        <a:pt x="3009" y="2622"/>
                        <a:pt x="3045" y="2655"/>
                      </a:cubicBezTo>
                      <a:cubicBezTo>
                        <a:pt x="3125" y="2720"/>
                        <a:pt x="3199" y="2780"/>
                        <a:pt x="3279" y="2846"/>
                      </a:cubicBezTo>
                      <a:cubicBezTo>
                        <a:pt x="3334" y="2891"/>
                        <a:pt x="3390" y="2943"/>
                        <a:pt x="3450" y="2994"/>
                      </a:cubicBezTo>
                      <a:cubicBezTo>
                        <a:pt x="3483" y="3017"/>
                        <a:pt x="3511" y="3045"/>
                        <a:pt x="3543" y="3073"/>
                      </a:cubicBezTo>
                      <a:cubicBezTo>
                        <a:pt x="3599" y="3125"/>
                        <a:pt x="3659" y="3175"/>
                        <a:pt x="3715" y="3226"/>
                      </a:cubicBezTo>
                      <a:cubicBezTo>
                        <a:pt x="3873" y="3380"/>
                        <a:pt x="4026" y="3543"/>
                        <a:pt x="4194" y="3691"/>
                      </a:cubicBezTo>
                      <a:cubicBezTo>
                        <a:pt x="4245" y="3743"/>
                        <a:pt x="4296" y="3788"/>
                        <a:pt x="4348" y="3835"/>
                      </a:cubicBezTo>
                      <a:cubicBezTo>
                        <a:pt x="4352" y="3840"/>
                        <a:pt x="4356" y="3840"/>
                        <a:pt x="4356" y="3844"/>
                      </a:cubicBezTo>
                      <a:cubicBezTo>
                        <a:pt x="4394" y="3872"/>
                        <a:pt x="4431" y="3905"/>
                        <a:pt x="4468" y="3938"/>
                      </a:cubicBezTo>
                      <a:cubicBezTo>
                        <a:pt x="4519" y="3979"/>
                        <a:pt x="4571" y="4022"/>
                        <a:pt x="4622" y="4063"/>
                      </a:cubicBezTo>
                      <a:cubicBezTo>
                        <a:pt x="4696" y="4123"/>
                        <a:pt x="4770" y="4179"/>
                        <a:pt x="4845" y="4235"/>
                      </a:cubicBezTo>
                      <a:cubicBezTo>
                        <a:pt x="4947" y="4309"/>
                        <a:pt x="5054" y="4380"/>
                        <a:pt x="5175" y="4430"/>
                      </a:cubicBezTo>
                      <a:cubicBezTo>
                        <a:pt x="5226" y="4453"/>
                        <a:pt x="5272" y="4472"/>
                        <a:pt x="5328" y="4481"/>
                      </a:cubicBezTo>
                      <a:cubicBezTo>
                        <a:pt x="5348" y="4487"/>
                        <a:pt x="5369" y="4491"/>
                        <a:pt x="5392" y="4491"/>
                      </a:cubicBezTo>
                      <a:cubicBezTo>
                        <a:pt x="5406" y="4491"/>
                        <a:pt x="5421" y="4490"/>
                        <a:pt x="5435" y="4486"/>
                      </a:cubicBezTo>
                      <a:cubicBezTo>
                        <a:pt x="5482" y="4472"/>
                        <a:pt x="5519" y="4444"/>
                        <a:pt x="5538" y="4402"/>
                      </a:cubicBezTo>
                      <a:cubicBezTo>
                        <a:pt x="5547" y="4380"/>
                        <a:pt x="5551" y="4352"/>
                        <a:pt x="5556" y="4328"/>
                      </a:cubicBezTo>
                      <a:cubicBezTo>
                        <a:pt x="5556" y="4290"/>
                        <a:pt x="5556" y="4254"/>
                        <a:pt x="5547" y="4217"/>
                      </a:cubicBezTo>
                      <a:cubicBezTo>
                        <a:pt x="5528" y="4119"/>
                        <a:pt x="5491" y="4026"/>
                        <a:pt x="5444" y="3942"/>
                      </a:cubicBezTo>
                      <a:cubicBezTo>
                        <a:pt x="5365" y="3798"/>
                        <a:pt x="5268" y="3663"/>
                        <a:pt x="5165" y="3537"/>
                      </a:cubicBezTo>
                      <a:cubicBezTo>
                        <a:pt x="5124" y="3487"/>
                        <a:pt x="5082" y="3436"/>
                        <a:pt x="5040" y="3389"/>
                      </a:cubicBezTo>
                      <a:cubicBezTo>
                        <a:pt x="4994" y="3333"/>
                        <a:pt x="4942" y="3277"/>
                        <a:pt x="4891" y="3222"/>
                      </a:cubicBezTo>
                      <a:cubicBezTo>
                        <a:pt x="4850" y="3180"/>
                        <a:pt x="4807" y="3138"/>
                        <a:pt x="4766" y="3101"/>
                      </a:cubicBezTo>
                      <a:cubicBezTo>
                        <a:pt x="4715" y="3054"/>
                        <a:pt x="4668" y="3007"/>
                        <a:pt x="4618" y="2966"/>
                      </a:cubicBezTo>
                      <a:cubicBezTo>
                        <a:pt x="4538" y="2896"/>
                        <a:pt x="4459" y="2827"/>
                        <a:pt x="4380" y="2762"/>
                      </a:cubicBezTo>
                      <a:cubicBezTo>
                        <a:pt x="4311" y="2706"/>
                        <a:pt x="4236" y="2650"/>
                        <a:pt x="4161" y="2595"/>
                      </a:cubicBezTo>
                      <a:cubicBezTo>
                        <a:pt x="4013" y="2487"/>
                        <a:pt x="3859" y="2385"/>
                        <a:pt x="3706" y="2288"/>
                      </a:cubicBezTo>
                      <a:cubicBezTo>
                        <a:pt x="3534" y="2176"/>
                        <a:pt x="3362" y="2065"/>
                        <a:pt x="3189" y="1953"/>
                      </a:cubicBezTo>
                      <a:cubicBezTo>
                        <a:pt x="3069" y="1874"/>
                        <a:pt x="2944" y="1795"/>
                        <a:pt x="2822" y="1715"/>
                      </a:cubicBezTo>
                      <a:cubicBezTo>
                        <a:pt x="2762" y="1674"/>
                        <a:pt x="2697" y="1632"/>
                        <a:pt x="2637" y="1585"/>
                      </a:cubicBezTo>
                      <a:cubicBezTo>
                        <a:pt x="2567" y="1544"/>
                        <a:pt x="2507" y="1492"/>
                        <a:pt x="2442" y="1441"/>
                      </a:cubicBezTo>
                      <a:cubicBezTo>
                        <a:pt x="2376" y="1385"/>
                        <a:pt x="2307" y="1329"/>
                        <a:pt x="2241" y="1274"/>
                      </a:cubicBezTo>
                      <a:cubicBezTo>
                        <a:pt x="2232" y="1265"/>
                        <a:pt x="2223" y="1256"/>
                        <a:pt x="2213" y="1246"/>
                      </a:cubicBezTo>
                      <a:cubicBezTo>
                        <a:pt x="2157" y="1204"/>
                        <a:pt x="2112" y="1149"/>
                        <a:pt x="2065" y="1093"/>
                      </a:cubicBezTo>
                      <a:cubicBezTo>
                        <a:pt x="2056" y="1074"/>
                        <a:pt x="2046" y="1060"/>
                        <a:pt x="2037" y="1041"/>
                      </a:cubicBezTo>
                      <a:cubicBezTo>
                        <a:pt x="2028" y="1027"/>
                        <a:pt x="2028" y="1018"/>
                        <a:pt x="2028" y="1005"/>
                      </a:cubicBezTo>
                      <a:cubicBezTo>
                        <a:pt x="2024" y="977"/>
                        <a:pt x="2032" y="958"/>
                        <a:pt x="2060" y="949"/>
                      </a:cubicBezTo>
                      <a:cubicBezTo>
                        <a:pt x="2084" y="939"/>
                        <a:pt x="2107" y="934"/>
                        <a:pt x="2129" y="934"/>
                      </a:cubicBezTo>
                      <a:cubicBezTo>
                        <a:pt x="2138" y="934"/>
                        <a:pt x="2148" y="933"/>
                        <a:pt x="2157" y="933"/>
                      </a:cubicBezTo>
                      <a:cubicBezTo>
                        <a:pt x="2196" y="933"/>
                        <a:pt x="2237" y="940"/>
                        <a:pt x="2275" y="943"/>
                      </a:cubicBezTo>
                      <a:cubicBezTo>
                        <a:pt x="2414" y="971"/>
                        <a:pt x="2548" y="1014"/>
                        <a:pt x="2683" y="1055"/>
                      </a:cubicBezTo>
                      <a:cubicBezTo>
                        <a:pt x="2837" y="1111"/>
                        <a:pt x="2985" y="1176"/>
                        <a:pt x="3129" y="1260"/>
                      </a:cubicBezTo>
                      <a:cubicBezTo>
                        <a:pt x="3301" y="1357"/>
                        <a:pt x="3468" y="1464"/>
                        <a:pt x="3627" y="1585"/>
                      </a:cubicBezTo>
                      <a:cubicBezTo>
                        <a:pt x="3687" y="1632"/>
                        <a:pt x="3747" y="1679"/>
                        <a:pt x="3809" y="1730"/>
                      </a:cubicBezTo>
                      <a:cubicBezTo>
                        <a:pt x="3850" y="1762"/>
                        <a:pt x="3887" y="1799"/>
                        <a:pt x="3929" y="1836"/>
                      </a:cubicBezTo>
                      <a:cubicBezTo>
                        <a:pt x="4004" y="1902"/>
                        <a:pt x="4078" y="1971"/>
                        <a:pt x="4148" y="2041"/>
                      </a:cubicBezTo>
                      <a:cubicBezTo>
                        <a:pt x="4245" y="2134"/>
                        <a:pt x="4343" y="2226"/>
                        <a:pt x="4436" y="2329"/>
                      </a:cubicBezTo>
                      <a:cubicBezTo>
                        <a:pt x="4506" y="2404"/>
                        <a:pt x="4580" y="2477"/>
                        <a:pt x="4659" y="2548"/>
                      </a:cubicBezTo>
                      <a:cubicBezTo>
                        <a:pt x="4734" y="2617"/>
                        <a:pt x="4798" y="2692"/>
                        <a:pt x="4877" y="2756"/>
                      </a:cubicBezTo>
                      <a:cubicBezTo>
                        <a:pt x="4914" y="2790"/>
                        <a:pt x="4952" y="2822"/>
                        <a:pt x="4989" y="2855"/>
                      </a:cubicBezTo>
                      <a:cubicBezTo>
                        <a:pt x="5064" y="2915"/>
                        <a:pt x="5133" y="2975"/>
                        <a:pt x="5198" y="3041"/>
                      </a:cubicBezTo>
                      <a:cubicBezTo>
                        <a:pt x="5245" y="3087"/>
                        <a:pt x="5296" y="3138"/>
                        <a:pt x="5352" y="3189"/>
                      </a:cubicBezTo>
                      <a:cubicBezTo>
                        <a:pt x="5435" y="3273"/>
                        <a:pt x="5523" y="3370"/>
                        <a:pt x="5622" y="3454"/>
                      </a:cubicBezTo>
                      <a:cubicBezTo>
                        <a:pt x="5686" y="3515"/>
                        <a:pt x="5747" y="3575"/>
                        <a:pt x="5811" y="3635"/>
                      </a:cubicBezTo>
                      <a:cubicBezTo>
                        <a:pt x="5886" y="3705"/>
                        <a:pt x="5961" y="3775"/>
                        <a:pt x="6045" y="3844"/>
                      </a:cubicBezTo>
                      <a:cubicBezTo>
                        <a:pt x="6090" y="3882"/>
                        <a:pt x="6142" y="3919"/>
                        <a:pt x="6197" y="3947"/>
                      </a:cubicBezTo>
                      <a:cubicBezTo>
                        <a:pt x="6262" y="3982"/>
                        <a:pt x="6328" y="4000"/>
                        <a:pt x="6397" y="4000"/>
                      </a:cubicBezTo>
                      <a:cubicBezTo>
                        <a:pt x="6428" y="4000"/>
                        <a:pt x="6459" y="3996"/>
                        <a:pt x="6491" y="3989"/>
                      </a:cubicBezTo>
                      <a:cubicBezTo>
                        <a:pt x="6519" y="3979"/>
                        <a:pt x="6542" y="3970"/>
                        <a:pt x="6564" y="3947"/>
                      </a:cubicBezTo>
                      <a:cubicBezTo>
                        <a:pt x="6611" y="3900"/>
                        <a:pt x="6616" y="3840"/>
                        <a:pt x="6611" y="3779"/>
                      </a:cubicBezTo>
                      <a:cubicBezTo>
                        <a:pt x="6607" y="3747"/>
                        <a:pt x="6592" y="3710"/>
                        <a:pt x="6583" y="3677"/>
                      </a:cubicBezTo>
                      <a:cubicBezTo>
                        <a:pt x="6579" y="3663"/>
                        <a:pt x="6570" y="3654"/>
                        <a:pt x="6560" y="3644"/>
                      </a:cubicBezTo>
                      <a:cubicBezTo>
                        <a:pt x="6547" y="3631"/>
                        <a:pt x="6532" y="3612"/>
                        <a:pt x="6523" y="3593"/>
                      </a:cubicBezTo>
                      <a:cubicBezTo>
                        <a:pt x="6486" y="3528"/>
                        <a:pt x="6448" y="3464"/>
                        <a:pt x="6412" y="3398"/>
                      </a:cubicBezTo>
                      <a:cubicBezTo>
                        <a:pt x="6360" y="3314"/>
                        <a:pt x="6304" y="3230"/>
                        <a:pt x="6240" y="3157"/>
                      </a:cubicBezTo>
                      <a:cubicBezTo>
                        <a:pt x="6180" y="3087"/>
                        <a:pt x="6109" y="3031"/>
                        <a:pt x="6034" y="2979"/>
                      </a:cubicBezTo>
                      <a:cubicBezTo>
                        <a:pt x="5965" y="2934"/>
                        <a:pt x="5895" y="2887"/>
                        <a:pt x="5821" y="2840"/>
                      </a:cubicBezTo>
                      <a:cubicBezTo>
                        <a:pt x="5705" y="2771"/>
                        <a:pt x="5598" y="2687"/>
                        <a:pt x="5491" y="2595"/>
                      </a:cubicBezTo>
                      <a:cubicBezTo>
                        <a:pt x="5431" y="2539"/>
                        <a:pt x="5371" y="2477"/>
                        <a:pt x="5305" y="2422"/>
                      </a:cubicBezTo>
                      <a:cubicBezTo>
                        <a:pt x="5277" y="2394"/>
                        <a:pt x="5249" y="2361"/>
                        <a:pt x="5221" y="2333"/>
                      </a:cubicBezTo>
                      <a:cubicBezTo>
                        <a:pt x="5133" y="2236"/>
                        <a:pt x="5036" y="2143"/>
                        <a:pt x="4947" y="2046"/>
                      </a:cubicBezTo>
                      <a:cubicBezTo>
                        <a:pt x="4905" y="1999"/>
                        <a:pt x="4859" y="1953"/>
                        <a:pt x="4817" y="1906"/>
                      </a:cubicBezTo>
                      <a:cubicBezTo>
                        <a:pt x="4757" y="1836"/>
                        <a:pt x="4696" y="1771"/>
                        <a:pt x="4631" y="1706"/>
                      </a:cubicBezTo>
                      <a:cubicBezTo>
                        <a:pt x="4491" y="1563"/>
                        <a:pt x="4348" y="1417"/>
                        <a:pt x="4194" y="1288"/>
                      </a:cubicBezTo>
                      <a:cubicBezTo>
                        <a:pt x="4143" y="1246"/>
                        <a:pt x="4092" y="1200"/>
                        <a:pt x="4041" y="1158"/>
                      </a:cubicBezTo>
                      <a:cubicBezTo>
                        <a:pt x="3929" y="1074"/>
                        <a:pt x="3818" y="995"/>
                        <a:pt x="3702" y="921"/>
                      </a:cubicBezTo>
                      <a:cubicBezTo>
                        <a:pt x="3534" y="809"/>
                        <a:pt x="3362" y="716"/>
                        <a:pt x="3176" y="636"/>
                      </a:cubicBezTo>
                      <a:cubicBezTo>
                        <a:pt x="3045" y="586"/>
                        <a:pt x="2910" y="539"/>
                        <a:pt x="2771" y="493"/>
                      </a:cubicBezTo>
                      <a:cubicBezTo>
                        <a:pt x="2534" y="419"/>
                        <a:pt x="2297" y="344"/>
                        <a:pt x="2065" y="265"/>
                      </a:cubicBezTo>
                      <a:cubicBezTo>
                        <a:pt x="1870" y="200"/>
                        <a:pt x="1674" y="134"/>
                        <a:pt x="1475" y="79"/>
                      </a:cubicBezTo>
                      <a:cubicBezTo>
                        <a:pt x="1354" y="46"/>
                        <a:pt x="1232" y="18"/>
                        <a:pt x="1108" y="5"/>
                      </a:cubicBezTo>
                      <a:cubicBezTo>
                        <a:pt x="1072" y="2"/>
                        <a:pt x="1037" y="0"/>
                        <a:pt x="100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5" name="Google Shape;1165;p26"/>
                <p:cNvSpPr/>
                <p:nvPr/>
              </p:nvSpPr>
              <p:spPr>
                <a:xfrm>
                  <a:off x="951186" y="4333651"/>
                  <a:ext cx="361755" cy="406655"/>
                </a:xfrm>
                <a:custGeom>
                  <a:rect b="b" l="l" r="r" t="t"/>
                  <a:pathLst>
                    <a:path extrusionOk="0" h="6079" w="4794">
                      <a:moveTo>
                        <a:pt x="3289" y="1"/>
                      </a:moveTo>
                      <a:cubicBezTo>
                        <a:pt x="3216" y="1"/>
                        <a:pt x="3144" y="4"/>
                        <a:pt x="3073" y="10"/>
                      </a:cubicBezTo>
                      <a:cubicBezTo>
                        <a:pt x="2877" y="25"/>
                        <a:pt x="2701" y="75"/>
                        <a:pt x="2538" y="164"/>
                      </a:cubicBezTo>
                      <a:cubicBezTo>
                        <a:pt x="2371" y="253"/>
                        <a:pt x="2223" y="354"/>
                        <a:pt x="2079" y="471"/>
                      </a:cubicBezTo>
                      <a:cubicBezTo>
                        <a:pt x="1864" y="639"/>
                        <a:pt x="1669" y="824"/>
                        <a:pt x="1506" y="1029"/>
                      </a:cubicBezTo>
                      <a:cubicBezTo>
                        <a:pt x="1414" y="1150"/>
                        <a:pt x="1326" y="1270"/>
                        <a:pt x="1246" y="1396"/>
                      </a:cubicBezTo>
                      <a:cubicBezTo>
                        <a:pt x="1180" y="1498"/>
                        <a:pt x="1120" y="1605"/>
                        <a:pt x="1060" y="1716"/>
                      </a:cubicBezTo>
                      <a:cubicBezTo>
                        <a:pt x="1009" y="1810"/>
                        <a:pt x="957" y="1903"/>
                        <a:pt x="912" y="2000"/>
                      </a:cubicBezTo>
                      <a:cubicBezTo>
                        <a:pt x="869" y="2079"/>
                        <a:pt x="832" y="2158"/>
                        <a:pt x="796" y="2242"/>
                      </a:cubicBezTo>
                      <a:cubicBezTo>
                        <a:pt x="753" y="2321"/>
                        <a:pt x="716" y="2405"/>
                        <a:pt x="678" y="2484"/>
                      </a:cubicBezTo>
                      <a:cubicBezTo>
                        <a:pt x="665" y="2512"/>
                        <a:pt x="656" y="2535"/>
                        <a:pt x="642" y="2563"/>
                      </a:cubicBezTo>
                      <a:cubicBezTo>
                        <a:pt x="614" y="2619"/>
                        <a:pt x="590" y="2675"/>
                        <a:pt x="562" y="2731"/>
                      </a:cubicBezTo>
                      <a:cubicBezTo>
                        <a:pt x="534" y="2791"/>
                        <a:pt x="511" y="2851"/>
                        <a:pt x="483" y="2911"/>
                      </a:cubicBezTo>
                      <a:cubicBezTo>
                        <a:pt x="470" y="2939"/>
                        <a:pt x="455" y="2967"/>
                        <a:pt x="446" y="2995"/>
                      </a:cubicBezTo>
                      <a:cubicBezTo>
                        <a:pt x="427" y="3032"/>
                        <a:pt x="410" y="3070"/>
                        <a:pt x="395" y="3106"/>
                      </a:cubicBezTo>
                      <a:cubicBezTo>
                        <a:pt x="377" y="3143"/>
                        <a:pt x="363" y="3181"/>
                        <a:pt x="344" y="3218"/>
                      </a:cubicBezTo>
                      <a:cubicBezTo>
                        <a:pt x="326" y="3269"/>
                        <a:pt x="302" y="3321"/>
                        <a:pt x="283" y="3372"/>
                      </a:cubicBezTo>
                      <a:cubicBezTo>
                        <a:pt x="204" y="3576"/>
                        <a:pt x="135" y="3780"/>
                        <a:pt x="84" y="3995"/>
                      </a:cubicBezTo>
                      <a:lnTo>
                        <a:pt x="42" y="4162"/>
                      </a:lnTo>
                      <a:cubicBezTo>
                        <a:pt x="28" y="4241"/>
                        <a:pt x="15" y="4320"/>
                        <a:pt x="5" y="4398"/>
                      </a:cubicBezTo>
                      <a:cubicBezTo>
                        <a:pt x="0" y="4445"/>
                        <a:pt x="0" y="4497"/>
                        <a:pt x="0" y="4548"/>
                      </a:cubicBezTo>
                      <a:cubicBezTo>
                        <a:pt x="0" y="4589"/>
                        <a:pt x="5" y="4636"/>
                        <a:pt x="28" y="4683"/>
                      </a:cubicBezTo>
                      <a:cubicBezTo>
                        <a:pt x="52" y="4739"/>
                        <a:pt x="108" y="4774"/>
                        <a:pt x="173" y="4774"/>
                      </a:cubicBezTo>
                      <a:cubicBezTo>
                        <a:pt x="183" y="4774"/>
                        <a:pt x="193" y="4773"/>
                        <a:pt x="204" y="4771"/>
                      </a:cubicBezTo>
                      <a:cubicBezTo>
                        <a:pt x="232" y="4767"/>
                        <a:pt x="256" y="4757"/>
                        <a:pt x="279" y="4743"/>
                      </a:cubicBezTo>
                      <a:cubicBezTo>
                        <a:pt x="330" y="4711"/>
                        <a:pt x="372" y="4673"/>
                        <a:pt x="405" y="4627"/>
                      </a:cubicBezTo>
                      <a:cubicBezTo>
                        <a:pt x="437" y="4585"/>
                        <a:pt x="465" y="4538"/>
                        <a:pt x="498" y="4497"/>
                      </a:cubicBezTo>
                      <a:cubicBezTo>
                        <a:pt x="590" y="4343"/>
                        <a:pt x="688" y="4194"/>
                        <a:pt x="758" y="4031"/>
                      </a:cubicBezTo>
                      <a:cubicBezTo>
                        <a:pt x="777" y="3986"/>
                        <a:pt x="800" y="3939"/>
                        <a:pt x="818" y="3892"/>
                      </a:cubicBezTo>
                      <a:cubicBezTo>
                        <a:pt x="846" y="3818"/>
                        <a:pt x="869" y="3744"/>
                        <a:pt x="897" y="3673"/>
                      </a:cubicBezTo>
                      <a:cubicBezTo>
                        <a:pt x="953" y="3534"/>
                        <a:pt x="995" y="3400"/>
                        <a:pt x="1047" y="3265"/>
                      </a:cubicBezTo>
                      <a:cubicBezTo>
                        <a:pt x="1107" y="3106"/>
                        <a:pt x="1158" y="2944"/>
                        <a:pt x="1223" y="2791"/>
                      </a:cubicBezTo>
                      <a:cubicBezTo>
                        <a:pt x="1251" y="2725"/>
                        <a:pt x="1279" y="2656"/>
                        <a:pt x="1307" y="2591"/>
                      </a:cubicBezTo>
                      <a:cubicBezTo>
                        <a:pt x="1339" y="2525"/>
                        <a:pt x="1367" y="2456"/>
                        <a:pt x="1395" y="2390"/>
                      </a:cubicBezTo>
                      <a:cubicBezTo>
                        <a:pt x="1423" y="2321"/>
                        <a:pt x="1450" y="2256"/>
                        <a:pt x="1478" y="2186"/>
                      </a:cubicBezTo>
                      <a:cubicBezTo>
                        <a:pt x="1502" y="2130"/>
                        <a:pt x="1525" y="2074"/>
                        <a:pt x="1549" y="2019"/>
                      </a:cubicBezTo>
                      <a:cubicBezTo>
                        <a:pt x="1549" y="2010"/>
                        <a:pt x="1553" y="2005"/>
                        <a:pt x="1553" y="2000"/>
                      </a:cubicBezTo>
                      <a:cubicBezTo>
                        <a:pt x="1581" y="1935"/>
                        <a:pt x="1604" y="1870"/>
                        <a:pt x="1632" y="1804"/>
                      </a:cubicBezTo>
                      <a:cubicBezTo>
                        <a:pt x="1646" y="1768"/>
                        <a:pt x="1665" y="1731"/>
                        <a:pt x="1678" y="1698"/>
                      </a:cubicBezTo>
                      <a:cubicBezTo>
                        <a:pt x="1725" y="1609"/>
                        <a:pt x="1776" y="1521"/>
                        <a:pt x="1832" y="1437"/>
                      </a:cubicBezTo>
                      <a:cubicBezTo>
                        <a:pt x="1883" y="1373"/>
                        <a:pt x="1929" y="1308"/>
                        <a:pt x="1989" y="1247"/>
                      </a:cubicBezTo>
                      <a:cubicBezTo>
                        <a:pt x="2041" y="1196"/>
                        <a:pt x="2096" y="1150"/>
                        <a:pt x="2167" y="1117"/>
                      </a:cubicBezTo>
                      <a:cubicBezTo>
                        <a:pt x="2199" y="1103"/>
                        <a:pt x="2236" y="1089"/>
                        <a:pt x="2278" y="1089"/>
                      </a:cubicBezTo>
                      <a:cubicBezTo>
                        <a:pt x="2311" y="1089"/>
                        <a:pt x="2324" y="1098"/>
                        <a:pt x="2339" y="1126"/>
                      </a:cubicBezTo>
                      <a:cubicBezTo>
                        <a:pt x="2343" y="1135"/>
                        <a:pt x="2343" y="1145"/>
                        <a:pt x="2348" y="1154"/>
                      </a:cubicBezTo>
                      <a:cubicBezTo>
                        <a:pt x="2352" y="1191"/>
                        <a:pt x="2358" y="1224"/>
                        <a:pt x="2352" y="1257"/>
                      </a:cubicBezTo>
                      <a:cubicBezTo>
                        <a:pt x="2352" y="1386"/>
                        <a:pt x="2339" y="1512"/>
                        <a:pt x="2320" y="1633"/>
                      </a:cubicBezTo>
                      <a:cubicBezTo>
                        <a:pt x="2311" y="1693"/>
                        <a:pt x="2296" y="1754"/>
                        <a:pt x="2287" y="1810"/>
                      </a:cubicBezTo>
                      <a:cubicBezTo>
                        <a:pt x="2274" y="1875"/>
                        <a:pt x="2259" y="1939"/>
                        <a:pt x="2240" y="2005"/>
                      </a:cubicBezTo>
                      <a:cubicBezTo>
                        <a:pt x="2223" y="2079"/>
                        <a:pt x="2199" y="2154"/>
                        <a:pt x="2176" y="2233"/>
                      </a:cubicBezTo>
                      <a:cubicBezTo>
                        <a:pt x="2176" y="2237"/>
                        <a:pt x="2176" y="2242"/>
                        <a:pt x="2171" y="2246"/>
                      </a:cubicBezTo>
                      <a:cubicBezTo>
                        <a:pt x="2152" y="2317"/>
                        <a:pt x="2134" y="2381"/>
                        <a:pt x="2115" y="2452"/>
                      </a:cubicBezTo>
                      <a:cubicBezTo>
                        <a:pt x="2107" y="2497"/>
                        <a:pt x="2092" y="2544"/>
                        <a:pt x="2079" y="2591"/>
                      </a:cubicBezTo>
                      <a:cubicBezTo>
                        <a:pt x="2073" y="2623"/>
                        <a:pt x="2064" y="2656"/>
                        <a:pt x="2055" y="2688"/>
                      </a:cubicBezTo>
                      <a:cubicBezTo>
                        <a:pt x="2045" y="2731"/>
                        <a:pt x="2036" y="2772"/>
                        <a:pt x="2027" y="2814"/>
                      </a:cubicBezTo>
                      <a:cubicBezTo>
                        <a:pt x="2017" y="2851"/>
                        <a:pt x="2008" y="2888"/>
                        <a:pt x="1999" y="2930"/>
                      </a:cubicBezTo>
                      <a:cubicBezTo>
                        <a:pt x="1985" y="2986"/>
                        <a:pt x="1972" y="3042"/>
                        <a:pt x="1953" y="3098"/>
                      </a:cubicBezTo>
                      <a:cubicBezTo>
                        <a:pt x="1916" y="3227"/>
                        <a:pt x="1864" y="3353"/>
                        <a:pt x="1818" y="3484"/>
                      </a:cubicBezTo>
                      <a:cubicBezTo>
                        <a:pt x="1813" y="3488"/>
                        <a:pt x="1813" y="3488"/>
                        <a:pt x="1813" y="3493"/>
                      </a:cubicBezTo>
                      <a:cubicBezTo>
                        <a:pt x="1790" y="3544"/>
                        <a:pt x="1766" y="3595"/>
                        <a:pt x="1748" y="3645"/>
                      </a:cubicBezTo>
                      <a:cubicBezTo>
                        <a:pt x="1725" y="3697"/>
                        <a:pt x="1706" y="3752"/>
                        <a:pt x="1683" y="3804"/>
                      </a:cubicBezTo>
                      <a:cubicBezTo>
                        <a:pt x="1669" y="3836"/>
                        <a:pt x="1655" y="3869"/>
                        <a:pt x="1641" y="3902"/>
                      </a:cubicBezTo>
                      <a:cubicBezTo>
                        <a:pt x="1609" y="3976"/>
                        <a:pt x="1577" y="4050"/>
                        <a:pt x="1543" y="4125"/>
                      </a:cubicBezTo>
                      <a:cubicBezTo>
                        <a:pt x="1515" y="4199"/>
                        <a:pt x="1483" y="4269"/>
                        <a:pt x="1455" y="4343"/>
                      </a:cubicBezTo>
                      <a:cubicBezTo>
                        <a:pt x="1414" y="4450"/>
                        <a:pt x="1376" y="4557"/>
                        <a:pt x="1348" y="4668"/>
                      </a:cubicBezTo>
                      <a:cubicBezTo>
                        <a:pt x="1334" y="4729"/>
                        <a:pt x="1326" y="4795"/>
                        <a:pt x="1320" y="4859"/>
                      </a:cubicBezTo>
                      <a:cubicBezTo>
                        <a:pt x="1315" y="4915"/>
                        <a:pt x="1320" y="4975"/>
                        <a:pt x="1334" y="5031"/>
                      </a:cubicBezTo>
                      <a:cubicBezTo>
                        <a:pt x="1339" y="5059"/>
                        <a:pt x="1353" y="5082"/>
                        <a:pt x="1367" y="5106"/>
                      </a:cubicBezTo>
                      <a:cubicBezTo>
                        <a:pt x="1395" y="5138"/>
                        <a:pt x="1427" y="5157"/>
                        <a:pt x="1469" y="5162"/>
                      </a:cubicBezTo>
                      <a:cubicBezTo>
                        <a:pt x="1478" y="5163"/>
                        <a:pt x="1486" y="5163"/>
                        <a:pt x="1495" y="5163"/>
                      </a:cubicBezTo>
                      <a:cubicBezTo>
                        <a:pt x="1519" y="5163"/>
                        <a:pt x="1541" y="5159"/>
                        <a:pt x="1562" y="5152"/>
                      </a:cubicBezTo>
                      <a:cubicBezTo>
                        <a:pt x="1590" y="5143"/>
                        <a:pt x="1618" y="5129"/>
                        <a:pt x="1641" y="5115"/>
                      </a:cubicBezTo>
                      <a:cubicBezTo>
                        <a:pt x="1725" y="5068"/>
                        <a:pt x="1781" y="5003"/>
                        <a:pt x="1832" y="4928"/>
                      </a:cubicBezTo>
                      <a:cubicBezTo>
                        <a:pt x="1897" y="4827"/>
                        <a:pt x="1948" y="4720"/>
                        <a:pt x="2004" y="4613"/>
                      </a:cubicBezTo>
                      <a:cubicBezTo>
                        <a:pt x="2036" y="4544"/>
                        <a:pt x="2064" y="4473"/>
                        <a:pt x="2096" y="4409"/>
                      </a:cubicBezTo>
                      <a:cubicBezTo>
                        <a:pt x="2134" y="4338"/>
                        <a:pt x="2162" y="4269"/>
                        <a:pt x="2190" y="4199"/>
                      </a:cubicBezTo>
                      <a:cubicBezTo>
                        <a:pt x="2223" y="4125"/>
                        <a:pt x="2250" y="4041"/>
                        <a:pt x="2278" y="3962"/>
                      </a:cubicBezTo>
                      <a:cubicBezTo>
                        <a:pt x="2320" y="3846"/>
                        <a:pt x="2362" y="3725"/>
                        <a:pt x="2394" y="3604"/>
                      </a:cubicBezTo>
                      <a:cubicBezTo>
                        <a:pt x="2418" y="3529"/>
                        <a:pt x="2436" y="3460"/>
                        <a:pt x="2459" y="3385"/>
                      </a:cubicBezTo>
                      <a:lnTo>
                        <a:pt x="2459" y="3376"/>
                      </a:lnTo>
                      <a:cubicBezTo>
                        <a:pt x="2474" y="3330"/>
                        <a:pt x="2483" y="3278"/>
                        <a:pt x="2497" y="3233"/>
                      </a:cubicBezTo>
                      <a:cubicBezTo>
                        <a:pt x="2510" y="3177"/>
                        <a:pt x="2525" y="3125"/>
                        <a:pt x="2538" y="3074"/>
                      </a:cubicBezTo>
                      <a:cubicBezTo>
                        <a:pt x="2538" y="3070"/>
                        <a:pt x="2538" y="3065"/>
                        <a:pt x="2543" y="3060"/>
                      </a:cubicBezTo>
                      <a:cubicBezTo>
                        <a:pt x="2553" y="3014"/>
                        <a:pt x="2566" y="2963"/>
                        <a:pt x="2575" y="2916"/>
                      </a:cubicBezTo>
                      <a:cubicBezTo>
                        <a:pt x="2590" y="2874"/>
                        <a:pt x="2599" y="2828"/>
                        <a:pt x="2613" y="2786"/>
                      </a:cubicBezTo>
                      <a:cubicBezTo>
                        <a:pt x="2618" y="2758"/>
                        <a:pt x="2626" y="2725"/>
                        <a:pt x="2631" y="2697"/>
                      </a:cubicBezTo>
                      <a:cubicBezTo>
                        <a:pt x="2645" y="2637"/>
                        <a:pt x="2659" y="2577"/>
                        <a:pt x="2673" y="2516"/>
                      </a:cubicBezTo>
                      <a:cubicBezTo>
                        <a:pt x="2687" y="2456"/>
                        <a:pt x="2701" y="2390"/>
                        <a:pt x="2715" y="2330"/>
                      </a:cubicBezTo>
                      <a:cubicBezTo>
                        <a:pt x="2725" y="2302"/>
                        <a:pt x="2729" y="2270"/>
                        <a:pt x="2734" y="2242"/>
                      </a:cubicBezTo>
                      <a:cubicBezTo>
                        <a:pt x="2748" y="2201"/>
                        <a:pt x="2757" y="2154"/>
                        <a:pt x="2766" y="2107"/>
                      </a:cubicBezTo>
                      <a:cubicBezTo>
                        <a:pt x="2776" y="2070"/>
                        <a:pt x="2789" y="2028"/>
                        <a:pt x="2798" y="1986"/>
                      </a:cubicBezTo>
                      <a:cubicBezTo>
                        <a:pt x="2813" y="1926"/>
                        <a:pt x="2826" y="1860"/>
                        <a:pt x="2841" y="1796"/>
                      </a:cubicBezTo>
                      <a:cubicBezTo>
                        <a:pt x="2854" y="1735"/>
                        <a:pt x="2869" y="1675"/>
                        <a:pt x="2882" y="1615"/>
                      </a:cubicBezTo>
                      <a:cubicBezTo>
                        <a:pt x="2896" y="1545"/>
                        <a:pt x="2920" y="1480"/>
                        <a:pt x="2943" y="1414"/>
                      </a:cubicBezTo>
                      <a:cubicBezTo>
                        <a:pt x="2948" y="1396"/>
                        <a:pt x="2961" y="1373"/>
                        <a:pt x="2976" y="1354"/>
                      </a:cubicBezTo>
                      <a:cubicBezTo>
                        <a:pt x="3008" y="1302"/>
                        <a:pt x="3055" y="1261"/>
                        <a:pt x="3115" y="1229"/>
                      </a:cubicBezTo>
                      <a:cubicBezTo>
                        <a:pt x="3133" y="1219"/>
                        <a:pt x="3152" y="1210"/>
                        <a:pt x="3180" y="1210"/>
                      </a:cubicBezTo>
                      <a:cubicBezTo>
                        <a:pt x="3194" y="1210"/>
                        <a:pt x="3208" y="1214"/>
                        <a:pt x="3217" y="1229"/>
                      </a:cubicBezTo>
                      <a:cubicBezTo>
                        <a:pt x="3231" y="1238"/>
                        <a:pt x="3236" y="1257"/>
                        <a:pt x="3240" y="1270"/>
                      </a:cubicBezTo>
                      <a:cubicBezTo>
                        <a:pt x="3250" y="1298"/>
                        <a:pt x="3255" y="1326"/>
                        <a:pt x="3259" y="1354"/>
                      </a:cubicBezTo>
                      <a:cubicBezTo>
                        <a:pt x="3263" y="1405"/>
                        <a:pt x="3263" y="1461"/>
                        <a:pt x="3263" y="1512"/>
                      </a:cubicBezTo>
                      <a:cubicBezTo>
                        <a:pt x="3259" y="1693"/>
                        <a:pt x="3231" y="1875"/>
                        <a:pt x="3189" y="2051"/>
                      </a:cubicBezTo>
                      <a:cubicBezTo>
                        <a:pt x="3184" y="2083"/>
                        <a:pt x="3175" y="2117"/>
                        <a:pt x="3166" y="2149"/>
                      </a:cubicBezTo>
                      <a:cubicBezTo>
                        <a:pt x="3156" y="2195"/>
                        <a:pt x="3147" y="2237"/>
                        <a:pt x="3133" y="2284"/>
                      </a:cubicBezTo>
                      <a:cubicBezTo>
                        <a:pt x="3120" y="2340"/>
                        <a:pt x="3105" y="2390"/>
                        <a:pt x="3092" y="2446"/>
                      </a:cubicBezTo>
                      <a:cubicBezTo>
                        <a:pt x="3083" y="2479"/>
                        <a:pt x="3073" y="2512"/>
                        <a:pt x="3064" y="2544"/>
                      </a:cubicBezTo>
                      <a:cubicBezTo>
                        <a:pt x="3055" y="2581"/>
                        <a:pt x="3045" y="2619"/>
                        <a:pt x="3040" y="2656"/>
                      </a:cubicBezTo>
                      <a:cubicBezTo>
                        <a:pt x="3027" y="2697"/>
                        <a:pt x="3017" y="2744"/>
                        <a:pt x="3008" y="2791"/>
                      </a:cubicBezTo>
                      <a:cubicBezTo>
                        <a:pt x="2999" y="2828"/>
                        <a:pt x="2985" y="2864"/>
                        <a:pt x="2980" y="2902"/>
                      </a:cubicBezTo>
                      <a:cubicBezTo>
                        <a:pt x="2961" y="2986"/>
                        <a:pt x="2943" y="3065"/>
                        <a:pt x="2924" y="3143"/>
                      </a:cubicBezTo>
                      <a:cubicBezTo>
                        <a:pt x="2915" y="3205"/>
                        <a:pt x="2896" y="3265"/>
                        <a:pt x="2882" y="3330"/>
                      </a:cubicBezTo>
                      <a:cubicBezTo>
                        <a:pt x="2877" y="3362"/>
                        <a:pt x="2869" y="3394"/>
                        <a:pt x="2860" y="3428"/>
                      </a:cubicBezTo>
                      <a:cubicBezTo>
                        <a:pt x="2845" y="3488"/>
                        <a:pt x="2832" y="3548"/>
                        <a:pt x="2813" y="3609"/>
                      </a:cubicBezTo>
                      <a:cubicBezTo>
                        <a:pt x="2757" y="3785"/>
                        <a:pt x="2692" y="3958"/>
                        <a:pt x="2641" y="4134"/>
                      </a:cubicBezTo>
                      <a:cubicBezTo>
                        <a:pt x="2626" y="4190"/>
                        <a:pt x="2613" y="4250"/>
                        <a:pt x="2594" y="4306"/>
                      </a:cubicBezTo>
                      <a:lnTo>
                        <a:pt x="2594" y="4315"/>
                      </a:lnTo>
                      <a:cubicBezTo>
                        <a:pt x="2585" y="4353"/>
                        <a:pt x="2575" y="4390"/>
                        <a:pt x="2566" y="4432"/>
                      </a:cubicBezTo>
                      <a:cubicBezTo>
                        <a:pt x="2557" y="4482"/>
                        <a:pt x="2543" y="4538"/>
                        <a:pt x="2534" y="4594"/>
                      </a:cubicBezTo>
                      <a:cubicBezTo>
                        <a:pt x="2515" y="4668"/>
                        <a:pt x="2501" y="4743"/>
                        <a:pt x="2491" y="4822"/>
                      </a:cubicBezTo>
                      <a:cubicBezTo>
                        <a:pt x="2478" y="4924"/>
                        <a:pt x="2469" y="5031"/>
                        <a:pt x="2483" y="5143"/>
                      </a:cubicBezTo>
                      <a:cubicBezTo>
                        <a:pt x="2487" y="5189"/>
                        <a:pt x="2497" y="5231"/>
                        <a:pt x="2510" y="5278"/>
                      </a:cubicBezTo>
                      <a:cubicBezTo>
                        <a:pt x="2525" y="5310"/>
                        <a:pt x="2538" y="5338"/>
                        <a:pt x="2562" y="5361"/>
                      </a:cubicBezTo>
                      <a:cubicBezTo>
                        <a:pt x="2594" y="5394"/>
                        <a:pt x="2636" y="5413"/>
                        <a:pt x="2687" y="5413"/>
                      </a:cubicBezTo>
                      <a:cubicBezTo>
                        <a:pt x="2710" y="5413"/>
                        <a:pt x="2734" y="5413"/>
                        <a:pt x="2757" y="5403"/>
                      </a:cubicBezTo>
                      <a:cubicBezTo>
                        <a:pt x="2789" y="5394"/>
                        <a:pt x="2817" y="5380"/>
                        <a:pt x="2845" y="5361"/>
                      </a:cubicBezTo>
                      <a:cubicBezTo>
                        <a:pt x="2920" y="5314"/>
                        <a:pt x="2980" y="5254"/>
                        <a:pt x="3031" y="5189"/>
                      </a:cubicBezTo>
                      <a:cubicBezTo>
                        <a:pt x="3120" y="5082"/>
                        <a:pt x="3184" y="4962"/>
                        <a:pt x="3245" y="4840"/>
                      </a:cubicBezTo>
                      <a:cubicBezTo>
                        <a:pt x="3268" y="4795"/>
                        <a:pt x="3291" y="4748"/>
                        <a:pt x="3315" y="4696"/>
                      </a:cubicBezTo>
                      <a:cubicBezTo>
                        <a:pt x="3338" y="4641"/>
                        <a:pt x="3362" y="4585"/>
                        <a:pt x="3380" y="4525"/>
                      </a:cubicBezTo>
                      <a:cubicBezTo>
                        <a:pt x="3398" y="4482"/>
                        <a:pt x="3412" y="4436"/>
                        <a:pt x="3426" y="4390"/>
                      </a:cubicBezTo>
                      <a:cubicBezTo>
                        <a:pt x="3440" y="4334"/>
                        <a:pt x="3459" y="4282"/>
                        <a:pt x="3468" y="4227"/>
                      </a:cubicBezTo>
                      <a:cubicBezTo>
                        <a:pt x="3491" y="4147"/>
                        <a:pt x="3510" y="4064"/>
                        <a:pt x="3529" y="3980"/>
                      </a:cubicBezTo>
                      <a:cubicBezTo>
                        <a:pt x="3547" y="3906"/>
                        <a:pt x="3557" y="3832"/>
                        <a:pt x="3570" y="3752"/>
                      </a:cubicBezTo>
                      <a:cubicBezTo>
                        <a:pt x="3589" y="3604"/>
                        <a:pt x="3603" y="3450"/>
                        <a:pt x="3613" y="3297"/>
                      </a:cubicBezTo>
                      <a:cubicBezTo>
                        <a:pt x="3622" y="3130"/>
                        <a:pt x="3635" y="2958"/>
                        <a:pt x="3650" y="2786"/>
                      </a:cubicBezTo>
                      <a:cubicBezTo>
                        <a:pt x="3658" y="2665"/>
                        <a:pt x="3668" y="2544"/>
                        <a:pt x="3677" y="2424"/>
                      </a:cubicBezTo>
                      <a:cubicBezTo>
                        <a:pt x="3682" y="2362"/>
                        <a:pt x="3686" y="2298"/>
                        <a:pt x="3696" y="2237"/>
                      </a:cubicBezTo>
                      <a:cubicBezTo>
                        <a:pt x="3701" y="2167"/>
                        <a:pt x="3714" y="2102"/>
                        <a:pt x="3729" y="2038"/>
                      </a:cubicBezTo>
                      <a:cubicBezTo>
                        <a:pt x="3742" y="1967"/>
                        <a:pt x="3757" y="1898"/>
                        <a:pt x="3774" y="1828"/>
                      </a:cubicBezTo>
                      <a:cubicBezTo>
                        <a:pt x="3774" y="1819"/>
                        <a:pt x="3780" y="1804"/>
                        <a:pt x="3785" y="1796"/>
                      </a:cubicBezTo>
                      <a:cubicBezTo>
                        <a:pt x="3793" y="1735"/>
                        <a:pt x="3817" y="1684"/>
                        <a:pt x="3845" y="1628"/>
                      </a:cubicBezTo>
                      <a:cubicBezTo>
                        <a:pt x="3849" y="1615"/>
                        <a:pt x="3864" y="1600"/>
                        <a:pt x="3873" y="1591"/>
                      </a:cubicBezTo>
                      <a:cubicBezTo>
                        <a:pt x="3882" y="1581"/>
                        <a:pt x="3892" y="1572"/>
                        <a:pt x="3901" y="1568"/>
                      </a:cubicBezTo>
                      <a:cubicBezTo>
                        <a:pt x="3909" y="1565"/>
                        <a:pt x="3916" y="1563"/>
                        <a:pt x="3924" y="1563"/>
                      </a:cubicBezTo>
                      <a:cubicBezTo>
                        <a:pt x="3937" y="1563"/>
                        <a:pt x="3950" y="1568"/>
                        <a:pt x="3965" y="1577"/>
                      </a:cubicBezTo>
                      <a:cubicBezTo>
                        <a:pt x="3984" y="1591"/>
                        <a:pt x="3998" y="1609"/>
                        <a:pt x="4012" y="1628"/>
                      </a:cubicBezTo>
                      <a:cubicBezTo>
                        <a:pt x="4036" y="1665"/>
                        <a:pt x="4053" y="1703"/>
                        <a:pt x="4068" y="1744"/>
                      </a:cubicBezTo>
                      <a:cubicBezTo>
                        <a:pt x="4115" y="1860"/>
                        <a:pt x="4143" y="1982"/>
                        <a:pt x="4171" y="2098"/>
                      </a:cubicBezTo>
                      <a:cubicBezTo>
                        <a:pt x="4203" y="2237"/>
                        <a:pt x="4216" y="2377"/>
                        <a:pt x="4212" y="2512"/>
                      </a:cubicBezTo>
                      <a:cubicBezTo>
                        <a:pt x="4212" y="2679"/>
                        <a:pt x="4203" y="2842"/>
                        <a:pt x="4175" y="3004"/>
                      </a:cubicBezTo>
                      <a:cubicBezTo>
                        <a:pt x="4165" y="3070"/>
                        <a:pt x="4152" y="3130"/>
                        <a:pt x="4137" y="3195"/>
                      </a:cubicBezTo>
                      <a:cubicBezTo>
                        <a:pt x="4128" y="3237"/>
                        <a:pt x="4115" y="3278"/>
                        <a:pt x="4105" y="3325"/>
                      </a:cubicBezTo>
                      <a:cubicBezTo>
                        <a:pt x="4087" y="3404"/>
                        <a:pt x="4063" y="3484"/>
                        <a:pt x="4036" y="3562"/>
                      </a:cubicBezTo>
                      <a:cubicBezTo>
                        <a:pt x="4003" y="3669"/>
                        <a:pt x="3970" y="3776"/>
                        <a:pt x="3928" y="3879"/>
                      </a:cubicBezTo>
                      <a:cubicBezTo>
                        <a:pt x="3896" y="3958"/>
                        <a:pt x="3868" y="4041"/>
                        <a:pt x="3845" y="4125"/>
                      </a:cubicBezTo>
                      <a:cubicBezTo>
                        <a:pt x="3826" y="4203"/>
                        <a:pt x="3793" y="4282"/>
                        <a:pt x="3774" y="4362"/>
                      </a:cubicBezTo>
                      <a:cubicBezTo>
                        <a:pt x="3766" y="4404"/>
                        <a:pt x="3757" y="4445"/>
                        <a:pt x="3747" y="4482"/>
                      </a:cubicBezTo>
                      <a:cubicBezTo>
                        <a:pt x="3729" y="4557"/>
                        <a:pt x="3710" y="4632"/>
                        <a:pt x="3686" y="4705"/>
                      </a:cubicBezTo>
                      <a:cubicBezTo>
                        <a:pt x="3668" y="4761"/>
                        <a:pt x="3650" y="4812"/>
                        <a:pt x="3631" y="4873"/>
                      </a:cubicBezTo>
                      <a:cubicBezTo>
                        <a:pt x="3603" y="4966"/>
                        <a:pt x="3561" y="5068"/>
                        <a:pt x="3533" y="5171"/>
                      </a:cubicBezTo>
                      <a:cubicBezTo>
                        <a:pt x="3515" y="5241"/>
                        <a:pt x="3491" y="5310"/>
                        <a:pt x="3473" y="5375"/>
                      </a:cubicBezTo>
                      <a:cubicBezTo>
                        <a:pt x="3450" y="5458"/>
                        <a:pt x="3426" y="5542"/>
                        <a:pt x="3407" y="5626"/>
                      </a:cubicBezTo>
                      <a:cubicBezTo>
                        <a:pt x="3398" y="5677"/>
                        <a:pt x="3390" y="5728"/>
                        <a:pt x="3394" y="5780"/>
                      </a:cubicBezTo>
                      <a:cubicBezTo>
                        <a:pt x="3394" y="5868"/>
                        <a:pt x="3426" y="5952"/>
                        <a:pt x="3501" y="6026"/>
                      </a:cubicBezTo>
                      <a:cubicBezTo>
                        <a:pt x="3519" y="6044"/>
                        <a:pt x="3542" y="6059"/>
                        <a:pt x="3566" y="6068"/>
                      </a:cubicBezTo>
                      <a:cubicBezTo>
                        <a:pt x="3587" y="6075"/>
                        <a:pt x="3607" y="6078"/>
                        <a:pt x="3626" y="6078"/>
                      </a:cubicBezTo>
                      <a:cubicBezTo>
                        <a:pt x="3666" y="6078"/>
                        <a:pt x="3702" y="6065"/>
                        <a:pt x="3733" y="6050"/>
                      </a:cubicBezTo>
                      <a:cubicBezTo>
                        <a:pt x="3761" y="6035"/>
                        <a:pt x="3785" y="6012"/>
                        <a:pt x="3812" y="5994"/>
                      </a:cubicBezTo>
                      <a:cubicBezTo>
                        <a:pt x="3817" y="5984"/>
                        <a:pt x="3826" y="5975"/>
                        <a:pt x="3826" y="5966"/>
                      </a:cubicBezTo>
                      <a:cubicBezTo>
                        <a:pt x="3830" y="5947"/>
                        <a:pt x="3840" y="5933"/>
                        <a:pt x="3854" y="5919"/>
                      </a:cubicBezTo>
                      <a:cubicBezTo>
                        <a:pt x="3892" y="5872"/>
                        <a:pt x="3928" y="5821"/>
                        <a:pt x="3965" y="5771"/>
                      </a:cubicBezTo>
                      <a:cubicBezTo>
                        <a:pt x="4012" y="5700"/>
                        <a:pt x="4053" y="5631"/>
                        <a:pt x="4087" y="5557"/>
                      </a:cubicBezTo>
                      <a:cubicBezTo>
                        <a:pt x="4119" y="5486"/>
                        <a:pt x="4137" y="5413"/>
                        <a:pt x="4143" y="5338"/>
                      </a:cubicBezTo>
                      <a:cubicBezTo>
                        <a:pt x="4147" y="5269"/>
                        <a:pt x="4152" y="5198"/>
                        <a:pt x="4156" y="5129"/>
                      </a:cubicBezTo>
                      <a:cubicBezTo>
                        <a:pt x="4165" y="5012"/>
                        <a:pt x="4184" y="4901"/>
                        <a:pt x="4207" y="4789"/>
                      </a:cubicBezTo>
                      <a:cubicBezTo>
                        <a:pt x="4226" y="4724"/>
                        <a:pt x="4249" y="4655"/>
                        <a:pt x="4268" y="4589"/>
                      </a:cubicBezTo>
                      <a:cubicBezTo>
                        <a:pt x="4277" y="4557"/>
                        <a:pt x="4296" y="4525"/>
                        <a:pt x="4304" y="4497"/>
                      </a:cubicBezTo>
                      <a:cubicBezTo>
                        <a:pt x="4342" y="4394"/>
                        <a:pt x="4375" y="4287"/>
                        <a:pt x="4416" y="4190"/>
                      </a:cubicBezTo>
                      <a:cubicBezTo>
                        <a:pt x="4439" y="4139"/>
                        <a:pt x="4454" y="4087"/>
                        <a:pt x="4477" y="4041"/>
                      </a:cubicBezTo>
                      <a:cubicBezTo>
                        <a:pt x="4505" y="3971"/>
                        <a:pt x="4528" y="3902"/>
                        <a:pt x="4555" y="3832"/>
                      </a:cubicBezTo>
                      <a:cubicBezTo>
                        <a:pt x="4611" y="3673"/>
                        <a:pt x="4667" y="3516"/>
                        <a:pt x="4705" y="3353"/>
                      </a:cubicBezTo>
                      <a:cubicBezTo>
                        <a:pt x="4714" y="3297"/>
                        <a:pt x="4728" y="3241"/>
                        <a:pt x="4737" y="3190"/>
                      </a:cubicBezTo>
                      <a:cubicBezTo>
                        <a:pt x="4761" y="3079"/>
                        <a:pt x="4774" y="2963"/>
                        <a:pt x="4779" y="2851"/>
                      </a:cubicBezTo>
                      <a:cubicBezTo>
                        <a:pt x="4793" y="2684"/>
                        <a:pt x="4793" y="2516"/>
                        <a:pt x="4770" y="2349"/>
                      </a:cubicBezTo>
                      <a:cubicBezTo>
                        <a:pt x="4751" y="2228"/>
                        <a:pt x="4728" y="2107"/>
                        <a:pt x="4695" y="1986"/>
                      </a:cubicBezTo>
                      <a:cubicBezTo>
                        <a:pt x="4645" y="1777"/>
                        <a:pt x="4593" y="1568"/>
                        <a:pt x="4551" y="1358"/>
                      </a:cubicBezTo>
                      <a:cubicBezTo>
                        <a:pt x="4514" y="1186"/>
                        <a:pt x="4472" y="1010"/>
                        <a:pt x="4426" y="838"/>
                      </a:cubicBezTo>
                      <a:cubicBezTo>
                        <a:pt x="4398" y="736"/>
                        <a:pt x="4360" y="629"/>
                        <a:pt x="4314" y="531"/>
                      </a:cubicBezTo>
                      <a:cubicBezTo>
                        <a:pt x="4268" y="438"/>
                        <a:pt x="4212" y="354"/>
                        <a:pt x="4137" y="276"/>
                      </a:cubicBezTo>
                      <a:cubicBezTo>
                        <a:pt x="4049" y="187"/>
                        <a:pt x="3942" y="118"/>
                        <a:pt x="3812" y="71"/>
                      </a:cubicBezTo>
                      <a:cubicBezTo>
                        <a:pt x="3724" y="43"/>
                        <a:pt x="3635" y="29"/>
                        <a:pt x="3542" y="15"/>
                      </a:cubicBezTo>
                      <a:cubicBezTo>
                        <a:pt x="3458" y="5"/>
                        <a:pt x="3373" y="1"/>
                        <a:pt x="328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6" name="Google Shape;1166;p26"/>
                <p:cNvSpPr/>
                <p:nvPr/>
              </p:nvSpPr>
              <p:spPr>
                <a:xfrm>
                  <a:off x="903291" y="4068278"/>
                  <a:ext cx="299135" cy="234332"/>
                </a:xfrm>
                <a:custGeom>
                  <a:rect b="b" l="l" r="r" t="t"/>
                  <a:pathLst>
                    <a:path extrusionOk="0" h="4925" w="6287">
                      <a:moveTo>
                        <a:pt x="1730" y="1"/>
                      </a:moveTo>
                      <a:cubicBezTo>
                        <a:pt x="1684" y="1"/>
                        <a:pt x="1633" y="1"/>
                        <a:pt x="1586" y="20"/>
                      </a:cubicBezTo>
                      <a:cubicBezTo>
                        <a:pt x="1522" y="48"/>
                        <a:pt x="1479" y="117"/>
                        <a:pt x="1489" y="192"/>
                      </a:cubicBezTo>
                      <a:cubicBezTo>
                        <a:pt x="1494" y="220"/>
                        <a:pt x="1503" y="248"/>
                        <a:pt x="1517" y="271"/>
                      </a:cubicBezTo>
                      <a:cubicBezTo>
                        <a:pt x="1545" y="322"/>
                        <a:pt x="1582" y="368"/>
                        <a:pt x="1629" y="406"/>
                      </a:cubicBezTo>
                      <a:cubicBezTo>
                        <a:pt x="1670" y="438"/>
                        <a:pt x="1717" y="471"/>
                        <a:pt x="1764" y="503"/>
                      </a:cubicBezTo>
                      <a:cubicBezTo>
                        <a:pt x="1912" y="606"/>
                        <a:pt x="2065" y="713"/>
                        <a:pt x="2228" y="791"/>
                      </a:cubicBezTo>
                      <a:cubicBezTo>
                        <a:pt x="2275" y="814"/>
                        <a:pt x="2326" y="842"/>
                        <a:pt x="2372" y="861"/>
                      </a:cubicBezTo>
                      <a:cubicBezTo>
                        <a:pt x="2446" y="898"/>
                        <a:pt x="2521" y="926"/>
                        <a:pt x="2595" y="958"/>
                      </a:cubicBezTo>
                      <a:cubicBezTo>
                        <a:pt x="2730" y="1020"/>
                        <a:pt x="2869" y="1070"/>
                        <a:pt x="3009" y="1131"/>
                      </a:cubicBezTo>
                      <a:cubicBezTo>
                        <a:pt x="3172" y="1196"/>
                        <a:pt x="3335" y="1261"/>
                        <a:pt x="3493" y="1335"/>
                      </a:cubicBezTo>
                      <a:cubicBezTo>
                        <a:pt x="3558" y="1368"/>
                        <a:pt x="3622" y="1400"/>
                        <a:pt x="3693" y="1432"/>
                      </a:cubicBezTo>
                      <a:cubicBezTo>
                        <a:pt x="3757" y="1466"/>
                        <a:pt x="3828" y="1498"/>
                        <a:pt x="3897" y="1531"/>
                      </a:cubicBezTo>
                      <a:cubicBezTo>
                        <a:pt x="3962" y="1563"/>
                        <a:pt x="4032" y="1595"/>
                        <a:pt x="4097" y="1628"/>
                      </a:cubicBezTo>
                      <a:cubicBezTo>
                        <a:pt x="4157" y="1651"/>
                        <a:pt x="4213" y="1679"/>
                        <a:pt x="4274" y="1707"/>
                      </a:cubicBezTo>
                      <a:cubicBezTo>
                        <a:pt x="4278" y="1707"/>
                        <a:pt x="4283" y="1711"/>
                        <a:pt x="4292" y="1717"/>
                      </a:cubicBezTo>
                      <a:cubicBezTo>
                        <a:pt x="4358" y="1745"/>
                        <a:pt x="4422" y="1777"/>
                        <a:pt x="4487" y="1805"/>
                      </a:cubicBezTo>
                      <a:cubicBezTo>
                        <a:pt x="4525" y="1823"/>
                        <a:pt x="4562" y="1842"/>
                        <a:pt x="4599" y="1861"/>
                      </a:cubicBezTo>
                      <a:cubicBezTo>
                        <a:pt x="4687" y="1912"/>
                        <a:pt x="4776" y="1968"/>
                        <a:pt x="4860" y="2028"/>
                      </a:cubicBezTo>
                      <a:cubicBezTo>
                        <a:pt x="4924" y="2080"/>
                        <a:pt x="4989" y="2135"/>
                        <a:pt x="5049" y="2196"/>
                      </a:cubicBezTo>
                      <a:cubicBezTo>
                        <a:pt x="5101" y="2251"/>
                        <a:pt x="5143" y="2312"/>
                        <a:pt x="5175" y="2381"/>
                      </a:cubicBezTo>
                      <a:cubicBezTo>
                        <a:pt x="5189" y="2419"/>
                        <a:pt x="5199" y="2456"/>
                        <a:pt x="5199" y="2498"/>
                      </a:cubicBezTo>
                      <a:cubicBezTo>
                        <a:pt x="5199" y="2530"/>
                        <a:pt x="5184" y="2544"/>
                        <a:pt x="5161" y="2554"/>
                      </a:cubicBezTo>
                      <a:cubicBezTo>
                        <a:pt x="5152" y="2558"/>
                        <a:pt x="5139" y="2558"/>
                        <a:pt x="5129" y="2563"/>
                      </a:cubicBezTo>
                      <a:cubicBezTo>
                        <a:pt x="5110" y="2565"/>
                        <a:pt x="5093" y="2566"/>
                        <a:pt x="5075" y="2566"/>
                      </a:cubicBezTo>
                      <a:cubicBezTo>
                        <a:pt x="5058" y="2566"/>
                        <a:pt x="5040" y="2565"/>
                        <a:pt x="5022" y="2563"/>
                      </a:cubicBezTo>
                      <a:cubicBezTo>
                        <a:pt x="4892" y="2554"/>
                        <a:pt x="4766" y="2530"/>
                        <a:pt x="4637" y="2502"/>
                      </a:cubicBezTo>
                      <a:cubicBezTo>
                        <a:pt x="4575" y="2492"/>
                        <a:pt x="4515" y="2474"/>
                        <a:pt x="4455" y="2460"/>
                      </a:cubicBezTo>
                      <a:cubicBezTo>
                        <a:pt x="4390" y="2447"/>
                        <a:pt x="4324" y="2428"/>
                        <a:pt x="4259" y="2404"/>
                      </a:cubicBezTo>
                      <a:cubicBezTo>
                        <a:pt x="4180" y="2381"/>
                        <a:pt x="4107" y="2353"/>
                        <a:pt x="4027" y="2325"/>
                      </a:cubicBezTo>
                      <a:cubicBezTo>
                        <a:pt x="4023" y="2325"/>
                        <a:pt x="4017" y="2321"/>
                        <a:pt x="4013" y="2321"/>
                      </a:cubicBezTo>
                      <a:cubicBezTo>
                        <a:pt x="3944" y="2297"/>
                        <a:pt x="3873" y="2275"/>
                        <a:pt x="3804" y="2251"/>
                      </a:cubicBezTo>
                      <a:cubicBezTo>
                        <a:pt x="3757" y="2237"/>
                        <a:pt x="3711" y="2223"/>
                        <a:pt x="3660" y="2204"/>
                      </a:cubicBezTo>
                      <a:cubicBezTo>
                        <a:pt x="3627" y="2196"/>
                        <a:pt x="3595" y="2186"/>
                        <a:pt x="3562" y="2177"/>
                      </a:cubicBezTo>
                      <a:cubicBezTo>
                        <a:pt x="3521" y="2168"/>
                        <a:pt x="3478" y="2153"/>
                        <a:pt x="3437" y="2140"/>
                      </a:cubicBezTo>
                      <a:cubicBezTo>
                        <a:pt x="3395" y="2130"/>
                        <a:pt x="3358" y="2116"/>
                        <a:pt x="3316" y="2107"/>
                      </a:cubicBezTo>
                      <a:cubicBezTo>
                        <a:pt x="3260" y="2088"/>
                        <a:pt x="3200" y="2069"/>
                        <a:pt x="3144" y="2052"/>
                      </a:cubicBezTo>
                      <a:cubicBezTo>
                        <a:pt x="3009" y="2005"/>
                        <a:pt x="2884" y="1945"/>
                        <a:pt x="2753" y="1889"/>
                      </a:cubicBezTo>
                      <a:cubicBezTo>
                        <a:pt x="2749" y="1889"/>
                        <a:pt x="2749" y="1884"/>
                        <a:pt x="2744" y="1884"/>
                      </a:cubicBezTo>
                      <a:cubicBezTo>
                        <a:pt x="2693" y="1861"/>
                        <a:pt x="2642" y="1833"/>
                        <a:pt x="2586" y="1810"/>
                      </a:cubicBezTo>
                      <a:cubicBezTo>
                        <a:pt x="2535" y="1782"/>
                        <a:pt x="2479" y="1763"/>
                        <a:pt x="2427" y="1735"/>
                      </a:cubicBezTo>
                      <a:cubicBezTo>
                        <a:pt x="2395" y="1717"/>
                        <a:pt x="2363" y="1702"/>
                        <a:pt x="2330" y="1689"/>
                      </a:cubicBezTo>
                      <a:cubicBezTo>
                        <a:pt x="2256" y="1651"/>
                        <a:pt x="2176" y="1614"/>
                        <a:pt x="2103" y="1577"/>
                      </a:cubicBezTo>
                      <a:cubicBezTo>
                        <a:pt x="2028" y="1540"/>
                        <a:pt x="1959" y="1507"/>
                        <a:pt x="1880" y="1475"/>
                      </a:cubicBezTo>
                      <a:cubicBezTo>
                        <a:pt x="1773" y="1428"/>
                        <a:pt x="1665" y="1382"/>
                        <a:pt x="1554" y="1349"/>
                      </a:cubicBezTo>
                      <a:cubicBezTo>
                        <a:pt x="1489" y="1331"/>
                        <a:pt x="1423" y="1316"/>
                        <a:pt x="1354" y="1307"/>
                      </a:cubicBezTo>
                      <a:cubicBezTo>
                        <a:pt x="1329" y="1303"/>
                        <a:pt x="1303" y="1301"/>
                        <a:pt x="1277" y="1301"/>
                      </a:cubicBezTo>
                      <a:cubicBezTo>
                        <a:pt x="1244" y="1301"/>
                        <a:pt x="1211" y="1305"/>
                        <a:pt x="1178" y="1312"/>
                      </a:cubicBezTo>
                      <a:cubicBezTo>
                        <a:pt x="1150" y="1316"/>
                        <a:pt x="1127" y="1326"/>
                        <a:pt x="1103" y="1340"/>
                      </a:cubicBezTo>
                      <a:cubicBezTo>
                        <a:pt x="1066" y="1363"/>
                        <a:pt x="1047" y="1396"/>
                        <a:pt x="1038" y="1438"/>
                      </a:cubicBezTo>
                      <a:cubicBezTo>
                        <a:pt x="1033" y="1475"/>
                        <a:pt x="1038" y="1503"/>
                        <a:pt x="1047" y="1535"/>
                      </a:cubicBezTo>
                      <a:cubicBezTo>
                        <a:pt x="1056" y="1563"/>
                        <a:pt x="1066" y="1591"/>
                        <a:pt x="1080" y="1614"/>
                      </a:cubicBezTo>
                      <a:cubicBezTo>
                        <a:pt x="1127" y="1698"/>
                        <a:pt x="1191" y="1763"/>
                        <a:pt x="1266" y="1814"/>
                      </a:cubicBezTo>
                      <a:cubicBezTo>
                        <a:pt x="1368" y="1889"/>
                        <a:pt x="1475" y="1945"/>
                        <a:pt x="1586" y="2005"/>
                      </a:cubicBezTo>
                      <a:cubicBezTo>
                        <a:pt x="1652" y="2046"/>
                        <a:pt x="1721" y="2080"/>
                        <a:pt x="1792" y="2116"/>
                      </a:cubicBezTo>
                      <a:cubicBezTo>
                        <a:pt x="1861" y="2153"/>
                        <a:pt x="1931" y="2186"/>
                        <a:pt x="2000" y="2219"/>
                      </a:cubicBezTo>
                      <a:cubicBezTo>
                        <a:pt x="2079" y="2256"/>
                        <a:pt x="2159" y="2288"/>
                        <a:pt x="2242" y="2321"/>
                      </a:cubicBezTo>
                      <a:cubicBezTo>
                        <a:pt x="2363" y="2372"/>
                        <a:pt x="2483" y="2419"/>
                        <a:pt x="2609" y="2460"/>
                      </a:cubicBezTo>
                      <a:cubicBezTo>
                        <a:pt x="2679" y="2488"/>
                        <a:pt x="2753" y="2511"/>
                        <a:pt x="2828" y="2535"/>
                      </a:cubicBezTo>
                      <a:cubicBezTo>
                        <a:pt x="2832" y="2539"/>
                        <a:pt x="2832" y="2539"/>
                        <a:pt x="2837" y="2539"/>
                      </a:cubicBezTo>
                      <a:cubicBezTo>
                        <a:pt x="2888" y="2554"/>
                        <a:pt x="2940" y="2572"/>
                        <a:pt x="2985" y="2586"/>
                      </a:cubicBezTo>
                      <a:cubicBezTo>
                        <a:pt x="3041" y="2604"/>
                        <a:pt x="3092" y="2618"/>
                        <a:pt x="3148" y="2637"/>
                      </a:cubicBezTo>
                      <a:cubicBezTo>
                        <a:pt x="3153" y="2637"/>
                        <a:pt x="3158" y="2642"/>
                        <a:pt x="3158" y="2642"/>
                      </a:cubicBezTo>
                      <a:cubicBezTo>
                        <a:pt x="3208" y="2655"/>
                        <a:pt x="3260" y="2670"/>
                        <a:pt x="3307" y="2683"/>
                      </a:cubicBezTo>
                      <a:cubicBezTo>
                        <a:pt x="3354" y="2698"/>
                        <a:pt x="3399" y="2715"/>
                        <a:pt x="3442" y="2730"/>
                      </a:cubicBezTo>
                      <a:cubicBezTo>
                        <a:pt x="3470" y="2734"/>
                        <a:pt x="3502" y="2743"/>
                        <a:pt x="3530" y="2753"/>
                      </a:cubicBezTo>
                      <a:cubicBezTo>
                        <a:pt x="3590" y="2771"/>
                        <a:pt x="3650" y="2786"/>
                        <a:pt x="3716" y="2805"/>
                      </a:cubicBezTo>
                      <a:cubicBezTo>
                        <a:pt x="3776" y="2823"/>
                        <a:pt x="3841" y="2842"/>
                        <a:pt x="3906" y="2861"/>
                      </a:cubicBezTo>
                      <a:cubicBezTo>
                        <a:pt x="3934" y="2869"/>
                        <a:pt x="3967" y="2878"/>
                        <a:pt x="3995" y="2883"/>
                      </a:cubicBezTo>
                      <a:cubicBezTo>
                        <a:pt x="4041" y="2897"/>
                        <a:pt x="4088" y="2911"/>
                        <a:pt x="4135" y="2925"/>
                      </a:cubicBezTo>
                      <a:cubicBezTo>
                        <a:pt x="4171" y="2939"/>
                        <a:pt x="4213" y="2953"/>
                        <a:pt x="4255" y="2962"/>
                      </a:cubicBezTo>
                      <a:cubicBezTo>
                        <a:pt x="4320" y="2981"/>
                        <a:pt x="4386" y="3000"/>
                        <a:pt x="4450" y="3018"/>
                      </a:cubicBezTo>
                      <a:cubicBezTo>
                        <a:pt x="4515" y="3037"/>
                        <a:pt x="4575" y="3056"/>
                        <a:pt x="4637" y="3069"/>
                      </a:cubicBezTo>
                      <a:cubicBezTo>
                        <a:pt x="4706" y="3088"/>
                        <a:pt x="4770" y="3116"/>
                        <a:pt x="4836" y="3144"/>
                      </a:cubicBezTo>
                      <a:cubicBezTo>
                        <a:pt x="4860" y="3153"/>
                        <a:pt x="4878" y="3162"/>
                        <a:pt x="4901" y="3176"/>
                      </a:cubicBezTo>
                      <a:cubicBezTo>
                        <a:pt x="4952" y="3218"/>
                        <a:pt x="4994" y="3264"/>
                        <a:pt x="5027" y="3329"/>
                      </a:cubicBezTo>
                      <a:cubicBezTo>
                        <a:pt x="5036" y="3348"/>
                        <a:pt x="5040" y="3367"/>
                        <a:pt x="5040" y="3390"/>
                      </a:cubicBezTo>
                      <a:cubicBezTo>
                        <a:pt x="5040" y="3408"/>
                        <a:pt x="5036" y="3423"/>
                        <a:pt x="5022" y="3432"/>
                      </a:cubicBezTo>
                      <a:cubicBezTo>
                        <a:pt x="5008" y="3441"/>
                        <a:pt x="4994" y="3451"/>
                        <a:pt x="4976" y="3451"/>
                      </a:cubicBezTo>
                      <a:cubicBezTo>
                        <a:pt x="4948" y="3460"/>
                        <a:pt x="4920" y="3460"/>
                        <a:pt x="4892" y="3464"/>
                      </a:cubicBezTo>
                      <a:cubicBezTo>
                        <a:pt x="4836" y="3464"/>
                        <a:pt x="4781" y="3464"/>
                        <a:pt x="4729" y="3460"/>
                      </a:cubicBezTo>
                      <a:cubicBezTo>
                        <a:pt x="4538" y="3441"/>
                        <a:pt x="4352" y="3404"/>
                        <a:pt x="4176" y="3353"/>
                      </a:cubicBezTo>
                      <a:cubicBezTo>
                        <a:pt x="4143" y="3344"/>
                        <a:pt x="4107" y="3335"/>
                        <a:pt x="4073" y="3325"/>
                      </a:cubicBezTo>
                      <a:cubicBezTo>
                        <a:pt x="4027" y="3311"/>
                        <a:pt x="3981" y="3297"/>
                        <a:pt x="3939" y="3283"/>
                      </a:cubicBezTo>
                      <a:cubicBezTo>
                        <a:pt x="3883" y="3264"/>
                        <a:pt x="3828" y="3245"/>
                        <a:pt x="3772" y="3232"/>
                      </a:cubicBezTo>
                      <a:cubicBezTo>
                        <a:pt x="3738" y="3218"/>
                        <a:pt x="3706" y="3209"/>
                        <a:pt x="3674" y="3200"/>
                      </a:cubicBezTo>
                      <a:cubicBezTo>
                        <a:pt x="3637" y="3185"/>
                        <a:pt x="3595" y="3176"/>
                        <a:pt x="3558" y="3162"/>
                      </a:cubicBezTo>
                      <a:cubicBezTo>
                        <a:pt x="3511" y="3148"/>
                        <a:pt x="3470" y="3139"/>
                        <a:pt x="3423" y="3125"/>
                      </a:cubicBezTo>
                      <a:cubicBezTo>
                        <a:pt x="3381" y="3112"/>
                        <a:pt x="3343" y="3101"/>
                        <a:pt x="3307" y="3088"/>
                      </a:cubicBezTo>
                      <a:cubicBezTo>
                        <a:pt x="3223" y="3065"/>
                        <a:pt x="3139" y="3046"/>
                        <a:pt x="3060" y="3022"/>
                      </a:cubicBezTo>
                      <a:cubicBezTo>
                        <a:pt x="2995" y="3004"/>
                        <a:pt x="2935" y="2985"/>
                        <a:pt x="2869" y="2966"/>
                      </a:cubicBezTo>
                      <a:cubicBezTo>
                        <a:pt x="2837" y="2958"/>
                        <a:pt x="2805" y="2949"/>
                        <a:pt x="2772" y="2939"/>
                      </a:cubicBezTo>
                      <a:cubicBezTo>
                        <a:pt x="2712" y="2921"/>
                        <a:pt x="2646" y="2902"/>
                        <a:pt x="2586" y="2878"/>
                      </a:cubicBezTo>
                      <a:cubicBezTo>
                        <a:pt x="2405" y="2814"/>
                        <a:pt x="2232" y="2739"/>
                        <a:pt x="2051" y="2679"/>
                      </a:cubicBezTo>
                      <a:cubicBezTo>
                        <a:pt x="1991" y="2660"/>
                        <a:pt x="1935" y="2637"/>
                        <a:pt x="1880" y="2618"/>
                      </a:cubicBezTo>
                      <a:lnTo>
                        <a:pt x="1870" y="2618"/>
                      </a:lnTo>
                      <a:cubicBezTo>
                        <a:pt x="1828" y="2604"/>
                        <a:pt x="1792" y="2595"/>
                        <a:pt x="1749" y="2582"/>
                      </a:cubicBezTo>
                      <a:lnTo>
                        <a:pt x="1582" y="2539"/>
                      </a:lnTo>
                      <a:cubicBezTo>
                        <a:pt x="1507" y="2520"/>
                        <a:pt x="1429" y="2502"/>
                        <a:pt x="1350" y="2483"/>
                      </a:cubicBezTo>
                      <a:cubicBezTo>
                        <a:pt x="1257" y="2467"/>
                        <a:pt x="1160" y="2455"/>
                        <a:pt x="1063" y="2455"/>
                      </a:cubicBezTo>
                      <a:cubicBezTo>
                        <a:pt x="1049" y="2455"/>
                        <a:pt x="1034" y="2455"/>
                        <a:pt x="1019" y="2456"/>
                      </a:cubicBezTo>
                      <a:cubicBezTo>
                        <a:pt x="973" y="2460"/>
                        <a:pt x="927" y="2464"/>
                        <a:pt x="880" y="2479"/>
                      </a:cubicBezTo>
                      <a:cubicBezTo>
                        <a:pt x="848" y="2488"/>
                        <a:pt x="815" y="2502"/>
                        <a:pt x="792" y="2526"/>
                      </a:cubicBezTo>
                      <a:cubicBezTo>
                        <a:pt x="754" y="2554"/>
                        <a:pt x="736" y="2595"/>
                        <a:pt x="732" y="2642"/>
                      </a:cubicBezTo>
                      <a:cubicBezTo>
                        <a:pt x="732" y="2665"/>
                        <a:pt x="732" y="2693"/>
                        <a:pt x="741" y="2711"/>
                      </a:cubicBezTo>
                      <a:cubicBezTo>
                        <a:pt x="749" y="2749"/>
                        <a:pt x="764" y="2777"/>
                        <a:pt x="777" y="2805"/>
                      </a:cubicBezTo>
                      <a:cubicBezTo>
                        <a:pt x="824" y="2883"/>
                        <a:pt x="884" y="2949"/>
                        <a:pt x="949" y="3004"/>
                      </a:cubicBezTo>
                      <a:cubicBezTo>
                        <a:pt x="1056" y="3097"/>
                        <a:pt x="1178" y="3172"/>
                        <a:pt x="1298" y="3236"/>
                      </a:cubicBezTo>
                      <a:cubicBezTo>
                        <a:pt x="1350" y="3264"/>
                        <a:pt x="1395" y="3292"/>
                        <a:pt x="1447" y="3316"/>
                      </a:cubicBezTo>
                      <a:cubicBezTo>
                        <a:pt x="1503" y="3344"/>
                        <a:pt x="1563" y="3367"/>
                        <a:pt x="1619" y="3395"/>
                      </a:cubicBezTo>
                      <a:cubicBezTo>
                        <a:pt x="1665" y="3418"/>
                        <a:pt x="1712" y="3432"/>
                        <a:pt x="1764" y="3446"/>
                      </a:cubicBezTo>
                      <a:cubicBezTo>
                        <a:pt x="1814" y="3464"/>
                        <a:pt x="1870" y="3483"/>
                        <a:pt x="1921" y="3502"/>
                      </a:cubicBezTo>
                      <a:cubicBezTo>
                        <a:pt x="2005" y="3530"/>
                        <a:pt x="2093" y="3552"/>
                        <a:pt x="2176" y="3576"/>
                      </a:cubicBezTo>
                      <a:cubicBezTo>
                        <a:pt x="2251" y="3595"/>
                        <a:pt x="2330" y="3614"/>
                        <a:pt x="2405" y="3627"/>
                      </a:cubicBezTo>
                      <a:cubicBezTo>
                        <a:pt x="2562" y="3659"/>
                        <a:pt x="2716" y="3678"/>
                        <a:pt x="2874" y="3702"/>
                      </a:cubicBezTo>
                      <a:cubicBezTo>
                        <a:pt x="3051" y="3725"/>
                        <a:pt x="3223" y="3743"/>
                        <a:pt x="3399" y="3766"/>
                      </a:cubicBezTo>
                      <a:cubicBezTo>
                        <a:pt x="3525" y="3785"/>
                        <a:pt x="3650" y="3799"/>
                        <a:pt x="3772" y="3818"/>
                      </a:cubicBezTo>
                      <a:cubicBezTo>
                        <a:pt x="3837" y="3827"/>
                        <a:pt x="3901" y="3837"/>
                        <a:pt x="3967" y="3846"/>
                      </a:cubicBezTo>
                      <a:cubicBezTo>
                        <a:pt x="4036" y="3859"/>
                        <a:pt x="4101" y="3874"/>
                        <a:pt x="4171" y="3893"/>
                      </a:cubicBezTo>
                      <a:cubicBezTo>
                        <a:pt x="4241" y="3910"/>
                        <a:pt x="4311" y="3929"/>
                        <a:pt x="4386" y="3953"/>
                      </a:cubicBezTo>
                      <a:cubicBezTo>
                        <a:pt x="4394" y="3957"/>
                        <a:pt x="4403" y="3957"/>
                        <a:pt x="4413" y="3962"/>
                      </a:cubicBezTo>
                      <a:cubicBezTo>
                        <a:pt x="4474" y="3976"/>
                        <a:pt x="4529" y="4004"/>
                        <a:pt x="4585" y="4036"/>
                      </a:cubicBezTo>
                      <a:cubicBezTo>
                        <a:pt x="4599" y="4041"/>
                        <a:pt x="4613" y="4054"/>
                        <a:pt x="4622" y="4064"/>
                      </a:cubicBezTo>
                      <a:cubicBezTo>
                        <a:pt x="4631" y="4073"/>
                        <a:pt x="4641" y="4082"/>
                        <a:pt x="4646" y="4097"/>
                      </a:cubicBezTo>
                      <a:cubicBezTo>
                        <a:pt x="4654" y="4120"/>
                        <a:pt x="4650" y="4138"/>
                        <a:pt x="4631" y="4157"/>
                      </a:cubicBezTo>
                      <a:cubicBezTo>
                        <a:pt x="4618" y="4176"/>
                        <a:pt x="4599" y="4189"/>
                        <a:pt x="4581" y="4199"/>
                      </a:cubicBezTo>
                      <a:cubicBezTo>
                        <a:pt x="4538" y="4222"/>
                        <a:pt x="4497" y="4241"/>
                        <a:pt x="4455" y="4255"/>
                      </a:cubicBezTo>
                      <a:cubicBezTo>
                        <a:pt x="4334" y="4292"/>
                        <a:pt x="4213" y="4315"/>
                        <a:pt x="4088" y="4333"/>
                      </a:cubicBezTo>
                      <a:cubicBezTo>
                        <a:pt x="3989" y="4349"/>
                        <a:pt x="3890" y="4356"/>
                        <a:pt x="3792" y="4356"/>
                      </a:cubicBezTo>
                      <a:cubicBezTo>
                        <a:pt x="3748" y="4356"/>
                        <a:pt x="3704" y="4355"/>
                        <a:pt x="3660" y="4352"/>
                      </a:cubicBezTo>
                      <a:cubicBezTo>
                        <a:pt x="3487" y="4339"/>
                        <a:pt x="3320" y="4320"/>
                        <a:pt x="3153" y="4283"/>
                      </a:cubicBezTo>
                      <a:cubicBezTo>
                        <a:pt x="3088" y="4269"/>
                        <a:pt x="3028" y="4250"/>
                        <a:pt x="2963" y="4236"/>
                      </a:cubicBezTo>
                      <a:cubicBezTo>
                        <a:pt x="2916" y="4222"/>
                        <a:pt x="2874" y="4208"/>
                        <a:pt x="2832" y="4194"/>
                      </a:cubicBezTo>
                      <a:cubicBezTo>
                        <a:pt x="2749" y="4171"/>
                        <a:pt x="2665" y="4144"/>
                        <a:pt x="2586" y="4110"/>
                      </a:cubicBezTo>
                      <a:cubicBezTo>
                        <a:pt x="2479" y="4069"/>
                        <a:pt x="2372" y="4026"/>
                        <a:pt x="2266" y="3981"/>
                      </a:cubicBezTo>
                      <a:cubicBezTo>
                        <a:pt x="2186" y="3943"/>
                        <a:pt x="2103" y="3915"/>
                        <a:pt x="2015" y="3887"/>
                      </a:cubicBezTo>
                      <a:cubicBezTo>
                        <a:pt x="1935" y="3859"/>
                        <a:pt x="1856" y="3822"/>
                        <a:pt x="1773" y="3799"/>
                      </a:cubicBezTo>
                      <a:cubicBezTo>
                        <a:pt x="1730" y="3790"/>
                        <a:pt x="1689" y="3775"/>
                        <a:pt x="1652" y="3762"/>
                      </a:cubicBezTo>
                      <a:cubicBezTo>
                        <a:pt x="1573" y="3743"/>
                        <a:pt x="1498" y="3720"/>
                        <a:pt x="1423" y="3692"/>
                      </a:cubicBezTo>
                      <a:cubicBezTo>
                        <a:pt x="1368" y="3669"/>
                        <a:pt x="1317" y="3646"/>
                        <a:pt x="1252" y="3623"/>
                      </a:cubicBezTo>
                      <a:cubicBezTo>
                        <a:pt x="1154" y="3590"/>
                        <a:pt x="1056" y="3543"/>
                        <a:pt x="949" y="3511"/>
                      </a:cubicBezTo>
                      <a:cubicBezTo>
                        <a:pt x="880" y="3488"/>
                        <a:pt x="810" y="3460"/>
                        <a:pt x="741" y="3436"/>
                      </a:cubicBezTo>
                      <a:cubicBezTo>
                        <a:pt x="657" y="3404"/>
                        <a:pt x="573" y="3376"/>
                        <a:pt x="485" y="3353"/>
                      </a:cubicBezTo>
                      <a:cubicBezTo>
                        <a:pt x="434" y="3344"/>
                        <a:pt x="382" y="3329"/>
                        <a:pt x="327" y="3329"/>
                      </a:cubicBezTo>
                      <a:cubicBezTo>
                        <a:pt x="321" y="3329"/>
                        <a:pt x="315" y="3329"/>
                        <a:pt x="309" y="3329"/>
                      </a:cubicBezTo>
                      <a:cubicBezTo>
                        <a:pt x="227" y="3329"/>
                        <a:pt x="145" y="3357"/>
                        <a:pt x="76" y="3423"/>
                      </a:cubicBezTo>
                      <a:cubicBezTo>
                        <a:pt x="52" y="3441"/>
                        <a:pt x="39" y="3460"/>
                        <a:pt x="24" y="3488"/>
                      </a:cubicBezTo>
                      <a:cubicBezTo>
                        <a:pt x="1" y="3548"/>
                        <a:pt x="15" y="3604"/>
                        <a:pt x="39" y="3655"/>
                      </a:cubicBezTo>
                      <a:cubicBezTo>
                        <a:pt x="52" y="3683"/>
                        <a:pt x="76" y="3711"/>
                        <a:pt x="95" y="3734"/>
                      </a:cubicBezTo>
                      <a:cubicBezTo>
                        <a:pt x="99" y="3743"/>
                        <a:pt x="108" y="3753"/>
                        <a:pt x="118" y="3753"/>
                      </a:cubicBezTo>
                      <a:cubicBezTo>
                        <a:pt x="140" y="3758"/>
                        <a:pt x="155" y="3771"/>
                        <a:pt x="168" y="3781"/>
                      </a:cubicBezTo>
                      <a:cubicBezTo>
                        <a:pt x="215" y="3827"/>
                        <a:pt x="266" y="3865"/>
                        <a:pt x="318" y="3906"/>
                      </a:cubicBezTo>
                      <a:cubicBezTo>
                        <a:pt x="387" y="3957"/>
                        <a:pt x="457" y="4004"/>
                        <a:pt x="536" y="4041"/>
                      </a:cubicBezTo>
                      <a:cubicBezTo>
                        <a:pt x="606" y="4073"/>
                        <a:pt x="680" y="4097"/>
                        <a:pt x="754" y="4110"/>
                      </a:cubicBezTo>
                      <a:cubicBezTo>
                        <a:pt x="829" y="4120"/>
                        <a:pt x="899" y="4129"/>
                        <a:pt x="968" y="4134"/>
                      </a:cubicBezTo>
                      <a:cubicBezTo>
                        <a:pt x="1089" y="4148"/>
                        <a:pt x="1200" y="4176"/>
                        <a:pt x="1317" y="4208"/>
                      </a:cubicBezTo>
                      <a:cubicBezTo>
                        <a:pt x="1387" y="4232"/>
                        <a:pt x="1451" y="4255"/>
                        <a:pt x="1522" y="4283"/>
                      </a:cubicBezTo>
                      <a:cubicBezTo>
                        <a:pt x="1554" y="4292"/>
                        <a:pt x="1586" y="4311"/>
                        <a:pt x="1614" y="4324"/>
                      </a:cubicBezTo>
                      <a:cubicBezTo>
                        <a:pt x="1721" y="4367"/>
                        <a:pt x="1824" y="4408"/>
                        <a:pt x="1925" y="4455"/>
                      </a:cubicBezTo>
                      <a:cubicBezTo>
                        <a:pt x="1977" y="4478"/>
                        <a:pt x="2028" y="4496"/>
                        <a:pt x="2079" y="4520"/>
                      </a:cubicBezTo>
                      <a:cubicBezTo>
                        <a:pt x="2149" y="4556"/>
                        <a:pt x="2219" y="4584"/>
                        <a:pt x="2294" y="4612"/>
                      </a:cubicBezTo>
                      <a:cubicBezTo>
                        <a:pt x="2451" y="4682"/>
                        <a:pt x="2609" y="4747"/>
                        <a:pt x="2777" y="4794"/>
                      </a:cubicBezTo>
                      <a:lnTo>
                        <a:pt x="2944" y="4835"/>
                      </a:lnTo>
                      <a:cubicBezTo>
                        <a:pt x="3060" y="4863"/>
                        <a:pt x="3176" y="4882"/>
                        <a:pt x="3292" y="4901"/>
                      </a:cubicBezTo>
                      <a:cubicBezTo>
                        <a:pt x="3401" y="4916"/>
                        <a:pt x="3507" y="4925"/>
                        <a:pt x="3614" y="4925"/>
                      </a:cubicBezTo>
                      <a:cubicBezTo>
                        <a:pt x="3678" y="4925"/>
                        <a:pt x="3743" y="4922"/>
                        <a:pt x="3809" y="4915"/>
                      </a:cubicBezTo>
                      <a:cubicBezTo>
                        <a:pt x="3934" y="4906"/>
                        <a:pt x="4060" y="4891"/>
                        <a:pt x="4185" y="4869"/>
                      </a:cubicBezTo>
                      <a:cubicBezTo>
                        <a:pt x="4399" y="4831"/>
                        <a:pt x="4618" y="4790"/>
                        <a:pt x="4836" y="4757"/>
                      </a:cubicBezTo>
                      <a:cubicBezTo>
                        <a:pt x="5017" y="4734"/>
                        <a:pt x="5194" y="4701"/>
                        <a:pt x="5375" y="4663"/>
                      </a:cubicBezTo>
                      <a:cubicBezTo>
                        <a:pt x="5482" y="4640"/>
                        <a:pt x="5589" y="4612"/>
                        <a:pt x="5697" y="4571"/>
                      </a:cubicBezTo>
                      <a:cubicBezTo>
                        <a:pt x="5794" y="4534"/>
                        <a:pt x="5882" y="4478"/>
                        <a:pt x="5965" y="4408"/>
                      </a:cubicBezTo>
                      <a:cubicBezTo>
                        <a:pt x="6064" y="4324"/>
                        <a:pt x="6137" y="4222"/>
                        <a:pt x="6189" y="4097"/>
                      </a:cubicBezTo>
                      <a:cubicBezTo>
                        <a:pt x="6221" y="4009"/>
                        <a:pt x="6240" y="3920"/>
                        <a:pt x="6254" y="3827"/>
                      </a:cubicBezTo>
                      <a:cubicBezTo>
                        <a:pt x="6282" y="3674"/>
                        <a:pt x="6287" y="3515"/>
                        <a:pt x="6282" y="3363"/>
                      </a:cubicBezTo>
                      <a:cubicBezTo>
                        <a:pt x="6272" y="3162"/>
                        <a:pt x="6226" y="2981"/>
                        <a:pt x="6143" y="2814"/>
                      </a:cubicBezTo>
                      <a:cubicBezTo>
                        <a:pt x="6059" y="2642"/>
                        <a:pt x="5956" y="2483"/>
                        <a:pt x="5845" y="2335"/>
                      </a:cubicBezTo>
                      <a:cubicBezTo>
                        <a:pt x="5678" y="2107"/>
                        <a:pt x="5496" y="1902"/>
                        <a:pt x="5292" y="1726"/>
                      </a:cubicBezTo>
                      <a:cubicBezTo>
                        <a:pt x="5175" y="1623"/>
                        <a:pt x="5049" y="1531"/>
                        <a:pt x="4924" y="1447"/>
                      </a:cubicBezTo>
                      <a:cubicBezTo>
                        <a:pt x="4817" y="1372"/>
                        <a:pt x="4710" y="1303"/>
                        <a:pt x="4599" y="1237"/>
                      </a:cubicBezTo>
                      <a:cubicBezTo>
                        <a:pt x="4506" y="1181"/>
                        <a:pt x="4413" y="1126"/>
                        <a:pt x="4315" y="1070"/>
                      </a:cubicBezTo>
                      <a:cubicBezTo>
                        <a:pt x="4236" y="1024"/>
                        <a:pt x="4152" y="982"/>
                        <a:pt x="4073" y="936"/>
                      </a:cubicBezTo>
                      <a:cubicBezTo>
                        <a:pt x="3989" y="894"/>
                        <a:pt x="3906" y="852"/>
                        <a:pt x="3828" y="805"/>
                      </a:cubicBezTo>
                      <a:lnTo>
                        <a:pt x="3744" y="763"/>
                      </a:lnTo>
                      <a:cubicBezTo>
                        <a:pt x="3688" y="735"/>
                        <a:pt x="3632" y="707"/>
                        <a:pt x="3577" y="675"/>
                      </a:cubicBezTo>
                      <a:cubicBezTo>
                        <a:pt x="3515" y="647"/>
                        <a:pt x="3455" y="615"/>
                        <a:pt x="3395" y="587"/>
                      </a:cubicBezTo>
                      <a:cubicBezTo>
                        <a:pt x="3367" y="573"/>
                        <a:pt x="3339" y="559"/>
                        <a:pt x="3307" y="540"/>
                      </a:cubicBezTo>
                      <a:cubicBezTo>
                        <a:pt x="3270" y="522"/>
                        <a:pt x="3232" y="503"/>
                        <a:pt x="3195" y="484"/>
                      </a:cubicBezTo>
                      <a:cubicBezTo>
                        <a:pt x="3158" y="466"/>
                        <a:pt x="3120" y="447"/>
                        <a:pt x="3079" y="428"/>
                      </a:cubicBezTo>
                      <a:cubicBezTo>
                        <a:pt x="3028" y="406"/>
                        <a:pt x="2981" y="378"/>
                        <a:pt x="2930" y="355"/>
                      </a:cubicBezTo>
                      <a:cubicBezTo>
                        <a:pt x="2721" y="271"/>
                        <a:pt x="2511" y="183"/>
                        <a:pt x="2294" y="117"/>
                      </a:cubicBezTo>
                      <a:cubicBezTo>
                        <a:pt x="2238" y="104"/>
                        <a:pt x="2182" y="85"/>
                        <a:pt x="2126" y="71"/>
                      </a:cubicBezTo>
                      <a:cubicBezTo>
                        <a:pt x="2043" y="48"/>
                        <a:pt x="1963" y="29"/>
                        <a:pt x="1880" y="20"/>
                      </a:cubicBezTo>
                      <a:cubicBezTo>
                        <a:pt x="1828" y="10"/>
                        <a:pt x="1781" y="5"/>
                        <a:pt x="173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7" name="Google Shape;1167;p26"/>
                <p:cNvSpPr/>
                <p:nvPr/>
              </p:nvSpPr>
              <p:spPr>
                <a:xfrm>
                  <a:off x="1222071" y="4216915"/>
                  <a:ext cx="100441" cy="93637"/>
                </a:xfrm>
                <a:custGeom>
                  <a:rect b="b" l="l" r="r" t="t"/>
                  <a:pathLst>
                    <a:path extrusionOk="0" h="1968" w="2111">
                      <a:moveTo>
                        <a:pt x="1297" y="1"/>
                      </a:moveTo>
                      <a:cubicBezTo>
                        <a:pt x="1106" y="1"/>
                        <a:pt x="916" y="15"/>
                        <a:pt x="730" y="52"/>
                      </a:cubicBezTo>
                      <a:cubicBezTo>
                        <a:pt x="591" y="80"/>
                        <a:pt x="451" y="121"/>
                        <a:pt x="325" y="196"/>
                      </a:cubicBezTo>
                      <a:cubicBezTo>
                        <a:pt x="224" y="247"/>
                        <a:pt x="145" y="327"/>
                        <a:pt x="89" y="428"/>
                      </a:cubicBezTo>
                      <a:cubicBezTo>
                        <a:pt x="56" y="490"/>
                        <a:pt x="37" y="554"/>
                        <a:pt x="23" y="623"/>
                      </a:cubicBezTo>
                      <a:cubicBezTo>
                        <a:pt x="1" y="735"/>
                        <a:pt x="5" y="842"/>
                        <a:pt x="29" y="954"/>
                      </a:cubicBezTo>
                      <a:cubicBezTo>
                        <a:pt x="56" y="1089"/>
                        <a:pt x="98" y="1224"/>
                        <a:pt x="149" y="1354"/>
                      </a:cubicBezTo>
                      <a:cubicBezTo>
                        <a:pt x="177" y="1428"/>
                        <a:pt x="214" y="1494"/>
                        <a:pt x="256" y="1558"/>
                      </a:cubicBezTo>
                      <a:cubicBezTo>
                        <a:pt x="307" y="1642"/>
                        <a:pt x="368" y="1721"/>
                        <a:pt x="432" y="1791"/>
                      </a:cubicBezTo>
                      <a:cubicBezTo>
                        <a:pt x="521" y="1889"/>
                        <a:pt x="628" y="1934"/>
                        <a:pt x="748" y="1949"/>
                      </a:cubicBezTo>
                      <a:cubicBezTo>
                        <a:pt x="804" y="1958"/>
                        <a:pt x="855" y="1962"/>
                        <a:pt x="907" y="1962"/>
                      </a:cubicBezTo>
                      <a:cubicBezTo>
                        <a:pt x="934" y="1962"/>
                        <a:pt x="967" y="1968"/>
                        <a:pt x="995" y="1968"/>
                      </a:cubicBezTo>
                      <a:cubicBezTo>
                        <a:pt x="1209" y="1968"/>
                        <a:pt x="1418" y="1934"/>
                        <a:pt x="1608" y="1837"/>
                      </a:cubicBezTo>
                      <a:cubicBezTo>
                        <a:pt x="1679" y="1805"/>
                        <a:pt x="1743" y="1763"/>
                        <a:pt x="1804" y="1717"/>
                      </a:cubicBezTo>
                      <a:cubicBezTo>
                        <a:pt x="1906" y="1628"/>
                        <a:pt x="1967" y="1522"/>
                        <a:pt x="2003" y="1391"/>
                      </a:cubicBezTo>
                      <a:cubicBezTo>
                        <a:pt x="2031" y="1298"/>
                        <a:pt x="2046" y="1200"/>
                        <a:pt x="2065" y="1103"/>
                      </a:cubicBezTo>
                      <a:cubicBezTo>
                        <a:pt x="2069" y="1065"/>
                        <a:pt x="2078" y="1024"/>
                        <a:pt x="2087" y="986"/>
                      </a:cubicBezTo>
                      <a:cubicBezTo>
                        <a:pt x="2110" y="902"/>
                        <a:pt x="2106" y="819"/>
                        <a:pt x="2097" y="731"/>
                      </a:cubicBezTo>
                      <a:cubicBezTo>
                        <a:pt x="2093" y="661"/>
                        <a:pt x="2078" y="596"/>
                        <a:pt x="2065" y="531"/>
                      </a:cubicBezTo>
                      <a:cubicBezTo>
                        <a:pt x="2037" y="410"/>
                        <a:pt x="1981" y="303"/>
                        <a:pt x="1902" y="205"/>
                      </a:cubicBezTo>
                      <a:cubicBezTo>
                        <a:pt x="1818" y="104"/>
                        <a:pt x="1711" y="52"/>
                        <a:pt x="1585" y="24"/>
                      </a:cubicBezTo>
                      <a:cubicBezTo>
                        <a:pt x="1492" y="1"/>
                        <a:pt x="1395" y="1"/>
                        <a:pt x="129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1168" name="Google Shape;1168;p26"/>
          <p:cNvGrpSpPr/>
          <p:nvPr/>
        </p:nvGrpSpPr>
        <p:grpSpPr>
          <a:xfrm>
            <a:off x="171690" y="2399684"/>
            <a:ext cx="9029146" cy="2822662"/>
            <a:chOff x="171690" y="2399684"/>
            <a:chExt cx="9029146" cy="2822662"/>
          </a:xfrm>
        </p:grpSpPr>
        <p:grpSp>
          <p:nvGrpSpPr>
            <p:cNvPr id="1169" name="Google Shape;1169;p26"/>
            <p:cNvGrpSpPr/>
            <p:nvPr/>
          </p:nvGrpSpPr>
          <p:grpSpPr>
            <a:xfrm>
              <a:off x="8953812" y="3673741"/>
              <a:ext cx="247024" cy="234192"/>
              <a:chOff x="5212426" y="1489091"/>
              <a:chExt cx="247024" cy="234192"/>
            </a:xfrm>
          </p:grpSpPr>
          <p:sp>
            <p:nvSpPr>
              <p:cNvPr id="1170" name="Google Shape;1170;p26"/>
              <p:cNvSpPr/>
              <p:nvPr/>
            </p:nvSpPr>
            <p:spPr>
              <a:xfrm>
                <a:off x="5212426" y="1489091"/>
                <a:ext cx="247024" cy="234192"/>
              </a:xfrm>
              <a:custGeom>
                <a:rect b="b" l="l" r="r" t="t"/>
                <a:pathLst>
                  <a:path extrusionOk="0" h="1191" w="1256">
                    <a:moveTo>
                      <a:pt x="636" y="1"/>
                    </a:moveTo>
                    <a:cubicBezTo>
                      <a:pt x="608" y="1"/>
                      <a:pt x="580" y="5"/>
                      <a:pt x="552" y="5"/>
                    </a:cubicBezTo>
                    <a:cubicBezTo>
                      <a:pt x="474" y="18"/>
                      <a:pt x="395" y="33"/>
                      <a:pt x="329" y="84"/>
                    </a:cubicBezTo>
                    <a:cubicBezTo>
                      <a:pt x="297" y="106"/>
                      <a:pt x="284" y="144"/>
                      <a:pt x="297" y="186"/>
                    </a:cubicBezTo>
                    <a:cubicBezTo>
                      <a:pt x="307" y="228"/>
                      <a:pt x="329" y="269"/>
                      <a:pt x="348" y="307"/>
                    </a:cubicBezTo>
                    <a:cubicBezTo>
                      <a:pt x="363" y="335"/>
                      <a:pt x="381" y="358"/>
                      <a:pt x="400" y="391"/>
                    </a:cubicBezTo>
                    <a:cubicBezTo>
                      <a:pt x="385" y="385"/>
                      <a:pt x="381" y="385"/>
                      <a:pt x="376" y="381"/>
                    </a:cubicBezTo>
                    <a:cubicBezTo>
                      <a:pt x="307" y="355"/>
                      <a:pt x="238" y="329"/>
                      <a:pt x="162" y="329"/>
                    </a:cubicBezTo>
                    <a:cubicBezTo>
                      <a:pt x="156" y="329"/>
                      <a:pt x="150" y="329"/>
                      <a:pt x="144" y="330"/>
                    </a:cubicBezTo>
                    <a:cubicBezTo>
                      <a:pt x="84" y="330"/>
                      <a:pt x="50" y="353"/>
                      <a:pt x="32" y="413"/>
                    </a:cubicBezTo>
                    <a:cubicBezTo>
                      <a:pt x="9" y="516"/>
                      <a:pt x="0" y="619"/>
                      <a:pt x="32" y="726"/>
                    </a:cubicBezTo>
                    <a:cubicBezTo>
                      <a:pt x="45" y="772"/>
                      <a:pt x="82" y="804"/>
                      <a:pt x="132" y="804"/>
                    </a:cubicBezTo>
                    <a:cubicBezTo>
                      <a:pt x="136" y="804"/>
                      <a:pt x="140" y="804"/>
                      <a:pt x="144" y="804"/>
                    </a:cubicBezTo>
                    <a:cubicBezTo>
                      <a:pt x="195" y="795"/>
                      <a:pt x="251" y="781"/>
                      <a:pt x="307" y="767"/>
                    </a:cubicBezTo>
                    <a:cubicBezTo>
                      <a:pt x="335" y="758"/>
                      <a:pt x="367" y="744"/>
                      <a:pt x="395" y="730"/>
                    </a:cubicBezTo>
                    <a:lnTo>
                      <a:pt x="395" y="730"/>
                    </a:lnTo>
                    <a:cubicBezTo>
                      <a:pt x="395" y="739"/>
                      <a:pt x="385" y="748"/>
                      <a:pt x="381" y="754"/>
                    </a:cubicBezTo>
                    <a:cubicBezTo>
                      <a:pt x="339" y="809"/>
                      <a:pt x="288" y="860"/>
                      <a:pt x="251" y="915"/>
                    </a:cubicBezTo>
                    <a:cubicBezTo>
                      <a:pt x="209" y="967"/>
                      <a:pt x="209" y="1027"/>
                      <a:pt x="269" y="1074"/>
                    </a:cubicBezTo>
                    <a:cubicBezTo>
                      <a:pt x="357" y="1144"/>
                      <a:pt x="460" y="1181"/>
                      <a:pt x="571" y="1190"/>
                    </a:cubicBezTo>
                    <a:cubicBezTo>
                      <a:pt x="576" y="1190"/>
                      <a:pt x="580" y="1191"/>
                      <a:pt x="584" y="1191"/>
                    </a:cubicBezTo>
                    <a:cubicBezTo>
                      <a:pt x="621" y="1191"/>
                      <a:pt x="652" y="1172"/>
                      <a:pt x="664" y="1134"/>
                    </a:cubicBezTo>
                    <a:cubicBezTo>
                      <a:pt x="683" y="1093"/>
                      <a:pt x="692" y="1050"/>
                      <a:pt x="702" y="1009"/>
                    </a:cubicBezTo>
                    <a:cubicBezTo>
                      <a:pt x="711" y="977"/>
                      <a:pt x="711" y="949"/>
                      <a:pt x="715" y="915"/>
                    </a:cubicBezTo>
                    <a:lnTo>
                      <a:pt x="720" y="915"/>
                    </a:lnTo>
                    <a:cubicBezTo>
                      <a:pt x="725" y="925"/>
                      <a:pt x="730" y="930"/>
                      <a:pt x="734" y="939"/>
                    </a:cubicBezTo>
                    <a:cubicBezTo>
                      <a:pt x="762" y="995"/>
                      <a:pt x="790" y="1055"/>
                      <a:pt x="841" y="1102"/>
                    </a:cubicBezTo>
                    <a:cubicBezTo>
                      <a:pt x="861" y="1119"/>
                      <a:pt x="882" y="1127"/>
                      <a:pt x="904" y="1127"/>
                    </a:cubicBezTo>
                    <a:cubicBezTo>
                      <a:pt x="919" y="1127"/>
                      <a:pt x="933" y="1123"/>
                      <a:pt x="948" y="1116"/>
                    </a:cubicBezTo>
                    <a:cubicBezTo>
                      <a:pt x="1060" y="1060"/>
                      <a:pt x="1134" y="971"/>
                      <a:pt x="1185" y="865"/>
                    </a:cubicBezTo>
                    <a:cubicBezTo>
                      <a:pt x="1204" y="823"/>
                      <a:pt x="1194" y="786"/>
                      <a:pt x="1162" y="758"/>
                    </a:cubicBezTo>
                    <a:cubicBezTo>
                      <a:pt x="1134" y="726"/>
                      <a:pt x="1097" y="702"/>
                      <a:pt x="1060" y="679"/>
                    </a:cubicBezTo>
                    <a:cubicBezTo>
                      <a:pt x="1032" y="660"/>
                      <a:pt x="999" y="646"/>
                      <a:pt x="966" y="628"/>
                    </a:cubicBezTo>
                    <a:cubicBezTo>
                      <a:pt x="990" y="623"/>
                      <a:pt x="1009" y="619"/>
                      <a:pt x="1032" y="614"/>
                    </a:cubicBezTo>
                    <a:cubicBezTo>
                      <a:pt x="1088" y="600"/>
                      <a:pt x="1144" y="591"/>
                      <a:pt x="1194" y="572"/>
                    </a:cubicBezTo>
                    <a:cubicBezTo>
                      <a:pt x="1236" y="558"/>
                      <a:pt x="1255" y="516"/>
                      <a:pt x="1250" y="475"/>
                    </a:cubicBezTo>
                    <a:cubicBezTo>
                      <a:pt x="1241" y="372"/>
                      <a:pt x="1189" y="288"/>
                      <a:pt x="1129" y="205"/>
                    </a:cubicBezTo>
                    <a:cubicBezTo>
                      <a:pt x="1125" y="200"/>
                      <a:pt x="1101" y="177"/>
                      <a:pt x="1092" y="172"/>
                    </a:cubicBezTo>
                    <a:cubicBezTo>
                      <a:pt x="1072" y="152"/>
                      <a:pt x="1049" y="139"/>
                      <a:pt x="1022" y="139"/>
                    </a:cubicBezTo>
                    <a:cubicBezTo>
                      <a:pt x="1012" y="139"/>
                      <a:pt x="1001" y="141"/>
                      <a:pt x="990" y="144"/>
                    </a:cubicBezTo>
                    <a:cubicBezTo>
                      <a:pt x="938" y="162"/>
                      <a:pt x="897" y="200"/>
                      <a:pt x="855" y="237"/>
                    </a:cubicBezTo>
                    <a:cubicBezTo>
                      <a:pt x="822" y="269"/>
                      <a:pt x="795" y="302"/>
                      <a:pt x="758" y="344"/>
                    </a:cubicBezTo>
                    <a:cubicBezTo>
                      <a:pt x="758" y="325"/>
                      <a:pt x="758" y="316"/>
                      <a:pt x="762" y="302"/>
                    </a:cubicBezTo>
                    <a:cubicBezTo>
                      <a:pt x="762" y="246"/>
                      <a:pt x="771" y="186"/>
                      <a:pt x="767" y="130"/>
                    </a:cubicBezTo>
                    <a:cubicBezTo>
                      <a:pt x="762" y="42"/>
                      <a:pt x="720" y="1"/>
                      <a:pt x="6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1" name="Google Shape;1171;p26"/>
              <p:cNvSpPr/>
              <p:nvPr/>
            </p:nvSpPr>
            <p:spPr>
              <a:xfrm>
                <a:off x="5344986" y="1546509"/>
                <a:ext cx="41105" cy="45816"/>
              </a:xfrm>
              <a:custGeom>
                <a:rect b="b" l="l" r="r" t="t"/>
                <a:pathLst>
                  <a:path extrusionOk="0" h="233" w="209">
                    <a:moveTo>
                      <a:pt x="172" y="1"/>
                    </a:moveTo>
                    <a:cubicBezTo>
                      <a:pt x="153" y="1"/>
                      <a:pt x="144" y="20"/>
                      <a:pt x="148" y="33"/>
                    </a:cubicBezTo>
                    <a:lnTo>
                      <a:pt x="129" y="52"/>
                    </a:lnTo>
                    <a:cubicBezTo>
                      <a:pt x="79" y="112"/>
                      <a:pt x="37" y="168"/>
                      <a:pt x="0" y="219"/>
                    </a:cubicBezTo>
                    <a:lnTo>
                      <a:pt x="18" y="233"/>
                    </a:lnTo>
                    <a:cubicBezTo>
                      <a:pt x="56" y="183"/>
                      <a:pt x="97" y="127"/>
                      <a:pt x="148" y="66"/>
                    </a:cubicBezTo>
                    <a:lnTo>
                      <a:pt x="157" y="52"/>
                    </a:lnTo>
                    <a:cubicBezTo>
                      <a:pt x="163" y="57"/>
                      <a:pt x="167" y="57"/>
                      <a:pt x="172" y="57"/>
                    </a:cubicBezTo>
                    <a:cubicBezTo>
                      <a:pt x="209" y="57"/>
                      <a:pt x="209" y="1"/>
                      <a:pt x="1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2" name="Google Shape;1172;p26"/>
              <p:cNvSpPr/>
              <p:nvPr/>
            </p:nvSpPr>
            <p:spPr>
              <a:xfrm>
                <a:off x="5298963" y="1623394"/>
                <a:ext cx="29698" cy="47782"/>
              </a:xfrm>
              <a:custGeom>
                <a:rect b="b" l="l" r="r" t="t"/>
                <a:pathLst>
                  <a:path extrusionOk="0" h="243" w="151">
                    <a:moveTo>
                      <a:pt x="131" y="0"/>
                    </a:moveTo>
                    <a:cubicBezTo>
                      <a:pt x="103" y="65"/>
                      <a:pt x="76" y="126"/>
                      <a:pt x="43" y="182"/>
                    </a:cubicBezTo>
                    <a:lnTo>
                      <a:pt x="39" y="182"/>
                    </a:lnTo>
                    <a:cubicBezTo>
                      <a:pt x="1" y="182"/>
                      <a:pt x="1" y="242"/>
                      <a:pt x="39" y="242"/>
                    </a:cubicBezTo>
                    <a:cubicBezTo>
                      <a:pt x="67" y="242"/>
                      <a:pt x="71" y="215"/>
                      <a:pt x="67" y="196"/>
                    </a:cubicBezTo>
                    <a:cubicBezTo>
                      <a:pt x="95" y="135"/>
                      <a:pt x="127" y="75"/>
                      <a:pt x="150" y="9"/>
                    </a:cubicBezTo>
                    <a:lnTo>
                      <a:pt x="1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3" name="Google Shape;1173;p26"/>
              <p:cNvSpPr/>
              <p:nvPr/>
            </p:nvSpPr>
            <p:spPr>
              <a:xfrm>
                <a:off x="5275362" y="1614152"/>
                <a:ext cx="44055" cy="36771"/>
              </a:xfrm>
              <a:custGeom>
                <a:rect b="b" l="l" r="r" t="t"/>
                <a:pathLst>
                  <a:path extrusionOk="0" h="187" w="224">
                    <a:moveTo>
                      <a:pt x="210" y="0"/>
                    </a:moveTo>
                    <a:lnTo>
                      <a:pt x="52" y="135"/>
                    </a:lnTo>
                    <a:cubicBezTo>
                      <a:pt x="47" y="131"/>
                      <a:pt x="43" y="131"/>
                      <a:pt x="37" y="131"/>
                    </a:cubicBezTo>
                    <a:cubicBezTo>
                      <a:pt x="0" y="131"/>
                      <a:pt x="0" y="187"/>
                      <a:pt x="37" y="187"/>
                    </a:cubicBezTo>
                    <a:cubicBezTo>
                      <a:pt x="56" y="187"/>
                      <a:pt x="65" y="168"/>
                      <a:pt x="61" y="154"/>
                    </a:cubicBezTo>
                    <a:lnTo>
                      <a:pt x="223" y="19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4" name="Google Shape;1174;p26"/>
              <p:cNvSpPr/>
              <p:nvPr/>
            </p:nvSpPr>
            <p:spPr>
              <a:xfrm>
                <a:off x="5262578" y="1599601"/>
                <a:ext cx="51332" cy="14748"/>
              </a:xfrm>
              <a:custGeom>
                <a:rect b="b" l="l" r="r" t="t"/>
                <a:pathLst>
                  <a:path extrusionOk="0" h="75" w="261">
                    <a:moveTo>
                      <a:pt x="256" y="1"/>
                    </a:moveTo>
                    <a:lnTo>
                      <a:pt x="61" y="24"/>
                    </a:lnTo>
                    <a:cubicBezTo>
                      <a:pt x="56" y="19"/>
                      <a:pt x="46" y="14"/>
                      <a:pt x="37" y="14"/>
                    </a:cubicBezTo>
                    <a:cubicBezTo>
                      <a:pt x="1" y="14"/>
                      <a:pt x="1" y="74"/>
                      <a:pt x="37" y="74"/>
                    </a:cubicBezTo>
                    <a:cubicBezTo>
                      <a:pt x="56" y="74"/>
                      <a:pt x="65" y="61"/>
                      <a:pt x="65" y="47"/>
                    </a:cubicBezTo>
                    <a:lnTo>
                      <a:pt x="261" y="24"/>
                    </a:lnTo>
                    <a:lnTo>
                      <a:pt x="25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5" name="Google Shape;1175;p26"/>
              <p:cNvSpPr/>
              <p:nvPr/>
            </p:nvSpPr>
            <p:spPr>
              <a:xfrm>
                <a:off x="5319221" y="1532941"/>
                <a:ext cx="17504" cy="56041"/>
              </a:xfrm>
              <a:custGeom>
                <a:rect b="b" l="l" r="r" t="t"/>
                <a:pathLst>
                  <a:path extrusionOk="0" h="285" w="89">
                    <a:moveTo>
                      <a:pt x="19" y="1"/>
                    </a:moveTo>
                    <a:cubicBezTo>
                      <a:pt x="15" y="1"/>
                      <a:pt x="15" y="5"/>
                      <a:pt x="9" y="5"/>
                    </a:cubicBezTo>
                    <a:cubicBezTo>
                      <a:pt x="5" y="10"/>
                      <a:pt x="5" y="14"/>
                      <a:pt x="5" y="14"/>
                    </a:cubicBezTo>
                    <a:cubicBezTo>
                      <a:pt x="0" y="18"/>
                      <a:pt x="0" y="23"/>
                      <a:pt x="0" y="29"/>
                    </a:cubicBezTo>
                    <a:cubicBezTo>
                      <a:pt x="0" y="29"/>
                      <a:pt x="0" y="33"/>
                      <a:pt x="5" y="33"/>
                    </a:cubicBezTo>
                    <a:cubicBezTo>
                      <a:pt x="5" y="37"/>
                      <a:pt x="5" y="42"/>
                      <a:pt x="9" y="46"/>
                    </a:cubicBezTo>
                    <a:cubicBezTo>
                      <a:pt x="15" y="46"/>
                      <a:pt x="15" y="51"/>
                      <a:pt x="15" y="51"/>
                    </a:cubicBezTo>
                    <a:cubicBezTo>
                      <a:pt x="19" y="51"/>
                      <a:pt x="19" y="56"/>
                      <a:pt x="24" y="56"/>
                    </a:cubicBezTo>
                    <a:cubicBezTo>
                      <a:pt x="33" y="84"/>
                      <a:pt x="37" y="117"/>
                      <a:pt x="43" y="153"/>
                    </a:cubicBezTo>
                    <a:cubicBezTo>
                      <a:pt x="52" y="196"/>
                      <a:pt x="61" y="237"/>
                      <a:pt x="71" y="284"/>
                    </a:cubicBezTo>
                    <a:lnTo>
                      <a:pt x="89" y="280"/>
                    </a:lnTo>
                    <a:cubicBezTo>
                      <a:pt x="80" y="233"/>
                      <a:pt x="71" y="190"/>
                      <a:pt x="65" y="149"/>
                    </a:cubicBezTo>
                    <a:cubicBezTo>
                      <a:pt x="61" y="117"/>
                      <a:pt x="52" y="84"/>
                      <a:pt x="47" y="51"/>
                    </a:cubicBezTo>
                    <a:cubicBezTo>
                      <a:pt x="47" y="51"/>
                      <a:pt x="52" y="51"/>
                      <a:pt x="56" y="46"/>
                    </a:cubicBezTo>
                    <a:cubicBezTo>
                      <a:pt x="56" y="46"/>
                      <a:pt x="61" y="42"/>
                      <a:pt x="61" y="37"/>
                    </a:cubicBezTo>
                    <a:lnTo>
                      <a:pt x="61" y="29"/>
                    </a:lnTo>
                    <a:lnTo>
                      <a:pt x="61" y="18"/>
                    </a:lnTo>
                    <a:cubicBezTo>
                      <a:pt x="61" y="14"/>
                      <a:pt x="56" y="10"/>
                      <a:pt x="56" y="5"/>
                    </a:cubicBezTo>
                    <a:cubicBezTo>
                      <a:pt x="52" y="5"/>
                      <a:pt x="52" y="5"/>
                      <a:pt x="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6" name="Google Shape;1176;p26"/>
              <p:cNvSpPr/>
              <p:nvPr/>
            </p:nvSpPr>
            <p:spPr>
              <a:xfrm>
                <a:off x="5349509" y="1574038"/>
                <a:ext cx="52119" cy="25759"/>
              </a:xfrm>
              <a:custGeom>
                <a:rect b="b" l="l" r="r" t="t"/>
                <a:pathLst>
                  <a:path extrusionOk="0" h="131" w="265">
                    <a:moveTo>
                      <a:pt x="228" y="0"/>
                    </a:moveTo>
                    <a:cubicBezTo>
                      <a:pt x="214" y="0"/>
                      <a:pt x="205" y="15"/>
                      <a:pt x="205" y="28"/>
                    </a:cubicBezTo>
                    <a:cubicBezTo>
                      <a:pt x="172" y="37"/>
                      <a:pt x="144" y="52"/>
                      <a:pt x="116" y="61"/>
                    </a:cubicBezTo>
                    <a:cubicBezTo>
                      <a:pt x="84" y="75"/>
                      <a:pt x="46" y="88"/>
                      <a:pt x="0" y="107"/>
                    </a:cubicBezTo>
                    <a:lnTo>
                      <a:pt x="9" y="131"/>
                    </a:lnTo>
                    <a:cubicBezTo>
                      <a:pt x="56" y="112"/>
                      <a:pt x="93" y="98"/>
                      <a:pt x="125" y="84"/>
                    </a:cubicBezTo>
                    <a:cubicBezTo>
                      <a:pt x="153" y="71"/>
                      <a:pt x="181" y="61"/>
                      <a:pt x="209" y="47"/>
                    </a:cubicBezTo>
                    <a:cubicBezTo>
                      <a:pt x="214" y="52"/>
                      <a:pt x="224" y="56"/>
                      <a:pt x="228" y="56"/>
                    </a:cubicBezTo>
                    <a:cubicBezTo>
                      <a:pt x="265" y="56"/>
                      <a:pt x="265" y="0"/>
                      <a:pt x="2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7" name="Google Shape;1177;p26"/>
              <p:cNvSpPr/>
              <p:nvPr/>
            </p:nvSpPr>
            <p:spPr>
              <a:xfrm>
                <a:off x="5338495" y="1534711"/>
                <a:ext cx="21044" cy="53288"/>
              </a:xfrm>
              <a:custGeom>
                <a:rect b="b" l="l" r="r" t="t"/>
                <a:pathLst>
                  <a:path extrusionOk="0" h="271" w="107">
                    <a:moveTo>
                      <a:pt x="74" y="1"/>
                    </a:moveTo>
                    <a:cubicBezTo>
                      <a:pt x="42" y="1"/>
                      <a:pt x="37" y="33"/>
                      <a:pt x="51" y="52"/>
                    </a:cubicBezTo>
                    <a:cubicBezTo>
                      <a:pt x="37" y="121"/>
                      <a:pt x="19" y="196"/>
                      <a:pt x="1" y="265"/>
                    </a:cubicBezTo>
                    <a:lnTo>
                      <a:pt x="23" y="271"/>
                    </a:lnTo>
                    <a:cubicBezTo>
                      <a:pt x="42" y="200"/>
                      <a:pt x="61" y="131"/>
                      <a:pt x="74" y="56"/>
                    </a:cubicBezTo>
                    <a:cubicBezTo>
                      <a:pt x="107" y="56"/>
                      <a:pt x="107" y="1"/>
                      <a:pt x="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8" name="Google Shape;1178;p26"/>
              <p:cNvSpPr/>
              <p:nvPr/>
            </p:nvSpPr>
            <p:spPr>
              <a:xfrm>
                <a:off x="5268085" y="1570302"/>
                <a:ext cx="46809" cy="23203"/>
              </a:xfrm>
              <a:custGeom>
                <a:rect b="b" l="l" r="r" t="t"/>
                <a:pathLst>
                  <a:path extrusionOk="0" h="118" w="238">
                    <a:moveTo>
                      <a:pt x="37" y="0"/>
                    </a:moveTo>
                    <a:cubicBezTo>
                      <a:pt x="1" y="0"/>
                      <a:pt x="1" y="56"/>
                      <a:pt x="37" y="56"/>
                    </a:cubicBezTo>
                    <a:cubicBezTo>
                      <a:pt x="46" y="56"/>
                      <a:pt x="56" y="52"/>
                      <a:pt x="61" y="47"/>
                    </a:cubicBezTo>
                    <a:cubicBezTo>
                      <a:pt x="117" y="66"/>
                      <a:pt x="172" y="90"/>
                      <a:pt x="228" y="117"/>
                    </a:cubicBezTo>
                    <a:lnTo>
                      <a:pt x="237" y="94"/>
                    </a:lnTo>
                    <a:cubicBezTo>
                      <a:pt x="181" y="66"/>
                      <a:pt x="125" y="43"/>
                      <a:pt x="65" y="24"/>
                    </a:cubicBezTo>
                    <a:cubicBezTo>
                      <a:pt x="65" y="10"/>
                      <a:pt x="56" y="0"/>
                      <a:pt x="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9" name="Google Shape;1179;p26"/>
              <p:cNvSpPr/>
              <p:nvPr/>
            </p:nvSpPr>
            <p:spPr>
              <a:xfrm>
                <a:off x="5289130" y="1544739"/>
                <a:ext cx="39532" cy="49552"/>
              </a:xfrm>
              <a:custGeom>
                <a:rect b="b" l="l" r="r" t="t"/>
                <a:pathLst>
                  <a:path extrusionOk="0" h="252" w="201">
                    <a:moveTo>
                      <a:pt x="37" y="1"/>
                    </a:moveTo>
                    <a:cubicBezTo>
                      <a:pt x="1" y="1"/>
                      <a:pt x="1" y="57"/>
                      <a:pt x="37" y="57"/>
                    </a:cubicBezTo>
                    <a:lnTo>
                      <a:pt x="42" y="57"/>
                    </a:lnTo>
                    <a:cubicBezTo>
                      <a:pt x="93" y="117"/>
                      <a:pt x="140" y="182"/>
                      <a:pt x="181" y="252"/>
                    </a:cubicBezTo>
                    <a:lnTo>
                      <a:pt x="200" y="237"/>
                    </a:lnTo>
                    <a:cubicBezTo>
                      <a:pt x="158" y="168"/>
                      <a:pt x="112" y="102"/>
                      <a:pt x="61" y="42"/>
                    </a:cubicBezTo>
                    <a:cubicBezTo>
                      <a:pt x="70" y="24"/>
                      <a:pt x="61" y="1"/>
                      <a:pt x="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0" name="Google Shape;1180;p26"/>
              <p:cNvSpPr/>
              <p:nvPr/>
            </p:nvSpPr>
            <p:spPr>
              <a:xfrm>
                <a:off x="5357573" y="1600584"/>
                <a:ext cx="47005" cy="24776"/>
              </a:xfrm>
              <a:custGeom>
                <a:rect b="b" l="l" r="r" t="t"/>
                <a:pathLst>
                  <a:path extrusionOk="0" h="126" w="239">
                    <a:moveTo>
                      <a:pt x="10" y="0"/>
                    </a:moveTo>
                    <a:lnTo>
                      <a:pt x="1" y="19"/>
                    </a:lnTo>
                    <a:cubicBezTo>
                      <a:pt x="61" y="47"/>
                      <a:pt x="121" y="69"/>
                      <a:pt x="183" y="97"/>
                    </a:cubicBezTo>
                    <a:lnTo>
                      <a:pt x="183" y="112"/>
                    </a:lnTo>
                    <a:lnTo>
                      <a:pt x="187" y="116"/>
                    </a:lnTo>
                    <a:cubicBezTo>
                      <a:pt x="192" y="121"/>
                      <a:pt x="196" y="125"/>
                      <a:pt x="196" y="125"/>
                    </a:cubicBezTo>
                    <a:lnTo>
                      <a:pt x="215" y="125"/>
                    </a:lnTo>
                    <a:cubicBezTo>
                      <a:pt x="219" y="125"/>
                      <a:pt x="224" y="121"/>
                      <a:pt x="228" y="116"/>
                    </a:cubicBezTo>
                    <a:cubicBezTo>
                      <a:pt x="228" y="116"/>
                      <a:pt x="233" y="116"/>
                      <a:pt x="233" y="112"/>
                    </a:cubicBezTo>
                    <a:cubicBezTo>
                      <a:pt x="238" y="107"/>
                      <a:pt x="238" y="103"/>
                      <a:pt x="238" y="97"/>
                    </a:cubicBezTo>
                    <a:lnTo>
                      <a:pt x="238" y="93"/>
                    </a:lnTo>
                    <a:cubicBezTo>
                      <a:pt x="238" y="88"/>
                      <a:pt x="238" y="88"/>
                      <a:pt x="233" y="84"/>
                    </a:cubicBezTo>
                    <a:cubicBezTo>
                      <a:pt x="233" y="79"/>
                      <a:pt x="233" y="79"/>
                      <a:pt x="228" y="75"/>
                    </a:cubicBezTo>
                    <a:cubicBezTo>
                      <a:pt x="224" y="69"/>
                      <a:pt x="224" y="69"/>
                      <a:pt x="219" y="69"/>
                    </a:cubicBezTo>
                    <a:cubicBezTo>
                      <a:pt x="215" y="65"/>
                      <a:pt x="215" y="65"/>
                      <a:pt x="210" y="65"/>
                    </a:cubicBezTo>
                    <a:lnTo>
                      <a:pt x="200" y="65"/>
                    </a:lnTo>
                    <a:cubicBezTo>
                      <a:pt x="196" y="69"/>
                      <a:pt x="192" y="69"/>
                      <a:pt x="187" y="75"/>
                    </a:cubicBezTo>
                    <a:lnTo>
                      <a:pt x="187" y="79"/>
                    </a:lnTo>
                    <a:cubicBezTo>
                      <a:pt x="127" y="52"/>
                      <a:pt x="71" y="24"/>
                      <a:pt x="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1" name="Google Shape;1181;p26"/>
              <p:cNvSpPr/>
              <p:nvPr/>
            </p:nvSpPr>
            <p:spPr>
              <a:xfrm>
                <a:off x="5353049" y="1620641"/>
                <a:ext cx="33041" cy="43063"/>
              </a:xfrm>
              <a:custGeom>
                <a:rect b="b" l="l" r="r" t="t"/>
                <a:pathLst>
                  <a:path extrusionOk="0" h="219" w="168">
                    <a:moveTo>
                      <a:pt x="19" y="1"/>
                    </a:moveTo>
                    <a:lnTo>
                      <a:pt x="0" y="10"/>
                    </a:lnTo>
                    <a:lnTo>
                      <a:pt x="107" y="173"/>
                    </a:lnTo>
                    <a:cubicBezTo>
                      <a:pt x="98" y="191"/>
                      <a:pt x="103" y="218"/>
                      <a:pt x="131" y="218"/>
                    </a:cubicBezTo>
                    <a:cubicBezTo>
                      <a:pt x="168" y="218"/>
                      <a:pt x="168" y="163"/>
                      <a:pt x="131" y="163"/>
                    </a:cubicBezTo>
                    <a:lnTo>
                      <a:pt x="126" y="163"/>
                    </a:lnTo>
                    <a:lnTo>
                      <a:pt x="1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2" name="Google Shape;1182;p26"/>
              <p:cNvSpPr/>
              <p:nvPr/>
            </p:nvSpPr>
            <p:spPr>
              <a:xfrm>
                <a:off x="5334758" y="1627130"/>
                <a:ext cx="14947" cy="48569"/>
              </a:xfrm>
              <a:custGeom>
                <a:rect b="b" l="l" r="r" t="t"/>
                <a:pathLst>
                  <a:path extrusionOk="0" h="247" w="76">
                    <a:moveTo>
                      <a:pt x="24" y="0"/>
                    </a:moveTo>
                    <a:lnTo>
                      <a:pt x="24" y="196"/>
                    </a:lnTo>
                    <a:cubicBezTo>
                      <a:pt x="1" y="204"/>
                      <a:pt x="5" y="247"/>
                      <a:pt x="38" y="247"/>
                    </a:cubicBezTo>
                    <a:cubicBezTo>
                      <a:pt x="70" y="247"/>
                      <a:pt x="75" y="200"/>
                      <a:pt x="48" y="196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3" name="Google Shape;1183;p26"/>
              <p:cNvSpPr/>
              <p:nvPr/>
            </p:nvSpPr>
            <p:spPr>
              <a:xfrm>
                <a:off x="5300143" y="1569319"/>
                <a:ext cx="69426" cy="69805"/>
              </a:xfrm>
              <a:custGeom>
                <a:rect b="b" l="l" r="r" t="t"/>
                <a:pathLst>
                  <a:path extrusionOk="0" h="355" w="353">
                    <a:moveTo>
                      <a:pt x="177" y="1"/>
                    </a:moveTo>
                    <a:cubicBezTo>
                      <a:pt x="79" y="1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4" y="355"/>
                      <a:pt x="353" y="275"/>
                      <a:pt x="353" y="178"/>
                    </a:cubicBezTo>
                    <a:cubicBezTo>
                      <a:pt x="353" y="80"/>
                      <a:pt x="274" y="1"/>
                      <a:pt x="1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4" name="Google Shape;1184;p26"/>
            <p:cNvGrpSpPr/>
            <p:nvPr/>
          </p:nvGrpSpPr>
          <p:grpSpPr>
            <a:xfrm flipH="1">
              <a:off x="8302069" y="2399684"/>
              <a:ext cx="290673" cy="275574"/>
              <a:chOff x="5212426" y="1489091"/>
              <a:chExt cx="247024" cy="234192"/>
            </a:xfrm>
          </p:grpSpPr>
          <p:sp>
            <p:nvSpPr>
              <p:cNvPr id="1185" name="Google Shape;1185;p26"/>
              <p:cNvSpPr/>
              <p:nvPr/>
            </p:nvSpPr>
            <p:spPr>
              <a:xfrm>
                <a:off x="5212426" y="1489091"/>
                <a:ext cx="247024" cy="234192"/>
              </a:xfrm>
              <a:custGeom>
                <a:rect b="b" l="l" r="r" t="t"/>
                <a:pathLst>
                  <a:path extrusionOk="0" h="1191" w="1256">
                    <a:moveTo>
                      <a:pt x="636" y="1"/>
                    </a:moveTo>
                    <a:cubicBezTo>
                      <a:pt x="608" y="1"/>
                      <a:pt x="580" y="5"/>
                      <a:pt x="552" y="5"/>
                    </a:cubicBezTo>
                    <a:cubicBezTo>
                      <a:pt x="474" y="18"/>
                      <a:pt x="395" y="33"/>
                      <a:pt x="329" y="84"/>
                    </a:cubicBezTo>
                    <a:cubicBezTo>
                      <a:pt x="297" y="106"/>
                      <a:pt x="284" y="144"/>
                      <a:pt x="297" y="186"/>
                    </a:cubicBezTo>
                    <a:cubicBezTo>
                      <a:pt x="307" y="228"/>
                      <a:pt x="329" y="269"/>
                      <a:pt x="348" y="307"/>
                    </a:cubicBezTo>
                    <a:cubicBezTo>
                      <a:pt x="363" y="335"/>
                      <a:pt x="381" y="358"/>
                      <a:pt x="400" y="391"/>
                    </a:cubicBezTo>
                    <a:cubicBezTo>
                      <a:pt x="385" y="385"/>
                      <a:pt x="381" y="385"/>
                      <a:pt x="376" y="381"/>
                    </a:cubicBezTo>
                    <a:cubicBezTo>
                      <a:pt x="307" y="355"/>
                      <a:pt x="238" y="329"/>
                      <a:pt x="162" y="329"/>
                    </a:cubicBezTo>
                    <a:cubicBezTo>
                      <a:pt x="156" y="329"/>
                      <a:pt x="150" y="329"/>
                      <a:pt x="144" y="330"/>
                    </a:cubicBezTo>
                    <a:cubicBezTo>
                      <a:pt x="84" y="330"/>
                      <a:pt x="50" y="353"/>
                      <a:pt x="32" y="413"/>
                    </a:cubicBezTo>
                    <a:cubicBezTo>
                      <a:pt x="9" y="516"/>
                      <a:pt x="0" y="619"/>
                      <a:pt x="32" y="726"/>
                    </a:cubicBezTo>
                    <a:cubicBezTo>
                      <a:pt x="45" y="772"/>
                      <a:pt x="82" y="804"/>
                      <a:pt x="132" y="804"/>
                    </a:cubicBezTo>
                    <a:cubicBezTo>
                      <a:pt x="136" y="804"/>
                      <a:pt x="140" y="804"/>
                      <a:pt x="144" y="804"/>
                    </a:cubicBezTo>
                    <a:cubicBezTo>
                      <a:pt x="195" y="795"/>
                      <a:pt x="251" y="781"/>
                      <a:pt x="307" y="767"/>
                    </a:cubicBezTo>
                    <a:cubicBezTo>
                      <a:pt x="335" y="758"/>
                      <a:pt x="367" y="744"/>
                      <a:pt x="395" y="730"/>
                    </a:cubicBezTo>
                    <a:lnTo>
                      <a:pt x="395" y="730"/>
                    </a:lnTo>
                    <a:cubicBezTo>
                      <a:pt x="395" y="739"/>
                      <a:pt x="385" y="748"/>
                      <a:pt x="381" y="754"/>
                    </a:cubicBezTo>
                    <a:cubicBezTo>
                      <a:pt x="339" y="809"/>
                      <a:pt x="288" y="860"/>
                      <a:pt x="251" y="915"/>
                    </a:cubicBezTo>
                    <a:cubicBezTo>
                      <a:pt x="209" y="967"/>
                      <a:pt x="209" y="1027"/>
                      <a:pt x="269" y="1074"/>
                    </a:cubicBezTo>
                    <a:cubicBezTo>
                      <a:pt x="357" y="1144"/>
                      <a:pt x="460" y="1181"/>
                      <a:pt x="571" y="1190"/>
                    </a:cubicBezTo>
                    <a:cubicBezTo>
                      <a:pt x="576" y="1190"/>
                      <a:pt x="580" y="1191"/>
                      <a:pt x="584" y="1191"/>
                    </a:cubicBezTo>
                    <a:cubicBezTo>
                      <a:pt x="621" y="1191"/>
                      <a:pt x="652" y="1172"/>
                      <a:pt x="664" y="1134"/>
                    </a:cubicBezTo>
                    <a:cubicBezTo>
                      <a:pt x="683" y="1093"/>
                      <a:pt x="692" y="1050"/>
                      <a:pt x="702" y="1009"/>
                    </a:cubicBezTo>
                    <a:cubicBezTo>
                      <a:pt x="711" y="977"/>
                      <a:pt x="711" y="949"/>
                      <a:pt x="715" y="915"/>
                    </a:cubicBezTo>
                    <a:lnTo>
                      <a:pt x="720" y="915"/>
                    </a:lnTo>
                    <a:cubicBezTo>
                      <a:pt x="725" y="925"/>
                      <a:pt x="730" y="930"/>
                      <a:pt x="734" y="939"/>
                    </a:cubicBezTo>
                    <a:cubicBezTo>
                      <a:pt x="762" y="995"/>
                      <a:pt x="790" y="1055"/>
                      <a:pt x="841" y="1102"/>
                    </a:cubicBezTo>
                    <a:cubicBezTo>
                      <a:pt x="861" y="1119"/>
                      <a:pt x="882" y="1127"/>
                      <a:pt x="904" y="1127"/>
                    </a:cubicBezTo>
                    <a:cubicBezTo>
                      <a:pt x="919" y="1127"/>
                      <a:pt x="933" y="1123"/>
                      <a:pt x="948" y="1116"/>
                    </a:cubicBezTo>
                    <a:cubicBezTo>
                      <a:pt x="1060" y="1060"/>
                      <a:pt x="1134" y="971"/>
                      <a:pt x="1185" y="865"/>
                    </a:cubicBezTo>
                    <a:cubicBezTo>
                      <a:pt x="1204" y="823"/>
                      <a:pt x="1194" y="786"/>
                      <a:pt x="1162" y="758"/>
                    </a:cubicBezTo>
                    <a:cubicBezTo>
                      <a:pt x="1134" y="726"/>
                      <a:pt x="1097" y="702"/>
                      <a:pt x="1060" y="679"/>
                    </a:cubicBezTo>
                    <a:cubicBezTo>
                      <a:pt x="1032" y="660"/>
                      <a:pt x="999" y="646"/>
                      <a:pt x="966" y="628"/>
                    </a:cubicBezTo>
                    <a:cubicBezTo>
                      <a:pt x="990" y="623"/>
                      <a:pt x="1009" y="619"/>
                      <a:pt x="1032" y="614"/>
                    </a:cubicBezTo>
                    <a:cubicBezTo>
                      <a:pt x="1088" y="600"/>
                      <a:pt x="1144" y="591"/>
                      <a:pt x="1194" y="572"/>
                    </a:cubicBezTo>
                    <a:cubicBezTo>
                      <a:pt x="1236" y="558"/>
                      <a:pt x="1255" y="516"/>
                      <a:pt x="1250" y="475"/>
                    </a:cubicBezTo>
                    <a:cubicBezTo>
                      <a:pt x="1241" y="372"/>
                      <a:pt x="1189" y="288"/>
                      <a:pt x="1129" y="205"/>
                    </a:cubicBezTo>
                    <a:cubicBezTo>
                      <a:pt x="1125" y="200"/>
                      <a:pt x="1101" y="177"/>
                      <a:pt x="1092" y="172"/>
                    </a:cubicBezTo>
                    <a:cubicBezTo>
                      <a:pt x="1072" y="152"/>
                      <a:pt x="1049" y="139"/>
                      <a:pt x="1022" y="139"/>
                    </a:cubicBezTo>
                    <a:cubicBezTo>
                      <a:pt x="1012" y="139"/>
                      <a:pt x="1001" y="141"/>
                      <a:pt x="990" y="144"/>
                    </a:cubicBezTo>
                    <a:cubicBezTo>
                      <a:pt x="938" y="162"/>
                      <a:pt x="897" y="200"/>
                      <a:pt x="855" y="237"/>
                    </a:cubicBezTo>
                    <a:cubicBezTo>
                      <a:pt x="822" y="269"/>
                      <a:pt x="795" y="302"/>
                      <a:pt x="758" y="344"/>
                    </a:cubicBezTo>
                    <a:cubicBezTo>
                      <a:pt x="758" y="325"/>
                      <a:pt x="758" y="316"/>
                      <a:pt x="762" y="302"/>
                    </a:cubicBezTo>
                    <a:cubicBezTo>
                      <a:pt x="762" y="246"/>
                      <a:pt x="771" y="186"/>
                      <a:pt x="767" y="130"/>
                    </a:cubicBezTo>
                    <a:cubicBezTo>
                      <a:pt x="762" y="42"/>
                      <a:pt x="720" y="1"/>
                      <a:pt x="6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6" name="Google Shape;1186;p26"/>
              <p:cNvSpPr/>
              <p:nvPr/>
            </p:nvSpPr>
            <p:spPr>
              <a:xfrm>
                <a:off x="5344986" y="1546509"/>
                <a:ext cx="41105" cy="45816"/>
              </a:xfrm>
              <a:custGeom>
                <a:rect b="b" l="l" r="r" t="t"/>
                <a:pathLst>
                  <a:path extrusionOk="0" h="233" w="209">
                    <a:moveTo>
                      <a:pt x="172" y="1"/>
                    </a:moveTo>
                    <a:cubicBezTo>
                      <a:pt x="153" y="1"/>
                      <a:pt x="144" y="20"/>
                      <a:pt x="148" y="33"/>
                    </a:cubicBezTo>
                    <a:lnTo>
                      <a:pt x="129" y="52"/>
                    </a:lnTo>
                    <a:cubicBezTo>
                      <a:pt x="79" y="112"/>
                      <a:pt x="37" y="168"/>
                      <a:pt x="0" y="219"/>
                    </a:cubicBezTo>
                    <a:lnTo>
                      <a:pt x="18" y="233"/>
                    </a:lnTo>
                    <a:cubicBezTo>
                      <a:pt x="56" y="183"/>
                      <a:pt x="97" y="127"/>
                      <a:pt x="148" y="66"/>
                    </a:cubicBezTo>
                    <a:lnTo>
                      <a:pt x="157" y="52"/>
                    </a:lnTo>
                    <a:cubicBezTo>
                      <a:pt x="163" y="57"/>
                      <a:pt x="167" y="57"/>
                      <a:pt x="172" y="57"/>
                    </a:cubicBezTo>
                    <a:cubicBezTo>
                      <a:pt x="209" y="57"/>
                      <a:pt x="209" y="1"/>
                      <a:pt x="1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7" name="Google Shape;1187;p26"/>
              <p:cNvSpPr/>
              <p:nvPr/>
            </p:nvSpPr>
            <p:spPr>
              <a:xfrm>
                <a:off x="5298963" y="1623394"/>
                <a:ext cx="29698" cy="47782"/>
              </a:xfrm>
              <a:custGeom>
                <a:rect b="b" l="l" r="r" t="t"/>
                <a:pathLst>
                  <a:path extrusionOk="0" h="243" w="151">
                    <a:moveTo>
                      <a:pt x="131" y="0"/>
                    </a:moveTo>
                    <a:cubicBezTo>
                      <a:pt x="103" y="65"/>
                      <a:pt x="76" y="126"/>
                      <a:pt x="43" y="182"/>
                    </a:cubicBezTo>
                    <a:lnTo>
                      <a:pt x="39" y="182"/>
                    </a:lnTo>
                    <a:cubicBezTo>
                      <a:pt x="1" y="182"/>
                      <a:pt x="1" y="242"/>
                      <a:pt x="39" y="242"/>
                    </a:cubicBezTo>
                    <a:cubicBezTo>
                      <a:pt x="67" y="242"/>
                      <a:pt x="71" y="215"/>
                      <a:pt x="67" y="196"/>
                    </a:cubicBezTo>
                    <a:cubicBezTo>
                      <a:pt x="95" y="135"/>
                      <a:pt x="127" y="75"/>
                      <a:pt x="150" y="9"/>
                    </a:cubicBezTo>
                    <a:lnTo>
                      <a:pt x="1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8" name="Google Shape;1188;p26"/>
              <p:cNvSpPr/>
              <p:nvPr/>
            </p:nvSpPr>
            <p:spPr>
              <a:xfrm>
                <a:off x="5275362" y="1614152"/>
                <a:ext cx="44055" cy="36771"/>
              </a:xfrm>
              <a:custGeom>
                <a:rect b="b" l="l" r="r" t="t"/>
                <a:pathLst>
                  <a:path extrusionOk="0" h="187" w="224">
                    <a:moveTo>
                      <a:pt x="210" y="0"/>
                    </a:moveTo>
                    <a:lnTo>
                      <a:pt x="52" y="135"/>
                    </a:lnTo>
                    <a:cubicBezTo>
                      <a:pt x="47" y="131"/>
                      <a:pt x="43" y="131"/>
                      <a:pt x="37" y="131"/>
                    </a:cubicBezTo>
                    <a:cubicBezTo>
                      <a:pt x="0" y="131"/>
                      <a:pt x="0" y="187"/>
                      <a:pt x="37" y="187"/>
                    </a:cubicBezTo>
                    <a:cubicBezTo>
                      <a:pt x="56" y="187"/>
                      <a:pt x="65" y="168"/>
                      <a:pt x="61" y="154"/>
                    </a:cubicBezTo>
                    <a:lnTo>
                      <a:pt x="223" y="19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9" name="Google Shape;1189;p26"/>
              <p:cNvSpPr/>
              <p:nvPr/>
            </p:nvSpPr>
            <p:spPr>
              <a:xfrm>
                <a:off x="5262578" y="1599601"/>
                <a:ext cx="51332" cy="14748"/>
              </a:xfrm>
              <a:custGeom>
                <a:rect b="b" l="l" r="r" t="t"/>
                <a:pathLst>
                  <a:path extrusionOk="0" h="75" w="261">
                    <a:moveTo>
                      <a:pt x="256" y="1"/>
                    </a:moveTo>
                    <a:lnTo>
                      <a:pt x="61" y="24"/>
                    </a:lnTo>
                    <a:cubicBezTo>
                      <a:pt x="56" y="19"/>
                      <a:pt x="46" y="14"/>
                      <a:pt x="37" y="14"/>
                    </a:cubicBezTo>
                    <a:cubicBezTo>
                      <a:pt x="1" y="14"/>
                      <a:pt x="1" y="74"/>
                      <a:pt x="37" y="74"/>
                    </a:cubicBezTo>
                    <a:cubicBezTo>
                      <a:pt x="56" y="74"/>
                      <a:pt x="65" y="61"/>
                      <a:pt x="65" y="47"/>
                    </a:cubicBezTo>
                    <a:lnTo>
                      <a:pt x="261" y="24"/>
                    </a:lnTo>
                    <a:lnTo>
                      <a:pt x="25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0" name="Google Shape;1190;p26"/>
              <p:cNvSpPr/>
              <p:nvPr/>
            </p:nvSpPr>
            <p:spPr>
              <a:xfrm>
                <a:off x="5319221" y="1532941"/>
                <a:ext cx="17504" cy="56041"/>
              </a:xfrm>
              <a:custGeom>
                <a:rect b="b" l="l" r="r" t="t"/>
                <a:pathLst>
                  <a:path extrusionOk="0" h="285" w="89">
                    <a:moveTo>
                      <a:pt x="19" y="1"/>
                    </a:moveTo>
                    <a:cubicBezTo>
                      <a:pt x="15" y="1"/>
                      <a:pt x="15" y="5"/>
                      <a:pt x="9" y="5"/>
                    </a:cubicBezTo>
                    <a:cubicBezTo>
                      <a:pt x="5" y="10"/>
                      <a:pt x="5" y="14"/>
                      <a:pt x="5" y="14"/>
                    </a:cubicBezTo>
                    <a:cubicBezTo>
                      <a:pt x="0" y="18"/>
                      <a:pt x="0" y="23"/>
                      <a:pt x="0" y="29"/>
                    </a:cubicBezTo>
                    <a:cubicBezTo>
                      <a:pt x="0" y="29"/>
                      <a:pt x="0" y="33"/>
                      <a:pt x="5" y="33"/>
                    </a:cubicBezTo>
                    <a:cubicBezTo>
                      <a:pt x="5" y="37"/>
                      <a:pt x="5" y="42"/>
                      <a:pt x="9" y="46"/>
                    </a:cubicBezTo>
                    <a:cubicBezTo>
                      <a:pt x="15" y="46"/>
                      <a:pt x="15" y="51"/>
                      <a:pt x="15" y="51"/>
                    </a:cubicBezTo>
                    <a:cubicBezTo>
                      <a:pt x="19" y="51"/>
                      <a:pt x="19" y="56"/>
                      <a:pt x="24" y="56"/>
                    </a:cubicBezTo>
                    <a:cubicBezTo>
                      <a:pt x="33" y="84"/>
                      <a:pt x="37" y="117"/>
                      <a:pt x="43" y="153"/>
                    </a:cubicBezTo>
                    <a:cubicBezTo>
                      <a:pt x="52" y="196"/>
                      <a:pt x="61" y="237"/>
                      <a:pt x="71" y="284"/>
                    </a:cubicBezTo>
                    <a:lnTo>
                      <a:pt x="89" y="280"/>
                    </a:lnTo>
                    <a:cubicBezTo>
                      <a:pt x="80" y="233"/>
                      <a:pt x="71" y="190"/>
                      <a:pt x="65" y="149"/>
                    </a:cubicBezTo>
                    <a:cubicBezTo>
                      <a:pt x="61" y="117"/>
                      <a:pt x="52" y="84"/>
                      <a:pt x="47" y="51"/>
                    </a:cubicBezTo>
                    <a:cubicBezTo>
                      <a:pt x="47" y="51"/>
                      <a:pt x="52" y="51"/>
                      <a:pt x="56" y="46"/>
                    </a:cubicBezTo>
                    <a:cubicBezTo>
                      <a:pt x="56" y="46"/>
                      <a:pt x="61" y="42"/>
                      <a:pt x="61" y="37"/>
                    </a:cubicBezTo>
                    <a:lnTo>
                      <a:pt x="61" y="29"/>
                    </a:lnTo>
                    <a:lnTo>
                      <a:pt x="61" y="18"/>
                    </a:lnTo>
                    <a:cubicBezTo>
                      <a:pt x="61" y="14"/>
                      <a:pt x="56" y="10"/>
                      <a:pt x="56" y="5"/>
                    </a:cubicBezTo>
                    <a:cubicBezTo>
                      <a:pt x="52" y="5"/>
                      <a:pt x="52" y="5"/>
                      <a:pt x="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1" name="Google Shape;1191;p26"/>
              <p:cNvSpPr/>
              <p:nvPr/>
            </p:nvSpPr>
            <p:spPr>
              <a:xfrm>
                <a:off x="5349509" y="1574038"/>
                <a:ext cx="52119" cy="25759"/>
              </a:xfrm>
              <a:custGeom>
                <a:rect b="b" l="l" r="r" t="t"/>
                <a:pathLst>
                  <a:path extrusionOk="0" h="131" w="265">
                    <a:moveTo>
                      <a:pt x="228" y="0"/>
                    </a:moveTo>
                    <a:cubicBezTo>
                      <a:pt x="214" y="0"/>
                      <a:pt x="205" y="15"/>
                      <a:pt x="205" y="28"/>
                    </a:cubicBezTo>
                    <a:cubicBezTo>
                      <a:pt x="172" y="37"/>
                      <a:pt x="144" y="52"/>
                      <a:pt x="116" y="61"/>
                    </a:cubicBezTo>
                    <a:cubicBezTo>
                      <a:pt x="84" y="75"/>
                      <a:pt x="46" y="88"/>
                      <a:pt x="0" y="107"/>
                    </a:cubicBezTo>
                    <a:lnTo>
                      <a:pt x="9" y="131"/>
                    </a:lnTo>
                    <a:cubicBezTo>
                      <a:pt x="56" y="112"/>
                      <a:pt x="93" y="98"/>
                      <a:pt x="125" y="84"/>
                    </a:cubicBezTo>
                    <a:cubicBezTo>
                      <a:pt x="153" y="71"/>
                      <a:pt x="181" y="61"/>
                      <a:pt x="209" y="47"/>
                    </a:cubicBezTo>
                    <a:cubicBezTo>
                      <a:pt x="214" y="52"/>
                      <a:pt x="224" y="56"/>
                      <a:pt x="228" y="56"/>
                    </a:cubicBezTo>
                    <a:cubicBezTo>
                      <a:pt x="265" y="56"/>
                      <a:pt x="265" y="0"/>
                      <a:pt x="2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2" name="Google Shape;1192;p26"/>
              <p:cNvSpPr/>
              <p:nvPr/>
            </p:nvSpPr>
            <p:spPr>
              <a:xfrm>
                <a:off x="5338495" y="1534711"/>
                <a:ext cx="21044" cy="53288"/>
              </a:xfrm>
              <a:custGeom>
                <a:rect b="b" l="l" r="r" t="t"/>
                <a:pathLst>
                  <a:path extrusionOk="0" h="271" w="107">
                    <a:moveTo>
                      <a:pt x="74" y="1"/>
                    </a:moveTo>
                    <a:cubicBezTo>
                      <a:pt x="42" y="1"/>
                      <a:pt x="37" y="33"/>
                      <a:pt x="51" y="52"/>
                    </a:cubicBezTo>
                    <a:cubicBezTo>
                      <a:pt x="37" y="121"/>
                      <a:pt x="19" y="196"/>
                      <a:pt x="1" y="265"/>
                    </a:cubicBezTo>
                    <a:lnTo>
                      <a:pt x="23" y="271"/>
                    </a:lnTo>
                    <a:cubicBezTo>
                      <a:pt x="42" y="200"/>
                      <a:pt x="61" y="131"/>
                      <a:pt x="74" y="56"/>
                    </a:cubicBezTo>
                    <a:cubicBezTo>
                      <a:pt x="107" y="56"/>
                      <a:pt x="107" y="1"/>
                      <a:pt x="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3" name="Google Shape;1193;p26"/>
              <p:cNvSpPr/>
              <p:nvPr/>
            </p:nvSpPr>
            <p:spPr>
              <a:xfrm>
                <a:off x="5268085" y="1570302"/>
                <a:ext cx="46809" cy="23203"/>
              </a:xfrm>
              <a:custGeom>
                <a:rect b="b" l="l" r="r" t="t"/>
                <a:pathLst>
                  <a:path extrusionOk="0" h="118" w="238">
                    <a:moveTo>
                      <a:pt x="37" y="0"/>
                    </a:moveTo>
                    <a:cubicBezTo>
                      <a:pt x="1" y="0"/>
                      <a:pt x="1" y="56"/>
                      <a:pt x="37" y="56"/>
                    </a:cubicBezTo>
                    <a:cubicBezTo>
                      <a:pt x="46" y="56"/>
                      <a:pt x="56" y="52"/>
                      <a:pt x="61" y="47"/>
                    </a:cubicBezTo>
                    <a:cubicBezTo>
                      <a:pt x="117" y="66"/>
                      <a:pt x="172" y="90"/>
                      <a:pt x="228" y="117"/>
                    </a:cubicBezTo>
                    <a:lnTo>
                      <a:pt x="237" y="94"/>
                    </a:lnTo>
                    <a:cubicBezTo>
                      <a:pt x="181" y="66"/>
                      <a:pt x="125" y="43"/>
                      <a:pt x="65" y="24"/>
                    </a:cubicBezTo>
                    <a:cubicBezTo>
                      <a:pt x="65" y="10"/>
                      <a:pt x="56" y="0"/>
                      <a:pt x="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4" name="Google Shape;1194;p26"/>
              <p:cNvSpPr/>
              <p:nvPr/>
            </p:nvSpPr>
            <p:spPr>
              <a:xfrm>
                <a:off x="5289130" y="1544739"/>
                <a:ext cx="39532" cy="49552"/>
              </a:xfrm>
              <a:custGeom>
                <a:rect b="b" l="l" r="r" t="t"/>
                <a:pathLst>
                  <a:path extrusionOk="0" h="252" w="201">
                    <a:moveTo>
                      <a:pt x="37" y="1"/>
                    </a:moveTo>
                    <a:cubicBezTo>
                      <a:pt x="1" y="1"/>
                      <a:pt x="1" y="57"/>
                      <a:pt x="37" y="57"/>
                    </a:cubicBezTo>
                    <a:lnTo>
                      <a:pt x="42" y="57"/>
                    </a:lnTo>
                    <a:cubicBezTo>
                      <a:pt x="93" y="117"/>
                      <a:pt x="140" y="182"/>
                      <a:pt x="181" y="252"/>
                    </a:cubicBezTo>
                    <a:lnTo>
                      <a:pt x="200" y="237"/>
                    </a:lnTo>
                    <a:cubicBezTo>
                      <a:pt x="158" y="168"/>
                      <a:pt x="112" y="102"/>
                      <a:pt x="61" y="42"/>
                    </a:cubicBezTo>
                    <a:cubicBezTo>
                      <a:pt x="70" y="24"/>
                      <a:pt x="61" y="1"/>
                      <a:pt x="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5" name="Google Shape;1195;p26"/>
              <p:cNvSpPr/>
              <p:nvPr/>
            </p:nvSpPr>
            <p:spPr>
              <a:xfrm>
                <a:off x="5357573" y="1600584"/>
                <a:ext cx="47005" cy="24776"/>
              </a:xfrm>
              <a:custGeom>
                <a:rect b="b" l="l" r="r" t="t"/>
                <a:pathLst>
                  <a:path extrusionOk="0" h="126" w="239">
                    <a:moveTo>
                      <a:pt x="10" y="0"/>
                    </a:moveTo>
                    <a:lnTo>
                      <a:pt x="1" y="19"/>
                    </a:lnTo>
                    <a:cubicBezTo>
                      <a:pt x="61" y="47"/>
                      <a:pt x="121" y="69"/>
                      <a:pt x="183" y="97"/>
                    </a:cubicBezTo>
                    <a:lnTo>
                      <a:pt x="183" y="112"/>
                    </a:lnTo>
                    <a:lnTo>
                      <a:pt x="187" y="116"/>
                    </a:lnTo>
                    <a:cubicBezTo>
                      <a:pt x="192" y="121"/>
                      <a:pt x="196" y="125"/>
                      <a:pt x="196" y="125"/>
                    </a:cubicBezTo>
                    <a:lnTo>
                      <a:pt x="215" y="125"/>
                    </a:lnTo>
                    <a:cubicBezTo>
                      <a:pt x="219" y="125"/>
                      <a:pt x="224" y="121"/>
                      <a:pt x="228" y="116"/>
                    </a:cubicBezTo>
                    <a:cubicBezTo>
                      <a:pt x="228" y="116"/>
                      <a:pt x="233" y="116"/>
                      <a:pt x="233" y="112"/>
                    </a:cubicBezTo>
                    <a:cubicBezTo>
                      <a:pt x="238" y="107"/>
                      <a:pt x="238" y="103"/>
                      <a:pt x="238" y="97"/>
                    </a:cubicBezTo>
                    <a:lnTo>
                      <a:pt x="238" y="93"/>
                    </a:lnTo>
                    <a:cubicBezTo>
                      <a:pt x="238" y="88"/>
                      <a:pt x="238" y="88"/>
                      <a:pt x="233" y="84"/>
                    </a:cubicBezTo>
                    <a:cubicBezTo>
                      <a:pt x="233" y="79"/>
                      <a:pt x="233" y="79"/>
                      <a:pt x="228" y="75"/>
                    </a:cubicBezTo>
                    <a:cubicBezTo>
                      <a:pt x="224" y="69"/>
                      <a:pt x="224" y="69"/>
                      <a:pt x="219" y="69"/>
                    </a:cubicBezTo>
                    <a:cubicBezTo>
                      <a:pt x="215" y="65"/>
                      <a:pt x="215" y="65"/>
                      <a:pt x="210" y="65"/>
                    </a:cubicBezTo>
                    <a:lnTo>
                      <a:pt x="200" y="65"/>
                    </a:lnTo>
                    <a:cubicBezTo>
                      <a:pt x="196" y="69"/>
                      <a:pt x="192" y="69"/>
                      <a:pt x="187" y="75"/>
                    </a:cubicBezTo>
                    <a:lnTo>
                      <a:pt x="187" y="79"/>
                    </a:lnTo>
                    <a:cubicBezTo>
                      <a:pt x="127" y="52"/>
                      <a:pt x="71" y="24"/>
                      <a:pt x="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6" name="Google Shape;1196;p26"/>
              <p:cNvSpPr/>
              <p:nvPr/>
            </p:nvSpPr>
            <p:spPr>
              <a:xfrm>
                <a:off x="5353049" y="1620641"/>
                <a:ext cx="33041" cy="43063"/>
              </a:xfrm>
              <a:custGeom>
                <a:rect b="b" l="l" r="r" t="t"/>
                <a:pathLst>
                  <a:path extrusionOk="0" h="219" w="168">
                    <a:moveTo>
                      <a:pt x="19" y="1"/>
                    </a:moveTo>
                    <a:lnTo>
                      <a:pt x="0" y="10"/>
                    </a:lnTo>
                    <a:lnTo>
                      <a:pt x="107" y="173"/>
                    </a:lnTo>
                    <a:cubicBezTo>
                      <a:pt x="98" y="191"/>
                      <a:pt x="103" y="218"/>
                      <a:pt x="131" y="218"/>
                    </a:cubicBezTo>
                    <a:cubicBezTo>
                      <a:pt x="168" y="218"/>
                      <a:pt x="168" y="163"/>
                      <a:pt x="131" y="163"/>
                    </a:cubicBezTo>
                    <a:lnTo>
                      <a:pt x="126" y="163"/>
                    </a:lnTo>
                    <a:lnTo>
                      <a:pt x="1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7" name="Google Shape;1197;p26"/>
              <p:cNvSpPr/>
              <p:nvPr/>
            </p:nvSpPr>
            <p:spPr>
              <a:xfrm>
                <a:off x="5334758" y="1627130"/>
                <a:ext cx="14947" cy="48569"/>
              </a:xfrm>
              <a:custGeom>
                <a:rect b="b" l="l" r="r" t="t"/>
                <a:pathLst>
                  <a:path extrusionOk="0" h="247" w="76">
                    <a:moveTo>
                      <a:pt x="24" y="0"/>
                    </a:moveTo>
                    <a:lnTo>
                      <a:pt x="24" y="196"/>
                    </a:lnTo>
                    <a:cubicBezTo>
                      <a:pt x="1" y="204"/>
                      <a:pt x="5" y="247"/>
                      <a:pt x="38" y="247"/>
                    </a:cubicBezTo>
                    <a:cubicBezTo>
                      <a:pt x="70" y="247"/>
                      <a:pt x="75" y="200"/>
                      <a:pt x="48" y="196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8" name="Google Shape;1198;p26"/>
              <p:cNvSpPr/>
              <p:nvPr/>
            </p:nvSpPr>
            <p:spPr>
              <a:xfrm>
                <a:off x="5300143" y="1569319"/>
                <a:ext cx="69426" cy="69805"/>
              </a:xfrm>
              <a:custGeom>
                <a:rect b="b" l="l" r="r" t="t"/>
                <a:pathLst>
                  <a:path extrusionOk="0" h="355" w="353">
                    <a:moveTo>
                      <a:pt x="177" y="1"/>
                    </a:moveTo>
                    <a:cubicBezTo>
                      <a:pt x="79" y="1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4" y="355"/>
                      <a:pt x="353" y="275"/>
                      <a:pt x="353" y="178"/>
                    </a:cubicBezTo>
                    <a:cubicBezTo>
                      <a:pt x="353" y="80"/>
                      <a:pt x="274" y="1"/>
                      <a:pt x="1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99" name="Google Shape;1199;p26"/>
            <p:cNvGrpSpPr/>
            <p:nvPr/>
          </p:nvGrpSpPr>
          <p:grpSpPr>
            <a:xfrm flipH="1">
              <a:off x="171690" y="3537128"/>
              <a:ext cx="247024" cy="234192"/>
              <a:chOff x="5212426" y="1489091"/>
              <a:chExt cx="247024" cy="234192"/>
            </a:xfrm>
          </p:grpSpPr>
          <p:sp>
            <p:nvSpPr>
              <p:cNvPr id="1200" name="Google Shape;1200;p26"/>
              <p:cNvSpPr/>
              <p:nvPr/>
            </p:nvSpPr>
            <p:spPr>
              <a:xfrm>
                <a:off x="5212426" y="1489091"/>
                <a:ext cx="247024" cy="234192"/>
              </a:xfrm>
              <a:custGeom>
                <a:rect b="b" l="l" r="r" t="t"/>
                <a:pathLst>
                  <a:path extrusionOk="0" h="1191" w="1256">
                    <a:moveTo>
                      <a:pt x="636" y="1"/>
                    </a:moveTo>
                    <a:cubicBezTo>
                      <a:pt x="608" y="1"/>
                      <a:pt x="580" y="5"/>
                      <a:pt x="552" y="5"/>
                    </a:cubicBezTo>
                    <a:cubicBezTo>
                      <a:pt x="474" y="18"/>
                      <a:pt x="395" y="33"/>
                      <a:pt x="329" y="84"/>
                    </a:cubicBezTo>
                    <a:cubicBezTo>
                      <a:pt x="297" y="106"/>
                      <a:pt x="284" y="144"/>
                      <a:pt x="297" y="186"/>
                    </a:cubicBezTo>
                    <a:cubicBezTo>
                      <a:pt x="307" y="228"/>
                      <a:pt x="329" y="269"/>
                      <a:pt x="348" y="307"/>
                    </a:cubicBezTo>
                    <a:cubicBezTo>
                      <a:pt x="363" y="335"/>
                      <a:pt x="381" y="358"/>
                      <a:pt x="400" y="391"/>
                    </a:cubicBezTo>
                    <a:cubicBezTo>
                      <a:pt x="385" y="385"/>
                      <a:pt x="381" y="385"/>
                      <a:pt x="376" y="381"/>
                    </a:cubicBezTo>
                    <a:cubicBezTo>
                      <a:pt x="307" y="355"/>
                      <a:pt x="238" y="329"/>
                      <a:pt x="162" y="329"/>
                    </a:cubicBezTo>
                    <a:cubicBezTo>
                      <a:pt x="156" y="329"/>
                      <a:pt x="150" y="329"/>
                      <a:pt x="144" y="330"/>
                    </a:cubicBezTo>
                    <a:cubicBezTo>
                      <a:pt x="84" y="330"/>
                      <a:pt x="50" y="353"/>
                      <a:pt x="32" y="413"/>
                    </a:cubicBezTo>
                    <a:cubicBezTo>
                      <a:pt x="9" y="516"/>
                      <a:pt x="0" y="619"/>
                      <a:pt x="32" y="726"/>
                    </a:cubicBezTo>
                    <a:cubicBezTo>
                      <a:pt x="45" y="772"/>
                      <a:pt x="82" y="804"/>
                      <a:pt x="132" y="804"/>
                    </a:cubicBezTo>
                    <a:cubicBezTo>
                      <a:pt x="136" y="804"/>
                      <a:pt x="140" y="804"/>
                      <a:pt x="144" y="804"/>
                    </a:cubicBezTo>
                    <a:cubicBezTo>
                      <a:pt x="195" y="795"/>
                      <a:pt x="251" y="781"/>
                      <a:pt x="307" y="767"/>
                    </a:cubicBezTo>
                    <a:cubicBezTo>
                      <a:pt x="335" y="758"/>
                      <a:pt x="367" y="744"/>
                      <a:pt x="395" y="730"/>
                    </a:cubicBezTo>
                    <a:lnTo>
                      <a:pt x="395" y="730"/>
                    </a:lnTo>
                    <a:cubicBezTo>
                      <a:pt x="395" y="739"/>
                      <a:pt x="385" y="748"/>
                      <a:pt x="381" y="754"/>
                    </a:cubicBezTo>
                    <a:cubicBezTo>
                      <a:pt x="339" y="809"/>
                      <a:pt x="288" y="860"/>
                      <a:pt x="251" y="915"/>
                    </a:cubicBezTo>
                    <a:cubicBezTo>
                      <a:pt x="209" y="967"/>
                      <a:pt x="209" y="1027"/>
                      <a:pt x="269" y="1074"/>
                    </a:cubicBezTo>
                    <a:cubicBezTo>
                      <a:pt x="357" y="1144"/>
                      <a:pt x="460" y="1181"/>
                      <a:pt x="571" y="1190"/>
                    </a:cubicBezTo>
                    <a:cubicBezTo>
                      <a:pt x="576" y="1190"/>
                      <a:pt x="580" y="1191"/>
                      <a:pt x="584" y="1191"/>
                    </a:cubicBezTo>
                    <a:cubicBezTo>
                      <a:pt x="621" y="1191"/>
                      <a:pt x="652" y="1172"/>
                      <a:pt x="664" y="1134"/>
                    </a:cubicBezTo>
                    <a:cubicBezTo>
                      <a:pt x="683" y="1093"/>
                      <a:pt x="692" y="1050"/>
                      <a:pt x="702" y="1009"/>
                    </a:cubicBezTo>
                    <a:cubicBezTo>
                      <a:pt x="711" y="977"/>
                      <a:pt x="711" y="949"/>
                      <a:pt x="715" y="915"/>
                    </a:cubicBezTo>
                    <a:lnTo>
                      <a:pt x="720" y="915"/>
                    </a:lnTo>
                    <a:cubicBezTo>
                      <a:pt x="725" y="925"/>
                      <a:pt x="730" y="930"/>
                      <a:pt x="734" y="939"/>
                    </a:cubicBezTo>
                    <a:cubicBezTo>
                      <a:pt x="762" y="995"/>
                      <a:pt x="790" y="1055"/>
                      <a:pt x="841" y="1102"/>
                    </a:cubicBezTo>
                    <a:cubicBezTo>
                      <a:pt x="861" y="1119"/>
                      <a:pt x="882" y="1127"/>
                      <a:pt x="904" y="1127"/>
                    </a:cubicBezTo>
                    <a:cubicBezTo>
                      <a:pt x="919" y="1127"/>
                      <a:pt x="933" y="1123"/>
                      <a:pt x="948" y="1116"/>
                    </a:cubicBezTo>
                    <a:cubicBezTo>
                      <a:pt x="1060" y="1060"/>
                      <a:pt x="1134" y="971"/>
                      <a:pt x="1185" y="865"/>
                    </a:cubicBezTo>
                    <a:cubicBezTo>
                      <a:pt x="1204" y="823"/>
                      <a:pt x="1194" y="786"/>
                      <a:pt x="1162" y="758"/>
                    </a:cubicBezTo>
                    <a:cubicBezTo>
                      <a:pt x="1134" y="726"/>
                      <a:pt x="1097" y="702"/>
                      <a:pt x="1060" y="679"/>
                    </a:cubicBezTo>
                    <a:cubicBezTo>
                      <a:pt x="1032" y="660"/>
                      <a:pt x="999" y="646"/>
                      <a:pt x="966" y="628"/>
                    </a:cubicBezTo>
                    <a:cubicBezTo>
                      <a:pt x="990" y="623"/>
                      <a:pt x="1009" y="619"/>
                      <a:pt x="1032" y="614"/>
                    </a:cubicBezTo>
                    <a:cubicBezTo>
                      <a:pt x="1088" y="600"/>
                      <a:pt x="1144" y="591"/>
                      <a:pt x="1194" y="572"/>
                    </a:cubicBezTo>
                    <a:cubicBezTo>
                      <a:pt x="1236" y="558"/>
                      <a:pt x="1255" y="516"/>
                      <a:pt x="1250" y="475"/>
                    </a:cubicBezTo>
                    <a:cubicBezTo>
                      <a:pt x="1241" y="372"/>
                      <a:pt x="1189" y="288"/>
                      <a:pt x="1129" y="205"/>
                    </a:cubicBezTo>
                    <a:cubicBezTo>
                      <a:pt x="1125" y="200"/>
                      <a:pt x="1101" y="177"/>
                      <a:pt x="1092" y="172"/>
                    </a:cubicBezTo>
                    <a:cubicBezTo>
                      <a:pt x="1072" y="152"/>
                      <a:pt x="1049" y="139"/>
                      <a:pt x="1022" y="139"/>
                    </a:cubicBezTo>
                    <a:cubicBezTo>
                      <a:pt x="1012" y="139"/>
                      <a:pt x="1001" y="141"/>
                      <a:pt x="990" y="144"/>
                    </a:cubicBezTo>
                    <a:cubicBezTo>
                      <a:pt x="938" y="162"/>
                      <a:pt x="897" y="200"/>
                      <a:pt x="855" y="237"/>
                    </a:cubicBezTo>
                    <a:cubicBezTo>
                      <a:pt x="822" y="269"/>
                      <a:pt x="795" y="302"/>
                      <a:pt x="758" y="344"/>
                    </a:cubicBezTo>
                    <a:cubicBezTo>
                      <a:pt x="758" y="325"/>
                      <a:pt x="758" y="316"/>
                      <a:pt x="762" y="302"/>
                    </a:cubicBezTo>
                    <a:cubicBezTo>
                      <a:pt x="762" y="246"/>
                      <a:pt x="771" y="186"/>
                      <a:pt x="767" y="130"/>
                    </a:cubicBezTo>
                    <a:cubicBezTo>
                      <a:pt x="762" y="42"/>
                      <a:pt x="720" y="1"/>
                      <a:pt x="6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1" name="Google Shape;1201;p26"/>
              <p:cNvSpPr/>
              <p:nvPr/>
            </p:nvSpPr>
            <p:spPr>
              <a:xfrm>
                <a:off x="5344986" y="1546509"/>
                <a:ext cx="41105" cy="45816"/>
              </a:xfrm>
              <a:custGeom>
                <a:rect b="b" l="l" r="r" t="t"/>
                <a:pathLst>
                  <a:path extrusionOk="0" h="233" w="209">
                    <a:moveTo>
                      <a:pt x="172" y="1"/>
                    </a:moveTo>
                    <a:cubicBezTo>
                      <a:pt x="153" y="1"/>
                      <a:pt x="144" y="20"/>
                      <a:pt x="148" y="33"/>
                    </a:cubicBezTo>
                    <a:lnTo>
                      <a:pt x="129" y="52"/>
                    </a:lnTo>
                    <a:cubicBezTo>
                      <a:pt x="79" y="112"/>
                      <a:pt x="37" y="168"/>
                      <a:pt x="0" y="219"/>
                    </a:cubicBezTo>
                    <a:lnTo>
                      <a:pt x="18" y="233"/>
                    </a:lnTo>
                    <a:cubicBezTo>
                      <a:pt x="56" y="183"/>
                      <a:pt x="97" y="127"/>
                      <a:pt x="148" y="66"/>
                    </a:cubicBezTo>
                    <a:lnTo>
                      <a:pt x="157" y="52"/>
                    </a:lnTo>
                    <a:cubicBezTo>
                      <a:pt x="163" y="57"/>
                      <a:pt x="167" y="57"/>
                      <a:pt x="172" y="57"/>
                    </a:cubicBezTo>
                    <a:cubicBezTo>
                      <a:pt x="209" y="57"/>
                      <a:pt x="209" y="1"/>
                      <a:pt x="1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2" name="Google Shape;1202;p26"/>
              <p:cNvSpPr/>
              <p:nvPr/>
            </p:nvSpPr>
            <p:spPr>
              <a:xfrm>
                <a:off x="5298963" y="1623394"/>
                <a:ext cx="29698" cy="47782"/>
              </a:xfrm>
              <a:custGeom>
                <a:rect b="b" l="l" r="r" t="t"/>
                <a:pathLst>
                  <a:path extrusionOk="0" h="243" w="151">
                    <a:moveTo>
                      <a:pt x="131" y="0"/>
                    </a:moveTo>
                    <a:cubicBezTo>
                      <a:pt x="103" y="65"/>
                      <a:pt x="76" y="126"/>
                      <a:pt x="43" y="182"/>
                    </a:cubicBezTo>
                    <a:lnTo>
                      <a:pt x="39" y="182"/>
                    </a:lnTo>
                    <a:cubicBezTo>
                      <a:pt x="1" y="182"/>
                      <a:pt x="1" y="242"/>
                      <a:pt x="39" y="242"/>
                    </a:cubicBezTo>
                    <a:cubicBezTo>
                      <a:pt x="67" y="242"/>
                      <a:pt x="71" y="215"/>
                      <a:pt x="67" y="196"/>
                    </a:cubicBezTo>
                    <a:cubicBezTo>
                      <a:pt x="95" y="135"/>
                      <a:pt x="127" y="75"/>
                      <a:pt x="150" y="9"/>
                    </a:cubicBezTo>
                    <a:lnTo>
                      <a:pt x="1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3" name="Google Shape;1203;p26"/>
              <p:cNvSpPr/>
              <p:nvPr/>
            </p:nvSpPr>
            <p:spPr>
              <a:xfrm>
                <a:off x="5275362" y="1614152"/>
                <a:ext cx="44055" cy="36771"/>
              </a:xfrm>
              <a:custGeom>
                <a:rect b="b" l="l" r="r" t="t"/>
                <a:pathLst>
                  <a:path extrusionOk="0" h="187" w="224">
                    <a:moveTo>
                      <a:pt x="210" y="0"/>
                    </a:moveTo>
                    <a:lnTo>
                      <a:pt x="52" y="135"/>
                    </a:lnTo>
                    <a:cubicBezTo>
                      <a:pt x="47" y="131"/>
                      <a:pt x="43" y="131"/>
                      <a:pt x="37" y="131"/>
                    </a:cubicBezTo>
                    <a:cubicBezTo>
                      <a:pt x="0" y="131"/>
                      <a:pt x="0" y="187"/>
                      <a:pt x="37" y="187"/>
                    </a:cubicBezTo>
                    <a:cubicBezTo>
                      <a:pt x="56" y="187"/>
                      <a:pt x="65" y="168"/>
                      <a:pt x="61" y="154"/>
                    </a:cubicBezTo>
                    <a:lnTo>
                      <a:pt x="223" y="19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4" name="Google Shape;1204;p26"/>
              <p:cNvSpPr/>
              <p:nvPr/>
            </p:nvSpPr>
            <p:spPr>
              <a:xfrm>
                <a:off x="5262578" y="1599601"/>
                <a:ext cx="51332" cy="14748"/>
              </a:xfrm>
              <a:custGeom>
                <a:rect b="b" l="l" r="r" t="t"/>
                <a:pathLst>
                  <a:path extrusionOk="0" h="75" w="261">
                    <a:moveTo>
                      <a:pt x="256" y="1"/>
                    </a:moveTo>
                    <a:lnTo>
                      <a:pt x="61" y="24"/>
                    </a:lnTo>
                    <a:cubicBezTo>
                      <a:pt x="56" y="19"/>
                      <a:pt x="46" y="14"/>
                      <a:pt x="37" y="14"/>
                    </a:cubicBezTo>
                    <a:cubicBezTo>
                      <a:pt x="1" y="14"/>
                      <a:pt x="1" y="74"/>
                      <a:pt x="37" y="74"/>
                    </a:cubicBezTo>
                    <a:cubicBezTo>
                      <a:pt x="56" y="74"/>
                      <a:pt x="65" y="61"/>
                      <a:pt x="65" y="47"/>
                    </a:cubicBezTo>
                    <a:lnTo>
                      <a:pt x="261" y="24"/>
                    </a:lnTo>
                    <a:lnTo>
                      <a:pt x="25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5" name="Google Shape;1205;p26"/>
              <p:cNvSpPr/>
              <p:nvPr/>
            </p:nvSpPr>
            <p:spPr>
              <a:xfrm>
                <a:off x="5319221" y="1532941"/>
                <a:ext cx="17504" cy="56041"/>
              </a:xfrm>
              <a:custGeom>
                <a:rect b="b" l="l" r="r" t="t"/>
                <a:pathLst>
                  <a:path extrusionOk="0" h="285" w="89">
                    <a:moveTo>
                      <a:pt x="19" y="1"/>
                    </a:moveTo>
                    <a:cubicBezTo>
                      <a:pt x="15" y="1"/>
                      <a:pt x="15" y="5"/>
                      <a:pt x="9" y="5"/>
                    </a:cubicBezTo>
                    <a:cubicBezTo>
                      <a:pt x="5" y="10"/>
                      <a:pt x="5" y="14"/>
                      <a:pt x="5" y="14"/>
                    </a:cubicBezTo>
                    <a:cubicBezTo>
                      <a:pt x="0" y="18"/>
                      <a:pt x="0" y="23"/>
                      <a:pt x="0" y="29"/>
                    </a:cubicBezTo>
                    <a:cubicBezTo>
                      <a:pt x="0" y="29"/>
                      <a:pt x="0" y="33"/>
                      <a:pt x="5" y="33"/>
                    </a:cubicBezTo>
                    <a:cubicBezTo>
                      <a:pt x="5" y="37"/>
                      <a:pt x="5" y="42"/>
                      <a:pt x="9" y="46"/>
                    </a:cubicBezTo>
                    <a:cubicBezTo>
                      <a:pt x="15" y="46"/>
                      <a:pt x="15" y="51"/>
                      <a:pt x="15" y="51"/>
                    </a:cubicBezTo>
                    <a:cubicBezTo>
                      <a:pt x="19" y="51"/>
                      <a:pt x="19" y="56"/>
                      <a:pt x="24" y="56"/>
                    </a:cubicBezTo>
                    <a:cubicBezTo>
                      <a:pt x="33" y="84"/>
                      <a:pt x="37" y="117"/>
                      <a:pt x="43" y="153"/>
                    </a:cubicBezTo>
                    <a:cubicBezTo>
                      <a:pt x="52" y="196"/>
                      <a:pt x="61" y="237"/>
                      <a:pt x="71" y="284"/>
                    </a:cubicBezTo>
                    <a:lnTo>
                      <a:pt x="89" y="280"/>
                    </a:lnTo>
                    <a:cubicBezTo>
                      <a:pt x="80" y="233"/>
                      <a:pt x="71" y="190"/>
                      <a:pt x="65" y="149"/>
                    </a:cubicBezTo>
                    <a:cubicBezTo>
                      <a:pt x="61" y="117"/>
                      <a:pt x="52" y="84"/>
                      <a:pt x="47" y="51"/>
                    </a:cubicBezTo>
                    <a:cubicBezTo>
                      <a:pt x="47" y="51"/>
                      <a:pt x="52" y="51"/>
                      <a:pt x="56" y="46"/>
                    </a:cubicBezTo>
                    <a:cubicBezTo>
                      <a:pt x="56" y="46"/>
                      <a:pt x="61" y="42"/>
                      <a:pt x="61" y="37"/>
                    </a:cubicBezTo>
                    <a:lnTo>
                      <a:pt x="61" y="29"/>
                    </a:lnTo>
                    <a:lnTo>
                      <a:pt x="61" y="18"/>
                    </a:lnTo>
                    <a:cubicBezTo>
                      <a:pt x="61" y="14"/>
                      <a:pt x="56" y="10"/>
                      <a:pt x="56" y="5"/>
                    </a:cubicBezTo>
                    <a:cubicBezTo>
                      <a:pt x="52" y="5"/>
                      <a:pt x="52" y="5"/>
                      <a:pt x="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6" name="Google Shape;1206;p26"/>
              <p:cNvSpPr/>
              <p:nvPr/>
            </p:nvSpPr>
            <p:spPr>
              <a:xfrm>
                <a:off x="5349509" y="1574038"/>
                <a:ext cx="52119" cy="25759"/>
              </a:xfrm>
              <a:custGeom>
                <a:rect b="b" l="l" r="r" t="t"/>
                <a:pathLst>
                  <a:path extrusionOk="0" h="131" w="265">
                    <a:moveTo>
                      <a:pt x="228" y="0"/>
                    </a:moveTo>
                    <a:cubicBezTo>
                      <a:pt x="214" y="0"/>
                      <a:pt x="205" y="15"/>
                      <a:pt x="205" y="28"/>
                    </a:cubicBezTo>
                    <a:cubicBezTo>
                      <a:pt x="172" y="37"/>
                      <a:pt x="144" y="52"/>
                      <a:pt x="116" y="61"/>
                    </a:cubicBezTo>
                    <a:cubicBezTo>
                      <a:pt x="84" y="75"/>
                      <a:pt x="46" y="88"/>
                      <a:pt x="0" y="107"/>
                    </a:cubicBezTo>
                    <a:lnTo>
                      <a:pt x="9" y="131"/>
                    </a:lnTo>
                    <a:cubicBezTo>
                      <a:pt x="56" y="112"/>
                      <a:pt x="93" y="98"/>
                      <a:pt x="125" y="84"/>
                    </a:cubicBezTo>
                    <a:cubicBezTo>
                      <a:pt x="153" y="71"/>
                      <a:pt x="181" y="61"/>
                      <a:pt x="209" y="47"/>
                    </a:cubicBezTo>
                    <a:cubicBezTo>
                      <a:pt x="214" y="52"/>
                      <a:pt x="224" y="56"/>
                      <a:pt x="228" y="56"/>
                    </a:cubicBezTo>
                    <a:cubicBezTo>
                      <a:pt x="265" y="56"/>
                      <a:pt x="265" y="0"/>
                      <a:pt x="2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7" name="Google Shape;1207;p26"/>
              <p:cNvSpPr/>
              <p:nvPr/>
            </p:nvSpPr>
            <p:spPr>
              <a:xfrm>
                <a:off x="5338495" y="1534711"/>
                <a:ext cx="21044" cy="53288"/>
              </a:xfrm>
              <a:custGeom>
                <a:rect b="b" l="l" r="r" t="t"/>
                <a:pathLst>
                  <a:path extrusionOk="0" h="271" w="107">
                    <a:moveTo>
                      <a:pt x="74" y="1"/>
                    </a:moveTo>
                    <a:cubicBezTo>
                      <a:pt x="42" y="1"/>
                      <a:pt x="37" y="33"/>
                      <a:pt x="51" y="52"/>
                    </a:cubicBezTo>
                    <a:cubicBezTo>
                      <a:pt x="37" y="121"/>
                      <a:pt x="19" y="196"/>
                      <a:pt x="1" y="265"/>
                    </a:cubicBezTo>
                    <a:lnTo>
                      <a:pt x="23" y="271"/>
                    </a:lnTo>
                    <a:cubicBezTo>
                      <a:pt x="42" y="200"/>
                      <a:pt x="61" y="131"/>
                      <a:pt x="74" y="56"/>
                    </a:cubicBezTo>
                    <a:cubicBezTo>
                      <a:pt x="107" y="56"/>
                      <a:pt x="107" y="1"/>
                      <a:pt x="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8" name="Google Shape;1208;p26"/>
              <p:cNvSpPr/>
              <p:nvPr/>
            </p:nvSpPr>
            <p:spPr>
              <a:xfrm>
                <a:off x="5268085" y="1570302"/>
                <a:ext cx="46809" cy="23203"/>
              </a:xfrm>
              <a:custGeom>
                <a:rect b="b" l="l" r="r" t="t"/>
                <a:pathLst>
                  <a:path extrusionOk="0" h="118" w="238">
                    <a:moveTo>
                      <a:pt x="37" y="0"/>
                    </a:moveTo>
                    <a:cubicBezTo>
                      <a:pt x="1" y="0"/>
                      <a:pt x="1" y="56"/>
                      <a:pt x="37" y="56"/>
                    </a:cubicBezTo>
                    <a:cubicBezTo>
                      <a:pt x="46" y="56"/>
                      <a:pt x="56" y="52"/>
                      <a:pt x="61" y="47"/>
                    </a:cubicBezTo>
                    <a:cubicBezTo>
                      <a:pt x="117" y="66"/>
                      <a:pt x="172" y="90"/>
                      <a:pt x="228" y="117"/>
                    </a:cubicBezTo>
                    <a:lnTo>
                      <a:pt x="237" y="94"/>
                    </a:lnTo>
                    <a:cubicBezTo>
                      <a:pt x="181" y="66"/>
                      <a:pt x="125" y="43"/>
                      <a:pt x="65" y="24"/>
                    </a:cubicBezTo>
                    <a:cubicBezTo>
                      <a:pt x="65" y="10"/>
                      <a:pt x="56" y="0"/>
                      <a:pt x="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9" name="Google Shape;1209;p26"/>
              <p:cNvSpPr/>
              <p:nvPr/>
            </p:nvSpPr>
            <p:spPr>
              <a:xfrm>
                <a:off x="5289130" y="1544739"/>
                <a:ext cx="39532" cy="49552"/>
              </a:xfrm>
              <a:custGeom>
                <a:rect b="b" l="l" r="r" t="t"/>
                <a:pathLst>
                  <a:path extrusionOk="0" h="252" w="201">
                    <a:moveTo>
                      <a:pt x="37" y="1"/>
                    </a:moveTo>
                    <a:cubicBezTo>
                      <a:pt x="1" y="1"/>
                      <a:pt x="1" y="57"/>
                      <a:pt x="37" y="57"/>
                    </a:cubicBezTo>
                    <a:lnTo>
                      <a:pt x="42" y="57"/>
                    </a:lnTo>
                    <a:cubicBezTo>
                      <a:pt x="93" y="117"/>
                      <a:pt x="140" y="182"/>
                      <a:pt x="181" y="252"/>
                    </a:cubicBezTo>
                    <a:lnTo>
                      <a:pt x="200" y="237"/>
                    </a:lnTo>
                    <a:cubicBezTo>
                      <a:pt x="158" y="168"/>
                      <a:pt x="112" y="102"/>
                      <a:pt x="61" y="42"/>
                    </a:cubicBezTo>
                    <a:cubicBezTo>
                      <a:pt x="70" y="24"/>
                      <a:pt x="61" y="1"/>
                      <a:pt x="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0" name="Google Shape;1210;p26"/>
              <p:cNvSpPr/>
              <p:nvPr/>
            </p:nvSpPr>
            <p:spPr>
              <a:xfrm>
                <a:off x="5357573" y="1600584"/>
                <a:ext cx="47005" cy="24776"/>
              </a:xfrm>
              <a:custGeom>
                <a:rect b="b" l="l" r="r" t="t"/>
                <a:pathLst>
                  <a:path extrusionOk="0" h="126" w="239">
                    <a:moveTo>
                      <a:pt x="10" y="0"/>
                    </a:moveTo>
                    <a:lnTo>
                      <a:pt x="1" y="19"/>
                    </a:lnTo>
                    <a:cubicBezTo>
                      <a:pt x="61" y="47"/>
                      <a:pt x="121" y="69"/>
                      <a:pt x="183" y="97"/>
                    </a:cubicBezTo>
                    <a:lnTo>
                      <a:pt x="183" y="112"/>
                    </a:lnTo>
                    <a:lnTo>
                      <a:pt x="187" y="116"/>
                    </a:lnTo>
                    <a:cubicBezTo>
                      <a:pt x="192" y="121"/>
                      <a:pt x="196" y="125"/>
                      <a:pt x="196" y="125"/>
                    </a:cubicBezTo>
                    <a:lnTo>
                      <a:pt x="215" y="125"/>
                    </a:lnTo>
                    <a:cubicBezTo>
                      <a:pt x="219" y="125"/>
                      <a:pt x="224" y="121"/>
                      <a:pt x="228" y="116"/>
                    </a:cubicBezTo>
                    <a:cubicBezTo>
                      <a:pt x="228" y="116"/>
                      <a:pt x="233" y="116"/>
                      <a:pt x="233" y="112"/>
                    </a:cubicBezTo>
                    <a:cubicBezTo>
                      <a:pt x="238" y="107"/>
                      <a:pt x="238" y="103"/>
                      <a:pt x="238" y="97"/>
                    </a:cubicBezTo>
                    <a:lnTo>
                      <a:pt x="238" y="93"/>
                    </a:lnTo>
                    <a:cubicBezTo>
                      <a:pt x="238" y="88"/>
                      <a:pt x="238" y="88"/>
                      <a:pt x="233" y="84"/>
                    </a:cubicBezTo>
                    <a:cubicBezTo>
                      <a:pt x="233" y="79"/>
                      <a:pt x="233" y="79"/>
                      <a:pt x="228" y="75"/>
                    </a:cubicBezTo>
                    <a:cubicBezTo>
                      <a:pt x="224" y="69"/>
                      <a:pt x="224" y="69"/>
                      <a:pt x="219" y="69"/>
                    </a:cubicBezTo>
                    <a:cubicBezTo>
                      <a:pt x="215" y="65"/>
                      <a:pt x="215" y="65"/>
                      <a:pt x="210" y="65"/>
                    </a:cubicBezTo>
                    <a:lnTo>
                      <a:pt x="200" y="65"/>
                    </a:lnTo>
                    <a:cubicBezTo>
                      <a:pt x="196" y="69"/>
                      <a:pt x="192" y="69"/>
                      <a:pt x="187" y="75"/>
                    </a:cubicBezTo>
                    <a:lnTo>
                      <a:pt x="187" y="79"/>
                    </a:lnTo>
                    <a:cubicBezTo>
                      <a:pt x="127" y="52"/>
                      <a:pt x="71" y="24"/>
                      <a:pt x="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1" name="Google Shape;1211;p26"/>
              <p:cNvSpPr/>
              <p:nvPr/>
            </p:nvSpPr>
            <p:spPr>
              <a:xfrm>
                <a:off x="5353049" y="1620641"/>
                <a:ext cx="33041" cy="43063"/>
              </a:xfrm>
              <a:custGeom>
                <a:rect b="b" l="l" r="r" t="t"/>
                <a:pathLst>
                  <a:path extrusionOk="0" h="219" w="168">
                    <a:moveTo>
                      <a:pt x="19" y="1"/>
                    </a:moveTo>
                    <a:lnTo>
                      <a:pt x="0" y="10"/>
                    </a:lnTo>
                    <a:lnTo>
                      <a:pt x="107" y="173"/>
                    </a:lnTo>
                    <a:cubicBezTo>
                      <a:pt x="98" y="191"/>
                      <a:pt x="103" y="218"/>
                      <a:pt x="131" y="218"/>
                    </a:cubicBezTo>
                    <a:cubicBezTo>
                      <a:pt x="168" y="218"/>
                      <a:pt x="168" y="163"/>
                      <a:pt x="131" y="163"/>
                    </a:cubicBezTo>
                    <a:lnTo>
                      <a:pt x="126" y="163"/>
                    </a:lnTo>
                    <a:lnTo>
                      <a:pt x="1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2" name="Google Shape;1212;p26"/>
              <p:cNvSpPr/>
              <p:nvPr/>
            </p:nvSpPr>
            <p:spPr>
              <a:xfrm>
                <a:off x="5334758" y="1627130"/>
                <a:ext cx="14947" cy="48569"/>
              </a:xfrm>
              <a:custGeom>
                <a:rect b="b" l="l" r="r" t="t"/>
                <a:pathLst>
                  <a:path extrusionOk="0" h="247" w="76">
                    <a:moveTo>
                      <a:pt x="24" y="0"/>
                    </a:moveTo>
                    <a:lnTo>
                      <a:pt x="24" y="196"/>
                    </a:lnTo>
                    <a:cubicBezTo>
                      <a:pt x="1" y="204"/>
                      <a:pt x="5" y="247"/>
                      <a:pt x="38" y="247"/>
                    </a:cubicBezTo>
                    <a:cubicBezTo>
                      <a:pt x="70" y="247"/>
                      <a:pt x="75" y="200"/>
                      <a:pt x="48" y="196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3" name="Google Shape;1213;p26"/>
              <p:cNvSpPr/>
              <p:nvPr/>
            </p:nvSpPr>
            <p:spPr>
              <a:xfrm>
                <a:off x="5300143" y="1569319"/>
                <a:ext cx="69426" cy="69805"/>
              </a:xfrm>
              <a:custGeom>
                <a:rect b="b" l="l" r="r" t="t"/>
                <a:pathLst>
                  <a:path extrusionOk="0" h="355" w="353">
                    <a:moveTo>
                      <a:pt x="177" y="1"/>
                    </a:moveTo>
                    <a:cubicBezTo>
                      <a:pt x="79" y="1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4" y="355"/>
                      <a:pt x="353" y="275"/>
                      <a:pt x="353" y="178"/>
                    </a:cubicBezTo>
                    <a:cubicBezTo>
                      <a:pt x="353" y="80"/>
                      <a:pt x="274" y="1"/>
                      <a:pt x="1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14" name="Google Shape;1214;p26"/>
            <p:cNvGrpSpPr/>
            <p:nvPr/>
          </p:nvGrpSpPr>
          <p:grpSpPr>
            <a:xfrm flipH="1">
              <a:off x="1276740" y="4988153"/>
              <a:ext cx="247024" cy="234192"/>
              <a:chOff x="5212426" y="1489091"/>
              <a:chExt cx="247024" cy="234192"/>
            </a:xfrm>
          </p:grpSpPr>
          <p:sp>
            <p:nvSpPr>
              <p:cNvPr id="1215" name="Google Shape;1215;p26"/>
              <p:cNvSpPr/>
              <p:nvPr/>
            </p:nvSpPr>
            <p:spPr>
              <a:xfrm>
                <a:off x="5212426" y="1489091"/>
                <a:ext cx="247024" cy="234192"/>
              </a:xfrm>
              <a:custGeom>
                <a:rect b="b" l="l" r="r" t="t"/>
                <a:pathLst>
                  <a:path extrusionOk="0" h="1191" w="1256">
                    <a:moveTo>
                      <a:pt x="636" y="1"/>
                    </a:moveTo>
                    <a:cubicBezTo>
                      <a:pt x="608" y="1"/>
                      <a:pt x="580" y="5"/>
                      <a:pt x="552" y="5"/>
                    </a:cubicBezTo>
                    <a:cubicBezTo>
                      <a:pt x="474" y="18"/>
                      <a:pt x="395" y="33"/>
                      <a:pt x="329" y="84"/>
                    </a:cubicBezTo>
                    <a:cubicBezTo>
                      <a:pt x="297" y="106"/>
                      <a:pt x="284" y="144"/>
                      <a:pt x="297" y="186"/>
                    </a:cubicBezTo>
                    <a:cubicBezTo>
                      <a:pt x="307" y="228"/>
                      <a:pt x="329" y="269"/>
                      <a:pt x="348" y="307"/>
                    </a:cubicBezTo>
                    <a:cubicBezTo>
                      <a:pt x="363" y="335"/>
                      <a:pt x="381" y="358"/>
                      <a:pt x="400" y="391"/>
                    </a:cubicBezTo>
                    <a:cubicBezTo>
                      <a:pt x="385" y="385"/>
                      <a:pt x="381" y="385"/>
                      <a:pt x="376" y="381"/>
                    </a:cubicBezTo>
                    <a:cubicBezTo>
                      <a:pt x="307" y="355"/>
                      <a:pt x="238" y="329"/>
                      <a:pt x="162" y="329"/>
                    </a:cubicBezTo>
                    <a:cubicBezTo>
                      <a:pt x="156" y="329"/>
                      <a:pt x="150" y="329"/>
                      <a:pt x="144" y="330"/>
                    </a:cubicBezTo>
                    <a:cubicBezTo>
                      <a:pt x="84" y="330"/>
                      <a:pt x="50" y="353"/>
                      <a:pt x="32" y="413"/>
                    </a:cubicBezTo>
                    <a:cubicBezTo>
                      <a:pt x="9" y="516"/>
                      <a:pt x="0" y="619"/>
                      <a:pt x="32" y="726"/>
                    </a:cubicBezTo>
                    <a:cubicBezTo>
                      <a:pt x="45" y="772"/>
                      <a:pt x="82" y="804"/>
                      <a:pt x="132" y="804"/>
                    </a:cubicBezTo>
                    <a:cubicBezTo>
                      <a:pt x="136" y="804"/>
                      <a:pt x="140" y="804"/>
                      <a:pt x="144" y="804"/>
                    </a:cubicBezTo>
                    <a:cubicBezTo>
                      <a:pt x="195" y="795"/>
                      <a:pt x="251" y="781"/>
                      <a:pt x="307" y="767"/>
                    </a:cubicBezTo>
                    <a:cubicBezTo>
                      <a:pt x="335" y="758"/>
                      <a:pt x="367" y="744"/>
                      <a:pt x="395" y="730"/>
                    </a:cubicBezTo>
                    <a:lnTo>
                      <a:pt x="395" y="730"/>
                    </a:lnTo>
                    <a:cubicBezTo>
                      <a:pt x="395" y="739"/>
                      <a:pt x="385" y="748"/>
                      <a:pt x="381" y="754"/>
                    </a:cubicBezTo>
                    <a:cubicBezTo>
                      <a:pt x="339" y="809"/>
                      <a:pt x="288" y="860"/>
                      <a:pt x="251" y="915"/>
                    </a:cubicBezTo>
                    <a:cubicBezTo>
                      <a:pt x="209" y="967"/>
                      <a:pt x="209" y="1027"/>
                      <a:pt x="269" y="1074"/>
                    </a:cubicBezTo>
                    <a:cubicBezTo>
                      <a:pt x="357" y="1144"/>
                      <a:pt x="460" y="1181"/>
                      <a:pt x="571" y="1190"/>
                    </a:cubicBezTo>
                    <a:cubicBezTo>
                      <a:pt x="576" y="1190"/>
                      <a:pt x="580" y="1191"/>
                      <a:pt x="584" y="1191"/>
                    </a:cubicBezTo>
                    <a:cubicBezTo>
                      <a:pt x="621" y="1191"/>
                      <a:pt x="652" y="1172"/>
                      <a:pt x="664" y="1134"/>
                    </a:cubicBezTo>
                    <a:cubicBezTo>
                      <a:pt x="683" y="1093"/>
                      <a:pt x="692" y="1050"/>
                      <a:pt x="702" y="1009"/>
                    </a:cubicBezTo>
                    <a:cubicBezTo>
                      <a:pt x="711" y="977"/>
                      <a:pt x="711" y="949"/>
                      <a:pt x="715" y="915"/>
                    </a:cubicBezTo>
                    <a:lnTo>
                      <a:pt x="720" y="915"/>
                    </a:lnTo>
                    <a:cubicBezTo>
                      <a:pt x="725" y="925"/>
                      <a:pt x="730" y="930"/>
                      <a:pt x="734" y="939"/>
                    </a:cubicBezTo>
                    <a:cubicBezTo>
                      <a:pt x="762" y="995"/>
                      <a:pt x="790" y="1055"/>
                      <a:pt x="841" y="1102"/>
                    </a:cubicBezTo>
                    <a:cubicBezTo>
                      <a:pt x="861" y="1119"/>
                      <a:pt x="882" y="1127"/>
                      <a:pt x="904" y="1127"/>
                    </a:cubicBezTo>
                    <a:cubicBezTo>
                      <a:pt x="919" y="1127"/>
                      <a:pt x="933" y="1123"/>
                      <a:pt x="948" y="1116"/>
                    </a:cubicBezTo>
                    <a:cubicBezTo>
                      <a:pt x="1060" y="1060"/>
                      <a:pt x="1134" y="971"/>
                      <a:pt x="1185" y="865"/>
                    </a:cubicBezTo>
                    <a:cubicBezTo>
                      <a:pt x="1204" y="823"/>
                      <a:pt x="1194" y="786"/>
                      <a:pt x="1162" y="758"/>
                    </a:cubicBezTo>
                    <a:cubicBezTo>
                      <a:pt x="1134" y="726"/>
                      <a:pt x="1097" y="702"/>
                      <a:pt x="1060" y="679"/>
                    </a:cubicBezTo>
                    <a:cubicBezTo>
                      <a:pt x="1032" y="660"/>
                      <a:pt x="999" y="646"/>
                      <a:pt x="966" y="628"/>
                    </a:cubicBezTo>
                    <a:cubicBezTo>
                      <a:pt x="990" y="623"/>
                      <a:pt x="1009" y="619"/>
                      <a:pt x="1032" y="614"/>
                    </a:cubicBezTo>
                    <a:cubicBezTo>
                      <a:pt x="1088" y="600"/>
                      <a:pt x="1144" y="591"/>
                      <a:pt x="1194" y="572"/>
                    </a:cubicBezTo>
                    <a:cubicBezTo>
                      <a:pt x="1236" y="558"/>
                      <a:pt x="1255" y="516"/>
                      <a:pt x="1250" y="475"/>
                    </a:cubicBezTo>
                    <a:cubicBezTo>
                      <a:pt x="1241" y="372"/>
                      <a:pt x="1189" y="288"/>
                      <a:pt x="1129" y="205"/>
                    </a:cubicBezTo>
                    <a:cubicBezTo>
                      <a:pt x="1125" y="200"/>
                      <a:pt x="1101" y="177"/>
                      <a:pt x="1092" y="172"/>
                    </a:cubicBezTo>
                    <a:cubicBezTo>
                      <a:pt x="1072" y="152"/>
                      <a:pt x="1049" y="139"/>
                      <a:pt x="1022" y="139"/>
                    </a:cubicBezTo>
                    <a:cubicBezTo>
                      <a:pt x="1012" y="139"/>
                      <a:pt x="1001" y="141"/>
                      <a:pt x="990" y="144"/>
                    </a:cubicBezTo>
                    <a:cubicBezTo>
                      <a:pt x="938" y="162"/>
                      <a:pt x="897" y="200"/>
                      <a:pt x="855" y="237"/>
                    </a:cubicBezTo>
                    <a:cubicBezTo>
                      <a:pt x="822" y="269"/>
                      <a:pt x="795" y="302"/>
                      <a:pt x="758" y="344"/>
                    </a:cubicBezTo>
                    <a:cubicBezTo>
                      <a:pt x="758" y="325"/>
                      <a:pt x="758" y="316"/>
                      <a:pt x="762" y="302"/>
                    </a:cubicBezTo>
                    <a:cubicBezTo>
                      <a:pt x="762" y="246"/>
                      <a:pt x="771" y="186"/>
                      <a:pt x="767" y="130"/>
                    </a:cubicBezTo>
                    <a:cubicBezTo>
                      <a:pt x="762" y="42"/>
                      <a:pt x="720" y="1"/>
                      <a:pt x="6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6" name="Google Shape;1216;p26"/>
              <p:cNvSpPr/>
              <p:nvPr/>
            </p:nvSpPr>
            <p:spPr>
              <a:xfrm>
                <a:off x="5344986" y="1546509"/>
                <a:ext cx="41105" cy="45816"/>
              </a:xfrm>
              <a:custGeom>
                <a:rect b="b" l="l" r="r" t="t"/>
                <a:pathLst>
                  <a:path extrusionOk="0" h="233" w="209">
                    <a:moveTo>
                      <a:pt x="172" y="1"/>
                    </a:moveTo>
                    <a:cubicBezTo>
                      <a:pt x="153" y="1"/>
                      <a:pt x="144" y="20"/>
                      <a:pt x="148" y="33"/>
                    </a:cubicBezTo>
                    <a:lnTo>
                      <a:pt x="129" y="52"/>
                    </a:lnTo>
                    <a:cubicBezTo>
                      <a:pt x="79" y="112"/>
                      <a:pt x="37" y="168"/>
                      <a:pt x="0" y="219"/>
                    </a:cubicBezTo>
                    <a:lnTo>
                      <a:pt x="18" y="233"/>
                    </a:lnTo>
                    <a:cubicBezTo>
                      <a:pt x="56" y="183"/>
                      <a:pt x="97" y="127"/>
                      <a:pt x="148" y="66"/>
                    </a:cubicBezTo>
                    <a:lnTo>
                      <a:pt x="157" y="52"/>
                    </a:lnTo>
                    <a:cubicBezTo>
                      <a:pt x="163" y="57"/>
                      <a:pt x="167" y="57"/>
                      <a:pt x="172" y="57"/>
                    </a:cubicBezTo>
                    <a:cubicBezTo>
                      <a:pt x="209" y="57"/>
                      <a:pt x="209" y="1"/>
                      <a:pt x="1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7" name="Google Shape;1217;p26"/>
              <p:cNvSpPr/>
              <p:nvPr/>
            </p:nvSpPr>
            <p:spPr>
              <a:xfrm>
                <a:off x="5298963" y="1623394"/>
                <a:ext cx="29698" cy="47782"/>
              </a:xfrm>
              <a:custGeom>
                <a:rect b="b" l="l" r="r" t="t"/>
                <a:pathLst>
                  <a:path extrusionOk="0" h="243" w="151">
                    <a:moveTo>
                      <a:pt x="131" y="0"/>
                    </a:moveTo>
                    <a:cubicBezTo>
                      <a:pt x="103" y="65"/>
                      <a:pt x="76" y="126"/>
                      <a:pt x="43" y="182"/>
                    </a:cubicBezTo>
                    <a:lnTo>
                      <a:pt x="39" y="182"/>
                    </a:lnTo>
                    <a:cubicBezTo>
                      <a:pt x="1" y="182"/>
                      <a:pt x="1" y="242"/>
                      <a:pt x="39" y="242"/>
                    </a:cubicBezTo>
                    <a:cubicBezTo>
                      <a:pt x="67" y="242"/>
                      <a:pt x="71" y="215"/>
                      <a:pt x="67" y="196"/>
                    </a:cubicBezTo>
                    <a:cubicBezTo>
                      <a:pt x="95" y="135"/>
                      <a:pt x="127" y="75"/>
                      <a:pt x="150" y="9"/>
                    </a:cubicBezTo>
                    <a:lnTo>
                      <a:pt x="1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8" name="Google Shape;1218;p26"/>
              <p:cNvSpPr/>
              <p:nvPr/>
            </p:nvSpPr>
            <p:spPr>
              <a:xfrm>
                <a:off x="5275362" y="1614152"/>
                <a:ext cx="44055" cy="36771"/>
              </a:xfrm>
              <a:custGeom>
                <a:rect b="b" l="l" r="r" t="t"/>
                <a:pathLst>
                  <a:path extrusionOk="0" h="187" w="224">
                    <a:moveTo>
                      <a:pt x="210" y="0"/>
                    </a:moveTo>
                    <a:lnTo>
                      <a:pt x="52" y="135"/>
                    </a:lnTo>
                    <a:cubicBezTo>
                      <a:pt x="47" y="131"/>
                      <a:pt x="43" y="131"/>
                      <a:pt x="37" y="131"/>
                    </a:cubicBezTo>
                    <a:cubicBezTo>
                      <a:pt x="0" y="131"/>
                      <a:pt x="0" y="187"/>
                      <a:pt x="37" y="187"/>
                    </a:cubicBezTo>
                    <a:cubicBezTo>
                      <a:pt x="56" y="187"/>
                      <a:pt x="65" y="168"/>
                      <a:pt x="61" y="154"/>
                    </a:cubicBezTo>
                    <a:lnTo>
                      <a:pt x="223" y="19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9" name="Google Shape;1219;p26"/>
              <p:cNvSpPr/>
              <p:nvPr/>
            </p:nvSpPr>
            <p:spPr>
              <a:xfrm>
                <a:off x="5262578" y="1599601"/>
                <a:ext cx="51332" cy="14748"/>
              </a:xfrm>
              <a:custGeom>
                <a:rect b="b" l="l" r="r" t="t"/>
                <a:pathLst>
                  <a:path extrusionOk="0" h="75" w="261">
                    <a:moveTo>
                      <a:pt x="256" y="1"/>
                    </a:moveTo>
                    <a:lnTo>
                      <a:pt x="61" y="24"/>
                    </a:lnTo>
                    <a:cubicBezTo>
                      <a:pt x="56" y="19"/>
                      <a:pt x="46" y="14"/>
                      <a:pt x="37" y="14"/>
                    </a:cubicBezTo>
                    <a:cubicBezTo>
                      <a:pt x="1" y="14"/>
                      <a:pt x="1" y="74"/>
                      <a:pt x="37" y="74"/>
                    </a:cubicBezTo>
                    <a:cubicBezTo>
                      <a:pt x="56" y="74"/>
                      <a:pt x="65" y="61"/>
                      <a:pt x="65" y="47"/>
                    </a:cubicBezTo>
                    <a:lnTo>
                      <a:pt x="261" y="24"/>
                    </a:lnTo>
                    <a:lnTo>
                      <a:pt x="25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0" name="Google Shape;1220;p26"/>
              <p:cNvSpPr/>
              <p:nvPr/>
            </p:nvSpPr>
            <p:spPr>
              <a:xfrm>
                <a:off x="5319221" y="1532941"/>
                <a:ext cx="17504" cy="56041"/>
              </a:xfrm>
              <a:custGeom>
                <a:rect b="b" l="l" r="r" t="t"/>
                <a:pathLst>
                  <a:path extrusionOk="0" h="285" w="89">
                    <a:moveTo>
                      <a:pt x="19" y="1"/>
                    </a:moveTo>
                    <a:cubicBezTo>
                      <a:pt x="15" y="1"/>
                      <a:pt x="15" y="5"/>
                      <a:pt x="9" y="5"/>
                    </a:cubicBezTo>
                    <a:cubicBezTo>
                      <a:pt x="5" y="10"/>
                      <a:pt x="5" y="14"/>
                      <a:pt x="5" y="14"/>
                    </a:cubicBezTo>
                    <a:cubicBezTo>
                      <a:pt x="0" y="18"/>
                      <a:pt x="0" y="23"/>
                      <a:pt x="0" y="29"/>
                    </a:cubicBezTo>
                    <a:cubicBezTo>
                      <a:pt x="0" y="29"/>
                      <a:pt x="0" y="33"/>
                      <a:pt x="5" y="33"/>
                    </a:cubicBezTo>
                    <a:cubicBezTo>
                      <a:pt x="5" y="37"/>
                      <a:pt x="5" y="42"/>
                      <a:pt x="9" y="46"/>
                    </a:cubicBezTo>
                    <a:cubicBezTo>
                      <a:pt x="15" y="46"/>
                      <a:pt x="15" y="51"/>
                      <a:pt x="15" y="51"/>
                    </a:cubicBezTo>
                    <a:cubicBezTo>
                      <a:pt x="19" y="51"/>
                      <a:pt x="19" y="56"/>
                      <a:pt x="24" y="56"/>
                    </a:cubicBezTo>
                    <a:cubicBezTo>
                      <a:pt x="33" y="84"/>
                      <a:pt x="37" y="117"/>
                      <a:pt x="43" y="153"/>
                    </a:cubicBezTo>
                    <a:cubicBezTo>
                      <a:pt x="52" y="196"/>
                      <a:pt x="61" y="237"/>
                      <a:pt x="71" y="284"/>
                    </a:cubicBezTo>
                    <a:lnTo>
                      <a:pt x="89" y="280"/>
                    </a:lnTo>
                    <a:cubicBezTo>
                      <a:pt x="80" y="233"/>
                      <a:pt x="71" y="190"/>
                      <a:pt x="65" y="149"/>
                    </a:cubicBezTo>
                    <a:cubicBezTo>
                      <a:pt x="61" y="117"/>
                      <a:pt x="52" y="84"/>
                      <a:pt x="47" y="51"/>
                    </a:cubicBezTo>
                    <a:cubicBezTo>
                      <a:pt x="47" y="51"/>
                      <a:pt x="52" y="51"/>
                      <a:pt x="56" y="46"/>
                    </a:cubicBezTo>
                    <a:cubicBezTo>
                      <a:pt x="56" y="46"/>
                      <a:pt x="61" y="42"/>
                      <a:pt x="61" y="37"/>
                    </a:cubicBezTo>
                    <a:lnTo>
                      <a:pt x="61" y="29"/>
                    </a:lnTo>
                    <a:lnTo>
                      <a:pt x="61" y="18"/>
                    </a:lnTo>
                    <a:cubicBezTo>
                      <a:pt x="61" y="14"/>
                      <a:pt x="56" y="10"/>
                      <a:pt x="56" y="5"/>
                    </a:cubicBezTo>
                    <a:cubicBezTo>
                      <a:pt x="52" y="5"/>
                      <a:pt x="52" y="5"/>
                      <a:pt x="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1" name="Google Shape;1221;p26"/>
              <p:cNvSpPr/>
              <p:nvPr/>
            </p:nvSpPr>
            <p:spPr>
              <a:xfrm>
                <a:off x="5349509" y="1574038"/>
                <a:ext cx="52119" cy="25759"/>
              </a:xfrm>
              <a:custGeom>
                <a:rect b="b" l="l" r="r" t="t"/>
                <a:pathLst>
                  <a:path extrusionOk="0" h="131" w="265">
                    <a:moveTo>
                      <a:pt x="228" y="0"/>
                    </a:moveTo>
                    <a:cubicBezTo>
                      <a:pt x="214" y="0"/>
                      <a:pt x="205" y="15"/>
                      <a:pt x="205" y="28"/>
                    </a:cubicBezTo>
                    <a:cubicBezTo>
                      <a:pt x="172" y="37"/>
                      <a:pt x="144" y="52"/>
                      <a:pt x="116" y="61"/>
                    </a:cubicBezTo>
                    <a:cubicBezTo>
                      <a:pt x="84" y="75"/>
                      <a:pt x="46" y="88"/>
                      <a:pt x="0" y="107"/>
                    </a:cubicBezTo>
                    <a:lnTo>
                      <a:pt x="9" y="131"/>
                    </a:lnTo>
                    <a:cubicBezTo>
                      <a:pt x="56" y="112"/>
                      <a:pt x="93" y="98"/>
                      <a:pt x="125" y="84"/>
                    </a:cubicBezTo>
                    <a:cubicBezTo>
                      <a:pt x="153" y="71"/>
                      <a:pt x="181" y="61"/>
                      <a:pt x="209" y="47"/>
                    </a:cubicBezTo>
                    <a:cubicBezTo>
                      <a:pt x="214" y="52"/>
                      <a:pt x="224" y="56"/>
                      <a:pt x="228" y="56"/>
                    </a:cubicBezTo>
                    <a:cubicBezTo>
                      <a:pt x="265" y="56"/>
                      <a:pt x="265" y="0"/>
                      <a:pt x="2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2" name="Google Shape;1222;p26"/>
              <p:cNvSpPr/>
              <p:nvPr/>
            </p:nvSpPr>
            <p:spPr>
              <a:xfrm>
                <a:off x="5338495" y="1534711"/>
                <a:ext cx="21044" cy="53288"/>
              </a:xfrm>
              <a:custGeom>
                <a:rect b="b" l="l" r="r" t="t"/>
                <a:pathLst>
                  <a:path extrusionOk="0" h="271" w="107">
                    <a:moveTo>
                      <a:pt x="74" y="1"/>
                    </a:moveTo>
                    <a:cubicBezTo>
                      <a:pt x="42" y="1"/>
                      <a:pt x="37" y="33"/>
                      <a:pt x="51" y="52"/>
                    </a:cubicBezTo>
                    <a:cubicBezTo>
                      <a:pt x="37" y="121"/>
                      <a:pt x="19" y="196"/>
                      <a:pt x="1" y="265"/>
                    </a:cubicBezTo>
                    <a:lnTo>
                      <a:pt x="23" y="271"/>
                    </a:lnTo>
                    <a:cubicBezTo>
                      <a:pt x="42" y="200"/>
                      <a:pt x="61" y="131"/>
                      <a:pt x="74" y="56"/>
                    </a:cubicBezTo>
                    <a:cubicBezTo>
                      <a:pt x="107" y="56"/>
                      <a:pt x="107" y="1"/>
                      <a:pt x="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3" name="Google Shape;1223;p26"/>
              <p:cNvSpPr/>
              <p:nvPr/>
            </p:nvSpPr>
            <p:spPr>
              <a:xfrm>
                <a:off x="5268085" y="1570302"/>
                <a:ext cx="46809" cy="23203"/>
              </a:xfrm>
              <a:custGeom>
                <a:rect b="b" l="l" r="r" t="t"/>
                <a:pathLst>
                  <a:path extrusionOk="0" h="118" w="238">
                    <a:moveTo>
                      <a:pt x="37" y="0"/>
                    </a:moveTo>
                    <a:cubicBezTo>
                      <a:pt x="1" y="0"/>
                      <a:pt x="1" y="56"/>
                      <a:pt x="37" y="56"/>
                    </a:cubicBezTo>
                    <a:cubicBezTo>
                      <a:pt x="46" y="56"/>
                      <a:pt x="56" y="52"/>
                      <a:pt x="61" y="47"/>
                    </a:cubicBezTo>
                    <a:cubicBezTo>
                      <a:pt x="117" y="66"/>
                      <a:pt x="172" y="90"/>
                      <a:pt x="228" y="117"/>
                    </a:cubicBezTo>
                    <a:lnTo>
                      <a:pt x="237" y="94"/>
                    </a:lnTo>
                    <a:cubicBezTo>
                      <a:pt x="181" y="66"/>
                      <a:pt x="125" y="43"/>
                      <a:pt x="65" y="24"/>
                    </a:cubicBezTo>
                    <a:cubicBezTo>
                      <a:pt x="65" y="10"/>
                      <a:pt x="56" y="0"/>
                      <a:pt x="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4" name="Google Shape;1224;p26"/>
              <p:cNvSpPr/>
              <p:nvPr/>
            </p:nvSpPr>
            <p:spPr>
              <a:xfrm>
                <a:off x="5289130" y="1544739"/>
                <a:ext cx="39532" cy="49552"/>
              </a:xfrm>
              <a:custGeom>
                <a:rect b="b" l="l" r="r" t="t"/>
                <a:pathLst>
                  <a:path extrusionOk="0" h="252" w="201">
                    <a:moveTo>
                      <a:pt x="37" y="1"/>
                    </a:moveTo>
                    <a:cubicBezTo>
                      <a:pt x="1" y="1"/>
                      <a:pt x="1" y="57"/>
                      <a:pt x="37" y="57"/>
                    </a:cubicBezTo>
                    <a:lnTo>
                      <a:pt x="42" y="57"/>
                    </a:lnTo>
                    <a:cubicBezTo>
                      <a:pt x="93" y="117"/>
                      <a:pt x="140" y="182"/>
                      <a:pt x="181" y="252"/>
                    </a:cubicBezTo>
                    <a:lnTo>
                      <a:pt x="200" y="237"/>
                    </a:lnTo>
                    <a:cubicBezTo>
                      <a:pt x="158" y="168"/>
                      <a:pt x="112" y="102"/>
                      <a:pt x="61" y="42"/>
                    </a:cubicBezTo>
                    <a:cubicBezTo>
                      <a:pt x="70" y="24"/>
                      <a:pt x="61" y="1"/>
                      <a:pt x="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5" name="Google Shape;1225;p26"/>
              <p:cNvSpPr/>
              <p:nvPr/>
            </p:nvSpPr>
            <p:spPr>
              <a:xfrm>
                <a:off x="5357573" y="1600584"/>
                <a:ext cx="47005" cy="24776"/>
              </a:xfrm>
              <a:custGeom>
                <a:rect b="b" l="l" r="r" t="t"/>
                <a:pathLst>
                  <a:path extrusionOk="0" h="126" w="239">
                    <a:moveTo>
                      <a:pt x="10" y="0"/>
                    </a:moveTo>
                    <a:lnTo>
                      <a:pt x="1" y="19"/>
                    </a:lnTo>
                    <a:cubicBezTo>
                      <a:pt x="61" y="47"/>
                      <a:pt x="121" y="69"/>
                      <a:pt x="183" y="97"/>
                    </a:cubicBezTo>
                    <a:lnTo>
                      <a:pt x="183" y="112"/>
                    </a:lnTo>
                    <a:lnTo>
                      <a:pt x="187" y="116"/>
                    </a:lnTo>
                    <a:cubicBezTo>
                      <a:pt x="192" y="121"/>
                      <a:pt x="196" y="125"/>
                      <a:pt x="196" y="125"/>
                    </a:cubicBezTo>
                    <a:lnTo>
                      <a:pt x="215" y="125"/>
                    </a:lnTo>
                    <a:cubicBezTo>
                      <a:pt x="219" y="125"/>
                      <a:pt x="224" y="121"/>
                      <a:pt x="228" y="116"/>
                    </a:cubicBezTo>
                    <a:cubicBezTo>
                      <a:pt x="228" y="116"/>
                      <a:pt x="233" y="116"/>
                      <a:pt x="233" y="112"/>
                    </a:cubicBezTo>
                    <a:cubicBezTo>
                      <a:pt x="238" y="107"/>
                      <a:pt x="238" y="103"/>
                      <a:pt x="238" y="97"/>
                    </a:cubicBezTo>
                    <a:lnTo>
                      <a:pt x="238" y="93"/>
                    </a:lnTo>
                    <a:cubicBezTo>
                      <a:pt x="238" y="88"/>
                      <a:pt x="238" y="88"/>
                      <a:pt x="233" y="84"/>
                    </a:cubicBezTo>
                    <a:cubicBezTo>
                      <a:pt x="233" y="79"/>
                      <a:pt x="233" y="79"/>
                      <a:pt x="228" y="75"/>
                    </a:cubicBezTo>
                    <a:cubicBezTo>
                      <a:pt x="224" y="69"/>
                      <a:pt x="224" y="69"/>
                      <a:pt x="219" y="69"/>
                    </a:cubicBezTo>
                    <a:cubicBezTo>
                      <a:pt x="215" y="65"/>
                      <a:pt x="215" y="65"/>
                      <a:pt x="210" y="65"/>
                    </a:cubicBezTo>
                    <a:lnTo>
                      <a:pt x="200" y="65"/>
                    </a:lnTo>
                    <a:cubicBezTo>
                      <a:pt x="196" y="69"/>
                      <a:pt x="192" y="69"/>
                      <a:pt x="187" y="75"/>
                    </a:cubicBezTo>
                    <a:lnTo>
                      <a:pt x="187" y="79"/>
                    </a:lnTo>
                    <a:cubicBezTo>
                      <a:pt x="127" y="52"/>
                      <a:pt x="71" y="24"/>
                      <a:pt x="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6" name="Google Shape;1226;p26"/>
              <p:cNvSpPr/>
              <p:nvPr/>
            </p:nvSpPr>
            <p:spPr>
              <a:xfrm>
                <a:off x="5353049" y="1620641"/>
                <a:ext cx="33041" cy="43063"/>
              </a:xfrm>
              <a:custGeom>
                <a:rect b="b" l="l" r="r" t="t"/>
                <a:pathLst>
                  <a:path extrusionOk="0" h="219" w="168">
                    <a:moveTo>
                      <a:pt x="19" y="1"/>
                    </a:moveTo>
                    <a:lnTo>
                      <a:pt x="0" y="10"/>
                    </a:lnTo>
                    <a:lnTo>
                      <a:pt x="107" y="173"/>
                    </a:lnTo>
                    <a:cubicBezTo>
                      <a:pt x="98" y="191"/>
                      <a:pt x="103" y="218"/>
                      <a:pt x="131" y="218"/>
                    </a:cubicBezTo>
                    <a:cubicBezTo>
                      <a:pt x="168" y="218"/>
                      <a:pt x="168" y="163"/>
                      <a:pt x="131" y="163"/>
                    </a:cubicBezTo>
                    <a:lnTo>
                      <a:pt x="126" y="163"/>
                    </a:lnTo>
                    <a:lnTo>
                      <a:pt x="1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7" name="Google Shape;1227;p26"/>
              <p:cNvSpPr/>
              <p:nvPr/>
            </p:nvSpPr>
            <p:spPr>
              <a:xfrm>
                <a:off x="5334758" y="1627130"/>
                <a:ext cx="14947" cy="48569"/>
              </a:xfrm>
              <a:custGeom>
                <a:rect b="b" l="l" r="r" t="t"/>
                <a:pathLst>
                  <a:path extrusionOk="0" h="247" w="76">
                    <a:moveTo>
                      <a:pt x="24" y="0"/>
                    </a:moveTo>
                    <a:lnTo>
                      <a:pt x="24" y="196"/>
                    </a:lnTo>
                    <a:cubicBezTo>
                      <a:pt x="1" y="204"/>
                      <a:pt x="5" y="247"/>
                      <a:pt x="38" y="247"/>
                    </a:cubicBezTo>
                    <a:cubicBezTo>
                      <a:pt x="70" y="247"/>
                      <a:pt x="75" y="200"/>
                      <a:pt x="48" y="196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8" name="Google Shape;1228;p26"/>
              <p:cNvSpPr/>
              <p:nvPr/>
            </p:nvSpPr>
            <p:spPr>
              <a:xfrm>
                <a:off x="5300143" y="1569319"/>
                <a:ext cx="69426" cy="69805"/>
              </a:xfrm>
              <a:custGeom>
                <a:rect b="b" l="l" r="r" t="t"/>
                <a:pathLst>
                  <a:path extrusionOk="0" h="355" w="353">
                    <a:moveTo>
                      <a:pt x="177" y="1"/>
                    </a:moveTo>
                    <a:cubicBezTo>
                      <a:pt x="79" y="1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4" y="355"/>
                      <a:pt x="353" y="275"/>
                      <a:pt x="353" y="178"/>
                    </a:cubicBezTo>
                    <a:cubicBezTo>
                      <a:pt x="353" y="80"/>
                      <a:pt x="274" y="1"/>
                      <a:pt x="1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29" name="Google Shape;1229;p26"/>
          <p:cNvSpPr txBox="1"/>
          <p:nvPr>
            <p:ph type="title"/>
          </p:nvPr>
        </p:nvSpPr>
        <p:spPr>
          <a:xfrm>
            <a:off x="720000" y="475488"/>
            <a:ext cx="77040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230" name="Google Shape;1230;p26"/>
          <p:cNvSpPr txBox="1"/>
          <p:nvPr>
            <p:ph idx="1" type="subTitle"/>
          </p:nvPr>
        </p:nvSpPr>
        <p:spPr>
          <a:xfrm>
            <a:off x="2424848" y="2204775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31" name="Google Shape;1231;p26"/>
          <p:cNvSpPr txBox="1"/>
          <p:nvPr>
            <p:ph idx="2" type="subTitle"/>
          </p:nvPr>
        </p:nvSpPr>
        <p:spPr>
          <a:xfrm>
            <a:off x="4740952" y="2204775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32" name="Google Shape;1232;p26"/>
          <p:cNvSpPr txBox="1"/>
          <p:nvPr>
            <p:ph idx="3" type="subTitle"/>
          </p:nvPr>
        </p:nvSpPr>
        <p:spPr>
          <a:xfrm>
            <a:off x="2424848" y="3952500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33" name="Google Shape;1233;p26"/>
          <p:cNvSpPr txBox="1"/>
          <p:nvPr>
            <p:ph idx="4" type="subTitle"/>
          </p:nvPr>
        </p:nvSpPr>
        <p:spPr>
          <a:xfrm>
            <a:off x="4740952" y="3952500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34" name="Google Shape;1234;p26"/>
          <p:cNvSpPr txBox="1"/>
          <p:nvPr>
            <p:ph idx="5" type="subTitle"/>
          </p:nvPr>
        </p:nvSpPr>
        <p:spPr>
          <a:xfrm>
            <a:off x="2424848" y="1921175"/>
            <a:ext cx="1978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35" name="Google Shape;1235;p26"/>
          <p:cNvSpPr txBox="1"/>
          <p:nvPr>
            <p:ph idx="6" type="subTitle"/>
          </p:nvPr>
        </p:nvSpPr>
        <p:spPr>
          <a:xfrm>
            <a:off x="2424848" y="3668975"/>
            <a:ext cx="1978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36" name="Google Shape;1236;p26"/>
          <p:cNvSpPr txBox="1"/>
          <p:nvPr>
            <p:ph idx="7" type="subTitle"/>
          </p:nvPr>
        </p:nvSpPr>
        <p:spPr>
          <a:xfrm>
            <a:off x="4740948" y="1921175"/>
            <a:ext cx="1978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37" name="Google Shape;1237;p26"/>
          <p:cNvSpPr txBox="1"/>
          <p:nvPr>
            <p:ph idx="8" type="subTitle"/>
          </p:nvPr>
        </p:nvSpPr>
        <p:spPr>
          <a:xfrm>
            <a:off x="4740948" y="3668975"/>
            <a:ext cx="1978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">
  <p:cSld name="CUSTOM_5_1"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" name="Google Shape;1239;p27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0" name="Google Shape;1240;p27"/>
          <p:cNvSpPr txBox="1"/>
          <p:nvPr>
            <p:ph type="title"/>
          </p:nvPr>
        </p:nvSpPr>
        <p:spPr>
          <a:xfrm>
            <a:off x="720000" y="475488"/>
            <a:ext cx="77040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241" name="Google Shape;1241;p27"/>
          <p:cNvSpPr txBox="1"/>
          <p:nvPr>
            <p:ph idx="1" type="subTitle"/>
          </p:nvPr>
        </p:nvSpPr>
        <p:spPr>
          <a:xfrm>
            <a:off x="2151449" y="2280975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42" name="Google Shape;1242;p27"/>
          <p:cNvSpPr txBox="1"/>
          <p:nvPr>
            <p:ph idx="2" type="subTitle"/>
          </p:nvPr>
        </p:nvSpPr>
        <p:spPr>
          <a:xfrm>
            <a:off x="5014351" y="2280975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43" name="Google Shape;1243;p27"/>
          <p:cNvSpPr txBox="1"/>
          <p:nvPr>
            <p:ph idx="3" type="subTitle"/>
          </p:nvPr>
        </p:nvSpPr>
        <p:spPr>
          <a:xfrm>
            <a:off x="719998" y="3876300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44" name="Google Shape;1244;p27"/>
          <p:cNvSpPr txBox="1"/>
          <p:nvPr>
            <p:ph idx="4" type="subTitle"/>
          </p:nvPr>
        </p:nvSpPr>
        <p:spPr>
          <a:xfrm>
            <a:off x="3582900" y="3876300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45" name="Google Shape;1245;p27"/>
          <p:cNvSpPr txBox="1"/>
          <p:nvPr>
            <p:ph idx="5" type="subTitle"/>
          </p:nvPr>
        </p:nvSpPr>
        <p:spPr>
          <a:xfrm>
            <a:off x="2151450" y="1886975"/>
            <a:ext cx="19782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46" name="Google Shape;1246;p27"/>
          <p:cNvSpPr txBox="1"/>
          <p:nvPr>
            <p:ph idx="6" type="subTitle"/>
          </p:nvPr>
        </p:nvSpPr>
        <p:spPr>
          <a:xfrm>
            <a:off x="720000" y="3482450"/>
            <a:ext cx="19782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47" name="Google Shape;1247;p27"/>
          <p:cNvSpPr txBox="1"/>
          <p:nvPr>
            <p:ph idx="7" type="subTitle"/>
          </p:nvPr>
        </p:nvSpPr>
        <p:spPr>
          <a:xfrm>
            <a:off x="5014350" y="1886975"/>
            <a:ext cx="19782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48" name="Google Shape;1248;p27"/>
          <p:cNvSpPr txBox="1"/>
          <p:nvPr>
            <p:ph idx="8" type="subTitle"/>
          </p:nvPr>
        </p:nvSpPr>
        <p:spPr>
          <a:xfrm>
            <a:off x="3582900" y="3482450"/>
            <a:ext cx="19782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49" name="Google Shape;1249;p27"/>
          <p:cNvSpPr txBox="1"/>
          <p:nvPr>
            <p:ph idx="9" type="subTitle"/>
          </p:nvPr>
        </p:nvSpPr>
        <p:spPr>
          <a:xfrm>
            <a:off x="6445802" y="3876300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50" name="Google Shape;1250;p27"/>
          <p:cNvSpPr txBox="1"/>
          <p:nvPr>
            <p:ph idx="13" type="subTitle"/>
          </p:nvPr>
        </p:nvSpPr>
        <p:spPr>
          <a:xfrm>
            <a:off x="6445800" y="3482450"/>
            <a:ext cx="19782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1251" name="Google Shape;1251;p27"/>
          <p:cNvGrpSpPr/>
          <p:nvPr/>
        </p:nvGrpSpPr>
        <p:grpSpPr>
          <a:xfrm>
            <a:off x="-868359" y="-656737"/>
            <a:ext cx="10942343" cy="3993620"/>
            <a:chOff x="-868359" y="-656737"/>
            <a:chExt cx="10942343" cy="3993620"/>
          </a:xfrm>
        </p:grpSpPr>
        <p:grpSp>
          <p:nvGrpSpPr>
            <p:cNvPr id="1252" name="Google Shape;1252;p27"/>
            <p:cNvGrpSpPr/>
            <p:nvPr/>
          </p:nvGrpSpPr>
          <p:grpSpPr>
            <a:xfrm rot="1883812">
              <a:off x="8209626" y="266773"/>
              <a:ext cx="1572765" cy="1561479"/>
              <a:chOff x="-3239960" y="500972"/>
              <a:chExt cx="3381560" cy="3357295"/>
            </a:xfrm>
          </p:grpSpPr>
          <p:sp>
            <p:nvSpPr>
              <p:cNvPr id="1253" name="Google Shape;1253;p27"/>
              <p:cNvSpPr/>
              <p:nvPr/>
            </p:nvSpPr>
            <p:spPr>
              <a:xfrm>
                <a:off x="-2800834" y="1016021"/>
                <a:ext cx="1158847" cy="100405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4" name="Google Shape;1254;p27"/>
              <p:cNvSpPr/>
              <p:nvPr/>
            </p:nvSpPr>
            <p:spPr>
              <a:xfrm flipH="1" rot="-2700000">
                <a:off x="-1875882" y="763645"/>
                <a:ext cx="1158844" cy="100405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5" name="Google Shape;1255;p27"/>
              <p:cNvSpPr/>
              <p:nvPr/>
            </p:nvSpPr>
            <p:spPr>
              <a:xfrm rot="-6843973">
                <a:off x="-2364815" y="2622459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6" name="Google Shape;1256;p27"/>
              <p:cNvSpPr/>
              <p:nvPr/>
            </p:nvSpPr>
            <p:spPr>
              <a:xfrm flipH="1" rot="-9188281">
                <a:off x="-3075642" y="1861107"/>
                <a:ext cx="1158845" cy="1004058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7" name="Google Shape;1257;p27"/>
              <p:cNvSpPr/>
              <p:nvPr/>
            </p:nvSpPr>
            <p:spPr>
              <a:xfrm flipH="1" rot="5164303">
                <a:off x="-1513670" y="2419781"/>
                <a:ext cx="1158848" cy="1004057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8" name="Google Shape;1258;p27"/>
              <p:cNvSpPr/>
              <p:nvPr/>
            </p:nvSpPr>
            <p:spPr>
              <a:xfrm rot="7214992">
                <a:off x="-1163389" y="1385286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9" name="Google Shape;1259;p27"/>
              <p:cNvSpPr/>
              <p:nvPr/>
            </p:nvSpPr>
            <p:spPr>
              <a:xfrm>
                <a:off x="-1734499" y="2018126"/>
                <a:ext cx="371376" cy="346698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60" name="Google Shape;1260;p27"/>
            <p:cNvGrpSpPr/>
            <p:nvPr/>
          </p:nvGrpSpPr>
          <p:grpSpPr>
            <a:xfrm rot="1331533">
              <a:off x="8385740" y="2072680"/>
              <a:ext cx="1104760" cy="1096211"/>
              <a:chOff x="-3239960" y="500972"/>
              <a:chExt cx="3381560" cy="3357295"/>
            </a:xfrm>
          </p:grpSpPr>
          <p:sp>
            <p:nvSpPr>
              <p:cNvPr id="1261" name="Google Shape;1261;p27"/>
              <p:cNvSpPr/>
              <p:nvPr/>
            </p:nvSpPr>
            <p:spPr>
              <a:xfrm>
                <a:off x="-2800834" y="1016021"/>
                <a:ext cx="1158847" cy="100405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2" name="Google Shape;1262;p27"/>
              <p:cNvSpPr/>
              <p:nvPr/>
            </p:nvSpPr>
            <p:spPr>
              <a:xfrm flipH="1" rot="-2700000">
                <a:off x="-1875882" y="763645"/>
                <a:ext cx="1158844" cy="100405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3" name="Google Shape;1263;p27"/>
              <p:cNvSpPr/>
              <p:nvPr/>
            </p:nvSpPr>
            <p:spPr>
              <a:xfrm rot="-6843973">
                <a:off x="-2364815" y="2622459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4" name="Google Shape;1264;p27"/>
              <p:cNvSpPr/>
              <p:nvPr/>
            </p:nvSpPr>
            <p:spPr>
              <a:xfrm flipH="1" rot="-9188281">
                <a:off x="-3075642" y="1861107"/>
                <a:ext cx="1158845" cy="1004058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5" name="Google Shape;1265;p27"/>
              <p:cNvSpPr/>
              <p:nvPr/>
            </p:nvSpPr>
            <p:spPr>
              <a:xfrm flipH="1" rot="5164303">
                <a:off x="-1513670" y="2419781"/>
                <a:ext cx="1158848" cy="1004057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6" name="Google Shape;1266;p27"/>
              <p:cNvSpPr/>
              <p:nvPr/>
            </p:nvSpPr>
            <p:spPr>
              <a:xfrm rot="7214992">
                <a:off x="-1163389" y="1385286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7" name="Google Shape;1267;p27"/>
              <p:cNvSpPr/>
              <p:nvPr/>
            </p:nvSpPr>
            <p:spPr>
              <a:xfrm>
                <a:off x="-1734499" y="2018126"/>
                <a:ext cx="371376" cy="346698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68" name="Google Shape;1268;p27"/>
            <p:cNvGrpSpPr/>
            <p:nvPr/>
          </p:nvGrpSpPr>
          <p:grpSpPr>
            <a:xfrm rot="-879460">
              <a:off x="-696377" y="649104"/>
              <a:ext cx="1572892" cy="1561605"/>
              <a:chOff x="-3239960" y="500972"/>
              <a:chExt cx="3381560" cy="3357295"/>
            </a:xfrm>
          </p:grpSpPr>
          <p:sp>
            <p:nvSpPr>
              <p:cNvPr id="1269" name="Google Shape;1269;p27"/>
              <p:cNvSpPr/>
              <p:nvPr/>
            </p:nvSpPr>
            <p:spPr>
              <a:xfrm>
                <a:off x="-2800834" y="1016021"/>
                <a:ext cx="1158847" cy="100405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0" name="Google Shape;1270;p27"/>
              <p:cNvSpPr/>
              <p:nvPr/>
            </p:nvSpPr>
            <p:spPr>
              <a:xfrm flipH="1" rot="-2700000">
                <a:off x="-1875882" y="763645"/>
                <a:ext cx="1158844" cy="100405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1" name="Google Shape;1271;p27"/>
              <p:cNvSpPr/>
              <p:nvPr/>
            </p:nvSpPr>
            <p:spPr>
              <a:xfrm rot="-6843973">
                <a:off x="-2364815" y="2622459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2" name="Google Shape;1272;p27"/>
              <p:cNvSpPr/>
              <p:nvPr/>
            </p:nvSpPr>
            <p:spPr>
              <a:xfrm flipH="1" rot="-9188281">
                <a:off x="-3075642" y="1861107"/>
                <a:ext cx="1158845" cy="1004058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3" name="Google Shape;1273;p27"/>
              <p:cNvSpPr/>
              <p:nvPr/>
            </p:nvSpPr>
            <p:spPr>
              <a:xfrm flipH="1" rot="5164303">
                <a:off x="-1513670" y="2419781"/>
                <a:ext cx="1158848" cy="1004057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4" name="Google Shape;1274;p27"/>
              <p:cNvSpPr/>
              <p:nvPr/>
            </p:nvSpPr>
            <p:spPr>
              <a:xfrm rot="7214992">
                <a:off x="-1163389" y="1385286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5" name="Google Shape;1275;p27"/>
              <p:cNvSpPr/>
              <p:nvPr/>
            </p:nvSpPr>
            <p:spPr>
              <a:xfrm>
                <a:off x="-1734499" y="2018126"/>
                <a:ext cx="371376" cy="346698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76" name="Google Shape;1276;p27"/>
            <p:cNvGrpSpPr/>
            <p:nvPr/>
          </p:nvGrpSpPr>
          <p:grpSpPr>
            <a:xfrm rot="1331533">
              <a:off x="251390" y="-488745"/>
              <a:ext cx="1104760" cy="1096211"/>
              <a:chOff x="-3239960" y="500972"/>
              <a:chExt cx="3381560" cy="3357295"/>
            </a:xfrm>
          </p:grpSpPr>
          <p:sp>
            <p:nvSpPr>
              <p:cNvPr id="1277" name="Google Shape;1277;p27"/>
              <p:cNvSpPr/>
              <p:nvPr/>
            </p:nvSpPr>
            <p:spPr>
              <a:xfrm>
                <a:off x="-2800834" y="1016021"/>
                <a:ext cx="1158847" cy="100405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8" name="Google Shape;1278;p27"/>
              <p:cNvSpPr/>
              <p:nvPr/>
            </p:nvSpPr>
            <p:spPr>
              <a:xfrm flipH="1" rot="-2700000">
                <a:off x="-1875882" y="763645"/>
                <a:ext cx="1158844" cy="100405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9" name="Google Shape;1279;p27"/>
              <p:cNvSpPr/>
              <p:nvPr/>
            </p:nvSpPr>
            <p:spPr>
              <a:xfrm rot="-6843973">
                <a:off x="-2364815" y="2622459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0" name="Google Shape;1280;p27"/>
              <p:cNvSpPr/>
              <p:nvPr/>
            </p:nvSpPr>
            <p:spPr>
              <a:xfrm flipH="1" rot="-9188281">
                <a:off x="-3075642" y="1861107"/>
                <a:ext cx="1158845" cy="1004058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1" name="Google Shape;1281;p27"/>
              <p:cNvSpPr/>
              <p:nvPr/>
            </p:nvSpPr>
            <p:spPr>
              <a:xfrm flipH="1" rot="5164303">
                <a:off x="-1513670" y="2419781"/>
                <a:ext cx="1158848" cy="1004057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2" name="Google Shape;1282;p27"/>
              <p:cNvSpPr/>
              <p:nvPr/>
            </p:nvSpPr>
            <p:spPr>
              <a:xfrm rot="7214992">
                <a:off x="-1163389" y="1385286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3" name="Google Shape;1283;p27"/>
              <p:cNvSpPr/>
              <p:nvPr/>
            </p:nvSpPr>
            <p:spPr>
              <a:xfrm>
                <a:off x="-1734499" y="2018126"/>
                <a:ext cx="371376" cy="346698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84" name="Google Shape;1284;p27"/>
          <p:cNvGrpSpPr/>
          <p:nvPr/>
        </p:nvGrpSpPr>
        <p:grpSpPr>
          <a:xfrm>
            <a:off x="85199" y="-208687"/>
            <a:ext cx="9034505" cy="2341089"/>
            <a:chOff x="85199" y="-208687"/>
            <a:chExt cx="9034505" cy="2341089"/>
          </a:xfrm>
        </p:grpSpPr>
        <p:grpSp>
          <p:nvGrpSpPr>
            <p:cNvPr id="1285" name="Google Shape;1285;p27"/>
            <p:cNvGrpSpPr/>
            <p:nvPr/>
          </p:nvGrpSpPr>
          <p:grpSpPr>
            <a:xfrm>
              <a:off x="85199" y="264429"/>
              <a:ext cx="9034505" cy="1867973"/>
              <a:chOff x="85199" y="264429"/>
              <a:chExt cx="9034505" cy="1867973"/>
            </a:xfrm>
          </p:grpSpPr>
          <p:grpSp>
            <p:nvGrpSpPr>
              <p:cNvPr id="1286" name="Google Shape;1286;p27"/>
              <p:cNvGrpSpPr/>
              <p:nvPr/>
            </p:nvGrpSpPr>
            <p:grpSpPr>
              <a:xfrm>
                <a:off x="85199" y="264429"/>
                <a:ext cx="294777" cy="322675"/>
                <a:chOff x="2581100" y="1356164"/>
                <a:chExt cx="191825" cy="209952"/>
              </a:xfrm>
            </p:grpSpPr>
            <p:sp>
              <p:nvSpPr>
                <p:cNvPr id="1287" name="Google Shape;1287;p27"/>
                <p:cNvSpPr/>
                <p:nvPr/>
              </p:nvSpPr>
              <p:spPr>
                <a:xfrm>
                  <a:off x="2581100" y="1356164"/>
                  <a:ext cx="191825" cy="209952"/>
                </a:xfrm>
                <a:custGeom>
                  <a:rect b="b" l="l" r="r" t="t"/>
                  <a:pathLst>
                    <a:path extrusionOk="0" h="3324" w="3037">
                      <a:moveTo>
                        <a:pt x="1449" y="1359"/>
                      </a:moveTo>
                      <a:cubicBezTo>
                        <a:pt x="1502" y="1359"/>
                        <a:pt x="1556" y="1382"/>
                        <a:pt x="1600" y="1426"/>
                      </a:cubicBezTo>
                      <a:cubicBezTo>
                        <a:pt x="1665" y="1496"/>
                        <a:pt x="1689" y="1580"/>
                        <a:pt x="1693" y="1682"/>
                      </a:cubicBezTo>
                      <a:cubicBezTo>
                        <a:pt x="1689" y="1770"/>
                        <a:pt x="1665" y="1858"/>
                        <a:pt x="1595" y="1928"/>
                      </a:cubicBezTo>
                      <a:cubicBezTo>
                        <a:pt x="1551" y="1972"/>
                        <a:pt x="1498" y="1995"/>
                        <a:pt x="1445" y="1995"/>
                      </a:cubicBezTo>
                      <a:cubicBezTo>
                        <a:pt x="1387" y="1995"/>
                        <a:pt x="1330" y="1968"/>
                        <a:pt x="1284" y="1914"/>
                      </a:cubicBezTo>
                      <a:cubicBezTo>
                        <a:pt x="1172" y="1784"/>
                        <a:pt x="1176" y="1547"/>
                        <a:pt x="1302" y="1426"/>
                      </a:cubicBezTo>
                      <a:cubicBezTo>
                        <a:pt x="1344" y="1382"/>
                        <a:pt x="1396" y="1359"/>
                        <a:pt x="1449" y="1359"/>
                      </a:cubicBezTo>
                      <a:close/>
                      <a:moveTo>
                        <a:pt x="827" y="0"/>
                      </a:moveTo>
                      <a:cubicBezTo>
                        <a:pt x="757" y="0"/>
                        <a:pt x="690" y="32"/>
                        <a:pt x="638" y="92"/>
                      </a:cubicBezTo>
                      <a:cubicBezTo>
                        <a:pt x="586" y="148"/>
                        <a:pt x="558" y="222"/>
                        <a:pt x="549" y="296"/>
                      </a:cubicBezTo>
                      <a:cubicBezTo>
                        <a:pt x="530" y="440"/>
                        <a:pt x="568" y="580"/>
                        <a:pt x="610" y="715"/>
                      </a:cubicBezTo>
                      <a:cubicBezTo>
                        <a:pt x="619" y="738"/>
                        <a:pt x="629" y="762"/>
                        <a:pt x="638" y="794"/>
                      </a:cubicBezTo>
                      <a:cubicBezTo>
                        <a:pt x="614" y="784"/>
                        <a:pt x="605" y="780"/>
                        <a:pt x="591" y="775"/>
                      </a:cubicBezTo>
                      <a:cubicBezTo>
                        <a:pt x="520" y="746"/>
                        <a:pt x="449" y="728"/>
                        <a:pt x="374" y="728"/>
                      </a:cubicBezTo>
                      <a:cubicBezTo>
                        <a:pt x="366" y="728"/>
                        <a:pt x="358" y="728"/>
                        <a:pt x="350" y="728"/>
                      </a:cubicBezTo>
                      <a:cubicBezTo>
                        <a:pt x="196" y="738"/>
                        <a:pt x="0" y="863"/>
                        <a:pt x="38" y="1096"/>
                      </a:cubicBezTo>
                      <a:cubicBezTo>
                        <a:pt x="52" y="1189"/>
                        <a:pt x="103" y="1273"/>
                        <a:pt x="168" y="1342"/>
                      </a:cubicBezTo>
                      <a:cubicBezTo>
                        <a:pt x="210" y="1384"/>
                        <a:pt x="256" y="1421"/>
                        <a:pt x="298" y="1464"/>
                      </a:cubicBezTo>
                      <a:cubicBezTo>
                        <a:pt x="284" y="1472"/>
                        <a:pt x="270" y="1477"/>
                        <a:pt x="256" y="1481"/>
                      </a:cubicBezTo>
                      <a:cubicBezTo>
                        <a:pt x="116" y="1533"/>
                        <a:pt x="28" y="1668"/>
                        <a:pt x="56" y="1807"/>
                      </a:cubicBezTo>
                      <a:cubicBezTo>
                        <a:pt x="71" y="1877"/>
                        <a:pt x="103" y="1947"/>
                        <a:pt x="144" y="2002"/>
                      </a:cubicBezTo>
                      <a:cubicBezTo>
                        <a:pt x="234" y="2128"/>
                        <a:pt x="373" y="2179"/>
                        <a:pt x="521" y="2207"/>
                      </a:cubicBezTo>
                      <a:cubicBezTo>
                        <a:pt x="535" y="2212"/>
                        <a:pt x="549" y="2217"/>
                        <a:pt x="563" y="2217"/>
                      </a:cubicBezTo>
                      <a:cubicBezTo>
                        <a:pt x="530" y="2296"/>
                        <a:pt x="498" y="2365"/>
                        <a:pt x="479" y="2435"/>
                      </a:cubicBezTo>
                      <a:cubicBezTo>
                        <a:pt x="433" y="2603"/>
                        <a:pt x="447" y="2760"/>
                        <a:pt x="549" y="2899"/>
                      </a:cubicBezTo>
                      <a:cubicBezTo>
                        <a:pt x="593" y="2955"/>
                        <a:pt x="648" y="2988"/>
                        <a:pt x="714" y="2988"/>
                      </a:cubicBezTo>
                      <a:cubicBezTo>
                        <a:pt x="720" y="2988"/>
                        <a:pt x="725" y="2988"/>
                        <a:pt x="730" y="2988"/>
                      </a:cubicBezTo>
                      <a:cubicBezTo>
                        <a:pt x="819" y="2979"/>
                        <a:pt x="897" y="2946"/>
                        <a:pt x="963" y="2890"/>
                      </a:cubicBezTo>
                      <a:cubicBezTo>
                        <a:pt x="987" y="2872"/>
                        <a:pt x="1005" y="2854"/>
                        <a:pt x="1032" y="2830"/>
                      </a:cubicBezTo>
                      <a:cubicBezTo>
                        <a:pt x="1037" y="2848"/>
                        <a:pt x="1037" y="2863"/>
                        <a:pt x="1043" y="2876"/>
                      </a:cubicBezTo>
                      <a:cubicBezTo>
                        <a:pt x="1075" y="2960"/>
                        <a:pt x="1098" y="3058"/>
                        <a:pt x="1149" y="3137"/>
                      </a:cubicBezTo>
                      <a:cubicBezTo>
                        <a:pt x="1194" y="3216"/>
                        <a:pt x="1269" y="3257"/>
                        <a:pt x="1344" y="3257"/>
                      </a:cubicBezTo>
                      <a:cubicBezTo>
                        <a:pt x="1392" y="3257"/>
                        <a:pt x="1439" y="3241"/>
                        <a:pt x="1479" y="3206"/>
                      </a:cubicBezTo>
                      <a:cubicBezTo>
                        <a:pt x="1517" y="3169"/>
                        <a:pt x="1545" y="3123"/>
                        <a:pt x="1567" y="3081"/>
                      </a:cubicBezTo>
                      <a:cubicBezTo>
                        <a:pt x="1595" y="3025"/>
                        <a:pt x="1614" y="2970"/>
                        <a:pt x="1637" y="2909"/>
                      </a:cubicBezTo>
                      <a:cubicBezTo>
                        <a:pt x="1661" y="2946"/>
                        <a:pt x="1678" y="2983"/>
                        <a:pt x="1702" y="3015"/>
                      </a:cubicBezTo>
                      <a:cubicBezTo>
                        <a:pt x="1796" y="3146"/>
                        <a:pt x="1907" y="3258"/>
                        <a:pt x="2065" y="3309"/>
                      </a:cubicBezTo>
                      <a:cubicBezTo>
                        <a:pt x="2097" y="3319"/>
                        <a:pt x="2129" y="3324"/>
                        <a:pt x="2159" y="3324"/>
                      </a:cubicBezTo>
                      <a:cubicBezTo>
                        <a:pt x="2279" y="3324"/>
                        <a:pt x="2368" y="3243"/>
                        <a:pt x="2390" y="3105"/>
                      </a:cubicBezTo>
                      <a:cubicBezTo>
                        <a:pt x="2404" y="2998"/>
                        <a:pt x="2390" y="2886"/>
                        <a:pt x="2376" y="2779"/>
                      </a:cubicBezTo>
                      <a:cubicBezTo>
                        <a:pt x="2367" y="2714"/>
                        <a:pt x="2353" y="2648"/>
                        <a:pt x="2339" y="2584"/>
                      </a:cubicBezTo>
                      <a:cubicBezTo>
                        <a:pt x="2353" y="2584"/>
                        <a:pt x="2362" y="2588"/>
                        <a:pt x="2371" y="2588"/>
                      </a:cubicBezTo>
                      <a:cubicBezTo>
                        <a:pt x="2419" y="2597"/>
                        <a:pt x="2466" y="2601"/>
                        <a:pt x="2511" y="2601"/>
                      </a:cubicBezTo>
                      <a:cubicBezTo>
                        <a:pt x="2613" y="2601"/>
                        <a:pt x="2711" y="2578"/>
                        <a:pt x="2804" y="2523"/>
                      </a:cubicBezTo>
                      <a:cubicBezTo>
                        <a:pt x="3004" y="2402"/>
                        <a:pt x="3036" y="2170"/>
                        <a:pt x="2869" y="2007"/>
                      </a:cubicBezTo>
                      <a:cubicBezTo>
                        <a:pt x="2800" y="1942"/>
                        <a:pt x="2721" y="1886"/>
                        <a:pt x="2641" y="1826"/>
                      </a:cubicBezTo>
                      <a:cubicBezTo>
                        <a:pt x="2655" y="1812"/>
                        <a:pt x="2674" y="1798"/>
                        <a:pt x="2688" y="1784"/>
                      </a:cubicBezTo>
                      <a:cubicBezTo>
                        <a:pt x="2706" y="1770"/>
                        <a:pt x="2725" y="1751"/>
                        <a:pt x="2738" y="1732"/>
                      </a:cubicBezTo>
                      <a:cubicBezTo>
                        <a:pt x="2873" y="1556"/>
                        <a:pt x="2901" y="1361"/>
                        <a:pt x="2845" y="1152"/>
                      </a:cubicBezTo>
                      <a:cubicBezTo>
                        <a:pt x="2813" y="1026"/>
                        <a:pt x="2725" y="947"/>
                        <a:pt x="2594" y="924"/>
                      </a:cubicBezTo>
                      <a:cubicBezTo>
                        <a:pt x="2564" y="919"/>
                        <a:pt x="2535" y="918"/>
                        <a:pt x="2506" y="918"/>
                      </a:cubicBezTo>
                      <a:cubicBezTo>
                        <a:pt x="2477" y="918"/>
                        <a:pt x="2448" y="919"/>
                        <a:pt x="2418" y="919"/>
                      </a:cubicBezTo>
                      <a:cubicBezTo>
                        <a:pt x="2399" y="919"/>
                        <a:pt x="2381" y="924"/>
                        <a:pt x="2362" y="924"/>
                      </a:cubicBezTo>
                      <a:cubicBezTo>
                        <a:pt x="2362" y="818"/>
                        <a:pt x="2371" y="715"/>
                        <a:pt x="2362" y="612"/>
                      </a:cubicBezTo>
                      <a:cubicBezTo>
                        <a:pt x="2348" y="487"/>
                        <a:pt x="2302" y="376"/>
                        <a:pt x="2214" y="278"/>
                      </a:cubicBezTo>
                      <a:cubicBezTo>
                        <a:pt x="2160" y="219"/>
                        <a:pt x="2094" y="189"/>
                        <a:pt x="2026" y="189"/>
                      </a:cubicBezTo>
                      <a:cubicBezTo>
                        <a:pt x="1966" y="189"/>
                        <a:pt x="1904" y="213"/>
                        <a:pt x="1851" y="264"/>
                      </a:cubicBezTo>
                      <a:cubicBezTo>
                        <a:pt x="1824" y="292"/>
                        <a:pt x="1800" y="320"/>
                        <a:pt x="1772" y="352"/>
                      </a:cubicBezTo>
                      <a:cubicBezTo>
                        <a:pt x="1762" y="333"/>
                        <a:pt x="1758" y="310"/>
                        <a:pt x="1749" y="292"/>
                      </a:cubicBezTo>
                      <a:cubicBezTo>
                        <a:pt x="1716" y="204"/>
                        <a:pt x="1674" y="120"/>
                        <a:pt x="1600" y="54"/>
                      </a:cubicBezTo>
                      <a:cubicBezTo>
                        <a:pt x="1557" y="21"/>
                        <a:pt x="1509" y="4"/>
                        <a:pt x="1463" y="4"/>
                      </a:cubicBezTo>
                      <a:cubicBezTo>
                        <a:pt x="1401" y="4"/>
                        <a:pt x="1342" y="35"/>
                        <a:pt x="1302" y="97"/>
                      </a:cubicBezTo>
                      <a:cubicBezTo>
                        <a:pt x="1275" y="143"/>
                        <a:pt x="1256" y="198"/>
                        <a:pt x="1238" y="254"/>
                      </a:cubicBezTo>
                      <a:cubicBezTo>
                        <a:pt x="1228" y="278"/>
                        <a:pt x="1228" y="305"/>
                        <a:pt x="1219" y="343"/>
                      </a:cubicBezTo>
                      <a:cubicBezTo>
                        <a:pt x="1200" y="310"/>
                        <a:pt x="1182" y="282"/>
                        <a:pt x="1167" y="254"/>
                      </a:cubicBezTo>
                      <a:cubicBezTo>
                        <a:pt x="1112" y="176"/>
                        <a:pt x="1051" y="101"/>
                        <a:pt x="972" y="45"/>
                      </a:cubicBezTo>
                      <a:cubicBezTo>
                        <a:pt x="925" y="15"/>
                        <a:pt x="875" y="0"/>
                        <a:pt x="82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88" name="Google Shape;1288;p27"/>
                <p:cNvSpPr/>
                <p:nvPr/>
              </p:nvSpPr>
              <p:spPr>
                <a:xfrm>
                  <a:off x="2655061" y="1442000"/>
                  <a:ext cx="32971" cy="40171"/>
                </a:xfrm>
                <a:custGeom>
                  <a:rect b="b" l="l" r="r" t="t"/>
                  <a:pathLst>
                    <a:path extrusionOk="0" h="636" w="522">
                      <a:moveTo>
                        <a:pt x="278" y="0"/>
                      </a:moveTo>
                      <a:cubicBezTo>
                        <a:pt x="225" y="0"/>
                        <a:pt x="173" y="23"/>
                        <a:pt x="131" y="67"/>
                      </a:cubicBezTo>
                      <a:cubicBezTo>
                        <a:pt x="5" y="188"/>
                        <a:pt x="1" y="425"/>
                        <a:pt x="113" y="555"/>
                      </a:cubicBezTo>
                      <a:cubicBezTo>
                        <a:pt x="159" y="609"/>
                        <a:pt x="216" y="636"/>
                        <a:pt x="274" y="636"/>
                      </a:cubicBezTo>
                      <a:cubicBezTo>
                        <a:pt x="327" y="636"/>
                        <a:pt x="380" y="613"/>
                        <a:pt x="424" y="569"/>
                      </a:cubicBezTo>
                      <a:cubicBezTo>
                        <a:pt x="494" y="499"/>
                        <a:pt x="518" y="411"/>
                        <a:pt x="522" y="323"/>
                      </a:cubicBezTo>
                      <a:cubicBezTo>
                        <a:pt x="518" y="221"/>
                        <a:pt x="494" y="137"/>
                        <a:pt x="429" y="67"/>
                      </a:cubicBezTo>
                      <a:cubicBezTo>
                        <a:pt x="385" y="23"/>
                        <a:pt x="331" y="0"/>
                        <a:pt x="27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89" name="Google Shape;1289;p27"/>
              <p:cNvGrpSpPr/>
              <p:nvPr/>
            </p:nvGrpSpPr>
            <p:grpSpPr>
              <a:xfrm rot="4881506">
                <a:off x="8790653" y="1801101"/>
                <a:ext cx="294785" cy="322685"/>
                <a:chOff x="2581100" y="1356164"/>
                <a:chExt cx="191825" cy="209952"/>
              </a:xfrm>
            </p:grpSpPr>
            <p:sp>
              <p:nvSpPr>
                <p:cNvPr id="1290" name="Google Shape;1290;p27"/>
                <p:cNvSpPr/>
                <p:nvPr/>
              </p:nvSpPr>
              <p:spPr>
                <a:xfrm>
                  <a:off x="2581100" y="1356164"/>
                  <a:ext cx="191825" cy="209952"/>
                </a:xfrm>
                <a:custGeom>
                  <a:rect b="b" l="l" r="r" t="t"/>
                  <a:pathLst>
                    <a:path extrusionOk="0" h="3324" w="3037">
                      <a:moveTo>
                        <a:pt x="1449" y="1359"/>
                      </a:moveTo>
                      <a:cubicBezTo>
                        <a:pt x="1502" y="1359"/>
                        <a:pt x="1556" y="1382"/>
                        <a:pt x="1600" y="1426"/>
                      </a:cubicBezTo>
                      <a:cubicBezTo>
                        <a:pt x="1665" y="1496"/>
                        <a:pt x="1689" y="1580"/>
                        <a:pt x="1693" y="1682"/>
                      </a:cubicBezTo>
                      <a:cubicBezTo>
                        <a:pt x="1689" y="1770"/>
                        <a:pt x="1665" y="1858"/>
                        <a:pt x="1595" y="1928"/>
                      </a:cubicBezTo>
                      <a:cubicBezTo>
                        <a:pt x="1551" y="1972"/>
                        <a:pt x="1498" y="1995"/>
                        <a:pt x="1445" y="1995"/>
                      </a:cubicBezTo>
                      <a:cubicBezTo>
                        <a:pt x="1387" y="1995"/>
                        <a:pt x="1330" y="1968"/>
                        <a:pt x="1284" y="1914"/>
                      </a:cubicBezTo>
                      <a:cubicBezTo>
                        <a:pt x="1172" y="1784"/>
                        <a:pt x="1176" y="1547"/>
                        <a:pt x="1302" y="1426"/>
                      </a:cubicBezTo>
                      <a:cubicBezTo>
                        <a:pt x="1344" y="1382"/>
                        <a:pt x="1396" y="1359"/>
                        <a:pt x="1449" y="1359"/>
                      </a:cubicBezTo>
                      <a:close/>
                      <a:moveTo>
                        <a:pt x="827" y="0"/>
                      </a:moveTo>
                      <a:cubicBezTo>
                        <a:pt x="757" y="0"/>
                        <a:pt x="690" y="32"/>
                        <a:pt x="638" y="92"/>
                      </a:cubicBezTo>
                      <a:cubicBezTo>
                        <a:pt x="586" y="148"/>
                        <a:pt x="558" y="222"/>
                        <a:pt x="549" y="296"/>
                      </a:cubicBezTo>
                      <a:cubicBezTo>
                        <a:pt x="530" y="440"/>
                        <a:pt x="568" y="580"/>
                        <a:pt x="610" y="715"/>
                      </a:cubicBezTo>
                      <a:cubicBezTo>
                        <a:pt x="619" y="738"/>
                        <a:pt x="629" y="762"/>
                        <a:pt x="638" y="794"/>
                      </a:cubicBezTo>
                      <a:cubicBezTo>
                        <a:pt x="614" y="784"/>
                        <a:pt x="605" y="780"/>
                        <a:pt x="591" y="775"/>
                      </a:cubicBezTo>
                      <a:cubicBezTo>
                        <a:pt x="520" y="746"/>
                        <a:pt x="449" y="728"/>
                        <a:pt x="374" y="728"/>
                      </a:cubicBezTo>
                      <a:cubicBezTo>
                        <a:pt x="366" y="728"/>
                        <a:pt x="358" y="728"/>
                        <a:pt x="350" y="728"/>
                      </a:cubicBezTo>
                      <a:cubicBezTo>
                        <a:pt x="196" y="738"/>
                        <a:pt x="0" y="863"/>
                        <a:pt x="38" y="1096"/>
                      </a:cubicBezTo>
                      <a:cubicBezTo>
                        <a:pt x="52" y="1189"/>
                        <a:pt x="103" y="1273"/>
                        <a:pt x="168" y="1342"/>
                      </a:cubicBezTo>
                      <a:cubicBezTo>
                        <a:pt x="210" y="1384"/>
                        <a:pt x="256" y="1421"/>
                        <a:pt x="298" y="1464"/>
                      </a:cubicBezTo>
                      <a:cubicBezTo>
                        <a:pt x="284" y="1472"/>
                        <a:pt x="270" y="1477"/>
                        <a:pt x="256" y="1481"/>
                      </a:cubicBezTo>
                      <a:cubicBezTo>
                        <a:pt x="116" y="1533"/>
                        <a:pt x="28" y="1668"/>
                        <a:pt x="56" y="1807"/>
                      </a:cubicBezTo>
                      <a:cubicBezTo>
                        <a:pt x="71" y="1877"/>
                        <a:pt x="103" y="1947"/>
                        <a:pt x="144" y="2002"/>
                      </a:cubicBezTo>
                      <a:cubicBezTo>
                        <a:pt x="234" y="2128"/>
                        <a:pt x="373" y="2179"/>
                        <a:pt x="521" y="2207"/>
                      </a:cubicBezTo>
                      <a:cubicBezTo>
                        <a:pt x="535" y="2212"/>
                        <a:pt x="549" y="2217"/>
                        <a:pt x="563" y="2217"/>
                      </a:cubicBezTo>
                      <a:cubicBezTo>
                        <a:pt x="530" y="2296"/>
                        <a:pt x="498" y="2365"/>
                        <a:pt x="479" y="2435"/>
                      </a:cubicBezTo>
                      <a:cubicBezTo>
                        <a:pt x="433" y="2603"/>
                        <a:pt x="447" y="2760"/>
                        <a:pt x="549" y="2899"/>
                      </a:cubicBezTo>
                      <a:cubicBezTo>
                        <a:pt x="593" y="2955"/>
                        <a:pt x="648" y="2988"/>
                        <a:pt x="714" y="2988"/>
                      </a:cubicBezTo>
                      <a:cubicBezTo>
                        <a:pt x="720" y="2988"/>
                        <a:pt x="725" y="2988"/>
                        <a:pt x="730" y="2988"/>
                      </a:cubicBezTo>
                      <a:cubicBezTo>
                        <a:pt x="819" y="2979"/>
                        <a:pt x="897" y="2946"/>
                        <a:pt x="963" y="2890"/>
                      </a:cubicBezTo>
                      <a:cubicBezTo>
                        <a:pt x="987" y="2872"/>
                        <a:pt x="1005" y="2854"/>
                        <a:pt x="1032" y="2830"/>
                      </a:cubicBezTo>
                      <a:cubicBezTo>
                        <a:pt x="1037" y="2848"/>
                        <a:pt x="1037" y="2863"/>
                        <a:pt x="1043" y="2876"/>
                      </a:cubicBezTo>
                      <a:cubicBezTo>
                        <a:pt x="1075" y="2960"/>
                        <a:pt x="1098" y="3058"/>
                        <a:pt x="1149" y="3137"/>
                      </a:cubicBezTo>
                      <a:cubicBezTo>
                        <a:pt x="1194" y="3216"/>
                        <a:pt x="1269" y="3257"/>
                        <a:pt x="1344" y="3257"/>
                      </a:cubicBezTo>
                      <a:cubicBezTo>
                        <a:pt x="1392" y="3257"/>
                        <a:pt x="1439" y="3241"/>
                        <a:pt x="1479" y="3206"/>
                      </a:cubicBezTo>
                      <a:cubicBezTo>
                        <a:pt x="1517" y="3169"/>
                        <a:pt x="1545" y="3123"/>
                        <a:pt x="1567" y="3081"/>
                      </a:cubicBezTo>
                      <a:cubicBezTo>
                        <a:pt x="1595" y="3025"/>
                        <a:pt x="1614" y="2970"/>
                        <a:pt x="1637" y="2909"/>
                      </a:cubicBezTo>
                      <a:cubicBezTo>
                        <a:pt x="1661" y="2946"/>
                        <a:pt x="1678" y="2983"/>
                        <a:pt x="1702" y="3015"/>
                      </a:cubicBezTo>
                      <a:cubicBezTo>
                        <a:pt x="1796" y="3146"/>
                        <a:pt x="1907" y="3258"/>
                        <a:pt x="2065" y="3309"/>
                      </a:cubicBezTo>
                      <a:cubicBezTo>
                        <a:pt x="2097" y="3319"/>
                        <a:pt x="2129" y="3324"/>
                        <a:pt x="2159" y="3324"/>
                      </a:cubicBezTo>
                      <a:cubicBezTo>
                        <a:pt x="2279" y="3324"/>
                        <a:pt x="2368" y="3243"/>
                        <a:pt x="2390" y="3105"/>
                      </a:cubicBezTo>
                      <a:cubicBezTo>
                        <a:pt x="2404" y="2998"/>
                        <a:pt x="2390" y="2886"/>
                        <a:pt x="2376" y="2779"/>
                      </a:cubicBezTo>
                      <a:cubicBezTo>
                        <a:pt x="2367" y="2714"/>
                        <a:pt x="2353" y="2648"/>
                        <a:pt x="2339" y="2584"/>
                      </a:cubicBezTo>
                      <a:cubicBezTo>
                        <a:pt x="2353" y="2584"/>
                        <a:pt x="2362" y="2588"/>
                        <a:pt x="2371" y="2588"/>
                      </a:cubicBezTo>
                      <a:cubicBezTo>
                        <a:pt x="2419" y="2597"/>
                        <a:pt x="2466" y="2601"/>
                        <a:pt x="2511" y="2601"/>
                      </a:cubicBezTo>
                      <a:cubicBezTo>
                        <a:pt x="2613" y="2601"/>
                        <a:pt x="2711" y="2578"/>
                        <a:pt x="2804" y="2523"/>
                      </a:cubicBezTo>
                      <a:cubicBezTo>
                        <a:pt x="3004" y="2402"/>
                        <a:pt x="3036" y="2170"/>
                        <a:pt x="2869" y="2007"/>
                      </a:cubicBezTo>
                      <a:cubicBezTo>
                        <a:pt x="2800" y="1942"/>
                        <a:pt x="2721" y="1886"/>
                        <a:pt x="2641" y="1826"/>
                      </a:cubicBezTo>
                      <a:cubicBezTo>
                        <a:pt x="2655" y="1812"/>
                        <a:pt x="2674" y="1798"/>
                        <a:pt x="2688" y="1784"/>
                      </a:cubicBezTo>
                      <a:cubicBezTo>
                        <a:pt x="2706" y="1770"/>
                        <a:pt x="2725" y="1751"/>
                        <a:pt x="2738" y="1732"/>
                      </a:cubicBezTo>
                      <a:cubicBezTo>
                        <a:pt x="2873" y="1556"/>
                        <a:pt x="2901" y="1361"/>
                        <a:pt x="2845" y="1152"/>
                      </a:cubicBezTo>
                      <a:cubicBezTo>
                        <a:pt x="2813" y="1026"/>
                        <a:pt x="2725" y="947"/>
                        <a:pt x="2594" y="924"/>
                      </a:cubicBezTo>
                      <a:cubicBezTo>
                        <a:pt x="2564" y="919"/>
                        <a:pt x="2535" y="918"/>
                        <a:pt x="2506" y="918"/>
                      </a:cubicBezTo>
                      <a:cubicBezTo>
                        <a:pt x="2477" y="918"/>
                        <a:pt x="2448" y="919"/>
                        <a:pt x="2418" y="919"/>
                      </a:cubicBezTo>
                      <a:cubicBezTo>
                        <a:pt x="2399" y="919"/>
                        <a:pt x="2381" y="924"/>
                        <a:pt x="2362" y="924"/>
                      </a:cubicBezTo>
                      <a:cubicBezTo>
                        <a:pt x="2362" y="818"/>
                        <a:pt x="2371" y="715"/>
                        <a:pt x="2362" y="612"/>
                      </a:cubicBezTo>
                      <a:cubicBezTo>
                        <a:pt x="2348" y="487"/>
                        <a:pt x="2302" y="376"/>
                        <a:pt x="2214" y="278"/>
                      </a:cubicBezTo>
                      <a:cubicBezTo>
                        <a:pt x="2160" y="219"/>
                        <a:pt x="2094" y="189"/>
                        <a:pt x="2026" y="189"/>
                      </a:cubicBezTo>
                      <a:cubicBezTo>
                        <a:pt x="1966" y="189"/>
                        <a:pt x="1904" y="213"/>
                        <a:pt x="1851" y="264"/>
                      </a:cubicBezTo>
                      <a:cubicBezTo>
                        <a:pt x="1824" y="292"/>
                        <a:pt x="1800" y="320"/>
                        <a:pt x="1772" y="352"/>
                      </a:cubicBezTo>
                      <a:cubicBezTo>
                        <a:pt x="1762" y="333"/>
                        <a:pt x="1758" y="310"/>
                        <a:pt x="1749" y="292"/>
                      </a:cubicBezTo>
                      <a:cubicBezTo>
                        <a:pt x="1716" y="204"/>
                        <a:pt x="1674" y="120"/>
                        <a:pt x="1600" y="54"/>
                      </a:cubicBezTo>
                      <a:cubicBezTo>
                        <a:pt x="1557" y="21"/>
                        <a:pt x="1509" y="4"/>
                        <a:pt x="1463" y="4"/>
                      </a:cubicBezTo>
                      <a:cubicBezTo>
                        <a:pt x="1401" y="4"/>
                        <a:pt x="1342" y="35"/>
                        <a:pt x="1302" y="97"/>
                      </a:cubicBezTo>
                      <a:cubicBezTo>
                        <a:pt x="1275" y="143"/>
                        <a:pt x="1256" y="198"/>
                        <a:pt x="1238" y="254"/>
                      </a:cubicBezTo>
                      <a:cubicBezTo>
                        <a:pt x="1228" y="278"/>
                        <a:pt x="1228" y="305"/>
                        <a:pt x="1219" y="343"/>
                      </a:cubicBezTo>
                      <a:cubicBezTo>
                        <a:pt x="1200" y="310"/>
                        <a:pt x="1182" y="282"/>
                        <a:pt x="1167" y="254"/>
                      </a:cubicBezTo>
                      <a:cubicBezTo>
                        <a:pt x="1112" y="176"/>
                        <a:pt x="1051" y="101"/>
                        <a:pt x="972" y="45"/>
                      </a:cubicBezTo>
                      <a:cubicBezTo>
                        <a:pt x="925" y="15"/>
                        <a:pt x="875" y="0"/>
                        <a:pt x="82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91" name="Google Shape;1291;p27"/>
                <p:cNvSpPr/>
                <p:nvPr/>
              </p:nvSpPr>
              <p:spPr>
                <a:xfrm>
                  <a:off x="2655061" y="1442000"/>
                  <a:ext cx="32971" cy="40171"/>
                </a:xfrm>
                <a:custGeom>
                  <a:rect b="b" l="l" r="r" t="t"/>
                  <a:pathLst>
                    <a:path extrusionOk="0" h="636" w="522">
                      <a:moveTo>
                        <a:pt x="278" y="0"/>
                      </a:moveTo>
                      <a:cubicBezTo>
                        <a:pt x="225" y="0"/>
                        <a:pt x="173" y="23"/>
                        <a:pt x="131" y="67"/>
                      </a:cubicBezTo>
                      <a:cubicBezTo>
                        <a:pt x="5" y="188"/>
                        <a:pt x="1" y="425"/>
                        <a:pt x="113" y="555"/>
                      </a:cubicBezTo>
                      <a:cubicBezTo>
                        <a:pt x="159" y="609"/>
                        <a:pt x="216" y="636"/>
                        <a:pt x="274" y="636"/>
                      </a:cubicBezTo>
                      <a:cubicBezTo>
                        <a:pt x="327" y="636"/>
                        <a:pt x="380" y="613"/>
                        <a:pt x="424" y="569"/>
                      </a:cubicBezTo>
                      <a:cubicBezTo>
                        <a:pt x="494" y="499"/>
                        <a:pt x="518" y="411"/>
                        <a:pt x="522" y="323"/>
                      </a:cubicBezTo>
                      <a:cubicBezTo>
                        <a:pt x="518" y="221"/>
                        <a:pt x="494" y="137"/>
                        <a:pt x="429" y="67"/>
                      </a:cubicBezTo>
                      <a:cubicBezTo>
                        <a:pt x="385" y="23"/>
                        <a:pt x="331" y="0"/>
                        <a:pt x="27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292" name="Google Shape;1292;p27"/>
            <p:cNvGrpSpPr/>
            <p:nvPr/>
          </p:nvGrpSpPr>
          <p:grpSpPr>
            <a:xfrm rot="2166217">
              <a:off x="1483339" y="-123119"/>
              <a:ext cx="451526" cy="494255"/>
              <a:chOff x="2581100" y="1356164"/>
              <a:chExt cx="191825" cy="209952"/>
            </a:xfrm>
          </p:grpSpPr>
          <p:sp>
            <p:nvSpPr>
              <p:cNvPr id="1293" name="Google Shape;1293;p27"/>
              <p:cNvSpPr/>
              <p:nvPr/>
            </p:nvSpPr>
            <p:spPr>
              <a:xfrm>
                <a:off x="2581100" y="1356164"/>
                <a:ext cx="191825" cy="209952"/>
              </a:xfrm>
              <a:custGeom>
                <a:rect b="b" l="l" r="r" t="t"/>
                <a:pathLst>
                  <a:path extrusionOk="0" h="3324" w="3037">
                    <a:moveTo>
                      <a:pt x="1449" y="1359"/>
                    </a:moveTo>
                    <a:cubicBezTo>
                      <a:pt x="1502" y="1359"/>
                      <a:pt x="1556" y="1382"/>
                      <a:pt x="1600" y="1426"/>
                    </a:cubicBezTo>
                    <a:cubicBezTo>
                      <a:pt x="1665" y="1496"/>
                      <a:pt x="1689" y="1580"/>
                      <a:pt x="1693" y="1682"/>
                    </a:cubicBezTo>
                    <a:cubicBezTo>
                      <a:pt x="1689" y="1770"/>
                      <a:pt x="1665" y="1858"/>
                      <a:pt x="1595" y="1928"/>
                    </a:cubicBezTo>
                    <a:cubicBezTo>
                      <a:pt x="1551" y="1972"/>
                      <a:pt x="1498" y="1995"/>
                      <a:pt x="1445" y="1995"/>
                    </a:cubicBezTo>
                    <a:cubicBezTo>
                      <a:pt x="1387" y="1995"/>
                      <a:pt x="1330" y="1968"/>
                      <a:pt x="1284" y="1914"/>
                    </a:cubicBezTo>
                    <a:cubicBezTo>
                      <a:pt x="1172" y="1784"/>
                      <a:pt x="1176" y="1547"/>
                      <a:pt x="1302" y="1426"/>
                    </a:cubicBezTo>
                    <a:cubicBezTo>
                      <a:pt x="1344" y="1382"/>
                      <a:pt x="1396" y="1359"/>
                      <a:pt x="1449" y="1359"/>
                    </a:cubicBezTo>
                    <a:close/>
                    <a:moveTo>
                      <a:pt x="827" y="0"/>
                    </a:moveTo>
                    <a:cubicBezTo>
                      <a:pt x="757" y="0"/>
                      <a:pt x="690" y="32"/>
                      <a:pt x="638" y="92"/>
                    </a:cubicBezTo>
                    <a:cubicBezTo>
                      <a:pt x="586" y="148"/>
                      <a:pt x="558" y="222"/>
                      <a:pt x="549" y="296"/>
                    </a:cubicBezTo>
                    <a:cubicBezTo>
                      <a:pt x="530" y="440"/>
                      <a:pt x="568" y="580"/>
                      <a:pt x="610" y="715"/>
                    </a:cubicBezTo>
                    <a:cubicBezTo>
                      <a:pt x="619" y="738"/>
                      <a:pt x="629" y="762"/>
                      <a:pt x="638" y="794"/>
                    </a:cubicBezTo>
                    <a:cubicBezTo>
                      <a:pt x="614" y="784"/>
                      <a:pt x="605" y="780"/>
                      <a:pt x="591" y="775"/>
                    </a:cubicBezTo>
                    <a:cubicBezTo>
                      <a:pt x="520" y="746"/>
                      <a:pt x="449" y="728"/>
                      <a:pt x="374" y="728"/>
                    </a:cubicBezTo>
                    <a:cubicBezTo>
                      <a:pt x="366" y="728"/>
                      <a:pt x="358" y="728"/>
                      <a:pt x="350" y="728"/>
                    </a:cubicBezTo>
                    <a:cubicBezTo>
                      <a:pt x="196" y="738"/>
                      <a:pt x="0" y="863"/>
                      <a:pt x="38" y="1096"/>
                    </a:cubicBezTo>
                    <a:cubicBezTo>
                      <a:pt x="52" y="1189"/>
                      <a:pt x="103" y="1273"/>
                      <a:pt x="168" y="1342"/>
                    </a:cubicBezTo>
                    <a:cubicBezTo>
                      <a:pt x="210" y="1384"/>
                      <a:pt x="256" y="1421"/>
                      <a:pt x="298" y="1464"/>
                    </a:cubicBezTo>
                    <a:cubicBezTo>
                      <a:pt x="284" y="1472"/>
                      <a:pt x="270" y="1477"/>
                      <a:pt x="256" y="1481"/>
                    </a:cubicBezTo>
                    <a:cubicBezTo>
                      <a:pt x="116" y="1533"/>
                      <a:pt x="28" y="1668"/>
                      <a:pt x="56" y="1807"/>
                    </a:cubicBezTo>
                    <a:cubicBezTo>
                      <a:pt x="71" y="1877"/>
                      <a:pt x="103" y="1947"/>
                      <a:pt x="144" y="2002"/>
                    </a:cubicBezTo>
                    <a:cubicBezTo>
                      <a:pt x="234" y="2128"/>
                      <a:pt x="373" y="2179"/>
                      <a:pt x="521" y="2207"/>
                    </a:cubicBezTo>
                    <a:cubicBezTo>
                      <a:pt x="535" y="2212"/>
                      <a:pt x="549" y="2217"/>
                      <a:pt x="563" y="2217"/>
                    </a:cubicBezTo>
                    <a:cubicBezTo>
                      <a:pt x="530" y="2296"/>
                      <a:pt x="498" y="2365"/>
                      <a:pt x="479" y="2435"/>
                    </a:cubicBezTo>
                    <a:cubicBezTo>
                      <a:pt x="433" y="2603"/>
                      <a:pt x="447" y="2760"/>
                      <a:pt x="549" y="2899"/>
                    </a:cubicBezTo>
                    <a:cubicBezTo>
                      <a:pt x="593" y="2955"/>
                      <a:pt x="648" y="2988"/>
                      <a:pt x="714" y="2988"/>
                    </a:cubicBezTo>
                    <a:cubicBezTo>
                      <a:pt x="720" y="2988"/>
                      <a:pt x="725" y="2988"/>
                      <a:pt x="730" y="2988"/>
                    </a:cubicBezTo>
                    <a:cubicBezTo>
                      <a:pt x="819" y="2979"/>
                      <a:pt x="897" y="2946"/>
                      <a:pt x="963" y="2890"/>
                    </a:cubicBezTo>
                    <a:cubicBezTo>
                      <a:pt x="987" y="2872"/>
                      <a:pt x="1005" y="2854"/>
                      <a:pt x="1032" y="2830"/>
                    </a:cubicBezTo>
                    <a:cubicBezTo>
                      <a:pt x="1037" y="2848"/>
                      <a:pt x="1037" y="2863"/>
                      <a:pt x="1043" y="2876"/>
                    </a:cubicBezTo>
                    <a:cubicBezTo>
                      <a:pt x="1075" y="2960"/>
                      <a:pt x="1098" y="3058"/>
                      <a:pt x="1149" y="3137"/>
                    </a:cubicBezTo>
                    <a:cubicBezTo>
                      <a:pt x="1194" y="3216"/>
                      <a:pt x="1269" y="3257"/>
                      <a:pt x="1344" y="3257"/>
                    </a:cubicBezTo>
                    <a:cubicBezTo>
                      <a:pt x="1392" y="3257"/>
                      <a:pt x="1439" y="3241"/>
                      <a:pt x="1479" y="3206"/>
                    </a:cubicBezTo>
                    <a:cubicBezTo>
                      <a:pt x="1517" y="3169"/>
                      <a:pt x="1545" y="3123"/>
                      <a:pt x="1567" y="3081"/>
                    </a:cubicBezTo>
                    <a:cubicBezTo>
                      <a:pt x="1595" y="3025"/>
                      <a:pt x="1614" y="2970"/>
                      <a:pt x="1637" y="2909"/>
                    </a:cubicBezTo>
                    <a:cubicBezTo>
                      <a:pt x="1661" y="2946"/>
                      <a:pt x="1678" y="2983"/>
                      <a:pt x="1702" y="3015"/>
                    </a:cubicBezTo>
                    <a:cubicBezTo>
                      <a:pt x="1796" y="3146"/>
                      <a:pt x="1907" y="3258"/>
                      <a:pt x="2065" y="3309"/>
                    </a:cubicBezTo>
                    <a:cubicBezTo>
                      <a:pt x="2097" y="3319"/>
                      <a:pt x="2129" y="3324"/>
                      <a:pt x="2159" y="3324"/>
                    </a:cubicBezTo>
                    <a:cubicBezTo>
                      <a:pt x="2279" y="3324"/>
                      <a:pt x="2368" y="3243"/>
                      <a:pt x="2390" y="3105"/>
                    </a:cubicBezTo>
                    <a:cubicBezTo>
                      <a:pt x="2404" y="2998"/>
                      <a:pt x="2390" y="2886"/>
                      <a:pt x="2376" y="2779"/>
                    </a:cubicBezTo>
                    <a:cubicBezTo>
                      <a:pt x="2367" y="2714"/>
                      <a:pt x="2353" y="2648"/>
                      <a:pt x="2339" y="2584"/>
                    </a:cubicBezTo>
                    <a:cubicBezTo>
                      <a:pt x="2353" y="2584"/>
                      <a:pt x="2362" y="2588"/>
                      <a:pt x="2371" y="2588"/>
                    </a:cubicBezTo>
                    <a:cubicBezTo>
                      <a:pt x="2419" y="2597"/>
                      <a:pt x="2466" y="2601"/>
                      <a:pt x="2511" y="2601"/>
                    </a:cubicBezTo>
                    <a:cubicBezTo>
                      <a:pt x="2613" y="2601"/>
                      <a:pt x="2711" y="2578"/>
                      <a:pt x="2804" y="2523"/>
                    </a:cubicBezTo>
                    <a:cubicBezTo>
                      <a:pt x="3004" y="2402"/>
                      <a:pt x="3036" y="2170"/>
                      <a:pt x="2869" y="2007"/>
                    </a:cubicBezTo>
                    <a:cubicBezTo>
                      <a:pt x="2800" y="1942"/>
                      <a:pt x="2721" y="1886"/>
                      <a:pt x="2641" y="1826"/>
                    </a:cubicBezTo>
                    <a:cubicBezTo>
                      <a:pt x="2655" y="1812"/>
                      <a:pt x="2674" y="1798"/>
                      <a:pt x="2688" y="1784"/>
                    </a:cubicBezTo>
                    <a:cubicBezTo>
                      <a:pt x="2706" y="1770"/>
                      <a:pt x="2725" y="1751"/>
                      <a:pt x="2738" y="1732"/>
                    </a:cubicBezTo>
                    <a:cubicBezTo>
                      <a:pt x="2873" y="1556"/>
                      <a:pt x="2901" y="1361"/>
                      <a:pt x="2845" y="1152"/>
                    </a:cubicBezTo>
                    <a:cubicBezTo>
                      <a:pt x="2813" y="1026"/>
                      <a:pt x="2725" y="947"/>
                      <a:pt x="2594" y="924"/>
                    </a:cubicBezTo>
                    <a:cubicBezTo>
                      <a:pt x="2564" y="919"/>
                      <a:pt x="2535" y="918"/>
                      <a:pt x="2506" y="918"/>
                    </a:cubicBezTo>
                    <a:cubicBezTo>
                      <a:pt x="2477" y="918"/>
                      <a:pt x="2448" y="919"/>
                      <a:pt x="2418" y="919"/>
                    </a:cubicBezTo>
                    <a:cubicBezTo>
                      <a:pt x="2399" y="919"/>
                      <a:pt x="2381" y="924"/>
                      <a:pt x="2362" y="924"/>
                    </a:cubicBezTo>
                    <a:cubicBezTo>
                      <a:pt x="2362" y="818"/>
                      <a:pt x="2371" y="715"/>
                      <a:pt x="2362" y="612"/>
                    </a:cubicBezTo>
                    <a:cubicBezTo>
                      <a:pt x="2348" y="487"/>
                      <a:pt x="2302" y="376"/>
                      <a:pt x="2214" y="278"/>
                    </a:cubicBezTo>
                    <a:cubicBezTo>
                      <a:pt x="2160" y="219"/>
                      <a:pt x="2094" y="189"/>
                      <a:pt x="2026" y="189"/>
                    </a:cubicBezTo>
                    <a:cubicBezTo>
                      <a:pt x="1966" y="189"/>
                      <a:pt x="1904" y="213"/>
                      <a:pt x="1851" y="264"/>
                    </a:cubicBezTo>
                    <a:cubicBezTo>
                      <a:pt x="1824" y="292"/>
                      <a:pt x="1800" y="320"/>
                      <a:pt x="1772" y="352"/>
                    </a:cubicBezTo>
                    <a:cubicBezTo>
                      <a:pt x="1762" y="333"/>
                      <a:pt x="1758" y="310"/>
                      <a:pt x="1749" y="292"/>
                    </a:cubicBezTo>
                    <a:cubicBezTo>
                      <a:pt x="1716" y="204"/>
                      <a:pt x="1674" y="120"/>
                      <a:pt x="1600" y="54"/>
                    </a:cubicBezTo>
                    <a:cubicBezTo>
                      <a:pt x="1557" y="21"/>
                      <a:pt x="1509" y="4"/>
                      <a:pt x="1463" y="4"/>
                    </a:cubicBezTo>
                    <a:cubicBezTo>
                      <a:pt x="1401" y="4"/>
                      <a:pt x="1342" y="35"/>
                      <a:pt x="1302" y="97"/>
                    </a:cubicBezTo>
                    <a:cubicBezTo>
                      <a:pt x="1275" y="143"/>
                      <a:pt x="1256" y="198"/>
                      <a:pt x="1238" y="254"/>
                    </a:cubicBezTo>
                    <a:cubicBezTo>
                      <a:pt x="1228" y="278"/>
                      <a:pt x="1228" y="305"/>
                      <a:pt x="1219" y="343"/>
                    </a:cubicBezTo>
                    <a:cubicBezTo>
                      <a:pt x="1200" y="310"/>
                      <a:pt x="1182" y="282"/>
                      <a:pt x="1167" y="254"/>
                    </a:cubicBezTo>
                    <a:cubicBezTo>
                      <a:pt x="1112" y="176"/>
                      <a:pt x="1051" y="101"/>
                      <a:pt x="972" y="45"/>
                    </a:cubicBezTo>
                    <a:cubicBezTo>
                      <a:pt x="925" y="15"/>
                      <a:pt x="875" y="0"/>
                      <a:pt x="82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4" name="Google Shape;1294;p27"/>
              <p:cNvSpPr/>
              <p:nvPr/>
            </p:nvSpPr>
            <p:spPr>
              <a:xfrm>
                <a:off x="2655061" y="1442000"/>
                <a:ext cx="32971" cy="40171"/>
              </a:xfrm>
              <a:custGeom>
                <a:rect b="b" l="l" r="r" t="t"/>
                <a:pathLst>
                  <a:path extrusionOk="0" h="636" w="522">
                    <a:moveTo>
                      <a:pt x="278" y="0"/>
                    </a:moveTo>
                    <a:cubicBezTo>
                      <a:pt x="225" y="0"/>
                      <a:pt x="173" y="23"/>
                      <a:pt x="131" y="67"/>
                    </a:cubicBezTo>
                    <a:cubicBezTo>
                      <a:pt x="5" y="188"/>
                      <a:pt x="1" y="425"/>
                      <a:pt x="113" y="555"/>
                    </a:cubicBezTo>
                    <a:cubicBezTo>
                      <a:pt x="159" y="609"/>
                      <a:pt x="216" y="636"/>
                      <a:pt x="274" y="636"/>
                    </a:cubicBezTo>
                    <a:cubicBezTo>
                      <a:pt x="327" y="636"/>
                      <a:pt x="380" y="613"/>
                      <a:pt x="424" y="569"/>
                    </a:cubicBezTo>
                    <a:cubicBezTo>
                      <a:pt x="494" y="499"/>
                      <a:pt x="518" y="411"/>
                      <a:pt x="522" y="323"/>
                    </a:cubicBezTo>
                    <a:cubicBezTo>
                      <a:pt x="518" y="221"/>
                      <a:pt x="494" y="137"/>
                      <a:pt x="429" y="67"/>
                    </a:cubicBezTo>
                    <a:cubicBezTo>
                      <a:pt x="385" y="23"/>
                      <a:pt x="331" y="0"/>
                      <a:pt x="2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1295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6" name="Google Shape;1296;p28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97" name="Google Shape;1297;p28"/>
          <p:cNvSpPr txBox="1"/>
          <p:nvPr>
            <p:ph type="title"/>
          </p:nvPr>
        </p:nvSpPr>
        <p:spPr>
          <a:xfrm>
            <a:off x="720000" y="475488"/>
            <a:ext cx="77040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298" name="Google Shape;1298;p28"/>
          <p:cNvSpPr txBox="1"/>
          <p:nvPr>
            <p:ph idx="1" type="subTitle"/>
          </p:nvPr>
        </p:nvSpPr>
        <p:spPr>
          <a:xfrm>
            <a:off x="913228" y="2203704"/>
            <a:ext cx="2176200" cy="5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99" name="Google Shape;1299;p28"/>
          <p:cNvSpPr txBox="1"/>
          <p:nvPr>
            <p:ph idx="2" type="subTitle"/>
          </p:nvPr>
        </p:nvSpPr>
        <p:spPr>
          <a:xfrm>
            <a:off x="3481964" y="2203704"/>
            <a:ext cx="2176200" cy="5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00" name="Google Shape;1300;p28"/>
          <p:cNvSpPr txBox="1"/>
          <p:nvPr>
            <p:ph idx="3" type="subTitle"/>
          </p:nvPr>
        </p:nvSpPr>
        <p:spPr>
          <a:xfrm>
            <a:off x="913228" y="3950208"/>
            <a:ext cx="2176200" cy="5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01" name="Google Shape;1301;p28"/>
          <p:cNvSpPr txBox="1"/>
          <p:nvPr>
            <p:ph idx="4" type="subTitle"/>
          </p:nvPr>
        </p:nvSpPr>
        <p:spPr>
          <a:xfrm>
            <a:off x="3481964" y="3950208"/>
            <a:ext cx="2176200" cy="5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02" name="Google Shape;1302;p28"/>
          <p:cNvSpPr txBox="1"/>
          <p:nvPr>
            <p:ph idx="5" type="subTitle"/>
          </p:nvPr>
        </p:nvSpPr>
        <p:spPr>
          <a:xfrm>
            <a:off x="6050700" y="2203704"/>
            <a:ext cx="2176200" cy="5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03" name="Google Shape;1303;p28"/>
          <p:cNvSpPr txBox="1"/>
          <p:nvPr>
            <p:ph idx="6" type="subTitle"/>
          </p:nvPr>
        </p:nvSpPr>
        <p:spPr>
          <a:xfrm>
            <a:off x="6050700" y="3950208"/>
            <a:ext cx="2176200" cy="5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04" name="Google Shape;1304;p28"/>
          <p:cNvSpPr txBox="1"/>
          <p:nvPr>
            <p:ph idx="7" type="subTitle"/>
          </p:nvPr>
        </p:nvSpPr>
        <p:spPr>
          <a:xfrm>
            <a:off x="911575" y="1920240"/>
            <a:ext cx="2179500" cy="37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05" name="Google Shape;1305;p28"/>
          <p:cNvSpPr txBox="1"/>
          <p:nvPr>
            <p:ph idx="8" type="subTitle"/>
          </p:nvPr>
        </p:nvSpPr>
        <p:spPr>
          <a:xfrm>
            <a:off x="3480311" y="1920240"/>
            <a:ext cx="2179500" cy="37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06" name="Google Shape;1306;p28"/>
          <p:cNvSpPr txBox="1"/>
          <p:nvPr>
            <p:ph idx="9" type="subTitle"/>
          </p:nvPr>
        </p:nvSpPr>
        <p:spPr>
          <a:xfrm>
            <a:off x="6049047" y="1920240"/>
            <a:ext cx="2179500" cy="37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07" name="Google Shape;1307;p28"/>
          <p:cNvSpPr txBox="1"/>
          <p:nvPr>
            <p:ph idx="13" type="subTitle"/>
          </p:nvPr>
        </p:nvSpPr>
        <p:spPr>
          <a:xfrm>
            <a:off x="911575" y="3666744"/>
            <a:ext cx="2179500" cy="37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08" name="Google Shape;1308;p28"/>
          <p:cNvSpPr txBox="1"/>
          <p:nvPr>
            <p:ph idx="14" type="subTitle"/>
          </p:nvPr>
        </p:nvSpPr>
        <p:spPr>
          <a:xfrm>
            <a:off x="3480311" y="3666744"/>
            <a:ext cx="2179500" cy="37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09" name="Google Shape;1309;p28"/>
          <p:cNvSpPr txBox="1"/>
          <p:nvPr>
            <p:ph idx="15" type="subTitle"/>
          </p:nvPr>
        </p:nvSpPr>
        <p:spPr>
          <a:xfrm>
            <a:off x="6049047" y="3666744"/>
            <a:ext cx="2179500" cy="37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10" name="Google Shape;1310;p28"/>
          <p:cNvSpPr txBox="1"/>
          <p:nvPr>
            <p:ph hasCustomPrompt="1" idx="16" type="title"/>
          </p:nvPr>
        </p:nvSpPr>
        <p:spPr>
          <a:xfrm>
            <a:off x="911575" y="1317300"/>
            <a:ext cx="906300" cy="485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4000"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11" name="Google Shape;1311;p28"/>
          <p:cNvSpPr txBox="1"/>
          <p:nvPr>
            <p:ph hasCustomPrompt="1" idx="17" type="title"/>
          </p:nvPr>
        </p:nvSpPr>
        <p:spPr>
          <a:xfrm>
            <a:off x="3480312" y="1317300"/>
            <a:ext cx="906300" cy="485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4000"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12" name="Google Shape;1312;p28"/>
          <p:cNvSpPr txBox="1"/>
          <p:nvPr>
            <p:ph hasCustomPrompt="1" idx="18" type="title"/>
          </p:nvPr>
        </p:nvSpPr>
        <p:spPr>
          <a:xfrm>
            <a:off x="6049037" y="1317300"/>
            <a:ext cx="906300" cy="485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4000"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13" name="Google Shape;1313;p28"/>
          <p:cNvSpPr txBox="1"/>
          <p:nvPr>
            <p:ph hasCustomPrompt="1" idx="19" type="title"/>
          </p:nvPr>
        </p:nvSpPr>
        <p:spPr>
          <a:xfrm>
            <a:off x="911575" y="3063116"/>
            <a:ext cx="906300" cy="485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4000"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14" name="Google Shape;1314;p28"/>
          <p:cNvSpPr txBox="1"/>
          <p:nvPr>
            <p:ph hasCustomPrompt="1" idx="20" type="title"/>
          </p:nvPr>
        </p:nvSpPr>
        <p:spPr>
          <a:xfrm>
            <a:off x="3480312" y="3063116"/>
            <a:ext cx="906300" cy="485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4000"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15" name="Google Shape;1315;p28"/>
          <p:cNvSpPr txBox="1"/>
          <p:nvPr>
            <p:ph hasCustomPrompt="1" idx="21" type="title"/>
          </p:nvPr>
        </p:nvSpPr>
        <p:spPr>
          <a:xfrm>
            <a:off x="6049037" y="3063116"/>
            <a:ext cx="906300" cy="485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4000"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grpSp>
        <p:nvGrpSpPr>
          <p:cNvPr id="1316" name="Google Shape;1316;p28"/>
          <p:cNvGrpSpPr/>
          <p:nvPr/>
        </p:nvGrpSpPr>
        <p:grpSpPr>
          <a:xfrm>
            <a:off x="-658502" y="-984509"/>
            <a:ext cx="2087384" cy="3051034"/>
            <a:chOff x="-658502" y="-984509"/>
            <a:chExt cx="2087384" cy="3051034"/>
          </a:xfrm>
        </p:grpSpPr>
        <p:grpSp>
          <p:nvGrpSpPr>
            <p:cNvPr id="1317" name="Google Shape;1317;p28"/>
            <p:cNvGrpSpPr/>
            <p:nvPr/>
          </p:nvGrpSpPr>
          <p:grpSpPr>
            <a:xfrm rot="2381729">
              <a:off x="-358406" y="-679775"/>
              <a:ext cx="1487192" cy="1476520"/>
              <a:chOff x="-3239960" y="500972"/>
              <a:chExt cx="3381560" cy="3357295"/>
            </a:xfrm>
          </p:grpSpPr>
          <p:sp>
            <p:nvSpPr>
              <p:cNvPr id="1318" name="Google Shape;1318;p28"/>
              <p:cNvSpPr/>
              <p:nvPr/>
            </p:nvSpPr>
            <p:spPr>
              <a:xfrm>
                <a:off x="-2800834" y="1016021"/>
                <a:ext cx="1158847" cy="100405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9" name="Google Shape;1319;p28"/>
              <p:cNvSpPr/>
              <p:nvPr/>
            </p:nvSpPr>
            <p:spPr>
              <a:xfrm flipH="1" rot="-2700000">
                <a:off x="-1875882" y="763645"/>
                <a:ext cx="1158844" cy="100405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0" name="Google Shape;1320;p28"/>
              <p:cNvSpPr/>
              <p:nvPr/>
            </p:nvSpPr>
            <p:spPr>
              <a:xfrm rot="-6843973">
                <a:off x="-2364815" y="2622459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1" name="Google Shape;1321;p28"/>
              <p:cNvSpPr/>
              <p:nvPr/>
            </p:nvSpPr>
            <p:spPr>
              <a:xfrm flipH="1" rot="-9188281">
                <a:off x="-3075642" y="1861107"/>
                <a:ext cx="1158845" cy="1004058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2" name="Google Shape;1322;p28"/>
              <p:cNvSpPr/>
              <p:nvPr/>
            </p:nvSpPr>
            <p:spPr>
              <a:xfrm flipH="1" rot="5164303">
                <a:off x="-1513670" y="2419781"/>
                <a:ext cx="1158848" cy="1004057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3" name="Google Shape;1323;p28"/>
              <p:cNvSpPr/>
              <p:nvPr/>
            </p:nvSpPr>
            <p:spPr>
              <a:xfrm rot="7214992">
                <a:off x="-1163389" y="1385286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4" name="Google Shape;1324;p28"/>
              <p:cNvSpPr/>
              <p:nvPr/>
            </p:nvSpPr>
            <p:spPr>
              <a:xfrm>
                <a:off x="-1734499" y="2018126"/>
                <a:ext cx="371376" cy="346698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25" name="Google Shape;1325;p28"/>
            <p:cNvGrpSpPr/>
            <p:nvPr/>
          </p:nvGrpSpPr>
          <p:grpSpPr>
            <a:xfrm>
              <a:off x="-439689" y="978426"/>
              <a:ext cx="1095964" cy="1088099"/>
              <a:chOff x="-3239960" y="500972"/>
              <a:chExt cx="3381560" cy="3357295"/>
            </a:xfrm>
          </p:grpSpPr>
          <p:sp>
            <p:nvSpPr>
              <p:cNvPr id="1326" name="Google Shape;1326;p28"/>
              <p:cNvSpPr/>
              <p:nvPr/>
            </p:nvSpPr>
            <p:spPr>
              <a:xfrm>
                <a:off x="-2800834" y="1016021"/>
                <a:ext cx="1158847" cy="100405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7" name="Google Shape;1327;p28"/>
              <p:cNvSpPr/>
              <p:nvPr/>
            </p:nvSpPr>
            <p:spPr>
              <a:xfrm flipH="1" rot="-2700000">
                <a:off x="-1875882" y="763645"/>
                <a:ext cx="1158844" cy="100405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8" name="Google Shape;1328;p28"/>
              <p:cNvSpPr/>
              <p:nvPr/>
            </p:nvSpPr>
            <p:spPr>
              <a:xfrm rot="-6843973">
                <a:off x="-2364815" y="2622459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9" name="Google Shape;1329;p28"/>
              <p:cNvSpPr/>
              <p:nvPr/>
            </p:nvSpPr>
            <p:spPr>
              <a:xfrm flipH="1" rot="-9188281">
                <a:off x="-3075642" y="1861107"/>
                <a:ext cx="1158845" cy="1004058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0" name="Google Shape;1330;p28"/>
              <p:cNvSpPr/>
              <p:nvPr/>
            </p:nvSpPr>
            <p:spPr>
              <a:xfrm flipH="1" rot="5164303">
                <a:off x="-1513670" y="2419781"/>
                <a:ext cx="1158848" cy="1004057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1" name="Google Shape;1331;p28"/>
              <p:cNvSpPr/>
              <p:nvPr/>
            </p:nvSpPr>
            <p:spPr>
              <a:xfrm rot="7214992">
                <a:off x="-1163389" y="1385286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2" name="Google Shape;1332;p28"/>
              <p:cNvSpPr/>
              <p:nvPr/>
            </p:nvSpPr>
            <p:spPr>
              <a:xfrm>
                <a:off x="-1734499" y="2018126"/>
                <a:ext cx="371376" cy="346698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33" name="Google Shape;1333;p28"/>
          <p:cNvGrpSpPr/>
          <p:nvPr/>
        </p:nvGrpSpPr>
        <p:grpSpPr>
          <a:xfrm>
            <a:off x="267511" y="-7"/>
            <a:ext cx="1279061" cy="1220366"/>
            <a:chOff x="267511" y="-7"/>
            <a:chExt cx="1279061" cy="1220366"/>
          </a:xfrm>
        </p:grpSpPr>
        <p:grpSp>
          <p:nvGrpSpPr>
            <p:cNvPr id="1334" name="Google Shape;1334;p28"/>
            <p:cNvGrpSpPr/>
            <p:nvPr/>
          </p:nvGrpSpPr>
          <p:grpSpPr>
            <a:xfrm rot="4488432">
              <a:off x="1135792" y="35832"/>
              <a:ext cx="362618" cy="377089"/>
              <a:chOff x="1371902" y="130530"/>
              <a:chExt cx="325893" cy="338899"/>
            </a:xfrm>
          </p:grpSpPr>
          <p:sp>
            <p:nvSpPr>
              <p:cNvPr id="1335" name="Google Shape;1335;p28"/>
              <p:cNvSpPr/>
              <p:nvPr/>
            </p:nvSpPr>
            <p:spPr>
              <a:xfrm rot="1619107">
                <a:off x="1418704" y="168967"/>
                <a:ext cx="232287" cy="262025"/>
              </a:xfrm>
              <a:custGeom>
                <a:rect b="b" l="l" r="r" t="t"/>
                <a:pathLst>
                  <a:path extrusionOk="0" h="5507" w="4882">
                    <a:moveTo>
                      <a:pt x="2185" y="1"/>
                    </a:moveTo>
                    <a:cubicBezTo>
                      <a:pt x="2164" y="1"/>
                      <a:pt x="2142" y="4"/>
                      <a:pt x="2120" y="11"/>
                    </a:cubicBezTo>
                    <a:cubicBezTo>
                      <a:pt x="2069" y="25"/>
                      <a:pt x="2023" y="44"/>
                      <a:pt x="1976" y="76"/>
                    </a:cubicBezTo>
                    <a:cubicBezTo>
                      <a:pt x="1860" y="151"/>
                      <a:pt x="1753" y="239"/>
                      <a:pt x="1660" y="340"/>
                    </a:cubicBezTo>
                    <a:cubicBezTo>
                      <a:pt x="1549" y="462"/>
                      <a:pt x="1469" y="606"/>
                      <a:pt x="1423" y="764"/>
                    </a:cubicBezTo>
                    <a:cubicBezTo>
                      <a:pt x="1386" y="898"/>
                      <a:pt x="1362" y="1038"/>
                      <a:pt x="1367" y="1168"/>
                    </a:cubicBezTo>
                    <a:lnTo>
                      <a:pt x="1367" y="1275"/>
                    </a:lnTo>
                    <a:cubicBezTo>
                      <a:pt x="1367" y="1318"/>
                      <a:pt x="1367" y="1334"/>
                      <a:pt x="1353" y="1334"/>
                    </a:cubicBezTo>
                    <a:cubicBezTo>
                      <a:pt x="1344" y="1334"/>
                      <a:pt x="1330" y="1328"/>
                      <a:pt x="1307" y="1317"/>
                    </a:cubicBezTo>
                    <a:cubicBezTo>
                      <a:pt x="1167" y="1256"/>
                      <a:pt x="1028" y="1196"/>
                      <a:pt x="888" y="1136"/>
                    </a:cubicBezTo>
                    <a:cubicBezTo>
                      <a:pt x="744" y="1076"/>
                      <a:pt x="596" y="1029"/>
                      <a:pt x="437" y="1020"/>
                    </a:cubicBezTo>
                    <a:cubicBezTo>
                      <a:pt x="423" y="1019"/>
                      <a:pt x="408" y="1018"/>
                      <a:pt x="394" y="1018"/>
                    </a:cubicBezTo>
                    <a:cubicBezTo>
                      <a:pt x="342" y="1018"/>
                      <a:pt x="289" y="1025"/>
                      <a:pt x="242" y="1043"/>
                    </a:cubicBezTo>
                    <a:cubicBezTo>
                      <a:pt x="122" y="1080"/>
                      <a:pt x="38" y="1164"/>
                      <a:pt x="15" y="1289"/>
                    </a:cubicBezTo>
                    <a:cubicBezTo>
                      <a:pt x="0" y="1345"/>
                      <a:pt x="0" y="1396"/>
                      <a:pt x="4" y="1452"/>
                    </a:cubicBezTo>
                    <a:cubicBezTo>
                      <a:pt x="19" y="1601"/>
                      <a:pt x="38" y="1754"/>
                      <a:pt x="60" y="1902"/>
                    </a:cubicBezTo>
                    <a:cubicBezTo>
                      <a:pt x="98" y="2153"/>
                      <a:pt x="158" y="2404"/>
                      <a:pt x="223" y="2651"/>
                    </a:cubicBezTo>
                    <a:cubicBezTo>
                      <a:pt x="251" y="2745"/>
                      <a:pt x="298" y="2823"/>
                      <a:pt x="358" y="2893"/>
                    </a:cubicBezTo>
                    <a:cubicBezTo>
                      <a:pt x="423" y="2958"/>
                      <a:pt x="493" y="3009"/>
                      <a:pt x="568" y="3056"/>
                    </a:cubicBezTo>
                    <a:cubicBezTo>
                      <a:pt x="716" y="3140"/>
                      <a:pt x="856" y="3232"/>
                      <a:pt x="991" y="3335"/>
                    </a:cubicBezTo>
                    <a:cubicBezTo>
                      <a:pt x="1051" y="3386"/>
                      <a:pt x="1111" y="3442"/>
                      <a:pt x="1167" y="3502"/>
                    </a:cubicBezTo>
                    <a:cubicBezTo>
                      <a:pt x="1270" y="3623"/>
                      <a:pt x="1321" y="3758"/>
                      <a:pt x="1325" y="3916"/>
                    </a:cubicBezTo>
                    <a:cubicBezTo>
                      <a:pt x="1330" y="4050"/>
                      <a:pt x="1325" y="4181"/>
                      <a:pt x="1315" y="4316"/>
                    </a:cubicBezTo>
                    <a:cubicBezTo>
                      <a:pt x="1307" y="4413"/>
                      <a:pt x="1311" y="4511"/>
                      <a:pt x="1307" y="4608"/>
                    </a:cubicBezTo>
                    <a:cubicBezTo>
                      <a:pt x="1298" y="4743"/>
                      <a:pt x="1307" y="4878"/>
                      <a:pt x="1325" y="5009"/>
                    </a:cubicBezTo>
                    <a:cubicBezTo>
                      <a:pt x="1339" y="5110"/>
                      <a:pt x="1367" y="5204"/>
                      <a:pt x="1418" y="5292"/>
                    </a:cubicBezTo>
                    <a:cubicBezTo>
                      <a:pt x="1460" y="5367"/>
                      <a:pt x="1516" y="5427"/>
                      <a:pt x="1590" y="5468"/>
                    </a:cubicBezTo>
                    <a:cubicBezTo>
                      <a:pt x="1629" y="5493"/>
                      <a:pt x="1671" y="5507"/>
                      <a:pt x="1714" y="5507"/>
                    </a:cubicBezTo>
                    <a:cubicBezTo>
                      <a:pt x="1743" y="5507"/>
                      <a:pt x="1774" y="5500"/>
                      <a:pt x="1804" y="5487"/>
                    </a:cubicBezTo>
                    <a:cubicBezTo>
                      <a:pt x="1828" y="5478"/>
                      <a:pt x="1851" y="5464"/>
                      <a:pt x="1873" y="5450"/>
                    </a:cubicBezTo>
                    <a:cubicBezTo>
                      <a:pt x="1925" y="5417"/>
                      <a:pt x="1971" y="5380"/>
                      <a:pt x="2018" y="5339"/>
                    </a:cubicBezTo>
                    <a:cubicBezTo>
                      <a:pt x="2162" y="5213"/>
                      <a:pt x="2292" y="5078"/>
                      <a:pt x="2394" y="4910"/>
                    </a:cubicBezTo>
                    <a:cubicBezTo>
                      <a:pt x="2441" y="4831"/>
                      <a:pt x="2487" y="4747"/>
                      <a:pt x="2534" y="4664"/>
                    </a:cubicBezTo>
                    <a:cubicBezTo>
                      <a:pt x="2566" y="4595"/>
                      <a:pt x="2604" y="4530"/>
                      <a:pt x="2645" y="4460"/>
                    </a:cubicBezTo>
                    <a:cubicBezTo>
                      <a:pt x="2654" y="4441"/>
                      <a:pt x="2669" y="4423"/>
                      <a:pt x="2688" y="4404"/>
                    </a:cubicBezTo>
                    <a:cubicBezTo>
                      <a:pt x="2698" y="4397"/>
                      <a:pt x="2708" y="4393"/>
                      <a:pt x="2718" y="4393"/>
                    </a:cubicBezTo>
                    <a:cubicBezTo>
                      <a:pt x="2722" y="4393"/>
                      <a:pt x="2725" y="4394"/>
                      <a:pt x="2729" y="4395"/>
                    </a:cubicBezTo>
                    <a:cubicBezTo>
                      <a:pt x="2744" y="4404"/>
                      <a:pt x="2757" y="4413"/>
                      <a:pt x="2766" y="4418"/>
                    </a:cubicBezTo>
                    <a:cubicBezTo>
                      <a:pt x="2817" y="4446"/>
                      <a:pt x="2869" y="4479"/>
                      <a:pt x="2915" y="4506"/>
                    </a:cubicBezTo>
                    <a:cubicBezTo>
                      <a:pt x="3008" y="4562"/>
                      <a:pt x="3101" y="4618"/>
                      <a:pt x="3190" y="4678"/>
                    </a:cubicBezTo>
                    <a:cubicBezTo>
                      <a:pt x="3236" y="4711"/>
                      <a:pt x="3287" y="4743"/>
                      <a:pt x="3338" y="4775"/>
                    </a:cubicBezTo>
                    <a:cubicBezTo>
                      <a:pt x="3450" y="4846"/>
                      <a:pt x="3570" y="4897"/>
                      <a:pt x="3705" y="4915"/>
                    </a:cubicBezTo>
                    <a:cubicBezTo>
                      <a:pt x="3728" y="4917"/>
                      <a:pt x="3750" y="4919"/>
                      <a:pt x="3771" y="4919"/>
                    </a:cubicBezTo>
                    <a:cubicBezTo>
                      <a:pt x="3900" y="4919"/>
                      <a:pt x="4007" y="4869"/>
                      <a:pt x="4091" y="4757"/>
                    </a:cubicBezTo>
                    <a:cubicBezTo>
                      <a:pt x="4194" y="4618"/>
                      <a:pt x="4240" y="4460"/>
                      <a:pt x="4235" y="4288"/>
                    </a:cubicBezTo>
                    <a:cubicBezTo>
                      <a:pt x="4235" y="4213"/>
                      <a:pt x="4226" y="4139"/>
                      <a:pt x="4212" y="4065"/>
                    </a:cubicBezTo>
                    <a:cubicBezTo>
                      <a:pt x="4194" y="3953"/>
                      <a:pt x="4160" y="3841"/>
                      <a:pt x="4138" y="3734"/>
                    </a:cubicBezTo>
                    <a:cubicBezTo>
                      <a:pt x="4091" y="3558"/>
                      <a:pt x="4049" y="3381"/>
                      <a:pt x="4027" y="3200"/>
                    </a:cubicBezTo>
                    <a:cubicBezTo>
                      <a:pt x="4017" y="3130"/>
                      <a:pt x="4012" y="3065"/>
                      <a:pt x="4017" y="2996"/>
                    </a:cubicBezTo>
                    <a:cubicBezTo>
                      <a:pt x="4021" y="2940"/>
                      <a:pt x="4044" y="2898"/>
                      <a:pt x="4091" y="2865"/>
                    </a:cubicBezTo>
                    <a:cubicBezTo>
                      <a:pt x="4115" y="2851"/>
                      <a:pt x="4133" y="2842"/>
                      <a:pt x="4156" y="2828"/>
                    </a:cubicBezTo>
                    <a:cubicBezTo>
                      <a:pt x="4226" y="2795"/>
                      <a:pt x="4300" y="2763"/>
                      <a:pt x="4370" y="2726"/>
                    </a:cubicBezTo>
                    <a:cubicBezTo>
                      <a:pt x="4467" y="2679"/>
                      <a:pt x="4561" y="2628"/>
                      <a:pt x="4649" y="2563"/>
                    </a:cubicBezTo>
                    <a:cubicBezTo>
                      <a:pt x="4737" y="2494"/>
                      <a:pt x="4802" y="2404"/>
                      <a:pt x="4840" y="2298"/>
                    </a:cubicBezTo>
                    <a:cubicBezTo>
                      <a:pt x="4881" y="2191"/>
                      <a:pt x="4881" y="2080"/>
                      <a:pt x="4872" y="1968"/>
                    </a:cubicBezTo>
                    <a:cubicBezTo>
                      <a:pt x="4853" y="1833"/>
                      <a:pt x="4821" y="1707"/>
                      <a:pt x="4774" y="1582"/>
                    </a:cubicBezTo>
                    <a:cubicBezTo>
                      <a:pt x="4752" y="1512"/>
                      <a:pt x="4724" y="1452"/>
                      <a:pt x="4682" y="1391"/>
                    </a:cubicBezTo>
                    <a:cubicBezTo>
                      <a:pt x="4590" y="1264"/>
                      <a:pt x="4465" y="1195"/>
                      <a:pt x="4311" y="1195"/>
                    </a:cubicBezTo>
                    <a:cubicBezTo>
                      <a:pt x="4301" y="1195"/>
                      <a:pt x="4292" y="1196"/>
                      <a:pt x="4282" y="1196"/>
                    </a:cubicBezTo>
                    <a:cubicBezTo>
                      <a:pt x="4207" y="1201"/>
                      <a:pt x="4133" y="1215"/>
                      <a:pt x="4063" y="1229"/>
                    </a:cubicBezTo>
                    <a:cubicBezTo>
                      <a:pt x="3817" y="1284"/>
                      <a:pt x="3580" y="1364"/>
                      <a:pt x="3352" y="1466"/>
                    </a:cubicBezTo>
                    <a:cubicBezTo>
                      <a:pt x="3278" y="1499"/>
                      <a:pt x="3203" y="1531"/>
                      <a:pt x="3128" y="1559"/>
                    </a:cubicBezTo>
                    <a:cubicBezTo>
                      <a:pt x="3078" y="1582"/>
                      <a:pt x="3017" y="1596"/>
                      <a:pt x="2961" y="1606"/>
                    </a:cubicBezTo>
                    <a:cubicBezTo>
                      <a:pt x="2952" y="1607"/>
                      <a:pt x="2943" y="1608"/>
                      <a:pt x="2935" y="1608"/>
                    </a:cubicBezTo>
                    <a:cubicBezTo>
                      <a:pt x="2901" y="1608"/>
                      <a:pt x="2880" y="1592"/>
                      <a:pt x="2869" y="1550"/>
                    </a:cubicBezTo>
                    <a:cubicBezTo>
                      <a:pt x="2864" y="1526"/>
                      <a:pt x="2855" y="1507"/>
                      <a:pt x="2855" y="1484"/>
                    </a:cubicBezTo>
                    <a:cubicBezTo>
                      <a:pt x="2808" y="1243"/>
                      <a:pt x="2752" y="1001"/>
                      <a:pt x="2682" y="759"/>
                    </a:cubicBezTo>
                    <a:cubicBezTo>
                      <a:pt x="2660" y="666"/>
                      <a:pt x="2632" y="569"/>
                      <a:pt x="2599" y="475"/>
                    </a:cubicBezTo>
                    <a:cubicBezTo>
                      <a:pt x="2557" y="355"/>
                      <a:pt x="2501" y="243"/>
                      <a:pt x="2422" y="141"/>
                    </a:cubicBezTo>
                    <a:cubicBezTo>
                      <a:pt x="2394" y="104"/>
                      <a:pt x="2362" y="76"/>
                      <a:pt x="2325" y="48"/>
                    </a:cubicBezTo>
                    <a:cubicBezTo>
                      <a:pt x="2279" y="19"/>
                      <a:pt x="2234" y="1"/>
                      <a:pt x="21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6" name="Google Shape;1336;p28"/>
              <p:cNvSpPr/>
              <p:nvPr/>
            </p:nvSpPr>
            <p:spPr>
              <a:xfrm rot="1619107">
                <a:off x="1502464" y="261781"/>
                <a:ext cx="65090" cy="76604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37" name="Google Shape;1337;p28"/>
            <p:cNvGrpSpPr/>
            <p:nvPr/>
          </p:nvGrpSpPr>
          <p:grpSpPr>
            <a:xfrm rot="1822390">
              <a:off x="330821" y="822350"/>
              <a:ext cx="325874" cy="338879"/>
              <a:chOff x="1371902" y="130530"/>
              <a:chExt cx="325893" cy="338899"/>
            </a:xfrm>
          </p:grpSpPr>
          <p:sp>
            <p:nvSpPr>
              <p:cNvPr id="1338" name="Google Shape;1338;p28"/>
              <p:cNvSpPr/>
              <p:nvPr/>
            </p:nvSpPr>
            <p:spPr>
              <a:xfrm rot="1619107">
                <a:off x="1418704" y="168967"/>
                <a:ext cx="232287" cy="262025"/>
              </a:xfrm>
              <a:custGeom>
                <a:rect b="b" l="l" r="r" t="t"/>
                <a:pathLst>
                  <a:path extrusionOk="0" h="5507" w="4882">
                    <a:moveTo>
                      <a:pt x="2185" y="1"/>
                    </a:moveTo>
                    <a:cubicBezTo>
                      <a:pt x="2164" y="1"/>
                      <a:pt x="2142" y="4"/>
                      <a:pt x="2120" y="11"/>
                    </a:cubicBezTo>
                    <a:cubicBezTo>
                      <a:pt x="2069" y="25"/>
                      <a:pt x="2023" y="44"/>
                      <a:pt x="1976" y="76"/>
                    </a:cubicBezTo>
                    <a:cubicBezTo>
                      <a:pt x="1860" y="151"/>
                      <a:pt x="1753" y="239"/>
                      <a:pt x="1660" y="340"/>
                    </a:cubicBezTo>
                    <a:cubicBezTo>
                      <a:pt x="1549" y="462"/>
                      <a:pt x="1469" y="606"/>
                      <a:pt x="1423" y="764"/>
                    </a:cubicBezTo>
                    <a:cubicBezTo>
                      <a:pt x="1386" y="898"/>
                      <a:pt x="1362" y="1038"/>
                      <a:pt x="1367" y="1168"/>
                    </a:cubicBezTo>
                    <a:lnTo>
                      <a:pt x="1367" y="1275"/>
                    </a:lnTo>
                    <a:cubicBezTo>
                      <a:pt x="1367" y="1318"/>
                      <a:pt x="1367" y="1334"/>
                      <a:pt x="1353" y="1334"/>
                    </a:cubicBezTo>
                    <a:cubicBezTo>
                      <a:pt x="1344" y="1334"/>
                      <a:pt x="1330" y="1328"/>
                      <a:pt x="1307" y="1317"/>
                    </a:cubicBezTo>
                    <a:cubicBezTo>
                      <a:pt x="1167" y="1256"/>
                      <a:pt x="1028" y="1196"/>
                      <a:pt x="888" y="1136"/>
                    </a:cubicBezTo>
                    <a:cubicBezTo>
                      <a:pt x="744" y="1076"/>
                      <a:pt x="596" y="1029"/>
                      <a:pt x="437" y="1020"/>
                    </a:cubicBezTo>
                    <a:cubicBezTo>
                      <a:pt x="423" y="1019"/>
                      <a:pt x="408" y="1018"/>
                      <a:pt x="394" y="1018"/>
                    </a:cubicBezTo>
                    <a:cubicBezTo>
                      <a:pt x="342" y="1018"/>
                      <a:pt x="289" y="1025"/>
                      <a:pt x="242" y="1043"/>
                    </a:cubicBezTo>
                    <a:cubicBezTo>
                      <a:pt x="122" y="1080"/>
                      <a:pt x="38" y="1164"/>
                      <a:pt x="15" y="1289"/>
                    </a:cubicBezTo>
                    <a:cubicBezTo>
                      <a:pt x="0" y="1345"/>
                      <a:pt x="0" y="1396"/>
                      <a:pt x="4" y="1452"/>
                    </a:cubicBezTo>
                    <a:cubicBezTo>
                      <a:pt x="19" y="1601"/>
                      <a:pt x="38" y="1754"/>
                      <a:pt x="60" y="1902"/>
                    </a:cubicBezTo>
                    <a:cubicBezTo>
                      <a:pt x="98" y="2153"/>
                      <a:pt x="158" y="2404"/>
                      <a:pt x="223" y="2651"/>
                    </a:cubicBezTo>
                    <a:cubicBezTo>
                      <a:pt x="251" y="2745"/>
                      <a:pt x="298" y="2823"/>
                      <a:pt x="358" y="2893"/>
                    </a:cubicBezTo>
                    <a:cubicBezTo>
                      <a:pt x="423" y="2958"/>
                      <a:pt x="493" y="3009"/>
                      <a:pt x="568" y="3056"/>
                    </a:cubicBezTo>
                    <a:cubicBezTo>
                      <a:pt x="716" y="3140"/>
                      <a:pt x="856" y="3232"/>
                      <a:pt x="991" y="3335"/>
                    </a:cubicBezTo>
                    <a:cubicBezTo>
                      <a:pt x="1051" y="3386"/>
                      <a:pt x="1111" y="3442"/>
                      <a:pt x="1167" y="3502"/>
                    </a:cubicBezTo>
                    <a:cubicBezTo>
                      <a:pt x="1270" y="3623"/>
                      <a:pt x="1321" y="3758"/>
                      <a:pt x="1325" y="3916"/>
                    </a:cubicBezTo>
                    <a:cubicBezTo>
                      <a:pt x="1330" y="4050"/>
                      <a:pt x="1325" y="4181"/>
                      <a:pt x="1315" y="4316"/>
                    </a:cubicBezTo>
                    <a:cubicBezTo>
                      <a:pt x="1307" y="4413"/>
                      <a:pt x="1311" y="4511"/>
                      <a:pt x="1307" y="4608"/>
                    </a:cubicBezTo>
                    <a:cubicBezTo>
                      <a:pt x="1298" y="4743"/>
                      <a:pt x="1307" y="4878"/>
                      <a:pt x="1325" y="5009"/>
                    </a:cubicBezTo>
                    <a:cubicBezTo>
                      <a:pt x="1339" y="5110"/>
                      <a:pt x="1367" y="5204"/>
                      <a:pt x="1418" y="5292"/>
                    </a:cubicBezTo>
                    <a:cubicBezTo>
                      <a:pt x="1460" y="5367"/>
                      <a:pt x="1516" y="5427"/>
                      <a:pt x="1590" y="5468"/>
                    </a:cubicBezTo>
                    <a:cubicBezTo>
                      <a:pt x="1629" y="5493"/>
                      <a:pt x="1671" y="5507"/>
                      <a:pt x="1714" y="5507"/>
                    </a:cubicBezTo>
                    <a:cubicBezTo>
                      <a:pt x="1743" y="5507"/>
                      <a:pt x="1774" y="5500"/>
                      <a:pt x="1804" y="5487"/>
                    </a:cubicBezTo>
                    <a:cubicBezTo>
                      <a:pt x="1828" y="5478"/>
                      <a:pt x="1851" y="5464"/>
                      <a:pt x="1873" y="5450"/>
                    </a:cubicBezTo>
                    <a:cubicBezTo>
                      <a:pt x="1925" y="5417"/>
                      <a:pt x="1971" y="5380"/>
                      <a:pt x="2018" y="5339"/>
                    </a:cubicBezTo>
                    <a:cubicBezTo>
                      <a:pt x="2162" y="5213"/>
                      <a:pt x="2292" y="5078"/>
                      <a:pt x="2394" y="4910"/>
                    </a:cubicBezTo>
                    <a:cubicBezTo>
                      <a:pt x="2441" y="4831"/>
                      <a:pt x="2487" y="4747"/>
                      <a:pt x="2534" y="4664"/>
                    </a:cubicBezTo>
                    <a:cubicBezTo>
                      <a:pt x="2566" y="4595"/>
                      <a:pt x="2604" y="4530"/>
                      <a:pt x="2645" y="4460"/>
                    </a:cubicBezTo>
                    <a:cubicBezTo>
                      <a:pt x="2654" y="4441"/>
                      <a:pt x="2669" y="4423"/>
                      <a:pt x="2688" y="4404"/>
                    </a:cubicBezTo>
                    <a:cubicBezTo>
                      <a:pt x="2698" y="4397"/>
                      <a:pt x="2708" y="4393"/>
                      <a:pt x="2718" y="4393"/>
                    </a:cubicBezTo>
                    <a:cubicBezTo>
                      <a:pt x="2722" y="4393"/>
                      <a:pt x="2725" y="4394"/>
                      <a:pt x="2729" y="4395"/>
                    </a:cubicBezTo>
                    <a:cubicBezTo>
                      <a:pt x="2744" y="4404"/>
                      <a:pt x="2757" y="4413"/>
                      <a:pt x="2766" y="4418"/>
                    </a:cubicBezTo>
                    <a:cubicBezTo>
                      <a:pt x="2817" y="4446"/>
                      <a:pt x="2869" y="4479"/>
                      <a:pt x="2915" y="4506"/>
                    </a:cubicBezTo>
                    <a:cubicBezTo>
                      <a:pt x="3008" y="4562"/>
                      <a:pt x="3101" y="4618"/>
                      <a:pt x="3190" y="4678"/>
                    </a:cubicBezTo>
                    <a:cubicBezTo>
                      <a:pt x="3236" y="4711"/>
                      <a:pt x="3287" y="4743"/>
                      <a:pt x="3338" y="4775"/>
                    </a:cubicBezTo>
                    <a:cubicBezTo>
                      <a:pt x="3450" y="4846"/>
                      <a:pt x="3570" y="4897"/>
                      <a:pt x="3705" y="4915"/>
                    </a:cubicBezTo>
                    <a:cubicBezTo>
                      <a:pt x="3728" y="4917"/>
                      <a:pt x="3750" y="4919"/>
                      <a:pt x="3771" y="4919"/>
                    </a:cubicBezTo>
                    <a:cubicBezTo>
                      <a:pt x="3900" y="4919"/>
                      <a:pt x="4007" y="4869"/>
                      <a:pt x="4091" y="4757"/>
                    </a:cubicBezTo>
                    <a:cubicBezTo>
                      <a:pt x="4194" y="4618"/>
                      <a:pt x="4240" y="4460"/>
                      <a:pt x="4235" y="4288"/>
                    </a:cubicBezTo>
                    <a:cubicBezTo>
                      <a:pt x="4235" y="4213"/>
                      <a:pt x="4226" y="4139"/>
                      <a:pt x="4212" y="4065"/>
                    </a:cubicBezTo>
                    <a:cubicBezTo>
                      <a:pt x="4194" y="3953"/>
                      <a:pt x="4160" y="3841"/>
                      <a:pt x="4138" y="3734"/>
                    </a:cubicBezTo>
                    <a:cubicBezTo>
                      <a:pt x="4091" y="3558"/>
                      <a:pt x="4049" y="3381"/>
                      <a:pt x="4027" y="3200"/>
                    </a:cubicBezTo>
                    <a:cubicBezTo>
                      <a:pt x="4017" y="3130"/>
                      <a:pt x="4012" y="3065"/>
                      <a:pt x="4017" y="2996"/>
                    </a:cubicBezTo>
                    <a:cubicBezTo>
                      <a:pt x="4021" y="2940"/>
                      <a:pt x="4044" y="2898"/>
                      <a:pt x="4091" y="2865"/>
                    </a:cubicBezTo>
                    <a:cubicBezTo>
                      <a:pt x="4115" y="2851"/>
                      <a:pt x="4133" y="2842"/>
                      <a:pt x="4156" y="2828"/>
                    </a:cubicBezTo>
                    <a:cubicBezTo>
                      <a:pt x="4226" y="2795"/>
                      <a:pt x="4300" y="2763"/>
                      <a:pt x="4370" y="2726"/>
                    </a:cubicBezTo>
                    <a:cubicBezTo>
                      <a:pt x="4467" y="2679"/>
                      <a:pt x="4561" y="2628"/>
                      <a:pt x="4649" y="2563"/>
                    </a:cubicBezTo>
                    <a:cubicBezTo>
                      <a:pt x="4737" y="2494"/>
                      <a:pt x="4802" y="2404"/>
                      <a:pt x="4840" y="2298"/>
                    </a:cubicBezTo>
                    <a:cubicBezTo>
                      <a:pt x="4881" y="2191"/>
                      <a:pt x="4881" y="2080"/>
                      <a:pt x="4872" y="1968"/>
                    </a:cubicBezTo>
                    <a:cubicBezTo>
                      <a:pt x="4853" y="1833"/>
                      <a:pt x="4821" y="1707"/>
                      <a:pt x="4774" y="1582"/>
                    </a:cubicBezTo>
                    <a:cubicBezTo>
                      <a:pt x="4752" y="1512"/>
                      <a:pt x="4724" y="1452"/>
                      <a:pt x="4682" y="1391"/>
                    </a:cubicBezTo>
                    <a:cubicBezTo>
                      <a:pt x="4590" y="1264"/>
                      <a:pt x="4465" y="1195"/>
                      <a:pt x="4311" y="1195"/>
                    </a:cubicBezTo>
                    <a:cubicBezTo>
                      <a:pt x="4301" y="1195"/>
                      <a:pt x="4292" y="1196"/>
                      <a:pt x="4282" y="1196"/>
                    </a:cubicBezTo>
                    <a:cubicBezTo>
                      <a:pt x="4207" y="1201"/>
                      <a:pt x="4133" y="1215"/>
                      <a:pt x="4063" y="1229"/>
                    </a:cubicBezTo>
                    <a:cubicBezTo>
                      <a:pt x="3817" y="1284"/>
                      <a:pt x="3580" y="1364"/>
                      <a:pt x="3352" y="1466"/>
                    </a:cubicBezTo>
                    <a:cubicBezTo>
                      <a:pt x="3278" y="1499"/>
                      <a:pt x="3203" y="1531"/>
                      <a:pt x="3128" y="1559"/>
                    </a:cubicBezTo>
                    <a:cubicBezTo>
                      <a:pt x="3078" y="1582"/>
                      <a:pt x="3017" y="1596"/>
                      <a:pt x="2961" y="1606"/>
                    </a:cubicBezTo>
                    <a:cubicBezTo>
                      <a:pt x="2952" y="1607"/>
                      <a:pt x="2943" y="1608"/>
                      <a:pt x="2935" y="1608"/>
                    </a:cubicBezTo>
                    <a:cubicBezTo>
                      <a:pt x="2901" y="1608"/>
                      <a:pt x="2880" y="1592"/>
                      <a:pt x="2869" y="1550"/>
                    </a:cubicBezTo>
                    <a:cubicBezTo>
                      <a:pt x="2864" y="1526"/>
                      <a:pt x="2855" y="1507"/>
                      <a:pt x="2855" y="1484"/>
                    </a:cubicBezTo>
                    <a:cubicBezTo>
                      <a:pt x="2808" y="1243"/>
                      <a:pt x="2752" y="1001"/>
                      <a:pt x="2682" y="759"/>
                    </a:cubicBezTo>
                    <a:cubicBezTo>
                      <a:pt x="2660" y="666"/>
                      <a:pt x="2632" y="569"/>
                      <a:pt x="2599" y="475"/>
                    </a:cubicBezTo>
                    <a:cubicBezTo>
                      <a:pt x="2557" y="355"/>
                      <a:pt x="2501" y="243"/>
                      <a:pt x="2422" y="141"/>
                    </a:cubicBezTo>
                    <a:cubicBezTo>
                      <a:pt x="2394" y="104"/>
                      <a:pt x="2362" y="76"/>
                      <a:pt x="2325" y="48"/>
                    </a:cubicBezTo>
                    <a:cubicBezTo>
                      <a:pt x="2279" y="19"/>
                      <a:pt x="2234" y="1"/>
                      <a:pt x="21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9" name="Google Shape;1339;p28"/>
              <p:cNvSpPr/>
              <p:nvPr/>
            </p:nvSpPr>
            <p:spPr>
              <a:xfrm rot="1619107">
                <a:off x="1502464" y="261781"/>
                <a:ext cx="65090" cy="76604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1340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" name="Google Shape;1341;p29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2" name="Google Shape;1342;p29"/>
          <p:cNvGrpSpPr/>
          <p:nvPr/>
        </p:nvGrpSpPr>
        <p:grpSpPr>
          <a:xfrm>
            <a:off x="-501560" y="-289979"/>
            <a:ext cx="10233991" cy="6241361"/>
            <a:chOff x="-501560" y="-289979"/>
            <a:chExt cx="10233991" cy="6241361"/>
          </a:xfrm>
        </p:grpSpPr>
        <p:grpSp>
          <p:nvGrpSpPr>
            <p:cNvPr id="1343" name="Google Shape;1343;p29"/>
            <p:cNvGrpSpPr/>
            <p:nvPr/>
          </p:nvGrpSpPr>
          <p:grpSpPr>
            <a:xfrm rot="800544">
              <a:off x="-307860" y="-94506"/>
              <a:ext cx="1916664" cy="1902911"/>
              <a:chOff x="-3239960" y="500972"/>
              <a:chExt cx="3381560" cy="3357295"/>
            </a:xfrm>
          </p:grpSpPr>
          <p:sp>
            <p:nvSpPr>
              <p:cNvPr id="1344" name="Google Shape;1344;p29"/>
              <p:cNvSpPr/>
              <p:nvPr/>
            </p:nvSpPr>
            <p:spPr>
              <a:xfrm>
                <a:off x="-2800834" y="1016021"/>
                <a:ext cx="1158847" cy="100405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5" name="Google Shape;1345;p29"/>
              <p:cNvSpPr/>
              <p:nvPr/>
            </p:nvSpPr>
            <p:spPr>
              <a:xfrm flipH="1" rot="-2700000">
                <a:off x="-1875882" y="763645"/>
                <a:ext cx="1158844" cy="100405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6" name="Google Shape;1346;p29"/>
              <p:cNvSpPr/>
              <p:nvPr/>
            </p:nvSpPr>
            <p:spPr>
              <a:xfrm rot="-6843973">
                <a:off x="-2364815" y="2622459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7" name="Google Shape;1347;p29"/>
              <p:cNvSpPr/>
              <p:nvPr/>
            </p:nvSpPr>
            <p:spPr>
              <a:xfrm flipH="1" rot="-9188281">
                <a:off x="-3075642" y="1861107"/>
                <a:ext cx="1158845" cy="1004058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8" name="Google Shape;1348;p29"/>
              <p:cNvSpPr/>
              <p:nvPr/>
            </p:nvSpPr>
            <p:spPr>
              <a:xfrm flipH="1" rot="5164303">
                <a:off x="-1513670" y="2419781"/>
                <a:ext cx="1158848" cy="1004057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9" name="Google Shape;1349;p29"/>
              <p:cNvSpPr/>
              <p:nvPr/>
            </p:nvSpPr>
            <p:spPr>
              <a:xfrm rot="7214992">
                <a:off x="-1163389" y="1385286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0" name="Google Shape;1350;p29"/>
              <p:cNvSpPr/>
              <p:nvPr/>
            </p:nvSpPr>
            <p:spPr>
              <a:xfrm>
                <a:off x="-1734499" y="2018126"/>
                <a:ext cx="371376" cy="346698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51" name="Google Shape;1351;p29"/>
            <p:cNvGrpSpPr/>
            <p:nvPr/>
          </p:nvGrpSpPr>
          <p:grpSpPr>
            <a:xfrm>
              <a:off x="7440071" y="3675472"/>
              <a:ext cx="2292359" cy="2275910"/>
              <a:chOff x="-3239960" y="500972"/>
              <a:chExt cx="3381560" cy="3357295"/>
            </a:xfrm>
          </p:grpSpPr>
          <p:sp>
            <p:nvSpPr>
              <p:cNvPr id="1352" name="Google Shape;1352;p29"/>
              <p:cNvSpPr/>
              <p:nvPr/>
            </p:nvSpPr>
            <p:spPr>
              <a:xfrm>
                <a:off x="-2800834" y="1016021"/>
                <a:ext cx="1158847" cy="100405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3" name="Google Shape;1353;p29"/>
              <p:cNvSpPr/>
              <p:nvPr/>
            </p:nvSpPr>
            <p:spPr>
              <a:xfrm flipH="1" rot="-2700000">
                <a:off x="-1875882" y="763645"/>
                <a:ext cx="1158844" cy="1004056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4" name="Google Shape;1354;p29"/>
              <p:cNvSpPr/>
              <p:nvPr/>
            </p:nvSpPr>
            <p:spPr>
              <a:xfrm rot="-6843973">
                <a:off x="-2364815" y="2622459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5" name="Google Shape;1355;p29"/>
              <p:cNvSpPr/>
              <p:nvPr/>
            </p:nvSpPr>
            <p:spPr>
              <a:xfrm flipH="1" rot="-9188281">
                <a:off x="-3075642" y="1861107"/>
                <a:ext cx="1158845" cy="1004058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6" name="Google Shape;1356;p29"/>
              <p:cNvSpPr/>
              <p:nvPr/>
            </p:nvSpPr>
            <p:spPr>
              <a:xfrm flipH="1" rot="5164303">
                <a:off x="-1513670" y="2419781"/>
                <a:ext cx="1158848" cy="1004057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7" name="Google Shape;1357;p29"/>
              <p:cNvSpPr/>
              <p:nvPr/>
            </p:nvSpPr>
            <p:spPr>
              <a:xfrm rot="7214992">
                <a:off x="-1163389" y="1385286"/>
                <a:ext cx="1158843" cy="1004059"/>
              </a:xfrm>
              <a:custGeom>
                <a:rect b="b" l="l" r="r" t="t"/>
                <a:pathLst>
                  <a:path extrusionOk="0" h="2370" w="2735">
                    <a:moveTo>
                      <a:pt x="773" y="1"/>
                    </a:moveTo>
                    <a:cubicBezTo>
                      <a:pt x="676" y="1"/>
                      <a:pt x="586" y="25"/>
                      <a:pt x="503" y="76"/>
                    </a:cubicBezTo>
                    <a:cubicBezTo>
                      <a:pt x="317" y="198"/>
                      <a:pt x="192" y="360"/>
                      <a:pt x="112" y="565"/>
                    </a:cubicBezTo>
                    <a:cubicBezTo>
                      <a:pt x="61" y="705"/>
                      <a:pt x="48" y="849"/>
                      <a:pt x="29" y="992"/>
                    </a:cubicBezTo>
                    <a:cubicBezTo>
                      <a:pt x="1" y="1258"/>
                      <a:pt x="93" y="1481"/>
                      <a:pt x="266" y="1671"/>
                    </a:cubicBezTo>
                    <a:cubicBezTo>
                      <a:pt x="359" y="1772"/>
                      <a:pt x="497" y="1830"/>
                      <a:pt x="633" y="1830"/>
                    </a:cubicBezTo>
                    <a:cubicBezTo>
                      <a:pt x="709" y="1830"/>
                      <a:pt x="785" y="1812"/>
                      <a:pt x="852" y="1773"/>
                    </a:cubicBezTo>
                    <a:cubicBezTo>
                      <a:pt x="898" y="1747"/>
                      <a:pt x="942" y="1735"/>
                      <a:pt x="985" y="1735"/>
                    </a:cubicBezTo>
                    <a:cubicBezTo>
                      <a:pt x="1040" y="1735"/>
                      <a:pt x="1092" y="1755"/>
                      <a:pt x="1144" y="1792"/>
                    </a:cubicBezTo>
                    <a:cubicBezTo>
                      <a:pt x="1205" y="1834"/>
                      <a:pt x="1260" y="1881"/>
                      <a:pt x="1316" y="1927"/>
                    </a:cubicBezTo>
                    <a:cubicBezTo>
                      <a:pt x="1412" y="1995"/>
                      <a:pt x="1511" y="2032"/>
                      <a:pt x="1626" y="2032"/>
                    </a:cubicBezTo>
                    <a:cubicBezTo>
                      <a:pt x="1645" y="2032"/>
                      <a:pt x="1664" y="2031"/>
                      <a:pt x="1683" y="2029"/>
                    </a:cubicBezTo>
                    <a:cubicBezTo>
                      <a:pt x="1700" y="2028"/>
                      <a:pt x="1716" y="2027"/>
                      <a:pt x="1733" y="2027"/>
                    </a:cubicBezTo>
                    <a:cubicBezTo>
                      <a:pt x="1775" y="2027"/>
                      <a:pt x="1817" y="2030"/>
                      <a:pt x="1856" y="2033"/>
                    </a:cubicBezTo>
                    <a:cubicBezTo>
                      <a:pt x="1977" y="2048"/>
                      <a:pt x="2060" y="2123"/>
                      <a:pt x="2144" y="2196"/>
                    </a:cubicBezTo>
                    <a:cubicBezTo>
                      <a:pt x="2223" y="2262"/>
                      <a:pt x="2302" y="2322"/>
                      <a:pt x="2400" y="2355"/>
                    </a:cubicBezTo>
                    <a:cubicBezTo>
                      <a:pt x="2431" y="2365"/>
                      <a:pt x="2461" y="2370"/>
                      <a:pt x="2489" y="2370"/>
                    </a:cubicBezTo>
                    <a:cubicBezTo>
                      <a:pt x="2594" y="2370"/>
                      <a:pt x="2678" y="2305"/>
                      <a:pt x="2711" y="2192"/>
                    </a:cubicBezTo>
                    <a:cubicBezTo>
                      <a:pt x="2725" y="2151"/>
                      <a:pt x="2730" y="2104"/>
                      <a:pt x="2734" y="2076"/>
                    </a:cubicBezTo>
                    <a:cubicBezTo>
                      <a:pt x="2725" y="1917"/>
                      <a:pt x="2683" y="1782"/>
                      <a:pt x="2646" y="1649"/>
                    </a:cubicBezTo>
                    <a:cubicBezTo>
                      <a:pt x="2511" y="1174"/>
                      <a:pt x="2256" y="778"/>
                      <a:pt x="1879" y="458"/>
                    </a:cubicBezTo>
                    <a:cubicBezTo>
                      <a:pt x="1572" y="198"/>
                      <a:pt x="1228" y="31"/>
                      <a:pt x="824" y="3"/>
                    </a:cubicBezTo>
                    <a:cubicBezTo>
                      <a:pt x="807" y="1"/>
                      <a:pt x="790" y="1"/>
                      <a:pt x="7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8" name="Google Shape;1358;p29"/>
              <p:cNvSpPr/>
              <p:nvPr/>
            </p:nvSpPr>
            <p:spPr>
              <a:xfrm>
                <a:off x="-1734499" y="2018126"/>
                <a:ext cx="371376" cy="346698"/>
              </a:xfrm>
              <a:custGeom>
                <a:rect b="b" l="l" r="r" t="t"/>
                <a:pathLst>
                  <a:path extrusionOk="0" h="1632" w="1748">
                    <a:moveTo>
                      <a:pt x="674" y="1"/>
                    </a:moveTo>
                    <a:cubicBezTo>
                      <a:pt x="595" y="1"/>
                      <a:pt x="516" y="1"/>
                      <a:pt x="437" y="20"/>
                    </a:cubicBezTo>
                    <a:cubicBezTo>
                      <a:pt x="335" y="42"/>
                      <a:pt x="242" y="89"/>
                      <a:pt x="177" y="173"/>
                    </a:cubicBezTo>
                    <a:cubicBezTo>
                      <a:pt x="112" y="252"/>
                      <a:pt x="65" y="340"/>
                      <a:pt x="42" y="443"/>
                    </a:cubicBezTo>
                    <a:cubicBezTo>
                      <a:pt x="28" y="494"/>
                      <a:pt x="18" y="550"/>
                      <a:pt x="9" y="606"/>
                    </a:cubicBezTo>
                    <a:cubicBezTo>
                      <a:pt x="5" y="679"/>
                      <a:pt x="1" y="749"/>
                      <a:pt x="23" y="819"/>
                    </a:cubicBezTo>
                    <a:cubicBezTo>
                      <a:pt x="33" y="851"/>
                      <a:pt x="37" y="884"/>
                      <a:pt x="42" y="917"/>
                    </a:cubicBezTo>
                    <a:cubicBezTo>
                      <a:pt x="56" y="996"/>
                      <a:pt x="70" y="1074"/>
                      <a:pt x="89" y="1153"/>
                    </a:cubicBezTo>
                    <a:cubicBezTo>
                      <a:pt x="121" y="1260"/>
                      <a:pt x="172" y="1349"/>
                      <a:pt x="256" y="1423"/>
                    </a:cubicBezTo>
                    <a:cubicBezTo>
                      <a:pt x="307" y="1465"/>
                      <a:pt x="358" y="1498"/>
                      <a:pt x="419" y="1526"/>
                    </a:cubicBezTo>
                    <a:cubicBezTo>
                      <a:pt x="576" y="1604"/>
                      <a:pt x="748" y="1632"/>
                      <a:pt x="925" y="1632"/>
                    </a:cubicBezTo>
                    <a:cubicBezTo>
                      <a:pt x="953" y="1632"/>
                      <a:pt x="977" y="1628"/>
                      <a:pt x="999" y="1628"/>
                    </a:cubicBezTo>
                    <a:cubicBezTo>
                      <a:pt x="1042" y="1628"/>
                      <a:pt x="1088" y="1623"/>
                      <a:pt x="1130" y="1619"/>
                    </a:cubicBezTo>
                    <a:cubicBezTo>
                      <a:pt x="1232" y="1604"/>
                      <a:pt x="1320" y="1563"/>
                      <a:pt x="1390" y="1488"/>
                    </a:cubicBezTo>
                    <a:cubicBezTo>
                      <a:pt x="1445" y="1423"/>
                      <a:pt x="1497" y="1363"/>
                      <a:pt x="1539" y="1293"/>
                    </a:cubicBezTo>
                    <a:cubicBezTo>
                      <a:pt x="1571" y="1237"/>
                      <a:pt x="1604" y="1181"/>
                      <a:pt x="1627" y="1125"/>
                    </a:cubicBezTo>
                    <a:cubicBezTo>
                      <a:pt x="1669" y="1014"/>
                      <a:pt x="1702" y="902"/>
                      <a:pt x="1730" y="791"/>
                    </a:cubicBezTo>
                    <a:cubicBezTo>
                      <a:pt x="1748" y="698"/>
                      <a:pt x="1748" y="610"/>
                      <a:pt x="1734" y="516"/>
                    </a:cubicBezTo>
                    <a:cubicBezTo>
                      <a:pt x="1720" y="460"/>
                      <a:pt x="1706" y="405"/>
                      <a:pt x="1679" y="354"/>
                    </a:cubicBezTo>
                    <a:cubicBezTo>
                      <a:pt x="1632" y="271"/>
                      <a:pt x="1567" y="209"/>
                      <a:pt x="1483" y="164"/>
                    </a:cubicBezTo>
                    <a:cubicBezTo>
                      <a:pt x="1376" y="103"/>
                      <a:pt x="1265" y="70"/>
                      <a:pt x="1144" y="48"/>
                    </a:cubicBezTo>
                    <a:cubicBezTo>
                      <a:pt x="990" y="14"/>
                      <a:pt x="832" y="5"/>
                      <a:pt x="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59" name="Google Shape;1359;p29"/>
          <p:cNvGrpSpPr/>
          <p:nvPr/>
        </p:nvGrpSpPr>
        <p:grpSpPr>
          <a:xfrm>
            <a:off x="-187573" y="1313"/>
            <a:ext cx="9411792" cy="5025968"/>
            <a:chOff x="-187573" y="1313"/>
            <a:chExt cx="9411792" cy="5025968"/>
          </a:xfrm>
        </p:grpSpPr>
        <p:grpSp>
          <p:nvGrpSpPr>
            <p:cNvPr id="1360" name="Google Shape;1360;p29"/>
            <p:cNvGrpSpPr/>
            <p:nvPr/>
          </p:nvGrpSpPr>
          <p:grpSpPr>
            <a:xfrm rot="1682854">
              <a:off x="8495524" y="1572597"/>
              <a:ext cx="619411" cy="619546"/>
              <a:chOff x="-81073" y="1683150"/>
              <a:chExt cx="803448" cy="803623"/>
            </a:xfrm>
          </p:grpSpPr>
          <p:sp>
            <p:nvSpPr>
              <p:cNvPr id="1361" name="Google Shape;1361;p29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362" name="Google Shape;1362;p29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363" name="Google Shape;1363;p29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64" name="Google Shape;1364;p29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65" name="Google Shape;1365;p29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66" name="Google Shape;1366;p29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67" name="Google Shape;1367;p29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68" name="Google Shape;1368;p29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369" name="Google Shape;1369;p29"/>
            <p:cNvGrpSpPr/>
            <p:nvPr/>
          </p:nvGrpSpPr>
          <p:grpSpPr>
            <a:xfrm>
              <a:off x="6973774" y="4717110"/>
              <a:ext cx="355397" cy="310171"/>
              <a:chOff x="8328424" y="3707326"/>
              <a:chExt cx="492581" cy="429898"/>
            </a:xfrm>
          </p:grpSpPr>
          <p:sp>
            <p:nvSpPr>
              <p:cNvPr id="1370" name="Google Shape;1370;p29"/>
              <p:cNvSpPr/>
              <p:nvPr/>
            </p:nvSpPr>
            <p:spPr>
              <a:xfrm>
                <a:off x="8328424" y="3707326"/>
                <a:ext cx="492581" cy="429898"/>
              </a:xfrm>
              <a:custGeom>
                <a:rect b="b" l="l" r="r" t="t"/>
                <a:pathLst>
                  <a:path extrusionOk="0" h="3759" w="4307">
                    <a:moveTo>
                      <a:pt x="1280" y="0"/>
                    </a:moveTo>
                    <a:cubicBezTo>
                      <a:pt x="1207" y="0"/>
                      <a:pt x="1134" y="14"/>
                      <a:pt x="1061" y="47"/>
                    </a:cubicBezTo>
                    <a:cubicBezTo>
                      <a:pt x="996" y="80"/>
                      <a:pt x="940" y="131"/>
                      <a:pt x="889" y="187"/>
                    </a:cubicBezTo>
                    <a:cubicBezTo>
                      <a:pt x="843" y="234"/>
                      <a:pt x="810" y="289"/>
                      <a:pt x="777" y="345"/>
                    </a:cubicBezTo>
                    <a:cubicBezTo>
                      <a:pt x="736" y="414"/>
                      <a:pt x="717" y="494"/>
                      <a:pt x="721" y="573"/>
                    </a:cubicBezTo>
                    <a:cubicBezTo>
                      <a:pt x="721" y="610"/>
                      <a:pt x="726" y="646"/>
                      <a:pt x="731" y="680"/>
                    </a:cubicBezTo>
                    <a:cubicBezTo>
                      <a:pt x="754" y="809"/>
                      <a:pt x="792" y="940"/>
                      <a:pt x="829" y="1065"/>
                    </a:cubicBezTo>
                    <a:cubicBezTo>
                      <a:pt x="861" y="1182"/>
                      <a:pt x="893" y="1298"/>
                      <a:pt x="927" y="1414"/>
                    </a:cubicBezTo>
                    <a:cubicBezTo>
                      <a:pt x="931" y="1427"/>
                      <a:pt x="940" y="1442"/>
                      <a:pt x="936" y="1461"/>
                    </a:cubicBezTo>
                    <a:cubicBezTo>
                      <a:pt x="921" y="1451"/>
                      <a:pt x="908" y="1437"/>
                      <a:pt x="899" y="1427"/>
                    </a:cubicBezTo>
                    <a:cubicBezTo>
                      <a:pt x="847" y="1377"/>
                      <a:pt x="792" y="1326"/>
                      <a:pt x="736" y="1279"/>
                    </a:cubicBezTo>
                    <a:cubicBezTo>
                      <a:pt x="689" y="1242"/>
                      <a:pt x="633" y="1210"/>
                      <a:pt x="577" y="1182"/>
                    </a:cubicBezTo>
                    <a:cubicBezTo>
                      <a:pt x="539" y="1165"/>
                      <a:pt x="502" y="1157"/>
                      <a:pt x="466" y="1157"/>
                    </a:cubicBezTo>
                    <a:cubicBezTo>
                      <a:pt x="411" y="1157"/>
                      <a:pt x="358" y="1176"/>
                      <a:pt x="307" y="1210"/>
                    </a:cubicBezTo>
                    <a:cubicBezTo>
                      <a:pt x="262" y="1242"/>
                      <a:pt x="219" y="1283"/>
                      <a:pt x="187" y="1330"/>
                    </a:cubicBezTo>
                    <a:cubicBezTo>
                      <a:pt x="48" y="1526"/>
                      <a:pt x="1" y="1744"/>
                      <a:pt x="39" y="1976"/>
                    </a:cubicBezTo>
                    <a:cubicBezTo>
                      <a:pt x="52" y="2064"/>
                      <a:pt x="84" y="2148"/>
                      <a:pt x="131" y="2223"/>
                    </a:cubicBezTo>
                    <a:cubicBezTo>
                      <a:pt x="159" y="2279"/>
                      <a:pt x="191" y="2330"/>
                      <a:pt x="224" y="2381"/>
                    </a:cubicBezTo>
                    <a:cubicBezTo>
                      <a:pt x="285" y="2465"/>
                      <a:pt x="345" y="2549"/>
                      <a:pt x="410" y="2627"/>
                    </a:cubicBezTo>
                    <a:cubicBezTo>
                      <a:pt x="494" y="2729"/>
                      <a:pt x="582" y="2828"/>
                      <a:pt x="680" y="2916"/>
                    </a:cubicBezTo>
                    <a:cubicBezTo>
                      <a:pt x="745" y="2971"/>
                      <a:pt x="810" y="3032"/>
                      <a:pt x="871" y="3087"/>
                    </a:cubicBezTo>
                    <a:cubicBezTo>
                      <a:pt x="921" y="3139"/>
                      <a:pt x="977" y="3190"/>
                      <a:pt x="1028" y="3240"/>
                    </a:cubicBezTo>
                    <a:cubicBezTo>
                      <a:pt x="1103" y="3306"/>
                      <a:pt x="1172" y="3371"/>
                      <a:pt x="1256" y="3427"/>
                    </a:cubicBezTo>
                    <a:cubicBezTo>
                      <a:pt x="1279" y="3441"/>
                      <a:pt x="1298" y="3459"/>
                      <a:pt x="1322" y="3474"/>
                    </a:cubicBezTo>
                    <a:cubicBezTo>
                      <a:pt x="1438" y="3557"/>
                      <a:pt x="1573" y="3613"/>
                      <a:pt x="1712" y="3645"/>
                    </a:cubicBezTo>
                    <a:cubicBezTo>
                      <a:pt x="1809" y="3673"/>
                      <a:pt x="1907" y="3697"/>
                      <a:pt x="2004" y="3725"/>
                    </a:cubicBezTo>
                    <a:cubicBezTo>
                      <a:pt x="2083" y="3747"/>
                      <a:pt x="2163" y="3758"/>
                      <a:pt x="2243" y="3758"/>
                    </a:cubicBezTo>
                    <a:cubicBezTo>
                      <a:pt x="2277" y="3758"/>
                      <a:pt x="2310" y="3756"/>
                      <a:pt x="2344" y="3752"/>
                    </a:cubicBezTo>
                    <a:cubicBezTo>
                      <a:pt x="2442" y="3738"/>
                      <a:pt x="2539" y="3733"/>
                      <a:pt x="2637" y="3725"/>
                    </a:cubicBezTo>
                    <a:cubicBezTo>
                      <a:pt x="2753" y="3715"/>
                      <a:pt x="2869" y="3701"/>
                      <a:pt x="2985" y="3673"/>
                    </a:cubicBezTo>
                    <a:cubicBezTo>
                      <a:pt x="3028" y="3664"/>
                      <a:pt x="3074" y="3650"/>
                      <a:pt x="3116" y="3626"/>
                    </a:cubicBezTo>
                    <a:cubicBezTo>
                      <a:pt x="3139" y="3622"/>
                      <a:pt x="3158" y="3613"/>
                      <a:pt x="3176" y="3609"/>
                    </a:cubicBezTo>
                    <a:cubicBezTo>
                      <a:pt x="3418" y="3543"/>
                      <a:pt x="3632" y="3436"/>
                      <a:pt x="3828" y="3283"/>
                    </a:cubicBezTo>
                    <a:cubicBezTo>
                      <a:pt x="3944" y="3195"/>
                      <a:pt x="4055" y="3101"/>
                      <a:pt x="4157" y="2995"/>
                    </a:cubicBezTo>
                    <a:cubicBezTo>
                      <a:pt x="4190" y="2957"/>
                      <a:pt x="4222" y="2920"/>
                      <a:pt x="4246" y="2878"/>
                    </a:cubicBezTo>
                    <a:cubicBezTo>
                      <a:pt x="4264" y="2850"/>
                      <a:pt x="4278" y="2818"/>
                      <a:pt x="4283" y="2785"/>
                    </a:cubicBezTo>
                    <a:cubicBezTo>
                      <a:pt x="4306" y="2674"/>
                      <a:pt x="4255" y="2577"/>
                      <a:pt x="4152" y="2534"/>
                    </a:cubicBezTo>
                    <a:cubicBezTo>
                      <a:pt x="4115" y="2521"/>
                      <a:pt x="4079" y="2511"/>
                      <a:pt x="4036" y="2506"/>
                    </a:cubicBezTo>
                    <a:cubicBezTo>
                      <a:pt x="3992" y="2501"/>
                      <a:pt x="3951" y="2499"/>
                      <a:pt x="3909" y="2499"/>
                    </a:cubicBezTo>
                    <a:cubicBezTo>
                      <a:pt x="3880" y="2499"/>
                      <a:pt x="3851" y="2500"/>
                      <a:pt x="3822" y="2502"/>
                    </a:cubicBezTo>
                    <a:cubicBezTo>
                      <a:pt x="3646" y="2515"/>
                      <a:pt x="3469" y="2539"/>
                      <a:pt x="3298" y="2577"/>
                    </a:cubicBezTo>
                    <a:cubicBezTo>
                      <a:pt x="3290" y="2580"/>
                      <a:pt x="3282" y="2583"/>
                      <a:pt x="3272" y="2583"/>
                    </a:cubicBezTo>
                    <a:cubicBezTo>
                      <a:pt x="3268" y="2583"/>
                      <a:pt x="3264" y="2582"/>
                      <a:pt x="3260" y="2581"/>
                    </a:cubicBezTo>
                    <a:cubicBezTo>
                      <a:pt x="3292" y="2543"/>
                      <a:pt x="3320" y="2506"/>
                      <a:pt x="3353" y="2474"/>
                    </a:cubicBezTo>
                    <a:cubicBezTo>
                      <a:pt x="3414" y="2404"/>
                      <a:pt x="3483" y="2348"/>
                      <a:pt x="3549" y="2288"/>
                    </a:cubicBezTo>
                    <a:cubicBezTo>
                      <a:pt x="3637" y="2208"/>
                      <a:pt x="3725" y="2125"/>
                      <a:pt x="3800" y="2037"/>
                    </a:cubicBezTo>
                    <a:cubicBezTo>
                      <a:pt x="3836" y="1995"/>
                      <a:pt x="3869" y="1948"/>
                      <a:pt x="3901" y="1907"/>
                    </a:cubicBezTo>
                    <a:cubicBezTo>
                      <a:pt x="3976" y="1790"/>
                      <a:pt x="4041" y="1674"/>
                      <a:pt x="4092" y="1549"/>
                    </a:cubicBezTo>
                    <a:cubicBezTo>
                      <a:pt x="4111" y="1507"/>
                      <a:pt x="4124" y="1461"/>
                      <a:pt x="4134" y="1414"/>
                    </a:cubicBezTo>
                    <a:cubicBezTo>
                      <a:pt x="4139" y="1377"/>
                      <a:pt x="4139" y="1344"/>
                      <a:pt x="4129" y="1311"/>
                    </a:cubicBezTo>
                    <a:cubicBezTo>
                      <a:pt x="4111" y="1247"/>
                      <a:pt x="4073" y="1200"/>
                      <a:pt x="4008" y="1182"/>
                    </a:cubicBezTo>
                    <a:cubicBezTo>
                      <a:pt x="3978" y="1173"/>
                      <a:pt x="3948" y="1169"/>
                      <a:pt x="3917" y="1169"/>
                    </a:cubicBezTo>
                    <a:cubicBezTo>
                      <a:pt x="3900" y="1169"/>
                      <a:pt x="3883" y="1170"/>
                      <a:pt x="3864" y="1172"/>
                    </a:cubicBezTo>
                    <a:cubicBezTo>
                      <a:pt x="3748" y="1191"/>
                      <a:pt x="3641" y="1228"/>
                      <a:pt x="3534" y="1283"/>
                    </a:cubicBezTo>
                    <a:cubicBezTo>
                      <a:pt x="3427" y="1339"/>
                      <a:pt x="3330" y="1409"/>
                      <a:pt x="3232" y="1483"/>
                    </a:cubicBezTo>
                    <a:cubicBezTo>
                      <a:pt x="3064" y="1614"/>
                      <a:pt x="2901" y="1749"/>
                      <a:pt x="2740" y="1888"/>
                    </a:cubicBezTo>
                    <a:cubicBezTo>
                      <a:pt x="2725" y="1897"/>
                      <a:pt x="2706" y="1912"/>
                      <a:pt x="2693" y="1925"/>
                    </a:cubicBezTo>
                    <a:cubicBezTo>
                      <a:pt x="2684" y="1912"/>
                      <a:pt x="2688" y="1902"/>
                      <a:pt x="2693" y="1893"/>
                    </a:cubicBezTo>
                    <a:cubicBezTo>
                      <a:pt x="2721" y="1785"/>
                      <a:pt x="2753" y="1678"/>
                      <a:pt x="2781" y="1572"/>
                    </a:cubicBezTo>
                    <a:cubicBezTo>
                      <a:pt x="2828" y="1399"/>
                      <a:pt x="2865" y="1223"/>
                      <a:pt x="2888" y="1047"/>
                    </a:cubicBezTo>
                    <a:cubicBezTo>
                      <a:pt x="2901" y="963"/>
                      <a:pt x="2912" y="880"/>
                      <a:pt x="2912" y="791"/>
                    </a:cubicBezTo>
                    <a:cubicBezTo>
                      <a:pt x="2912" y="726"/>
                      <a:pt x="2907" y="661"/>
                      <a:pt x="2897" y="596"/>
                    </a:cubicBezTo>
                    <a:cubicBezTo>
                      <a:pt x="2884" y="526"/>
                      <a:pt x="2856" y="461"/>
                      <a:pt x="2804" y="405"/>
                    </a:cubicBezTo>
                    <a:cubicBezTo>
                      <a:pt x="2764" y="369"/>
                      <a:pt x="2722" y="349"/>
                      <a:pt x="2672" y="349"/>
                    </a:cubicBezTo>
                    <a:cubicBezTo>
                      <a:pt x="2658" y="349"/>
                      <a:pt x="2643" y="351"/>
                      <a:pt x="2628" y="354"/>
                    </a:cubicBezTo>
                    <a:cubicBezTo>
                      <a:pt x="2586" y="359"/>
                      <a:pt x="2553" y="373"/>
                      <a:pt x="2517" y="395"/>
                    </a:cubicBezTo>
                    <a:cubicBezTo>
                      <a:pt x="2451" y="433"/>
                      <a:pt x="2399" y="485"/>
                      <a:pt x="2349" y="540"/>
                    </a:cubicBezTo>
                    <a:cubicBezTo>
                      <a:pt x="2283" y="614"/>
                      <a:pt x="2242" y="698"/>
                      <a:pt x="2200" y="786"/>
                    </a:cubicBezTo>
                    <a:cubicBezTo>
                      <a:pt x="2116" y="963"/>
                      <a:pt x="2047" y="1139"/>
                      <a:pt x="1987" y="1326"/>
                    </a:cubicBezTo>
                    <a:cubicBezTo>
                      <a:pt x="1987" y="1330"/>
                      <a:pt x="1987" y="1339"/>
                      <a:pt x="1977" y="1344"/>
                    </a:cubicBezTo>
                    <a:cubicBezTo>
                      <a:pt x="1968" y="1335"/>
                      <a:pt x="1972" y="1321"/>
                      <a:pt x="1972" y="1311"/>
                    </a:cubicBezTo>
                    <a:cubicBezTo>
                      <a:pt x="1968" y="1204"/>
                      <a:pt x="1959" y="1093"/>
                      <a:pt x="1944" y="987"/>
                    </a:cubicBezTo>
                    <a:cubicBezTo>
                      <a:pt x="1925" y="865"/>
                      <a:pt x="1903" y="749"/>
                      <a:pt x="1869" y="633"/>
                    </a:cubicBezTo>
                    <a:cubicBezTo>
                      <a:pt x="1842" y="526"/>
                      <a:pt x="1809" y="423"/>
                      <a:pt x="1763" y="326"/>
                    </a:cubicBezTo>
                    <a:cubicBezTo>
                      <a:pt x="1740" y="279"/>
                      <a:pt x="1717" y="234"/>
                      <a:pt x="1684" y="191"/>
                    </a:cubicBezTo>
                    <a:cubicBezTo>
                      <a:pt x="1614" y="94"/>
                      <a:pt x="1521" y="28"/>
                      <a:pt x="1395" y="10"/>
                    </a:cubicBezTo>
                    <a:cubicBezTo>
                      <a:pt x="1357" y="4"/>
                      <a:pt x="1318" y="0"/>
                      <a:pt x="12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371" name="Google Shape;1371;p29"/>
              <p:cNvGrpSpPr/>
              <p:nvPr/>
            </p:nvGrpSpPr>
            <p:grpSpPr>
              <a:xfrm>
                <a:off x="8425079" y="3970016"/>
                <a:ext cx="214876" cy="112756"/>
                <a:chOff x="6668766" y="3821628"/>
                <a:chExt cx="70994" cy="37254"/>
              </a:xfrm>
            </p:grpSpPr>
            <p:sp>
              <p:nvSpPr>
                <p:cNvPr id="1372" name="Google Shape;1372;p29"/>
                <p:cNvSpPr/>
                <p:nvPr/>
              </p:nvSpPr>
              <p:spPr>
                <a:xfrm>
                  <a:off x="6707418" y="3831300"/>
                  <a:ext cx="20932" cy="21309"/>
                </a:xfrm>
                <a:custGeom>
                  <a:rect b="b" l="l" r="r" t="t"/>
                  <a:pathLst>
                    <a:path extrusionOk="0" h="564" w="554">
                      <a:moveTo>
                        <a:pt x="498" y="1"/>
                      </a:moveTo>
                      <a:cubicBezTo>
                        <a:pt x="489" y="1"/>
                        <a:pt x="481" y="2"/>
                        <a:pt x="475" y="4"/>
                      </a:cubicBezTo>
                      <a:cubicBezTo>
                        <a:pt x="456" y="8"/>
                        <a:pt x="442" y="19"/>
                        <a:pt x="423" y="32"/>
                      </a:cubicBezTo>
                      <a:cubicBezTo>
                        <a:pt x="400" y="46"/>
                        <a:pt x="377" y="64"/>
                        <a:pt x="353" y="83"/>
                      </a:cubicBezTo>
                      <a:cubicBezTo>
                        <a:pt x="275" y="158"/>
                        <a:pt x="191" y="227"/>
                        <a:pt x="117" y="306"/>
                      </a:cubicBezTo>
                      <a:cubicBezTo>
                        <a:pt x="89" y="339"/>
                        <a:pt x="61" y="367"/>
                        <a:pt x="37" y="403"/>
                      </a:cubicBezTo>
                      <a:cubicBezTo>
                        <a:pt x="24" y="418"/>
                        <a:pt x="14" y="437"/>
                        <a:pt x="9" y="455"/>
                      </a:cubicBezTo>
                      <a:cubicBezTo>
                        <a:pt x="1" y="474"/>
                        <a:pt x="1" y="493"/>
                        <a:pt x="5" y="511"/>
                      </a:cubicBezTo>
                      <a:cubicBezTo>
                        <a:pt x="9" y="534"/>
                        <a:pt x="28" y="557"/>
                        <a:pt x="52" y="562"/>
                      </a:cubicBezTo>
                      <a:cubicBezTo>
                        <a:pt x="56" y="563"/>
                        <a:pt x="61" y="564"/>
                        <a:pt x="66" y="564"/>
                      </a:cubicBezTo>
                      <a:cubicBezTo>
                        <a:pt x="81" y="564"/>
                        <a:pt x="98" y="559"/>
                        <a:pt x="112" y="548"/>
                      </a:cubicBezTo>
                      <a:cubicBezTo>
                        <a:pt x="125" y="538"/>
                        <a:pt x="144" y="529"/>
                        <a:pt x="158" y="515"/>
                      </a:cubicBezTo>
                      <a:cubicBezTo>
                        <a:pt x="260" y="431"/>
                        <a:pt x="359" y="343"/>
                        <a:pt x="447" y="246"/>
                      </a:cubicBezTo>
                      <a:cubicBezTo>
                        <a:pt x="465" y="218"/>
                        <a:pt x="488" y="190"/>
                        <a:pt x="507" y="162"/>
                      </a:cubicBezTo>
                      <a:cubicBezTo>
                        <a:pt x="526" y="139"/>
                        <a:pt x="539" y="111"/>
                        <a:pt x="548" y="83"/>
                      </a:cubicBezTo>
                      <a:cubicBezTo>
                        <a:pt x="554" y="69"/>
                        <a:pt x="554" y="60"/>
                        <a:pt x="554" y="46"/>
                      </a:cubicBezTo>
                      <a:cubicBezTo>
                        <a:pt x="548" y="23"/>
                        <a:pt x="539" y="8"/>
                        <a:pt x="520" y="4"/>
                      </a:cubicBezTo>
                      <a:cubicBezTo>
                        <a:pt x="514" y="2"/>
                        <a:pt x="506" y="1"/>
                        <a:pt x="4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73" name="Google Shape;1373;p29"/>
                <p:cNvSpPr/>
                <p:nvPr/>
              </p:nvSpPr>
              <p:spPr>
                <a:xfrm>
                  <a:off x="6692494" y="3821628"/>
                  <a:ext cx="11788" cy="27128"/>
                </a:xfrm>
                <a:custGeom>
                  <a:rect b="b" l="l" r="r" t="t"/>
                  <a:pathLst>
                    <a:path extrusionOk="0" h="718" w="312">
                      <a:moveTo>
                        <a:pt x="80" y="0"/>
                      </a:moveTo>
                      <a:cubicBezTo>
                        <a:pt x="63" y="0"/>
                        <a:pt x="47" y="9"/>
                        <a:pt x="33" y="23"/>
                      </a:cubicBezTo>
                      <a:cubicBezTo>
                        <a:pt x="28" y="28"/>
                        <a:pt x="28" y="32"/>
                        <a:pt x="23" y="37"/>
                      </a:cubicBezTo>
                      <a:cubicBezTo>
                        <a:pt x="18" y="46"/>
                        <a:pt x="14" y="56"/>
                        <a:pt x="9" y="65"/>
                      </a:cubicBezTo>
                      <a:cubicBezTo>
                        <a:pt x="1" y="97"/>
                        <a:pt x="1" y="125"/>
                        <a:pt x="5" y="153"/>
                      </a:cubicBezTo>
                      <a:cubicBezTo>
                        <a:pt x="9" y="223"/>
                        <a:pt x="23" y="288"/>
                        <a:pt x="46" y="353"/>
                      </a:cubicBezTo>
                      <a:cubicBezTo>
                        <a:pt x="70" y="414"/>
                        <a:pt x="93" y="479"/>
                        <a:pt x="126" y="534"/>
                      </a:cubicBezTo>
                      <a:cubicBezTo>
                        <a:pt x="140" y="567"/>
                        <a:pt x="153" y="595"/>
                        <a:pt x="168" y="627"/>
                      </a:cubicBezTo>
                      <a:cubicBezTo>
                        <a:pt x="172" y="642"/>
                        <a:pt x="177" y="650"/>
                        <a:pt x="186" y="659"/>
                      </a:cubicBezTo>
                      <a:cubicBezTo>
                        <a:pt x="196" y="683"/>
                        <a:pt x="214" y="702"/>
                        <a:pt x="233" y="711"/>
                      </a:cubicBezTo>
                      <a:cubicBezTo>
                        <a:pt x="242" y="715"/>
                        <a:pt x="251" y="717"/>
                        <a:pt x="260" y="717"/>
                      </a:cubicBezTo>
                      <a:cubicBezTo>
                        <a:pt x="282" y="717"/>
                        <a:pt x="300" y="704"/>
                        <a:pt x="307" y="678"/>
                      </a:cubicBezTo>
                      <a:cubicBezTo>
                        <a:pt x="312" y="659"/>
                        <a:pt x="312" y="642"/>
                        <a:pt x="312" y="623"/>
                      </a:cubicBezTo>
                      <a:cubicBezTo>
                        <a:pt x="312" y="604"/>
                        <a:pt x="307" y="586"/>
                        <a:pt x="302" y="562"/>
                      </a:cubicBezTo>
                      <a:cubicBezTo>
                        <a:pt x="274" y="455"/>
                        <a:pt x="242" y="344"/>
                        <a:pt x="214" y="232"/>
                      </a:cubicBezTo>
                      <a:cubicBezTo>
                        <a:pt x="205" y="204"/>
                        <a:pt x="196" y="176"/>
                        <a:pt x="186" y="144"/>
                      </a:cubicBezTo>
                      <a:cubicBezTo>
                        <a:pt x="172" y="116"/>
                        <a:pt x="162" y="88"/>
                        <a:pt x="149" y="60"/>
                      </a:cubicBezTo>
                      <a:cubicBezTo>
                        <a:pt x="140" y="46"/>
                        <a:pt x="134" y="32"/>
                        <a:pt x="126" y="23"/>
                      </a:cubicBezTo>
                      <a:cubicBezTo>
                        <a:pt x="110" y="7"/>
                        <a:pt x="95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74" name="Google Shape;1374;p29"/>
                <p:cNvSpPr/>
                <p:nvPr/>
              </p:nvSpPr>
              <p:spPr>
                <a:xfrm>
                  <a:off x="6668766" y="3831753"/>
                  <a:ext cx="24596" cy="18173"/>
                </a:xfrm>
                <a:custGeom>
                  <a:rect b="b" l="l" r="r" t="t"/>
                  <a:pathLst>
                    <a:path extrusionOk="0" h="481" w="651">
                      <a:moveTo>
                        <a:pt x="52" y="1"/>
                      </a:moveTo>
                      <a:cubicBezTo>
                        <a:pt x="28" y="1"/>
                        <a:pt x="5" y="24"/>
                        <a:pt x="0" y="48"/>
                      </a:cubicBezTo>
                      <a:lnTo>
                        <a:pt x="0" y="67"/>
                      </a:lnTo>
                      <a:cubicBezTo>
                        <a:pt x="5" y="76"/>
                        <a:pt x="9" y="85"/>
                        <a:pt x="15" y="90"/>
                      </a:cubicBezTo>
                      <a:cubicBezTo>
                        <a:pt x="19" y="99"/>
                        <a:pt x="24" y="108"/>
                        <a:pt x="33" y="113"/>
                      </a:cubicBezTo>
                      <a:cubicBezTo>
                        <a:pt x="75" y="159"/>
                        <a:pt x="121" y="196"/>
                        <a:pt x="168" y="234"/>
                      </a:cubicBezTo>
                      <a:cubicBezTo>
                        <a:pt x="260" y="299"/>
                        <a:pt x="354" y="364"/>
                        <a:pt x="447" y="419"/>
                      </a:cubicBezTo>
                      <a:cubicBezTo>
                        <a:pt x="479" y="434"/>
                        <a:pt x="507" y="453"/>
                        <a:pt x="539" y="462"/>
                      </a:cubicBezTo>
                      <a:cubicBezTo>
                        <a:pt x="549" y="466"/>
                        <a:pt x="554" y="471"/>
                        <a:pt x="563" y="475"/>
                      </a:cubicBezTo>
                      <a:cubicBezTo>
                        <a:pt x="577" y="481"/>
                        <a:pt x="591" y="481"/>
                        <a:pt x="601" y="481"/>
                      </a:cubicBezTo>
                      <a:cubicBezTo>
                        <a:pt x="633" y="475"/>
                        <a:pt x="651" y="447"/>
                        <a:pt x="633" y="419"/>
                      </a:cubicBezTo>
                      <a:cubicBezTo>
                        <a:pt x="633" y="415"/>
                        <a:pt x="629" y="415"/>
                        <a:pt x="623" y="410"/>
                      </a:cubicBezTo>
                      <a:cubicBezTo>
                        <a:pt x="619" y="401"/>
                        <a:pt x="614" y="397"/>
                        <a:pt x="610" y="391"/>
                      </a:cubicBezTo>
                      <a:cubicBezTo>
                        <a:pt x="586" y="369"/>
                        <a:pt x="567" y="350"/>
                        <a:pt x="545" y="331"/>
                      </a:cubicBezTo>
                      <a:cubicBezTo>
                        <a:pt x="484" y="280"/>
                        <a:pt x="423" y="224"/>
                        <a:pt x="359" y="178"/>
                      </a:cubicBezTo>
                      <a:cubicBezTo>
                        <a:pt x="294" y="131"/>
                        <a:pt x="228" y="85"/>
                        <a:pt x="159" y="43"/>
                      </a:cubicBezTo>
                      <a:cubicBezTo>
                        <a:pt x="135" y="29"/>
                        <a:pt x="112" y="15"/>
                        <a:pt x="84" y="7"/>
                      </a:cubicBezTo>
                      <a:cubicBezTo>
                        <a:pt x="75" y="7"/>
                        <a:pt x="65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75" name="Google Shape;1375;p29"/>
                <p:cNvSpPr/>
                <p:nvPr/>
              </p:nvSpPr>
              <p:spPr>
                <a:xfrm>
                  <a:off x="6713350" y="3851665"/>
                  <a:ext cx="26410" cy="7216"/>
                </a:xfrm>
                <a:custGeom>
                  <a:rect b="b" l="l" r="r" t="t"/>
                  <a:pathLst>
                    <a:path extrusionOk="0" h="191" w="699">
                      <a:moveTo>
                        <a:pt x="510" y="1"/>
                      </a:moveTo>
                      <a:cubicBezTo>
                        <a:pt x="495" y="1"/>
                        <a:pt x="480" y="2"/>
                        <a:pt x="466" y="4"/>
                      </a:cubicBezTo>
                      <a:cubicBezTo>
                        <a:pt x="363" y="4"/>
                        <a:pt x="271" y="9"/>
                        <a:pt x="174" y="32"/>
                      </a:cubicBezTo>
                      <a:cubicBezTo>
                        <a:pt x="146" y="37"/>
                        <a:pt x="118" y="46"/>
                        <a:pt x="90" y="55"/>
                      </a:cubicBezTo>
                      <a:cubicBezTo>
                        <a:pt x="71" y="60"/>
                        <a:pt x="52" y="70"/>
                        <a:pt x="39" y="83"/>
                      </a:cubicBezTo>
                      <a:cubicBezTo>
                        <a:pt x="1" y="111"/>
                        <a:pt x="6" y="162"/>
                        <a:pt x="48" y="181"/>
                      </a:cubicBezTo>
                      <a:cubicBezTo>
                        <a:pt x="57" y="186"/>
                        <a:pt x="67" y="190"/>
                        <a:pt x="76" y="190"/>
                      </a:cubicBezTo>
                      <a:lnTo>
                        <a:pt x="211" y="190"/>
                      </a:lnTo>
                      <a:cubicBezTo>
                        <a:pt x="266" y="190"/>
                        <a:pt x="322" y="190"/>
                        <a:pt x="378" y="186"/>
                      </a:cubicBezTo>
                      <a:cubicBezTo>
                        <a:pt x="434" y="177"/>
                        <a:pt x="490" y="162"/>
                        <a:pt x="541" y="153"/>
                      </a:cubicBezTo>
                      <a:cubicBezTo>
                        <a:pt x="573" y="143"/>
                        <a:pt x="601" y="134"/>
                        <a:pt x="629" y="125"/>
                      </a:cubicBezTo>
                      <a:cubicBezTo>
                        <a:pt x="642" y="121"/>
                        <a:pt x="652" y="115"/>
                        <a:pt x="661" y="111"/>
                      </a:cubicBezTo>
                      <a:cubicBezTo>
                        <a:pt x="670" y="107"/>
                        <a:pt x="680" y="102"/>
                        <a:pt x="689" y="88"/>
                      </a:cubicBezTo>
                      <a:cubicBezTo>
                        <a:pt x="698" y="74"/>
                        <a:pt x="698" y="60"/>
                        <a:pt x="689" y="46"/>
                      </a:cubicBezTo>
                      <a:cubicBezTo>
                        <a:pt x="685" y="37"/>
                        <a:pt x="676" y="27"/>
                        <a:pt x="666" y="23"/>
                      </a:cubicBezTo>
                      <a:cubicBezTo>
                        <a:pt x="652" y="14"/>
                        <a:pt x="638" y="14"/>
                        <a:pt x="620" y="9"/>
                      </a:cubicBezTo>
                      <a:cubicBezTo>
                        <a:pt x="601" y="4"/>
                        <a:pt x="578" y="4"/>
                        <a:pt x="554" y="4"/>
                      </a:cubicBezTo>
                      <a:cubicBezTo>
                        <a:pt x="540" y="2"/>
                        <a:pt x="525" y="1"/>
                        <a:pt x="5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376" name="Google Shape;1376;p29"/>
            <p:cNvGrpSpPr/>
            <p:nvPr/>
          </p:nvGrpSpPr>
          <p:grpSpPr>
            <a:xfrm rot="3791359">
              <a:off x="75405" y="3198291"/>
              <a:ext cx="503563" cy="439483"/>
              <a:chOff x="8328424" y="3707326"/>
              <a:chExt cx="492581" cy="429898"/>
            </a:xfrm>
          </p:grpSpPr>
          <p:sp>
            <p:nvSpPr>
              <p:cNvPr id="1377" name="Google Shape;1377;p29"/>
              <p:cNvSpPr/>
              <p:nvPr/>
            </p:nvSpPr>
            <p:spPr>
              <a:xfrm>
                <a:off x="8328424" y="3707326"/>
                <a:ext cx="492581" cy="429898"/>
              </a:xfrm>
              <a:custGeom>
                <a:rect b="b" l="l" r="r" t="t"/>
                <a:pathLst>
                  <a:path extrusionOk="0" h="3759" w="4307">
                    <a:moveTo>
                      <a:pt x="1280" y="0"/>
                    </a:moveTo>
                    <a:cubicBezTo>
                      <a:pt x="1207" y="0"/>
                      <a:pt x="1134" y="14"/>
                      <a:pt x="1061" y="47"/>
                    </a:cubicBezTo>
                    <a:cubicBezTo>
                      <a:pt x="996" y="80"/>
                      <a:pt x="940" y="131"/>
                      <a:pt x="889" y="187"/>
                    </a:cubicBezTo>
                    <a:cubicBezTo>
                      <a:pt x="843" y="234"/>
                      <a:pt x="810" y="289"/>
                      <a:pt x="777" y="345"/>
                    </a:cubicBezTo>
                    <a:cubicBezTo>
                      <a:pt x="736" y="414"/>
                      <a:pt x="717" y="494"/>
                      <a:pt x="721" y="573"/>
                    </a:cubicBezTo>
                    <a:cubicBezTo>
                      <a:pt x="721" y="610"/>
                      <a:pt x="726" y="646"/>
                      <a:pt x="731" y="680"/>
                    </a:cubicBezTo>
                    <a:cubicBezTo>
                      <a:pt x="754" y="809"/>
                      <a:pt x="792" y="940"/>
                      <a:pt x="829" y="1065"/>
                    </a:cubicBezTo>
                    <a:cubicBezTo>
                      <a:pt x="861" y="1182"/>
                      <a:pt x="893" y="1298"/>
                      <a:pt x="927" y="1414"/>
                    </a:cubicBezTo>
                    <a:cubicBezTo>
                      <a:pt x="931" y="1427"/>
                      <a:pt x="940" y="1442"/>
                      <a:pt x="936" y="1461"/>
                    </a:cubicBezTo>
                    <a:cubicBezTo>
                      <a:pt x="921" y="1451"/>
                      <a:pt x="908" y="1437"/>
                      <a:pt x="899" y="1427"/>
                    </a:cubicBezTo>
                    <a:cubicBezTo>
                      <a:pt x="847" y="1377"/>
                      <a:pt x="792" y="1326"/>
                      <a:pt x="736" y="1279"/>
                    </a:cubicBezTo>
                    <a:cubicBezTo>
                      <a:pt x="689" y="1242"/>
                      <a:pt x="633" y="1210"/>
                      <a:pt x="577" y="1182"/>
                    </a:cubicBezTo>
                    <a:cubicBezTo>
                      <a:pt x="539" y="1165"/>
                      <a:pt x="502" y="1157"/>
                      <a:pt x="466" y="1157"/>
                    </a:cubicBezTo>
                    <a:cubicBezTo>
                      <a:pt x="411" y="1157"/>
                      <a:pt x="358" y="1176"/>
                      <a:pt x="307" y="1210"/>
                    </a:cubicBezTo>
                    <a:cubicBezTo>
                      <a:pt x="262" y="1242"/>
                      <a:pt x="219" y="1283"/>
                      <a:pt x="187" y="1330"/>
                    </a:cubicBezTo>
                    <a:cubicBezTo>
                      <a:pt x="48" y="1526"/>
                      <a:pt x="1" y="1744"/>
                      <a:pt x="39" y="1976"/>
                    </a:cubicBezTo>
                    <a:cubicBezTo>
                      <a:pt x="52" y="2064"/>
                      <a:pt x="84" y="2148"/>
                      <a:pt x="131" y="2223"/>
                    </a:cubicBezTo>
                    <a:cubicBezTo>
                      <a:pt x="159" y="2279"/>
                      <a:pt x="191" y="2330"/>
                      <a:pt x="224" y="2381"/>
                    </a:cubicBezTo>
                    <a:cubicBezTo>
                      <a:pt x="285" y="2465"/>
                      <a:pt x="345" y="2549"/>
                      <a:pt x="410" y="2627"/>
                    </a:cubicBezTo>
                    <a:cubicBezTo>
                      <a:pt x="494" y="2729"/>
                      <a:pt x="582" y="2828"/>
                      <a:pt x="680" y="2916"/>
                    </a:cubicBezTo>
                    <a:cubicBezTo>
                      <a:pt x="745" y="2971"/>
                      <a:pt x="810" y="3032"/>
                      <a:pt x="871" y="3087"/>
                    </a:cubicBezTo>
                    <a:cubicBezTo>
                      <a:pt x="921" y="3139"/>
                      <a:pt x="977" y="3190"/>
                      <a:pt x="1028" y="3240"/>
                    </a:cubicBezTo>
                    <a:cubicBezTo>
                      <a:pt x="1103" y="3306"/>
                      <a:pt x="1172" y="3371"/>
                      <a:pt x="1256" y="3427"/>
                    </a:cubicBezTo>
                    <a:cubicBezTo>
                      <a:pt x="1279" y="3441"/>
                      <a:pt x="1298" y="3459"/>
                      <a:pt x="1322" y="3474"/>
                    </a:cubicBezTo>
                    <a:cubicBezTo>
                      <a:pt x="1438" y="3557"/>
                      <a:pt x="1573" y="3613"/>
                      <a:pt x="1712" y="3645"/>
                    </a:cubicBezTo>
                    <a:cubicBezTo>
                      <a:pt x="1809" y="3673"/>
                      <a:pt x="1907" y="3697"/>
                      <a:pt x="2004" y="3725"/>
                    </a:cubicBezTo>
                    <a:cubicBezTo>
                      <a:pt x="2083" y="3747"/>
                      <a:pt x="2163" y="3758"/>
                      <a:pt x="2243" y="3758"/>
                    </a:cubicBezTo>
                    <a:cubicBezTo>
                      <a:pt x="2277" y="3758"/>
                      <a:pt x="2310" y="3756"/>
                      <a:pt x="2344" y="3752"/>
                    </a:cubicBezTo>
                    <a:cubicBezTo>
                      <a:pt x="2442" y="3738"/>
                      <a:pt x="2539" y="3733"/>
                      <a:pt x="2637" y="3725"/>
                    </a:cubicBezTo>
                    <a:cubicBezTo>
                      <a:pt x="2753" y="3715"/>
                      <a:pt x="2869" y="3701"/>
                      <a:pt x="2985" y="3673"/>
                    </a:cubicBezTo>
                    <a:cubicBezTo>
                      <a:pt x="3028" y="3664"/>
                      <a:pt x="3074" y="3650"/>
                      <a:pt x="3116" y="3626"/>
                    </a:cubicBezTo>
                    <a:cubicBezTo>
                      <a:pt x="3139" y="3622"/>
                      <a:pt x="3158" y="3613"/>
                      <a:pt x="3176" y="3609"/>
                    </a:cubicBezTo>
                    <a:cubicBezTo>
                      <a:pt x="3418" y="3543"/>
                      <a:pt x="3632" y="3436"/>
                      <a:pt x="3828" y="3283"/>
                    </a:cubicBezTo>
                    <a:cubicBezTo>
                      <a:pt x="3944" y="3195"/>
                      <a:pt x="4055" y="3101"/>
                      <a:pt x="4157" y="2995"/>
                    </a:cubicBezTo>
                    <a:cubicBezTo>
                      <a:pt x="4190" y="2957"/>
                      <a:pt x="4222" y="2920"/>
                      <a:pt x="4246" y="2878"/>
                    </a:cubicBezTo>
                    <a:cubicBezTo>
                      <a:pt x="4264" y="2850"/>
                      <a:pt x="4278" y="2818"/>
                      <a:pt x="4283" y="2785"/>
                    </a:cubicBezTo>
                    <a:cubicBezTo>
                      <a:pt x="4306" y="2674"/>
                      <a:pt x="4255" y="2577"/>
                      <a:pt x="4152" y="2534"/>
                    </a:cubicBezTo>
                    <a:cubicBezTo>
                      <a:pt x="4115" y="2521"/>
                      <a:pt x="4079" y="2511"/>
                      <a:pt x="4036" y="2506"/>
                    </a:cubicBezTo>
                    <a:cubicBezTo>
                      <a:pt x="3992" y="2501"/>
                      <a:pt x="3951" y="2499"/>
                      <a:pt x="3909" y="2499"/>
                    </a:cubicBezTo>
                    <a:cubicBezTo>
                      <a:pt x="3880" y="2499"/>
                      <a:pt x="3851" y="2500"/>
                      <a:pt x="3822" y="2502"/>
                    </a:cubicBezTo>
                    <a:cubicBezTo>
                      <a:pt x="3646" y="2515"/>
                      <a:pt x="3469" y="2539"/>
                      <a:pt x="3298" y="2577"/>
                    </a:cubicBezTo>
                    <a:cubicBezTo>
                      <a:pt x="3290" y="2580"/>
                      <a:pt x="3282" y="2583"/>
                      <a:pt x="3272" y="2583"/>
                    </a:cubicBezTo>
                    <a:cubicBezTo>
                      <a:pt x="3268" y="2583"/>
                      <a:pt x="3264" y="2582"/>
                      <a:pt x="3260" y="2581"/>
                    </a:cubicBezTo>
                    <a:cubicBezTo>
                      <a:pt x="3292" y="2543"/>
                      <a:pt x="3320" y="2506"/>
                      <a:pt x="3353" y="2474"/>
                    </a:cubicBezTo>
                    <a:cubicBezTo>
                      <a:pt x="3414" y="2404"/>
                      <a:pt x="3483" y="2348"/>
                      <a:pt x="3549" y="2288"/>
                    </a:cubicBezTo>
                    <a:cubicBezTo>
                      <a:pt x="3637" y="2208"/>
                      <a:pt x="3725" y="2125"/>
                      <a:pt x="3800" y="2037"/>
                    </a:cubicBezTo>
                    <a:cubicBezTo>
                      <a:pt x="3836" y="1995"/>
                      <a:pt x="3869" y="1948"/>
                      <a:pt x="3901" y="1907"/>
                    </a:cubicBezTo>
                    <a:cubicBezTo>
                      <a:pt x="3976" y="1790"/>
                      <a:pt x="4041" y="1674"/>
                      <a:pt x="4092" y="1549"/>
                    </a:cubicBezTo>
                    <a:cubicBezTo>
                      <a:pt x="4111" y="1507"/>
                      <a:pt x="4124" y="1461"/>
                      <a:pt x="4134" y="1414"/>
                    </a:cubicBezTo>
                    <a:cubicBezTo>
                      <a:pt x="4139" y="1377"/>
                      <a:pt x="4139" y="1344"/>
                      <a:pt x="4129" y="1311"/>
                    </a:cubicBezTo>
                    <a:cubicBezTo>
                      <a:pt x="4111" y="1247"/>
                      <a:pt x="4073" y="1200"/>
                      <a:pt x="4008" y="1182"/>
                    </a:cubicBezTo>
                    <a:cubicBezTo>
                      <a:pt x="3978" y="1173"/>
                      <a:pt x="3948" y="1169"/>
                      <a:pt x="3917" y="1169"/>
                    </a:cubicBezTo>
                    <a:cubicBezTo>
                      <a:pt x="3900" y="1169"/>
                      <a:pt x="3883" y="1170"/>
                      <a:pt x="3864" y="1172"/>
                    </a:cubicBezTo>
                    <a:cubicBezTo>
                      <a:pt x="3748" y="1191"/>
                      <a:pt x="3641" y="1228"/>
                      <a:pt x="3534" y="1283"/>
                    </a:cubicBezTo>
                    <a:cubicBezTo>
                      <a:pt x="3427" y="1339"/>
                      <a:pt x="3330" y="1409"/>
                      <a:pt x="3232" y="1483"/>
                    </a:cubicBezTo>
                    <a:cubicBezTo>
                      <a:pt x="3064" y="1614"/>
                      <a:pt x="2901" y="1749"/>
                      <a:pt x="2740" y="1888"/>
                    </a:cubicBezTo>
                    <a:cubicBezTo>
                      <a:pt x="2725" y="1897"/>
                      <a:pt x="2706" y="1912"/>
                      <a:pt x="2693" y="1925"/>
                    </a:cubicBezTo>
                    <a:cubicBezTo>
                      <a:pt x="2684" y="1912"/>
                      <a:pt x="2688" y="1902"/>
                      <a:pt x="2693" y="1893"/>
                    </a:cubicBezTo>
                    <a:cubicBezTo>
                      <a:pt x="2721" y="1785"/>
                      <a:pt x="2753" y="1678"/>
                      <a:pt x="2781" y="1572"/>
                    </a:cubicBezTo>
                    <a:cubicBezTo>
                      <a:pt x="2828" y="1399"/>
                      <a:pt x="2865" y="1223"/>
                      <a:pt x="2888" y="1047"/>
                    </a:cubicBezTo>
                    <a:cubicBezTo>
                      <a:pt x="2901" y="963"/>
                      <a:pt x="2912" y="880"/>
                      <a:pt x="2912" y="791"/>
                    </a:cubicBezTo>
                    <a:cubicBezTo>
                      <a:pt x="2912" y="726"/>
                      <a:pt x="2907" y="661"/>
                      <a:pt x="2897" y="596"/>
                    </a:cubicBezTo>
                    <a:cubicBezTo>
                      <a:pt x="2884" y="526"/>
                      <a:pt x="2856" y="461"/>
                      <a:pt x="2804" y="405"/>
                    </a:cubicBezTo>
                    <a:cubicBezTo>
                      <a:pt x="2764" y="369"/>
                      <a:pt x="2722" y="349"/>
                      <a:pt x="2672" y="349"/>
                    </a:cubicBezTo>
                    <a:cubicBezTo>
                      <a:pt x="2658" y="349"/>
                      <a:pt x="2643" y="351"/>
                      <a:pt x="2628" y="354"/>
                    </a:cubicBezTo>
                    <a:cubicBezTo>
                      <a:pt x="2586" y="359"/>
                      <a:pt x="2553" y="373"/>
                      <a:pt x="2517" y="395"/>
                    </a:cubicBezTo>
                    <a:cubicBezTo>
                      <a:pt x="2451" y="433"/>
                      <a:pt x="2399" y="485"/>
                      <a:pt x="2349" y="540"/>
                    </a:cubicBezTo>
                    <a:cubicBezTo>
                      <a:pt x="2283" y="614"/>
                      <a:pt x="2242" y="698"/>
                      <a:pt x="2200" y="786"/>
                    </a:cubicBezTo>
                    <a:cubicBezTo>
                      <a:pt x="2116" y="963"/>
                      <a:pt x="2047" y="1139"/>
                      <a:pt x="1987" y="1326"/>
                    </a:cubicBezTo>
                    <a:cubicBezTo>
                      <a:pt x="1987" y="1330"/>
                      <a:pt x="1987" y="1339"/>
                      <a:pt x="1977" y="1344"/>
                    </a:cubicBezTo>
                    <a:cubicBezTo>
                      <a:pt x="1968" y="1335"/>
                      <a:pt x="1972" y="1321"/>
                      <a:pt x="1972" y="1311"/>
                    </a:cubicBezTo>
                    <a:cubicBezTo>
                      <a:pt x="1968" y="1204"/>
                      <a:pt x="1959" y="1093"/>
                      <a:pt x="1944" y="987"/>
                    </a:cubicBezTo>
                    <a:cubicBezTo>
                      <a:pt x="1925" y="865"/>
                      <a:pt x="1903" y="749"/>
                      <a:pt x="1869" y="633"/>
                    </a:cubicBezTo>
                    <a:cubicBezTo>
                      <a:pt x="1842" y="526"/>
                      <a:pt x="1809" y="423"/>
                      <a:pt x="1763" y="326"/>
                    </a:cubicBezTo>
                    <a:cubicBezTo>
                      <a:pt x="1740" y="279"/>
                      <a:pt x="1717" y="234"/>
                      <a:pt x="1684" y="191"/>
                    </a:cubicBezTo>
                    <a:cubicBezTo>
                      <a:pt x="1614" y="94"/>
                      <a:pt x="1521" y="28"/>
                      <a:pt x="1395" y="10"/>
                    </a:cubicBezTo>
                    <a:cubicBezTo>
                      <a:pt x="1357" y="4"/>
                      <a:pt x="1318" y="0"/>
                      <a:pt x="12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378" name="Google Shape;1378;p29"/>
              <p:cNvGrpSpPr/>
              <p:nvPr/>
            </p:nvGrpSpPr>
            <p:grpSpPr>
              <a:xfrm>
                <a:off x="8425079" y="3970016"/>
                <a:ext cx="214876" cy="112756"/>
                <a:chOff x="6668766" y="3821628"/>
                <a:chExt cx="70994" cy="37254"/>
              </a:xfrm>
            </p:grpSpPr>
            <p:sp>
              <p:nvSpPr>
                <p:cNvPr id="1379" name="Google Shape;1379;p29"/>
                <p:cNvSpPr/>
                <p:nvPr/>
              </p:nvSpPr>
              <p:spPr>
                <a:xfrm>
                  <a:off x="6707418" y="3831300"/>
                  <a:ext cx="20932" cy="21309"/>
                </a:xfrm>
                <a:custGeom>
                  <a:rect b="b" l="l" r="r" t="t"/>
                  <a:pathLst>
                    <a:path extrusionOk="0" h="564" w="554">
                      <a:moveTo>
                        <a:pt x="498" y="1"/>
                      </a:moveTo>
                      <a:cubicBezTo>
                        <a:pt x="489" y="1"/>
                        <a:pt x="481" y="2"/>
                        <a:pt x="475" y="4"/>
                      </a:cubicBezTo>
                      <a:cubicBezTo>
                        <a:pt x="456" y="8"/>
                        <a:pt x="442" y="19"/>
                        <a:pt x="423" y="32"/>
                      </a:cubicBezTo>
                      <a:cubicBezTo>
                        <a:pt x="400" y="46"/>
                        <a:pt x="377" y="64"/>
                        <a:pt x="353" y="83"/>
                      </a:cubicBezTo>
                      <a:cubicBezTo>
                        <a:pt x="275" y="158"/>
                        <a:pt x="191" y="227"/>
                        <a:pt x="117" y="306"/>
                      </a:cubicBezTo>
                      <a:cubicBezTo>
                        <a:pt x="89" y="339"/>
                        <a:pt x="61" y="367"/>
                        <a:pt x="37" y="403"/>
                      </a:cubicBezTo>
                      <a:cubicBezTo>
                        <a:pt x="24" y="418"/>
                        <a:pt x="14" y="437"/>
                        <a:pt x="9" y="455"/>
                      </a:cubicBezTo>
                      <a:cubicBezTo>
                        <a:pt x="1" y="474"/>
                        <a:pt x="1" y="493"/>
                        <a:pt x="5" y="511"/>
                      </a:cubicBezTo>
                      <a:cubicBezTo>
                        <a:pt x="9" y="534"/>
                        <a:pt x="28" y="557"/>
                        <a:pt x="52" y="562"/>
                      </a:cubicBezTo>
                      <a:cubicBezTo>
                        <a:pt x="56" y="563"/>
                        <a:pt x="61" y="564"/>
                        <a:pt x="66" y="564"/>
                      </a:cubicBezTo>
                      <a:cubicBezTo>
                        <a:pt x="81" y="564"/>
                        <a:pt x="98" y="559"/>
                        <a:pt x="112" y="548"/>
                      </a:cubicBezTo>
                      <a:cubicBezTo>
                        <a:pt x="125" y="538"/>
                        <a:pt x="144" y="529"/>
                        <a:pt x="158" y="515"/>
                      </a:cubicBezTo>
                      <a:cubicBezTo>
                        <a:pt x="260" y="431"/>
                        <a:pt x="359" y="343"/>
                        <a:pt x="447" y="246"/>
                      </a:cubicBezTo>
                      <a:cubicBezTo>
                        <a:pt x="465" y="218"/>
                        <a:pt x="488" y="190"/>
                        <a:pt x="507" y="162"/>
                      </a:cubicBezTo>
                      <a:cubicBezTo>
                        <a:pt x="526" y="139"/>
                        <a:pt x="539" y="111"/>
                        <a:pt x="548" y="83"/>
                      </a:cubicBezTo>
                      <a:cubicBezTo>
                        <a:pt x="554" y="69"/>
                        <a:pt x="554" y="60"/>
                        <a:pt x="554" y="46"/>
                      </a:cubicBezTo>
                      <a:cubicBezTo>
                        <a:pt x="548" y="23"/>
                        <a:pt x="539" y="8"/>
                        <a:pt x="520" y="4"/>
                      </a:cubicBezTo>
                      <a:cubicBezTo>
                        <a:pt x="514" y="2"/>
                        <a:pt x="506" y="1"/>
                        <a:pt x="4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0" name="Google Shape;1380;p29"/>
                <p:cNvSpPr/>
                <p:nvPr/>
              </p:nvSpPr>
              <p:spPr>
                <a:xfrm>
                  <a:off x="6692494" y="3821628"/>
                  <a:ext cx="11788" cy="27128"/>
                </a:xfrm>
                <a:custGeom>
                  <a:rect b="b" l="l" r="r" t="t"/>
                  <a:pathLst>
                    <a:path extrusionOk="0" h="718" w="312">
                      <a:moveTo>
                        <a:pt x="80" y="0"/>
                      </a:moveTo>
                      <a:cubicBezTo>
                        <a:pt x="63" y="0"/>
                        <a:pt x="47" y="9"/>
                        <a:pt x="33" y="23"/>
                      </a:cubicBezTo>
                      <a:cubicBezTo>
                        <a:pt x="28" y="28"/>
                        <a:pt x="28" y="32"/>
                        <a:pt x="23" y="37"/>
                      </a:cubicBezTo>
                      <a:cubicBezTo>
                        <a:pt x="18" y="46"/>
                        <a:pt x="14" y="56"/>
                        <a:pt x="9" y="65"/>
                      </a:cubicBezTo>
                      <a:cubicBezTo>
                        <a:pt x="1" y="97"/>
                        <a:pt x="1" y="125"/>
                        <a:pt x="5" y="153"/>
                      </a:cubicBezTo>
                      <a:cubicBezTo>
                        <a:pt x="9" y="223"/>
                        <a:pt x="23" y="288"/>
                        <a:pt x="46" y="353"/>
                      </a:cubicBezTo>
                      <a:cubicBezTo>
                        <a:pt x="70" y="414"/>
                        <a:pt x="93" y="479"/>
                        <a:pt x="126" y="534"/>
                      </a:cubicBezTo>
                      <a:cubicBezTo>
                        <a:pt x="140" y="567"/>
                        <a:pt x="153" y="595"/>
                        <a:pt x="168" y="627"/>
                      </a:cubicBezTo>
                      <a:cubicBezTo>
                        <a:pt x="172" y="642"/>
                        <a:pt x="177" y="650"/>
                        <a:pt x="186" y="659"/>
                      </a:cubicBezTo>
                      <a:cubicBezTo>
                        <a:pt x="196" y="683"/>
                        <a:pt x="214" y="702"/>
                        <a:pt x="233" y="711"/>
                      </a:cubicBezTo>
                      <a:cubicBezTo>
                        <a:pt x="242" y="715"/>
                        <a:pt x="251" y="717"/>
                        <a:pt x="260" y="717"/>
                      </a:cubicBezTo>
                      <a:cubicBezTo>
                        <a:pt x="282" y="717"/>
                        <a:pt x="300" y="704"/>
                        <a:pt x="307" y="678"/>
                      </a:cubicBezTo>
                      <a:cubicBezTo>
                        <a:pt x="312" y="659"/>
                        <a:pt x="312" y="642"/>
                        <a:pt x="312" y="623"/>
                      </a:cubicBezTo>
                      <a:cubicBezTo>
                        <a:pt x="312" y="604"/>
                        <a:pt x="307" y="586"/>
                        <a:pt x="302" y="562"/>
                      </a:cubicBezTo>
                      <a:cubicBezTo>
                        <a:pt x="274" y="455"/>
                        <a:pt x="242" y="344"/>
                        <a:pt x="214" y="232"/>
                      </a:cubicBezTo>
                      <a:cubicBezTo>
                        <a:pt x="205" y="204"/>
                        <a:pt x="196" y="176"/>
                        <a:pt x="186" y="144"/>
                      </a:cubicBezTo>
                      <a:cubicBezTo>
                        <a:pt x="172" y="116"/>
                        <a:pt x="162" y="88"/>
                        <a:pt x="149" y="60"/>
                      </a:cubicBezTo>
                      <a:cubicBezTo>
                        <a:pt x="140" y="46"/>
                        <a:pt x="134" y="32"/>
                        <a:pt x="126" y="23"/>
                      </a:cubicBezTo>
                      <a:cubicBezTo>
                        <a:pt x="110" y="7"/>
                        <a:pt x="95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1" name="Google Shape;1381;p29"/>
                <p:cNvSpPr/>
                <p:nvPr/>
              </p:nvSpPr>
              <p:spPr>
                <a:xfrm>
                  <a:off x="6668766" y="3831753"/>
                  <a:ext cx="24596" cy="18173"/>
                </a:xfrm>
                <a:custGeom>
                  <a:rect b="b" l="l" r="r" t="t"/>
                  <a:pathLst>
                    <a:path extrusionOk="0" h="481" w="651">
                      <a:moveTo>
                        <a:pt x="52" y="1"/>
                      </a:moveTo>
                      <a:cubicBezTo>
                        <a:pt x="28" y="1"/>
                        <a:pt x="5" y="24"/>
                        <a:pt x="0" y="48"/>
                      </a:cubicBezTo>
                      <a:lnTo>
                        <a:pt x="0" y="67"/>
                      </a:lnTo>
                      <a:cubicBezTo>
                        <a:pt x="5" y="76"/>
                        <a:pt x="9" y="85"/>
                        <a:pt x="15" y="90"/>
                      </a:cubicBezTo>
                      <a:cubicBezTo>
                        <a:pt x="19" y="99"/>
                        <a:pt x="24" y="108"/>
                        <a:pt x="33" y="113"/>
                      </a:cubicBezTo>
                      <a:cubicBezTo>
                        <a:pt x="75" y="159"/>
                        <a:pt x="121" y="196"/>
                        <a:pt x="168" y="234"/>
                      </a:cubicBezTo>
                      <a:cubicBezTo>
                        <a:pt x="260" y="299"/>
                        <a:pt x="354" y="364"/>
                        <a:pt x="447" y="419"/>
                      </a:cubicBezTo>
                      <a:cubicBezTo>
                        <a:pt x="479" y="434"/>
                        <a:pt x="507" y="453"/>
                        <a:pt x="539" y="462"/>
                      </a:cubicBezTo>
                      <a:cubicBezTo>
                        <a:pt x="549" y="466"/>
                        <a:pt x="554" y="471"/>
                        <a:pt x="563" y="475"/>
                      </a:cubicBezTo>
                      <a:cubicBezTo>
                        <a:pt x="577" y="481"/>
                        <a:pt x="591" y="481"/>
                        <a:pt x="601" y="481"/>
                      </a:cubicBezTo>
                      <a:cubicBezTo>
                        <a:pt x="633" y="475"/>
                        <a:pt x="651" y="447"/>
                        <a:pt x="633" y="419"/>
                      </a:cubicBezTo>
                      <a:cubicBezTo>
                        <a:pt x="633" y="415"/>
                        <a:pt x="629" y="415"/>
                        <a:pt x="623" y="410"/>
                      </a:cubicBezTo>
                      <a:cubicBezTo>
                        <a:pt x="619" y="401"/>
                        <a:pt x="614" y="397"/>
                        <a:pt x="610" y="391"/>
                      </a:cubicBezTo>
                      <a:cubicBezTo>
                        <a:pt x="586" y="369"/>
                        <a:pt x="567" y="350"/>
                        <a:pt x="545" y="331"/>
                      </a:cubicBezTo>
                      <a:cubicBezTo>
                        <a:pt x="484" y="280"/>
                        <a:pt x="423" y="224"/>
                        <a:pt x="359" y="178"/>
                      </a:cubicBezTo>
                      <a:cubicBezTo>
                        <a:pt x="294" y="131"/>
                        <a:pt x="228" y="85"/>
                        <a:pt x="159" y="43"/>
                      </a:cubicBezTo>
                      <a:cubicBezTo>
                        <a:pt x="135" y="29"/>
                        <a:pt x="112" y="15"/>
                        <a:pt x="84" y="7"/>
                      </a:cubicBezTo>
                      <a:cubicBezTo>
                        <a:pt x="75" y="7"/>
                        <a:pt x="65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2" name="Google Shape;1382;p29"/>
                <p:cNvSpPr/>
                <p:nvPr/>
              </p:nvSpPr>
              <p:spPr>
                <a:xfrm>
                  <a:off x="6713350" y="3851665"/>
                  <a:ext cx="26410" cy="7216"/>
                </a:xfrm>
                <a:custGeom>
                  <a:rect b="b" l="l" r="r" t="t"/>
                  <a:pathLst>
                    <a:path extrusionOk="0" h="191" w="699">
                      <a:moveTo>
                        <a:pt x="510" y="1"/>
                      </a:moveTo>
                      <a:cubicBezTo>
                        <a:pt x="495" y="1"/>
                        <a:pt x="480" y="2"/>
                        <a:pt x="466" y="4"/>
                      </a:cubicBezTo>
                      <a:cubicBezTo>
                        <a:pt x="363" y="4"/>
                        <a:pt x="271" y="9"/>
                        <a:pt x="174" y="32"/>
                      </a:cubicBezTo>
                      <a:cubicBezTo>
                        <a:pt x="146" y="37"/>
                        <a:pt x="118" y="46"/>
                        <a:pt x="90" y="55"/>
                      </a:cubicBezTo>
                      <a:cubicBezTo>
                        <a:pt x="71" y="60"/>
                        <a:pt x="52" y="70"/>
                        <a:pt x="39" y="83"/>
                      </a:cubicBezTo>
                      <a:cubicBezTo>
                        <a:pt x="1" y="111"/>
                        <a:pt x="6" y="162"/>
                        <a:pt x="48" y="181"/>
                      </a:cubicBezTo>
                      <a:cubicBezTo>
                        <a:pt x="57" y="186"/>
                        <a:pt x="67" y="190"/>
                        <a:pt x="76" y="190"/>
                      </a:cubicBezTo>
                      <a:lnTo>
                        <a:pt x="211" y="190"/>
                      </a:lnTo>
                      <a:cubicBezTo>
                        <a:pt x="266" y="190"/>
                        <a:pt x="322" y="190"/>
                        <a:pt x="378" y="186"/>
                      </a:cubicBezTo>
                      <a:cubicBezTo>
                        <a:pt x="434" y="177"/>
                        <a:pt x="490" y="162"/>
                        <a:pt x="541" y="153"/>
                      </a:cubicBezTo>
                      <a:cubicBezTo>
                        <a:pt x="573" y="143"/>
                        <a:pt x="601" y="134"/>
                        <a:pt x="629" y="125"/>
                      </a:cubicBezTo>
                      <a:cubicBezTo>
                        <a:pt x="642" y="121"/>
                        <a:pt x="652" y="115"/>
                        <a:pt x="661" y="111"/>
                      </a:cubicBezTo>
                      <a:cubicBezTo>
                        <a:pt x="670" y="107"/>
                        <a:pt x="680" y="102"/>
                        <a:pt x="689" y="88"/>
                      </a:cubicBezTo>
                      <a:cubicBezTo>
                        <a:pt x="698" y="74"/>
                        <a:pt x="698" y="60"/>
                        <a:pt x="689" y="46"/>
                      </a:cubicBezTo>
                      <a:cubicBezTo>
                        <a:pt x="685" y="37"/>
                        <a:pt x="676" y="27"/>
                        <a:pt x="666" y="23"/>
                      </a:cubicBezTo>
                      <a:cubicBezTo>
                        <a:pt x="652" y="14"/>
                        <a:pt x="638" y="14"/>
                        <a:pt x="620" y="9"/>
                      </a:cubicBezTo>
                      <a:cubicBezTo>
                        <a:pt x="601" y="4"/>
                        <a:pt x="578" y="4"/>
                        <a:pt x="554" y="4"/>
                      </a:cubicBezTo>
                      <a:cubicBezTo>
                        <a:pt x="540" y="2"/>
                        <a:pt x="525" y="1"/>
                        <a:pt x="5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383" name="Google Shape;1383;p29"/>
            <p:cNvGrpSpPr/>
            <p:nvPr/>
          </p:nvGrpSpPr>
          <p:grpSpPr>
            <a:xfrm rot="635354">
              <a:off x="1451691" y="36921"/>
              <a:ext cx="421638" cy="368025"/>
              <a:chOff x="8328424" y="3707326"/>
              <a:chExt cx="492581" cy="429898"/>
            </a:xfrm>
          </p:grpSpPr>
          <p:sp>
            <p:nvSpPr>
              <p:cNvPr id="1384" name="Google Shape;1384;p29"/>
              <p:cNvSpPr/>
              <p:nvPr/>
            </p:nvSpPr>
            <p:spPr>
              <a:xfrm>
                <a:off x="8328424" y="3707326"/>
                <a:ext cx="492581" cy="429898"/>
              </a:xfrm>
              <a:custGeom>
                <a:rect b="b" l="l" r="r" t="t"/>
                <a:pathLst>
                  <a:path extrusionOk="0" h="3759" w="4307">
                    <a:moveTo>
                      <a:pt x="1280" y="0"/>
                    </a:moveTo>
                    <a:cubicBezTo>
                      <a:pt x="1207" y="0"/>
                      <a:pt x="1134" y="14"/>
                      <a:pt x="1061" y="47"/>
                    </a:cubicBezTo>
                    <a:cubicBezTo>
                      <a:pt x="996" y="80"/>
                      <a:pt x="940" y="131"/>
                      <a:pt x="889" y="187"/>
                    </a:cubicBezTo>
                    <a:cubicBezTo>
                      <a:pt x="843" y="234"/>
                      <a:pt x="810" y="289"/>
                      <a:pt x="777" y="345"/>
                    </a:cubicBezTo>
                    <a:cubicBezTo>
                      <a:pt x="736" y="414"/>
                      <a:pt x="717" y="494"/>
                      <a:pt x="721" y="573"/>
                    </a:cubicBezTo>
                    <a:cubicBezTo>
                      <a:pt x="721" y="610"/>
                      <a:pt x="726" y="646"/>
                      <a:pt x="731" y="680"/>
                    </a:cubicBezTo>
                    <a:cubicBezTo>
                      <a:pt x="754" y="809"/>
                      <a:pt x="792" y="940"/>
                      <a:pt x="829" y="1065"/>
                    </a:cubicBezTo>
                    <a:cubicBezTo>
                      <a:pt x="861" y="1182"/>
                      <a:pt x="893" y="1298"/>
                      <a:pt x="927" y="1414"/>
                    </a:cubicBezTo>
                    <a:cubicBezTo>
                      <a:pt x="931" y="1427"/>
                      <a:pt x="940" y="1442"/>
                      <a:pt x="936" y="1461"/>
                    </a:cubicBezTo>
                    <a:cubicBezTo>
                      <a:pt x="921" y="1451"/>
                      <a:pt x="908" y="1437"/>
                      <a:pt x="899" y="1427"/>
                    </a:cubicBezTo>
                    <a:cubicBezTo>
                      <a:pt x="847" y="1377"/>
                      <a:pt x="792" y="1326"/>
                      <a:pt x="736" y="1279"/>
                    </a:cubicBezTo>
                    <a:cubicBezTo>
                      <a:pt x="689" y="1242"/>
                      <a:pt x="633" y="1210"/>
                      <a:pt x="577" y="1182"/>
                    </a:cubicBezTo>
                    <a:cubicBezTo>
                      <a:pt x="539" y="1165"/>
                      <a:pt x="502" y="1157"/>
                      <a:pt x="466" y="1157"/>
                    </a:cubicBezTo>
                    <a:cubicBezTo>
                      <a:pt x="411" y="1157"/>
                      <a:pt x="358" y="1176"/>
                      <a:pt x="307" y="1210"/>
                    </a:cubicBezTo>
                    <a:cubicBezTo>
                      <a:pt x="262" y="1242"/>
                      <a:pt x="219" y="1283"/>
                      <a:pt x="187" y="1330"/>
                    </a:cubicBezTo>
                    <a:cubicBezTo>
                      <a:pt x="48" y="1526"/>
                      <a:pt x="1" y="1744"/>
                      <a:pt x="39" y="1976"/>
                    </a:cubicBezTo>
                    <a:cubicBezTo>
                      <a:pt x="52" y="2064"/>
                      <a:pt x="84" y="2148"/>
                      <a:pt x="131" y="2223"/>
                    </a:cubicBezTo>
                    <a:cubicBezTo>
                      <a:pt x="159" y="2279"/>
                      <a:pt x="191" y="2330"/>
                      <a:pt x="224" y="2381"/>
                    </a:cubicBezTo>
                    <a:cubicBezTo>
                      <a:pt x="285" y="2465"/>
                      <a:pt x="345" y="2549"/>
                      <a:pt x="410" y="2627"/>
                    </a:cubicBezTo>
                    <a:cubicBezTo>
                      <a:pt x="494" y="2729"/>
                      <a:pt x="582" y="2828"/>
                      <a:pt x="680" y="2916"/>
                    </a:cubicBezTo>
                    <a:cubicBezTo>
                      <a:pt x="745" y="2971"/>
                      <a:pt x="810" y="3032"/>
                      <a:pt x="871" y="3087"/>
                    </a:cubicBezTo>
                    <a:cubicBezTo>
                      <a:pt x="921" y="3139"/>
                      <a:pt x="977" y="3190"/>
                      <a:pt x="1028" y="3240"/>
                    </a:cubicBezTo>
                    <a:cubicBezTo>
                      <a:pt x="1103" y="3306"/>
                      <a:pt x="1172" y="3371"/>
                      <a:pt x="1256" y="3427"/>
                    </a:cubicBezTo>
                    <a:cubicBezTo>
                      <a:pt x="1279" y="3441"/>
                      <a:pt x="1298" y="3459"/>
                      <a:pt x="1322" y="3474"/>
                    </a:cubicBezTo>
                    <a:cubicBezTo>
                      <a:pt x="1438" y="3557"/>
                      <a:pt x="1573" y="3613"/>
                      <a:pt x="1712" y="3645"/>
                    </a:cubicBezTo>
                    <a:cubicBezTo>
                      <a:pt x="1809" y="3673"/>
                      <a:pt x="1907" y="3697"/>
                      <a:pt x="2004" y="3725"/>
                    </a:cubicBezTo>
                    <a:cubicBezTo>
                      <a:pt x="2083" y="3747"/>
                      <a:pt x="2163" y="3758"/>
                      <a:pt x="2243" y="3758"/>
                    </a:cubicBezTo>
                    <a:cubicBezTo>
                      <a:pt x="2277" y="3758"/>
                      <a:pt x="2310" y="3756"/>
                      <a:pt x="2344" y="3752"/>
                    </a:cubicBezTo>
                    <a:cubicBezTo>
                      <a:pt x="2442" y="3738"/>
                      <a:pt x="2539" y="3733"/>
                      <a:pt x="2637" y="3725"/>
                    </a:cubicBezTo>
                    <a:cubicBezTo>
                      <a:pt x="2753" y="3715"/>
                      <a:pt x="2869" y="3701"/>
                      <a:pt x="2985" y="3673"/>
                    </a:cubicBezTo>
                    <a:cubicBezTo>
                      <a:pt x="3028" y="3664"/>
                      <a:pt x="3074" y="3650"/>
                      <a:pt x="3116" y="3626"/>
                    </a:cubicBezTo>
                    <a:cubicBezTo>
                      <a:pt x="3139" y="3622"/>
                      <a:pt x="3158" y="3613"/>
                      <a:pt x="3176" y="3609"/>
                    </a:cubicBezTo>
                    <a:cubicBezTo>
                      <a:pt x="3418" y="3543"/>
                      <a:pt x="3632" y="3436"/>
                      <a:pt x="3828" y="3283"/>
                    </a:cubicBezTo>
                    <a:cubicBezTo>
                      <a:pt x="3944" y="3195"/>
                      <a:pt x="4055" y="3101"/>
                      <a:pt x="4157" y="2995"/>
                    </a:cubicBezTo>
                    <a:cubicBezTo>
                      <a:pt x="4190" y="2957"/>
                      <a:pt x="4222" y="2920"/>
                      <a:pt x="4246" y="2878"/>
                    </a:cubicBezTo>
                    <a:cubicBezTo>
                      <a:pt x="4264" y="2850"/>
                      <a:pt x="4278" y="2818"/>
                      <a:pt x="4283" y="2785"/>
                    </a:cubicBezTo>
                    <a:cubicBezTo>
                      <a:pt x="4306" y="2674"/>
                      <a:pt x="4255" y="2577"/>
                      <a:pt x="4152" y="2534"/>
                    </a:cubicBezTo>
                    <a:cubicBezTo>
                      <a:pt x="4115" y="2521"/>
                      <a:pt x="4079" y="2511"/>
                      <a:pt x="4036" y="2506"/>
                    </a:cubicBezTo>
                    <a:cubicBezTo>
                      <a:pt x="3992" y="2501"/>
                      <a:pt x="3951" y="2499"/>
                      <a:pt x="3909" y="2499"/>
                    </a:cubicBezTo>
                    <a:cubicBezTo>
                      <a:pt x="3880" y="2499"/>
                      <a:pt x="3851" y="2500"/>
                      <a:pt x="3822" y="2502"/>
                    </a:cubicBezTo>
                    <a:cubicBezTo>
                      <a:pt x="3646" y="2515"/>
                      <a:pt x="3469" y="2539"/>
                      <a:pt x="3298" y="2577"/>
                    </a:cubicBezTo>
                    <a:cubicBezTo>
                      <a:pt x="3290" y="2580"/>
                      <a:pt x="3282" y="2583"/>
                      <a:pt x="3272" y="2583"/>
                    </a:cubicBezTo>
                    <a:cubicBezTo>
                      <a:pt x="3268" y="2583"/>
                      <a:pt x="3264" y="2582"/>
                      <a:pt x="3260" y="2581"/>
                    </a:cubicBezTo>
                    <a:cubicBezTo>
                      <a:pt x="3292" y="2543"/>
                      <a:pt x="3320" y="2506"/>
                      <a:pt x="3353" y="2474"/>
                    </a:cubicBezTo>
                    <a:cubicBezTo>
                      <a:pt x="3414" y="2404"/>
                      <a:pt x="3483" y="2348"/>
                      <a:pt x="3549" y="2288"/>
                    </a:cubicBezTo>
                    <a:cubicBezTo>
                      <a:pt x="3637" y="2208"/>
                      <a:pt x="3725" y="2125"/>
                      <a:pt x="3800" y="2037"/>
                    </a:cubicBezTo>
                    <a:cubicBezTo>
                      <a:pt x="3836" y="1995"/>
                      <a:pt x="3869" y="1948"/>
                      <a:pt x="3901" y="1907"/>
                    </a:cubicBezTo>
                    <a:cubicBezTo>
                      <a:pt x="3976" y="1790"/>
                      <a:pt x="4041" y="1674"/>
                      <a:pt x="4092" y="1549"/>
                    </a:cubicBezTo>
                    <a:cubicBezTo>
                      <a:pt x="4111" y="1507"/>
                      <a:pt x="4124" y="1461"/>
                      <a:pt x="4134" y="1414"/>
                    </a:cubicBezTo>
                    <a:cubicBezTo>
                      <a:pt x="4139" y="1377"/>
                      <a:pt x="4139" y="1344"/>
                      <a:pt x="4129" y="1311"/>
                    </a:cubicBezTo>
                    <a:cubicBezTo>
                      <a:pt x="4111" y="1247"/>
                      <a:pt x="4073" y="1200"/>
                      <a:pt x="4008" y="1182"/>
                    </a:cubicBezTo>
                    <a:cubicBezTo>
                      <a:pt x="3978" y="1173"/>
                      <a:pt x="3948" y="1169"/>
                      <a:pt x="3917" y="1169"/>
                    </a:cubicBezTo>
                    <a:cubicBezTo>
                      <a:pt x="3900" y="1169"/>
                      <a:pt x="3883" y="1170"/>
                      <a:pt x="3864" y="1172"/>
                    </a:cubicBezTo>
                    <a:cubicBezTo>
                      <a:pt x="3748" y="1191"/>
                      <a:pt x="3641" y="1228"/>
                      <a:pt x="3534" y="1283"/>
                    </a:cubicBezTo>
                    <a:cubicBezTo>
                      <a:pt x="3427" y="1339"/>
                      <a:pt x="3330" y="1409"/>
                      <a:pt x="3232" y="1483"/>
                    </a:cubicBezTo>
                    <a:cubicBezTo>
                      <a:pt x="3064" y="1614"/>
                      <a:pt x="2901" y="1749"/>
                      <a:pt x="2740" y="1888"/>
                    </a:cubicBezTo>
                    <a:cubicBezTo>
                      <a:pt x="2725" y="1897"/>
                      <a:pt x="2706" y="1912"/>
                      <a:pt x="2693" y="1925"/>
                    </a:cubicBezTo>
                    <a:cubicBezTo>
                      <a:pt x="2684" y="1912"/>
                      <a:pt x="2688" y="1902"/>
                      <a:pt x="2693" y="1893"/>
                    </a:cubicBezTo>
                    <a:cubicBezTo>
                      <a:pt x="2721" y="1785"/>
                      <a:pt x="2753" y="1678"/>
                      <a:pt x="2781" y="1572"/>
                    </a:cubicBezTo>
                    <a:cubicBezTo>
                      <a:pt x="2828" y="1399"/>
                      <a:pt x="2865" y="1223"/>
                      <a:pt x="2888" y="1047"/>
                    </a:cubicBezTo>
                    <a:cubicBezTo>
                      <a:pt x="2901" y="963"/>
                      <a:pt x="2912" y="880"/>
                      <a:pt x="2912" y="791"/>
                    </a:cubicBezTo>
                    <a:cubicBezTo>
                      <a:pt x="2912" y="726"/>
                      <a:pt x="2907" y="661"/>
                      <a:pt x="2897" y="596"/>
                    </a:cubicBezTo>
                    <a:cubicBezTo>
                      <a:pt x="2884" y="526"/>
                      <a:pt x="2856" y="461"/>
                      <a:pt x="2804" y="405"/>
                    </a:cubicBezTo>
                    <a:cubicBezTo>
                      <a:pt x="2764" y="369"/>
                      <a:pt x="2722" y="349"/>
                      <a:pt x="2672" y="349"/>
                    </a:cubicBezTo>
                    <a:cubicBezTo>
                      <a:pt x="2658" y="349"/>
                      <a:pt x="2643" y="351"/>
                      <a:pt x="2628" y="354"/>
                    </a:cubicBezTo>
                    <a:cubicBezTo>
                      <a:pt x="2586" y="359"/>
                      <a:pt x="2553" y="373"/>
                      <a:pt x="2517" y="395"/>
                    </a:cubicBezTo>
                    <a:cubicBezTo>
                      <a:pt x="2451" y="433"/>
                      <a:pt x="2399" y="485"/>
                      <a:pt x="2349" y="540"/>
                    </a:cubicBezTo>
                    <a:cubicBezTo>
                      <a:pt x="2283" y="614"/>
                      <a:pt x="2242" y="698"/>
                      <a:pt x="2200" y="786"/>
                    </a:cubicBezTo>
                    <a:cubicBezTo>
                      <a:pt x="2116" y="963"/>
                      <a:pt x="2047" y="1139"/>
                      <a:pt x="1987" y="1326"/>
                    </a:cubicBezTo>
                    <a:cubicBezTo>
                      <a:pt x="1987" y="1330"/>
                      <a:pt x="1987" y="1339"/>
                      <a:pt x="1977" y="1344"/>
                    </a:cubicBezTo>
                    <a:cubicBezTo>
                      <a:pt x="1968" y="1335"/>
                      <a:pt x="1972" y="1321"/>
                      <a:pt x="1972" y="1311"/>
                    </a:cubicBezTo>
                    <a:cubicBezTo>
                      <a:pt x="1968" y="1204"/>
                      <a:pt x="1959" y="1093"/>
                      <a:pt x="1944" y="987"/>
                    </a:cubicBezTo>
                    <a:cubicBezTo>
                      <a:pt x="1925" y="865"/>
                      <a:pt x="1903" y="749"/>
                      <a:pt x="1869" y="633"/>
                    </a:cubicBezTo>
                    <a:cubicBezTo>
                      <a:pt x="1842" y="526"/>
                      <a:pt x="1809" y="423"/>
                      <a:pt x="1763" y="326"/>
                    </a:cubicBezTo>
                    <a:cubicBezTo>
                      <a:pt x="1740" y="279"/>
                      <a:pt x="1717" y="234"/>
                      <a:pt x="1684" y="191"/>
                    </a:cubicBezTo>
                    <a:cubicBezTo>
                      <a:pt x="1614" y="94"/>
                      <a:pt x="1521" y="28"/>
                      <a:pt x="1395" y="10"/>
                    </a:cubicBezTo>
                    <a:cubicBezTo>
                      <a:pt x="1357" y="4"/>
                      <a:pt x="1318" y="0"/>
                      <a:pt x="12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385" name="Google Shape;1385;p29"/>
              <p:cNvGrpSpPr/>
              <p:nvPr/>
            </p:nvGrpSpPr>
            <p:grpSpPr>
              <a:xfrm>
                <a:off x="8425079" y="3970016"/>
                <a:ext cx="214876" cy="112756"/>
                <a:chOff x="6668766" y="3821628"/>
                <a:chExt cx="70994" cy="37254"/>
              </a:xfrm>
            </p:grpSpPr>
            <p:sp>
              <p:nvSpPr>
                <p:cNvPr id="1386" name="Google Shape;1386;p29"/>
                <p:cNvSpPr/>
                <p:nvPr/>
              </p:nvSpPr>
              <p:spPr>
                <a:xfrm>
                  <a:off x="6707418" y="3831300"/>
                  <a:ext cx="20932" cy="21309"/>
                </a:xfrm>
                <a:custGeom>
                  <a:rect b="b" l="l" r="r" t="t"/>
                  <a:pathLst>
                    <a:path extrusionOk="0" h="564" w="554">
                      <a:moveTo>
                        <a:pt x="498" y="1"/>
                      </a:moveTo>
                      <a:cubicBezTo>
                        <a:pt x="489" y="1"/>
                        <a:pt x="481" y="2"/>
                        <a:pt x="475" y="4"/>
                      </a:cubicBezTo>
                      <a:cubicBezTo>
                        <a:pt x="456" y="8"/>
                        <a:pt x="442" y="19"/>
                        <a:pt x="423" y="32"/>
                      </a:cubicBezTo>
                      <a:cubicBezTo>
                        <a:pt x="400" y="46"/>
                        <a:pt x="377" y="64"/>
                        <a:pt x="353" y="83"/>
                      </a:cubicBezTo>
                      <a:cubicBezTo>
                        <a:pt x="275" y="158"/>
                        <a:pt x="191" y="227"/>
                        <a:pt x="117" y="306"/>
                      </a:cubicBezTo>
                      <a:cubicBezTo>
                        <a:pt x="89" y="339"/>
                        <a:pt x="61" y="367"/>
                        <a:pt x="37" y="403"/>
                      </a:cubicBezTo>
                      <a:cubicBezTo>
                        <a:pt x="24" y="418"/>
                        <a:pt x="14" y="437"/>
                        <a:pt x="9" y="455"/>
                      </a:cubicBezTo>
                      <a:cubicBezTo>
                        <a:pt x="1" y="474"/>
                        <a:pt x="1" y="493"/>
                        <a:pt x="5" y="511"/>
                      </a:cubicBezTo>
                      <a:cubicBezTo>
                        <a:pt x="9" y="534"/>
                        <a:pt x="28" y="557"/>
                        <a:pt x="52" y="562"/>
                      </a:cubicBezTo>
                      <a:cubicBezTo>
                        <a:pt x="56" y="563"/>
                        <a:pt x="61" y="564"/>
                        <a:pt x="66" y="564"/>
                      </a:cubicBezTo>
                      <a:cubicBezTo>
                        <a:pt x="81" y="564"/>
                        <a:pt x="98" y="559"/>
                        <a:pt x="112" y="548"/>
                      </a:cubicBezTo>
                      <a:cubicBezTo>
                        <a:pt x="125" y="538"/>
                        <a:pt x="144" y="529"/>
                        <a:pt x="158" y="515"/>
                      </a:cubicBezTo>
                      <a:cubicBezTo>
                        <a:pt x="260" y="431"/>
                        <a:pt x="359" y="343"/>
                        <a:pt x="447" y="246"/>
                      </a:cubicBezTo>
                      <a:cubicBezTo>
                        <a:pt x="465" y="218"/>
                        <a:pt x="488" y="190"/>
                        <a:pt x="507" y="162"/>
                      </a:cubicBezTo>
                      <a:cubicBezTo>
                        <a:pt x="526" y="139"/>
                        <a:pt x="539" y="111"/>
                        <a:pt x="548" y="83"/>
                      </a:cubicBezTo>
                      <a:cubicBezTo>
                        <a:pt x="554" y="69"/>
                        <a:pt x="554" y="60"/>
                        <a:pt x="554" y="46"/>
                      </a:cubicBezTo>
                      <a:cubicBezTo>
                        <a:pt x="548" y="23"/>
                        <a:pt x="539" y="8"/>
                        <a:pt x="520" y="4"/>
                      </a:cubicBezTo>
                      <a:cubicBezTo>
                        <a:pt x="514" y="2"/>
                        <a:pt x="506" y="1"/>
                        <a:pt x="4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7" name="Google Shape;1387;p29"/>
                <p:cNvSpPr/>
                <p:nvPr/>
              </p:nvSpPr>
              <p:spPr>
                <a:xfrm>
                  <a:off x="6692494" y="3821628"/>
                  <a:ext cx="11788" cy="27128"/>
                </a:xfrm>
                <a:custGeom>
                  <a:rect b="b" l="l" r="r" t="t"/>
                  <a:pathLst>
                    <a:path extrusionOk="0" h="718" w="312">
                      <a:moveTo>
                        <a:pt x="80" y="0"/>
                      </a:moveTo>
                      <a:cubicBezTo>
                        <a:pt x="63" y="0"/>
                        <a:pt x="47" y="9"/>
                        <a:pt x="33" y="23"/>
                      </a:cubicBezTo>
                      <a:cubicBezTo>
                        <a:pt x="28" y="28"/>
                        <a:pt x="28" y="32"/>
                        <a:pt x="23" y="37"/>
                      </a:cubicBezTo>
                      <a:cubicBezTo>
                        <a:pt x="18" y="46"/>
                        <a:pt x="14" y="56"/>
                        <a:pt x="9" y="65"/>
                      </a:cubicBezTo>
                      <a:cubicBezTo>
                        <a:pt x="1" y="97"/>
                        <a:pt x="1" y="125"/>
                        <a:pt x="5" y="153"/>
                      </a:cubicBezTo>
                      <a:cubicBezTo>
                        <a:pt x="9" y="223"/>
                        <a:pt x="23" y="288"/>
                        <a:pt x="46" y="353"/>
                      </a:cubicBezTo>
                      <a:cubicBezTo>
                        <a:pt x="70" y="414"/>
                        <a:pt x="93" y="479"/>
                        <a:pt x="126" y="534"/>
                      </a:cubicBezTo>
                      <a:cubicBezTo>
                        <a:pt x="140" y="567"/>
                        <a:pt x="153" y="595"/>
                        <a:pt x="168" y="627"/>
                      </a:cubicBezTo>
                      <a:cubicBezTo>
                        <a:pt x="172" y="642"/>
                        <a:pt x="177" y="650"/>
                        <a:pt x="186" y="659"/>
                      </a:cubicBezTo>
                      <a:cubicBezTo>
                        <a:pt x="196" y="683"/>
                        <a:pt x="214" y="702"/>
                        <a:pt x="233" y="711"/>
                      </a:cubicBezTo>
                      <a:cubicBezTo>
                        <a:pt x="242" y="715"/>
                        <a:pt x="251" y="717"/>
                        <a:pt x="260" y="717"/>
                      </a:cubicBezTo>
                      <a:cubicBezTo>
                        <a:pt x="282" y="717"/>
                        <a:pt x="300" y="704"/>
                        <a:pt x="307" y="678"/>
                      </a:cubicBezTo>
                      <a:cubicBezTo>
                        <a:pt x="312" y="659"/>
                        <a:pt x="312" y="642"/>
                        <a:pt x="312" y="623"/>
                      </a:cubicBezTo>
                      <a:cubicBezTo>
                        <a:pt x="312" y="604"/>
                        <a:pt x="307" y="586"/>
                        <a:pt x="302" y="562"/>
                      </a:cubicBezTo>
                      <a:cubicBezTo>
                        <a:pt x="274" y="455"/>
                        <a:pt x="242" y="344"/>
                        <a:pt x="214" y="232"/>
                      </a:cubicBezTo>
                      <a:cubicBezTo>
                        <a:pt x="205" y="204"/>
                        <a:pt x="196" y="176"/>
                        <a:pt x="186" y="144"/>
                      </a:cubicBezTo>
                      <a:cubicBezTo>
                        <a:pt x="172" y="116"/>
                        <a:pt x="162" y="88"/>
                        <a:pt x="149" y="60"/>
                      </a:cubicBezTo>
                      <a:cubicBezTo>
                        <a:pt x="140" y="46"/>
                        <a:pt x="134" y="32"/>
                        <a:pt x="126" y="23"/>
                      </a:cubicBezTo>
                      <a:cubicBezTo>
                        <a:pt x="110" y="7"/>
                        <a:pt x="95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8" name="Google Shape;1388;p29"/>
                <p:cNvSpPr/>
                <p:nvPr/>
              </p:nvSpPr>
              <p:spPr>
                <a:xfrm>
                  <a:off x="6668766" y="3831753"/>
                  <a:ext cx="24596" cy="18173"/>
                </a:xfrm>
                <a:custGeom>
                  <a:rect b="b" l="l" r="r" t="t"/>
                  <a:pathLst>
                    <a:path extrusionOk="0" h="481" w="651">
                      <a:moveTo>
                        <a:pt x="52" y="1"/>
                      </a:moveTo>
                      <a:cubicBezTo>
                        <a:pt x="28" y="1"/>
                        <a:pt x="5" y="24"/>
                        <a:pt x="0" y="48"/>
                      </a:cubicBezTo>
                      <a:lnTo>
                        <a:pt x="0" y="67"/>
                      </a:lnTo>
                      <a:cubicBezTo>
                        <a:pt x="5" y="76"/>
                        <a:pt x="9" y="85"/>
                        <a:pt x="15" y="90"/>
                      </a:cubicBezTo>
                      <a:cubicBezTo>
                        <a:pt x="19" y="99"/>
                        <a:pt x="24" y="108"/>
                        <a:pt x="33" y="113"/>
                      </a:cubicBezTo>
                      <a:cubicBezTo>
                        <a:pt x="75" y="159"/>
                        <a:pt x="121" y="196"/>
                        <a:pt x="168" y="234"/>
                      </a:cubicBezTo>
                      <a:cubicBezTo>
                        <a:pt x="260" y="299"/>
                        <a:pt x="354" y="364"/>
                        <a:pt x="447" y="419"/>
                      </a:cubicBezTo>
                      <a:cubicBezTo>
                        <a:pt x="479" y="434"/>
                        <a:pt x="507" y="453"/>
                        <a:pt x="539" y="462"/>
                      </a:cubicBezTo>
                      <a:cubicBezTo>
                        <a:pt x="549" y="466"/>
                        <a:pt x="554" y="471"/>
                        <a:pt x="563" y="475"/>
                      </a:cubicBezTo>
                      <a:cubicBezTo>
                        <a:pt x="577" y="481"/>
                        <a:pt x="591" y="481"/>
                        <a:pt x="601" y="481"/>
                      </a:cubicBezTo>
                      <a:cubicBezTo>
                        <a:pt x="633" y="475"/>
                        <a:pt x="651" y="447"/>
                        <a:pt x="633" y="419"/>
                      </a:cubicBezTo>
                      <a:cubicBezTo>
                        <a:pt x="633" y="415"/>
                        <a:pt x="629" y="415"/>
                        <a:pt x="623" y="410"/>
                      </a:cubicBezTo>
                      <a:cubicBezTo>
                        <a:pt x="619" y="401"/>
                        <a:pt x="614" y="397"/>
                        <a:pt x="610" y="391"/>
                      </a:cubicBezTo>
                      <a:cubicBezTo>
                        <a:pt x="586" y="369"/>
                        <a:pt x="567" y="350"/>
                        <a:pt x="545" y="331"/>
                      </a:cubicBezTo>
                      <a:cubicBezTo>
                        <a:pt x="484" y="280"/>
                        <a:pt x="423" y="224"/>
                        <a:pt x="359" y="178"/>
                      </a:cubicBezTo>
                      <a:cubicBezTo>
                        <a:pt x="294" y="131"/>
                        <a:pt x="228" y="85"/>
                        <a:pt x="159" y="43"/>
                      </a:cubicBezTo>
                      <a:cubicBezTo>
                        <a:pt x="135" y="29"/>
                        <a:pt x="112" y="15"/>
                        <a:pt x="84" y="7"/>
                      </a:cubicBezTo>
                      <a:cubicBezTo>
                        <a:pt x="75" y="7"/>
                        <a:pt x="65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9" name="Google Shape;1389;p29"/>
                <p:cNvSpPr/>
                <p:nvPr/>
              </p:nvSpPr>
              <p:spPr>
                <a:xfrm>
                  <a:off x="6713350" y="3851665"/>
                  <a:ext cx="26410" cy="7216"/>
                </a:xfrm>
                <a:custGeom>
                  <a:rect b="b" l="l" r="r" t="t"/>
                  <a:pathLst>
                    <a:path extrusionOk="0" h="191" w="699">
                      <a:moveTo>
                        <a:pt x="510" y="1"/>
                      </a:moveTo>
                      <a:cubicBezTo>
                        <a:pt x="495" y="1"/>
                        <a:pt x="480" y="2"/>
                        <a:pt x="466" y="4"/>
                      </a:cubicBezTo>
                      <a:cubicBezTo>
                        <a:pt x="363" y="4"/>
                        <a:pt x="271" y="9"/>
                        <a:pt x="174" y="32"/>
                      </a:cubicBezTo>
                      <a:cubicBezTo>
                        <a:pt x="146" y="37"/>
                        <a:pt x="118" y="46"/>
                        <a:pt x="90" y="55"/>
                      </a:cubicBezTo>
                      <a:cubicBezTo>
                        <a:pt x="71" y="60"/>
                        <a:pt x="52" y="70"/>
                        <a:pt x="39" y="83"/>
                      </a:cubicBezTo>
                      <a:cubicBezTo>
                        <a:pt x="1" y="111"/>
                        <a:pt x="6" y="162"/>
                        <a:pt x="48" y="181"/>
                      </a:cubicBezTo>
                      <a:cubicBezTo>
                        <a:pt x="57" y="186"/>
                        <a:pt x="67" y="190"/>
                        <a:pt x="76" y="190"/>
                      </a:cubicBezTo>
                      <a:lnTo>
                        <a:pt x="211" y="190"/>
                      </a:lnTo>
                      <a:cubicBezTo>
                        <a:pt x="266" y="190"/>
                        <a:pt x="322" y="190"/>
                        <a:pt x="378" y="186"/>
                      </a:cubicBezTo>
                      <a:cubicBezTo>
                        <a:pt x="434" y="177"/>
                        <a:pt x="490" y="162"/>
                        <a:pt x="541" y="153"/>
                      </a:cubicBezTo>
                      <a:cubicBezTo>
                        <a:pt x="573" y="143"/>
                        <a:pt x="601" y="134"/>
                        <a:pt x="629" y="125"/>
                      </a:cubicBezTo>
                      <a:cubicBezTo>
                        <a:pt x="642" y="121"/>
                        <a:pt x="652" y="115"/>
                        <a:pt x="661" y="111"/>
                      </a:cubicBezTo>
                      <a:cubicBezTo>
                        <a:pt x="670" y="107"/>
                        <a:pt x="680" y="102"/>
                        <a:pt x="689" y="88"/>
                      </a:cubicBezTo>
                      <a:cubicBezTo>
                        <a:pt x="698" y="74"/>
                        <a:pt x="698" y="60"/>
                        <a:pt x="689" y="46"/>
                      </a:cubicBezTo>
                      <a:cubicBezTo>
                        <a:pt x="685" y="37"/>
                        <a:pt x="676" y="27"/>
                        <a:pt x="666" y="23"/>
                      </a:cubicBezTo>
                      <a:cubicBezTo>
                        <a:pt x="652" y="14"/>
                        <a:pt x="638" y="14"/>
                        <a:pt x="620" y="9"/>
                      </a:cubicBezTo>
                      <a:cubicBezTo>
                        <a:pt x="601" y="4"/>
                        <a:pt x="578" y="4"/>
                        <a:pt x="554" y="4"/>
                      </a:cubicBezTo>
                      <a:cubicBezTo>
                        <a:pt x="540" y="2"/>
                        <a:pt x="525" y="1"/>
                        <a:pt x="51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390" name="Google Shape;1390;p29"/>
            <p:cNvGrpSpPr/>
            <p:nvPr/>
          </p:nvGrpSpPr>
          <p:grpSpPr>
            <a:xfrm>
              <a:off x="-187573" y="1836778"/>
              <a:ext cx="482069" cy="482174"/>
              <a:chOff x="-81073" y="1683150"/>
              <a:chExt cx="803448" cy="803623"/>
            </a:xfrm>
          </p:grpSpPr>
          <p:sp>
            <p:nvSpPr>
              <p:cNvPr id="1391" name="Google Shape;1391;p29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392" name="Google Shape;1392;p29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393" name="Google Shape;1393;p29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4" name="Google Shape;1394;p29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5" name="Google Shape;1395;p29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6" name="Google Shape;1396;p29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7" name="Google Shape;1397;p29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8" name="Google Shape;1398;p29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1399" name="Google Shape;1399;p29"/>
          <p:cNvSpPr txBox="1"/>
          <p:nvPr>
            <p:ph hasCustomPrompt="1" type="title"/>
          </p:nvPr>
        </p:nvSpPr>
        <p:spPr>
          <a:xfrm>
            <a:off x="2646900" y="706175"/>
            <a:ext cx="38502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00" name="Google Shape;1400;p29"/>
          <p:cNvSpPr txBox="1"/>
          <p:nvPr>
            <p:ph idx="1" type="subTitle"/>
          </p:nvPr>
        </p:nvSpPr>
        <p:spPr>
          <a:xfrm>
            <a:off x="2646900" y="1464174"/>
            <a:ext cx="3850200" cy="37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01" name="Google Shape;1401;p29"/>
          <p:cNvSpPr txBox="1"/>
          <p:nvPr>
            <p:ph hasCustomPrompt="1" idx="2" type="title"/>
          </p:nvPr>
        </p:nvSpPr>
        <p:spPr>
          <a:xfrm>
            <a:off x="2646900" y="2003879"/>
            <a:ext cx="38502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02" name="Google Shape;1402;p29"/>
          <p:cNvSpPr txBox="1"/>
          <p:nvPr>
            <p:ph idx="3" type="subTitle"/>
          </p:nvPr>
        </p:nvSpPr>
        <p:spPr>
          <a:xfrm>
            <a:off x="2646900" y="2764450"/>
            <a:ext cx="3850200" cy="37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03" name="Google Shape;1403;p29"/>
          <p:cNvSpPr txBox="1"/>
          <p:nvPr>
            <p:ph hasCustomPrompt="1" idx="4" type="title"/>
          </p:nvPr>
        </p:nvSpPr>
        <p:spPr>
          <a:xfrm>
            <a:off x="2646900" y="3301583"/>
            <a:ext cx="38502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04" name="Google Shape;1404;p29"/>
          <p:cNvSpPr txBox="1"/>
          <p:nvPr>
            <p:ph idx="5" type="subTitle"/>
          </p:nvPr>
        </p:nvSpPr>
        <p:spPr>
          <a:xfrm>
            <a:off x="2646900" y="4064725"/>
            <a:ext cx="3850200" cy="37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6" name="Google Shape;1406;p30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7" name="Google Shape;1407;p30"/>
          <p:cNvSpPr txBox="1"/>
          <p:nvPr>
            <p:ph type="title"/>
          </p:nvPr>
        </p:nvSpPr>
        <p:spPr>
          <a:xfrm>
            <a:off x="4448075" y="734788"/>
            <a:ext cx="3680700" cy="101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408" name="Google Shape;1408;p30"/>
          <p:cNvSpPr txBox="1"/>
          <p:nvPr>
            <p:ph idx="1" type="subTitle"/>
          </p:nvPr>
        </p:nvSpPr>
        <p:spPr>
          <a:xfrm>
            <a:off x="4448075" y="1666838"/>
            <a:ext cx="3680700" cy="107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09" name="Google Shape;1409;p30"/>
          <p:cNvSpPr txBox="1"/>
          <p:nvPr/>
        </p:nvSpPr>
        <p:spPr>
          <a:xfrm>
            <a:off x="4448075" y="3289438"/>
            <a:ext cx="36807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</a:t>
            </a:r>
            <a:r>
              <a:rPr lang="en"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This presentation template was created by </a:t>
            </a:r>
            <a:r>
              <a:rPr b="1" lang="en" sz="1200" u="sng">
                <a:solidFill>
                  <a:schemeClr val="hlink"/>
                </a:solidFill>
                <a:latin typeface="Albert Sans"/>
                <a:ea typeface="Albert Sans"/>
                <a:cs typeface="Albert Sans"/>
                <a:sym typeface="Albert Sans"/>
                <a:hlinkClick r:id="rId3"/>
              </a:rPr>
              <a:t>Slidesgo</a:t>
            </a:r>
            <a:r>
              <a:rPr lang="en"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and includes icons by </a:t>
            </a:r>
            <a:r>
              <a:rPr b="1" lang="en" sz="12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and infographics &amp; images by </a:t>
            </a:r>
            <a:r>
              <a:rPr b="1" lang="en" sz="12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 b="1" sz="1200" u="sng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grpSp>
        <p:nvGrpSpPr>
          <p:cNvPr id="1410" name="Google Shape;1410;p30"/>
          <p:cNvGrpSpPr/>
          <p:nvPr/>
        </p:nvGrpSpPr>
        <p:grpSpPr>
          <a:xfrm>
            <a:off x="324699" y="22810"/>
            <a:ext cx="3022380" cy="5041512"/>
            <a:chOff x="324699" y="22810"/>
            <a:chExt cx="3022380" cy="5041512"/>
          </a:xfrm>
        </p:grpSpPr>
        <p:grpSp>
          <p:nvGrpSpPr>
            <p:cNvPr id="1411" name="Google Shape;1411;p30"/>
            <p:cNvGrpSpPr/>
            <p:nvPr/>
          </p:nvGrpSpPr>
          <p:grpSpPr>
            <a:xfrm rot="1633062">
              <a:off x="1567215" y="4734929"/>
              <a:ext cx="242068" cy="290090"/>
              <a:chOff x="3067254" y="2237364"/>
              <a:chExt cx="375943" cy="450618"/>
            </a:xfrm>
          </p:grpSpPr>
          <p:sp>
            <p:nvSpPr>
              <p:cNvPr id="1412" name="Google Shape;1412;p30"/>
              <p:cNvSpPr/>
              <p:nvPr/>
            </p:nvSpPr>
            <p:spPr>
              <a:xfrm>
                <a:off x="3067254" y="2237364"/>
                <a:ext cx="375943" cy="450618"/>
              </a:xfrm>
              <a:custGeom>
                <a:rect b="b" l="l" r="r" t="t"/>
                <a:pathLst>
                  <a:path extrusionOk="0" h="2631" w="2195">
                    <a:moveTo>
                      <a:pt x="1484" y="1114"/>
                    </a:moveTo>
                    <a:cubicBezTo>
                      <a:pt x="1500" y="1114"/>
                      <a:pt x="1516" y="1121"/>
                      <a:pt x="1534" y="1135"/>
                    </a:cubicBezTo>
                    <a:cubicBezTo>
                      <a:pt x="1618" y="1205"/>
                      <a:pt x="1669" y="1377"/>
                      <a:pt x="1637" y="1474"/>
                    </a:cubicBezTo>
                    <a:cubicBezTo>
                      <a:pt x="1619" y="1523"/>
                      <a:pt x="1593" y="1548"/>
                      <a:pt x="1559" y="1548"/>
                    </a:cubicBezTo>
                    <a:cubicBezTo>
                      <a:pt x="1541" y="1548"/>
                      <a:pt x="1520" y="1541"/>
                      <a:pt x="1497" y="1526"/>
                    </a:cubicBezTo>
                    <a:cubicBezTo>
                      <a:pt x="1414" y="1474"/>
                      <a:pt x="1386" y="1396"/>
                      <a:pt x="1376" y="1303"/>
                    </a:cubicBezTo>
                    <a:cubicBezTo>
                      <a:pt x="1390" y="1251"/>
                      <a:pt x="1376" y="1191"/>
                      <a:pt x="1423" y="1145"/>
                    </a:cubicBezTo>
                    <a:cubicBezTo>
                      <a:pt x="1446" y="1124"/>
                      <a:pt x="1465" y="1114"/>
                      <a:pt x="1484" y="1114"/>
                    </a:cubicBezTo>
                    <a:close/>
                    <a:moveTo>
                      <a:pt x="542" y="0"/>
                    </a:moveTo>
                    <a:cubicBezTo>
                      <a:pt x="531" y="0"/>
                      <a:pt x="521" y="1"/>
                      <a:pt x="511" y="2"/>
                    </a:cubicBezTo>
                    <a:cubicBezTo>
                      <a:pt x="423" y="11"/>
                      <a:pt x="377" y="71"/>
                      <a:pt x="391" y="159"/>
                    </a:cubicBezTo>
                    <a:cubicBezTo>
                      <a:pt x="395" y="215"/>
                      <a:pt x="414" y="271"/>
                      <a:pt x="433" y="326"/>
                    </a:cubicBezTo>
                    <a:cubicBezTo>
                      <a:pt x="517" y="522"/>
                      <a:pt x="656" y="671"/>
                      <a:pt x="813" y="810"/>
                    </a:cubicBezTo>
                    <a:cubicBezTo>
                      <a:pt x="823" y="819"/>
                      <a:pt x="832" y="819"/>
                      <a:pt x="841" y="824"/>
                    </a:cubicBezTo>
                    <a:cubicBezTo>
                      <a:pt x="841" y="828"/>
                      <a:pt x="837" y="833"/>
                      <a:pt x="832" y="838"/>
                    </a:cubicBezTo>
                    <a:cubicBezTo>
                      <a:pt x="809" y="838"/>
                      <a:pt x="785" y="833"/>
                      <a:pt x="758" y="833"/>
                    </a:cubicBezTo>
                    <a:cubicBezTo>
                      <a:pt x="665" y="833"/>
                      <a:pt x="569" y="827"/>
                      <a:pt x="475" y="827"/>
                    </a:cubicBezTo>
                    <a:cubicBezTo>
                      <a:pt x="452" y="827"/>
                      <a:pt x="428" y="827"/>
                      <a:pt x="405" y="828"/>
                    </a:cubicBezTo>
                    <a:cubicBezTo>
                      <a:pt x="326" y="833"/>
                      <a:pt x="247" y="852"/>
                      <a:pt x="172" y="880"/>
                    </a:cubicBezTo>
                    <a:cubicBezTo>
                      <a:pt x="51" y="927"/>
                      <a:pt x="0" y="1043"/>
                      <a:pt x="28" y="1168"/>
                    </a:cubicBezTo>
                    <a:cubicBezTo>
                      <a:pt x="51" y="1270"/>
                      <a:pt x="112" y="1354"/>
                      <a:pt x="186" y="1419"/>
                    </a:cubicBezTo>
                    <a:cubicBezTo>
                      <a:pt x="339" y="1564"/>
                      <a:pt x="521" y="1642"/>
                      <a:pt x="721" y="1689"/>
                    </a:cubicBezTo>
                    <a:cubicBezTo>
                      <a:pt x="762" y="1697"/>
                      <a:pt x="804" y="1708"/>
                      <a:pt x="856" y="1716"/>
                    </a:cubicBezTo>
                    <a:cubicBezTo>
                      <a:pt x="837" y="1725"/>
                      <a:pt x="823" y="1731"/>
                      <a:pt x="809" y="1740"/>
                    </a:cubicBezTo>
                    <a:cubicBezTo>
                      <a:pt x="702" y="1800"/>
                      <a:pt x="590" y="1851"/>
                      <a:pt x="489" y="1921"/>
                    </a:cubicBezTo>
                    <a:cubicBezTo>
                      <a:pt x="358" y="2010"/>
                      <a:pt x="256" y="2130"/>
                      <a:pt x="232" y="2298"/>
                    </a:cubicBezTo>
                    <a:cubicBezTo>
                      <a:pt x="200" y="2489"/>
                      <a:pt x="293" y="2609"/>
                      <a:pt x="483" y="2628"/>
                    </a:cubicBezTo>
                    <a:cubicBezTo>
                      <a:pt x="509" y="2630"/>
                      <a:pt x="535" y="2631"/>
                      <a:pt x="560" y="2631"/>
                    </a:cubicBezTo>
                    <a:cubicBezTo>
                      <a:pt x="664" y="2631"/>
                      <a:pt x="764" y="2616"/>
                      <a:pt x="865" y="2586"/>
                    </a:cubicBezTo>
                    <a:cubicBezTo>
                      <a:pt x="1264" y="2456"/>
                      <a:pt x="1613" y="2233"/>
                      <a:pt x="1892" y="1921"/>
                    </a:cubicBezTo>
                    <a:cubicBezTo>
                      <a:pt x="2185" y="1596"/>
                      <a:pt x="2195" y="1214"/>
                      <a:pt x="1934" y="884"/>
                    </a:cubicBezTo>
                    <a:cubicBezTo>
                      <a:pt x="1766" y="675"/>
                      <a:pt x="1577" y="494"/>
                      <a:pt x="1348" y="350"/>
                    </a:cubicBezTo>
                    <a:cubicBezTo>
                      <a:pt x="1139" y="215"/>
                      <a:pt x="920" y="90"/>
                      <a:pt x="678" y="19"/>
                    </a:cubicBezTo>
                    <a:cubicBezTo>
                      <a:pt x="633" y="9"/>
                      <a:pt x="585" y="0"/>
                      <a:pt x="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3" name="Google Shape;1413;p30"/>
              <p:cNvSpPr/>
              <p:nvPr/>
            </p:nvSpPr>
            <p:spPr>
              <a:xfrm>
                <a:off x="3302748" y="2427986"/>
                <a:ext cx="50525" cy="74504"/>
              </a:xfrm>
              <a:custGeom>
                <a:rect b="b" l="l" r="r" t="t"/>
                <a:pathLst>
                  <a:path extrusionOk="0" h="435" w="295">
                    <a:moveTo>
                      <a:pt x="109" y="1"/>
                    </a:moveTo>
                    <a:cubicBezTo>
                      <a:pt x="90" y="1"/>
                      <a:pt x="71" y="11"/>
                      <a:pt x="48" y="32"/>
                    </a:cubicBezTo>
                    <a:cubicBezTo>
                      <a:pt x="1" y="78"/>
                      <a:pt x="15" y="138"/>
                      <a:pt x="1" y="190"/>
                    </a:cubicBezTo>
                    <a:cubicBezTo>
                      <a:pt x="11" y="283"/>
                      <a:pt x="39" y="361"/>
                      <a:pt x="122" y="413"/>
                    </a:cubicBezTo>
                    <a:cubicBezTo>
                      <a:pt x="145" y="428"/>
                      <a:pt x="166" y="435"/>
                      <a:pt x="184" y="435"/>
                    </a:cubicBezTo>
                    <a:cubicBezTo>
                      <a:pt x="218" y="435"/>
                      <a:pt x="244" y="410"/>
                      <a:pt x="262" y="361"/>
                    </a:cubicBezTo>
                    <a:cubicBezTo>
                      <a:pt x="294" y="264"/>
                      <a:pt x="243" y="92"/>
                      <a:pt x="159" y="22"/>
                    </a:cubicBezTo>
                    <a:cubicBezTo>
                      <a:pt x="141" y="8"/>
                      <a:pt x="125" y="1"/>
                      <a:pt x="1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14" name="Google Shape;1414;p30"/>
            <p:cNvGrpSpPr/>
            <p:nvPr/>
          </p:nvGrpSpPr>
          <p:grpSpPr>
            <a:xfrm rot="7108084">
              <a:off x="558364" y="1877117"/>
              <a:ext cx="549321" cy="658273"/>
              <a:chOff x="3067254" y="2237364"/>
              <a:chExt cx="375943" cy="450618"/>
            </a:xfrm>
          </p:grpSpPr>
          <p:sp>
            <p:nvSpPr>
              <p:cNvPr id="1415" name="Google Shape;1415;p30"/>
              <p:cNvSpPr/>
              <p:nvPr/>
            </p:nvSpPr>
            <p:spPr>
              <a:xfrm>
                <a:off x="3067254" y="2237364"/>
                <a:ext cx="375943" cy="450618"/>
              </a:xfrm>
              <a:custGeom>
                <a:rect b="b" l="l" r="r" t="t"/>
                <a:pathLst>
                  <a:path extrusionOk="0" h="2631" w="2195">
                    <a:moveTo>
                      <a:pt x="1484" y="1114"/>
                    </a:moveTo>
                    <a:cubicBezTo>
                      <a:pt x="1500" y="1114"/>
                      <a:pt x="1516" y="1121"/>
                      <a:pt x="1534" y="1135"/>
                    </a:cubicBezTo>
                    <a:cubicBezTo>
                      <a:pt x="1618" y="1205"/>
                      <a:pt x="1669" y="1377"/>
                      <a:pt x="1637" y="1474"/>
                    </a:cubicBezTo>
                    <a:cubicBezTo>
                      <a:pt x="1619" y="1523"/>
                      <a:pt x="1593" y="1548"/>
                      <a:pt x="1559" y="1548"/>
                    </a:cubicBezTo>
                    <a:cubicBezTo>
                      <a:pt x="1541" y="1548"/>
                      <a:pt x="1520" y="1541"/>
                      <a:pt x="1497" y="1526"/>
                    </a:cubicBezTo>
                    <a:cubicBezTo>
                      <a:pt x="1414" y="1474"/>
                      <a:pt x="1386" y="1396"/>
                      <a:pt x="1376" y="1303"/>
                    </a:cubicBezTo>
                    <a:cubicBezTo>
                      <a:pt x="1390" y="1251"/>
                      <a:pt x="1376" y="1191"/>
                      <a:pt x="1423" y="1145"/>
                    </a:cubicBezTo>
                    <a:cubicBezTo>
                      <a:pt x="1446" y="1124"/>
                      <a:pt x="1465" y="1114"/>
                      <a:pt x="1484" y="1114"/>
                    </a:cubicBezTo>
                    <a:close/>
                    <a:moveTo>
                      <a:pt x="542" y="0"/>
                    </a:moveTo>
                    <a:cubicBezTo>
                      <a:pt x="531" y="0"/>
                      <a:pt x="521" y="1"/>
                      <a:pt x="511" y="2"/>
                    </a:cubicBezTo>
                    <a:cubicBezTo>
                      <a:pt x="423" y="11"/>
                      <a:pt x="377" y="71"/>
                      <a:pt x="391" y="159"/>
                    </a:cubicBezTo>
                    <a:cubicBezTo>
                      <a:pt x="395" y="215"/>
                      <a:pt x="414" y="271"/>
                      <a:pt x="433" y="326"/>
                    </a:cubicBezTo>
                    <a:cubicBezTo>
                      <a:pt x="517" y="522"/>
                      <a:pt x="656" y="671"/>
                      <a:pt x="813" y="810"/>
                    </a:cubicBezTo>
                    <a:cubicBezTo>
                      <a:pt x="823" y="819"/>
                      <a:pt x="832" y="819"/>
                      <a:pt x="841" y="824"/>
                    </a:cubicBezTo>
                    <a:cubicBezTo>
                      <a:pt x="841" y="828"/>
                      <a:pt x="837" y="833"/>
                      <a:pt x="832" y="838"/>
                    </a:cubicBezTo>
                    <a:cubicBezTo>
                      <a:pt x="809" y="838"/>
                      <a:pt x="785" y="833"/>
                      <a:pt x="758" y="833"/>
                    </a:cubicBezTo>
                    <a:cubicBezTo>
                      <a:pt x="665" y="833"/>
                      <a:pt x="569" y="827"/>
                      <a:pt x="475" y="827"/>
                    </a:cubicBezTo>
                    <a:cubicBezTo>
                      <a:pt x="452" y="827"/>
                      <a:pt x="428" y="827"/>
                      <a:pt x="405" y="828"/>
                    </a:cubicBezTo>
                    <a:cubicBezTo>
                      <a:pt x="326" y="833"/>
                      <a:pt x="247" y="852"/>
                      <a:pt x="172" y="880"/>
                    </a:cubicBezTo>
                    <a:cubicBezTo>
                      <a:pt x="51" y="927"/>
                      <a:pt x="0" y="1043"/>
                      <a:pt x="28" y="1168"/>
                    </a:cubicBezTo>
                    <a:cubicBezTo>
                      <a:pt x="51" y="1270"/>
                      <a:pt x="112" y="1354"/>
                      <a:pt x="186" y="1419"/>
                    </a:cubicBezTo>
                    <a:cubicBezTo>
                      <a:pt x="339" y="1564"/>
                      <a:pt x="521" y="1642"/>
                      <a:pt x="721" y="1689"/>
                    </a:cubicBezTo>
                    <a:cubicBezTo>
                      <a:pt x="762" y="1697"/>
                      <a:pt x="804" y="1708"/>
                      <a:pt x="856" y="1716"/>
                    </a:cubicBezTo>
                    <a:cubicBezTo>
                      <a:pt x="837" y="1725"/>
                      <a:pt x="823" y="1731"/>
                      <a:pt x="809" y="1740"/>
                    </a:cubicBezTo>
                    <a:cubicBezTo>
                      <a:pt x="702" y="1800"/>
                      <a:pt x="590" y="1851"/>
                      <a:pt x="489" y="1921"/>
                    </a:cubicBezTo>
                    <a:cubicBezTo>
                      <a:pt x="358" y="2010"/>
                      <a:pt x="256" y="2130"/>
                      <a:pt x="232" y="2298"/>
                    </a:cubicBezTo>
                    <a:cubicBezTo>
                      <a:pt x="200" y="2489"/>
                      <a:pt x="293" y="2609"/>
                      <a:pt x="483" y="2628"/>
                    </a:cubicBezTo>
                    <a:cubicBezTo>
                      <a:pt x="509" y="2630"/>
                      <a:pt x="535" y="2631"/>
                      <a:pt x="560" y="2631"/>
                    </a:cubicBezTo>
                    <a:cubicBezTo>
                      <a:pt x="664" y="2631"/>
                      <a:pt x="764" y="2616"/>
                      <a:pt x="865" y="2586"/>
                    </a:cubicBezTo>
                    <a:cubicBezTo>
                      <a:pt x="1264" y="2456"/>
                      <a:pt x="1613" y="2233"/>
                      <a:pt x="1892" y="1921"/>
                    </a:cubicBezTo>
                    <a:cubicBezTo>
                      <a:pt x="2185" y="1596"/>
                      <a:pt x="2195" y="1214"/>
                      <a:pt x="1934" y="884"/>
                    </a:cubicBezTo>
                    <a:cubicBezTo>
                      <a:pt x="1766" y="675"/>
                      <a:pt x="1577" y="494"/>
                      <a:pt x="1348" y="350"/>
                    </a:cubicBezTo>
                    <a:cubicBezTo>
                      <a:pt x="1139" y="215"/>
                      <a:pt x="920" y="90"/>
                      <a:pt x="678" y="19"/>
                    </a:cubicBezTo>
                    <a:cubicBezTo>
                      <a:pt x="633" y="9"/>
                      <a:pt x="585" y="0"/>
                      <a:pt x="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6" name="Google Shape;1416;p30"/>
              <p:cNvSpPr/>
              <p:nvPr/>
            </p:nvSpPr>
            <p:spPr>
              <a:xfrm>
                <a:off x="3302748" y="2427986"/>
                <a:ext cx="50525" cy="74504"/>
              </a:xfrm>
              <a:custGeom>
                <a:rect b="b" l="l" r="r" t="t"/>
                <a:pathLst>
                  <a:path extrusionOk="0" h="435" w="295">
                    <a:moveTo>
                      <a:pt x="109" y="1"/>
                    </a:moveTo>
                    <a:cubicBezTo>
                      <a:pt x="90" y="1"/>
                      <a:pt x="71" y="11"/>
                      <a:pt x="48" y="32"/>
                    </a:cubicBezTo>
                    <a:cubicBezTo>
                      <a:pt x="1" y="78"/>
                      <a:pt x="15" y="138"/>
                      <a:pt x="1" y="190"/>
                    </a:cubicBezTo>
                    <a:cubicBezTo>
                      <a:pt x="11" y="283"/>
                      <a:pt x="39" y="361"/>
                      <a:pt x="122" y="413"/>
                    </a:cubicBezTo>
                    <a:cubicBezTo>
                      <a:pt x="145" y="428"/>
                      <a:pt x="166" y="435"/>
                      <a:pt x="184" y="435"/>
                    </a:cubicBezTo>
                    <a:cubicBezTo>
                      <a:pt x="218" y="435"/>
                      <a:pt x="244" y="410"/>
                      <a:pt x="262" y="361"/>
                    </a:cubicBezTo>
                    <a:cubicBezTo>
                      <a:pt x="294" y="264"/>
                      <a:pt x="243" y="92"/>
                      <a:pt x="159" y="22"/>
                    </a:cubicBezTo>
                    <a:cubicBezTo>
                      <a:pt x="141" y="8"/>
                      <a:pt x="125" y="1"/>
                      <a:pt x="1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17" name="Google Shape;1417;p30"/>
            <p:cNvGrpSpPr/>
            <p:nvPr/>
          </p:nvGrpSpPr>
          <p:grpSpPr>
            <a:xfrm>
              <a:off x="324699" y="982062"/>
              <a:ext cx="522080" cy="522194"/>
              <a:chOff x="-81073" y="1683150"/>
              <a:chExt cx="803448" cy="803623"/>
            </a:xfrm>
          </p:grpSpPr>
          <p:sp>
            <p:nvSpPr>
              <p:cNvPr id="1418" name="Google Shape;1418;p30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419" name="Google Shape;1419;p30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420" name="Google Shape;1420;p30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1" name="Google Shape;1421;p30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2" name="Google Shape;1422;p30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3" name="Google Shape;1423;p30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4" name="Google Shape;1424;p30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5" name="Google Shape;1425;p30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26" name="Google Shape;1426;p30"/>
            <p:cNvGrpSpPr/>
            <p:nvPr/>
          </p:nvGrpSpPr>
          <p:grpSpPr>
            <a:xfrm>
              <a:off x="2991874" y="22810"/>
              <a:ext cx="355204" cy="355282"/>
              <a:chOff x="-81073" y="1683150"/>
              <a:chExt cx="803448" cy="803623"/>
            </a:xfrm>
          </p:grpSpPr>
          <p:sp>
            <p:nvSpPr>
              <p:cNvPr id="1427" name="Google Shape;1427;p30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428" name="Google Shape;1428;p30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429" name="Google Shape;1429;p30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30" name="Google Shape;1430;p30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31" name="Google Shape;1431;p30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32" name="Google Shape;1432;p30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33" name="Google Shape;1433;p30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34" name="Google Shape;1434;p30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1435" name="Google Shape;1435;p30"/>
          <p:cNvGrpSpPr/>
          <p:nvPr/>
        </p:nvGrpSpPr>
        <p:grpSpPr>
          <a:xfrm>
            <a:off x="-2284530" y="-544096"/>
            <a:ext cx="6901693" cy="6739088"/>
            <a:chOff x="-2284530" y="-544096"/>
            <a:chExt cx="6901693" cy="6739088"/>
          </a:xfrm>
        </p:grpSpPr>
        <p:grpSp>
          <p:nvGrpSpPr>
            <p:cNvPr id="1436" name="Google Shape;1436;p30"/>
            <p:cNvGrpSpPr/>
            <p:nvPr/>
          </p:nvGrpSpPr>
          <p:grpSpPr>
            <a:xfrm rot="-1831449">
              <a:off x="2126430" y="3652429"/>
              <a:ext cx="2086073" cy="2162659"/>
              <a:chOff x="288218" y="670793"/>
              <a:chExt cx="2475513" cy="2566397"/>
            </a:xfrm>
          </p:grpSpPr>
          <p:sp>
            <p:nvSpPr>
              <p:cNvPr id="1437" name="Google Shape;1437;p30"/>
              <p:cNvSpPr/>
              <p:nvPr/>
            </p:nvSpPr>
            <p:spPr>
              <a:xfrm>
                <a:off x="288218" y="1361133"/>
                <a:ext cx="938306" cy="798373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8" name="Google Shape;1438;p30"/>
              <p:cNvSpPr/>
              <p:nvPr/>
            </p:nvSpPr>
            <p:spPr>
              <a:xfrm rot="2874131">
                <a:off x="949506" y="887334"/>
                <a:ext cx="938309" cy="798372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9" name="Google Shape;1439;p30"/>
              <p:cNvSpPr/>
              <p:nvPr/>
            </p:nvSpPr>
            <p:spPr>
              <a:xfrm rot="8100000">
                <a:off x="1680566" y="1431721"/>
                <a:ext cx="938310" cy="798373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0" name="Google Shape;1440;p30"/>
              <p:cNvSpPr/>
              <p:nvPr/>
            </p:nvSpPr>
            <p:spPr>
              <a:xfrm rot="-6924077">
                <a:off x="652564" y="2242969"/>
                <a:ext cx="938312" cy="798373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1" name="Google Shape;1441;p30"/>
              <p:cNvSpPr/>
              <p:nvPr/>
            </p:nvSpPr>
            <p:spPr>
              <a:xfrm rot="-9431571">
                <a:off x="1448392" y="2242983"/>
                <a:ext cx="938308" cy="798374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2" name="Google Shape;1442;p30"/>
              <p:cNvSpPr/>
              <p:nvPr/>
            </p:nvSpPr>
            <p:spPr>
              <a:xfrm rot="-777474">
                <a:off x="1264054" y="1885028"/>
                <a:ext cx="368770" cy="326495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43" name="Google Shape;1443;p30"/>
            <p:cNvGrpSpPr/>
            <p:nvPr/>
          </p:nvGrpSpPr>
          <p:grpSpPr>
            <a:xfrm rot="-1294394">
              <a:off x="-1887676" y="-167740"/>
              <a:ext cx="2550985" cy="2644640"/>
              <a:chOff x="288218" y="670793"/>
              <a:chExt cx="2475513" cy="2566397"/>
            </a:xfrm>
          </p:grpSpPr>
          <p:sp>
            <p:nvSpPr>
              <p:cNvPr id="1444" name="Google Shape;1444;p30"/>
              <p:cNvSpPr/>
              <p:nvPr/>
            </p:nvSpPr>
            <p:spPr>
              <a:xfrm>
                <a:off x="288218" y="1361133"/>
                <a:ext cx="938306" cy="798373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5" name="Google Shape;1445;p30"/>
              <p:cNvSpPr/>
              <p:nvPr/>
            </p:nvSpPr>
            <p:spPr>
              <a:xfrm rot="2874131">
                <a:off x="949506" y="887334"/>
                <a:ext cx="938309" cy="798372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6" name="Google Shape;1446;p30"/>
              <p:cNvSpPr/>
              <p:nvPr/>
            </p:nvSpPr>
            <p:spPr>
              <a:xfrm rot="8100000">
                <a:off x="1680566" y="1431721"/>
                <a:ext cx="938310" cy="798373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7" name="Google Shape;1447;p30"/>
              <p:cNvSpPr/>
              <p:nvPr/>
            </p:nvSpPr>
            <p:spPr>
              <a:xfrm rot="-6924077">
                <a:off x="652564" y="2242969"/>
                <a:ext cx="938312" cy="798373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8" name="Google Shape;1448;p30"/>
              <p:cNvSpPr/>
              <p:nvPr/>
            </p:nvSpPr>
            <p:spPr>
              <a:xfrm rot="-9431571">
                <a:off x="1448392" y="2242983"/>
                <a:ext cx="938308" cy="798374"/>
              </a:xfrm>
              <a:custGeom>
                <a:rect b="b" l="l" r="r" t="t"/>
                <a:pathLst>
                  <a:path extrusionOk="0" h="1940" w="2280">
                    <a:moveTo>
                      <a:pt x="557" y="1"/>
                    </a:moveTo>
                    <a:cubicBezTo>
                      <a:pt x="544" y="1"/>
                      <a:pt x="531" y="1"/>
                      <a:pt x="518" y="1"/>
                    </a:cubicBezTo>
                    <a:cubicBezTo>
                      <a:pt x="457" y="1"/>
                      <a:pt x="391" y="7"/>
                      <a:pt x="331" y="11"/>
                    </a:cubicBezTo>
                    <a:cubicBezTo>
                      <a:pt x="206" y="20"/>
                      <a:pt x="104" y="67"/>
                      <a:pt x="57" y="192"/>
                    </a:cubicBezTo>
                    <a:cubicBezTo>
                      <a:pt x="24" y="275"/>
                      <a:pt x="1" y="369"/>
                      <a:pt x="1" y="462"/>
                    </a:cubicBezTo>
                    <a:cubicBezTo>
                      <a:pt x="7" y="597"/>
                      <a:pt x="29" y="732"/>
                      <a:pt x="62" y="866"/>
                    </a:cubicBezTo>
                    <a:cubicBezTo>
                      <a:pt x="155" y="1290"/>
                      <a:pt x="402" y="1586"/>
                      <a:pt x="805" y="1740"/>
                    </a:cubicBezTo>
                    <a:cubicBezTo>
                      <a:pt x="1080" y="1842"/>
                      <a:pt x="1363" y="1898"/>
                      <a:pt x="1657" y="1936"/>
                    </a:cubicBezTo>
                    <a:cubicBezTo>
                      <a:pt x="1679" y="1938"/>
                      <a:pt x="1701" y="1939"/>
                      <a:pt x="1723" y="1939"/>
                    </a:cubicBezTo>
                    <a:cubicBezTo>
                      <a:pt x="1864" y="1939"/>
                      <a:pt x="1989" y="1887"/>
                      <a:pt x="2071" y="1754"/>
                    </a:cubicBezTo>
                    <a:cubicBezTo>
                      <a:pt x="2228" y="1507"/>
                      <a:pt x="2279" y="1238"/>
                      <a:pt x="2191" y="955"/>
                    </a:cubicBezTo>
                    <a:cubicBezTo>
                      <a:pt x="2080" y="615"/>
                      <a:pt x="1842" y="387"/>
                      <a:pt x="1531" y="224"/>
                    </a:cubicBezTo>
                    <a:cubicBezTo>
                      <a:pt x="1226" y="59"/>
                      <a:pt x="900" y="1"/>
                      <a:pt x="5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9" name="Google Shape;1449;p30"/>
              <p:cNvSpPr/>
              <p:nvPr/>
            </p:nvSpPr>
            <p:spPr>
              <a:xfrm rot="-777474">
                <a:off x="1264054" y="1885028"/>
                <a:ext cx="368770" cy="326495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1450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1" name="Google Shape;1451;p31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52" name="Google Shape;1452;p31"/>
          <p:cNvGrpSpPr/>
          <p:nvPr/>
        </p:nvGrpSpPr>
        <p:grpSpPr>
          <a:xfrm>
            <a:off x="-819053" y="2461379"/>
            <a:ext cx="3378031" cy="3430230"/>
            <a:chOff x="-819053" y="2461379"/>
            <a:chExt cx="3378031" cy="3430230"/>
          </a:xfrm>
        </p:grpSpPr>
        <p:grpSp>
          <p:nvGrpSpPr>
            <p:cNvPr id="1453" name="Google Shape;1453;p31"/>
            <p:cNvGrpSpPr/>
            <p:nvPr/>
          </p:nvGrpSpPr>
          <p:grpSpPr>
            <a:xfrm rot="-3436568">
              <a:off x="-255494" y="4025553"/>
              <a:ext cx="1442400" cy="1461578"/>
              <a:chOff x="-2389302" y="2921401"/>
              <a:chExt cx="1442376" cy="1461553"/>
            </a:xfrm>
          </p:grpSpPr>
          <p:sp>
            <p:nvSpPr>
              <p:cNvPr id="1454" name="Google Shape;1454;p31"/>
              <p:cNvSpPr/>
              <p:nvPr/>
            </p:nvSpPr>
            <p:spPr>
              <a:xfrm rot="-5400000">
                <a:off x="-1698751" y="2940176"/>
                <a:ext cx="753500" cy="750148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5" name="Google Shape;1455;p31"/>
              <p:cNvSpPr/>
              <p:nvPr/>
            </p:nvSpPr>
            <p:spPr>
              <a:xfrm rot="9396152">
                <a:off x="-1885653" y="3395076"/>
                <a:ext cx="482483" cy="429298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6" name="Google Shape;1456;p31"/>
              <p:cNvSpPr/>
              <p:nvPr/>
            </p:nvSpPr>
            <p:spPr>
              <a:xfrm flipH="1" rot="-4500008">
                <a:off x="-1653080" y="37006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7" name="Google Shape;1457;p31"/>
              <p:cNvSpPr/>
              <p:nvPr/>
            </p:nvSpPr>
            <p:spPr>
              <a:xfrm rot="4936585">
                <a:off x="-2338280" y="3603803"/>
                <a:ext cx="670834" cy="66956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8" name="Google Shape;1458;p31"/>
              <p:cNvSpPr/>
              <p:nvPr/>
            </p:nvSpPr>
            <p:spPr>
              <a:xfrm flipH="1" rot="6299992">
                <a:off x="-2356530" y="30277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59" name="Google Shape;1459;p31"/>
            <p:cNvGrpSpPr/>
            <p:nvPr/>
          </p:nvGrpSpPr>
          <p:grpSpPr>
            <a:xfrm rot="1615373">
              <a:off x="1211631" y="4533296"/>
              <a:ext cx="1146470" cy="1161713"/>
              <a:chOff x="-2389302" y="2921401"/>
              <a:chExt cx="1442376" cy="1461553"/>
            </a:xfrm>
          </p:grpSpPr>
          <p:sp>
            <p:nvSpPr>
              <p:cNvPr id="1460" name="Google Shape;1460;p31"/>
              <p:cNvSpPr/>
              <p:nvPr/>
            </p:nvSpPr>
            <p:spPr>
              <a:xfrm rot="-5400000">
                <a:off x="-1698751" y="2940176"/>
                <a:ext cx="753500" cy="750148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1" name="Google Shape;1461;p31"/>
              <p:cNvSpPr/>
              <p:nvPr/>
            </p:nvSpPr>
            <p:spPr>
              <a:xfrm rot="9396152">
                <a:off x="-1885653" y="3395076"/>
                <a:ext cx="482483" cy="429298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2" name="Google Shape;1462;p31"/>
              <p:cNvSpPr/>
              <p:nvPr/>
            </p:nvSpPr>
            <p:spPr>
              <a:xfrm flipH="1" rot="-4500008">
                <a:off x="-1653080" y="37006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3" name="Google Shape;1463;p31"/>
              <p:cNvSpPr/>
              <p:nvPr/>
            </p:nvSpPr>
            <p:spPr>
              <a:xfrm rot="4936585">
                <a:off x="-2338280" y="3603803"/>
                <a:ext cx="670834" cy="66956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4" name="Google Shape;1464;p31"/>
              <p:cNvSpPr/>
              <p:nvPr/>
            </p:nvSpPr>
            <p:spPr>
              <a:xfrm flipH="1" rot="6299992">
                <a:off x="-2356530" y="30277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65" name="Google Shape;1465;p31"/>
            <p:cNvGrpSpPr/>
            <p:nvPr/>
          </p:nvGrpSpPr>
          <p:grpSpPr>
            <a:xfrm rot="-3613161">
              <a:off x="-603420" y="2666560"/>
              <a:ext cx="1146511" cy="1161755"/>
              <a:chOff x="-2389302" y="2921401"/>
              <a:chExt cx="1442376" cy="1461553"/>
            </a:xfrm>
          </p:grpSpPr>
          <p:sp>
            <p:nvSpPr>
              <p:cNvPr id="1466" name="Google Shape;1466;p31"/>
              <p:cNvSpPr/>
              <p:nvPr/>
            </p:nvSpPr>
            <p:spPr>
              <a:xfrm rot="-5400000">
                <a:off x="-1698751" y="2940176"/>
                <a:ext cx="753500" cy="750148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7" name="Google Shape;1467;p31"/>
              <p:cNvSpPr/>
              <p:nvPr/>
            </p:nvSpPr>
            <p:spPr>
              <a:xfrm rot="9396152">
                <a:off x="-1885653" y="3395076"/>
                <a:ext cx="482483" cy="429298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8" name="Google Shape;1468;p31"/>
              <p:cNvSpPr/>
              <p:nvPr/>
            </p:nvSpPr>
            <p:spPr>
              <a:xfrm flipH="1" rot="-4500008">
                <a:off x="-1653080" y="37006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9" name="Google Shape;1469;p31"/>
              <p:cNvSpPr/>
              <p:nvPr/>
            </p:nvSpPr>
            <p:spPr>
              <a:xfrm rot="4936585">
                <a:off x="-2338280" y="3603803"/>
                <a:ext cx="670834" cy="66956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0" name="Google Shape;1470;p31"/>
              <p:cNvSpPr/>
              <p:nvPr/>
            </p:nvSpPr>
            <p:spPr>
              <a:xfrm flipH="1" rot="6299992">
                <a:off x="-2356530" y="3027755"/>
                <a:ext cx="662151" cy="575945"/>
              </a:xfrm>
              <a:custGeom>
                <a:rect b="b" l="l" r="r" t="t"/>
                <a:pathLst>
                  <a:path extrusionOk="0" h="3728" w="4286">
                    <a:moveTo>
                      <a:pt x="2918" y="0"/>
                    </a:moveTo>
                    <a:cubicBezTo>
                      <a:pt x="2745" y="0"/>
                      <a:pt x="2587" y="45"/>
                      <a:pt x="2449" y="163"/>
                    </a:cubicBezTo>
                    <a:cubicBezTo>
                      <a:pt x="2338" y="251"/>
                      <a:pt x="2264" y="367"/>
                      <a:pt x="2198" y="493"/>
                    </a:cubicBezTo>
                    <a:cubicBezTo>
                      <a:pt x="2110" y="669"/>
                      <a:pt x="2022" y="841"/>
                      <a:pt x="1929" y="1008"/>
                    </a:cubicBezTo>
                    <a:cubicBezTo>
                      <a:pt x="1855" y="1139"/>
                      <a:pt x="1771" y="1259"/>
                      <a:pt x="1655" y="1358"/>
                    </a:cubicBezTo>
                    <a:cubicBezTo>
                      <a:pt x="1492" y="1497"/>
                      <a:pt x="1301" y="1566"/>
                      <a:pt x="1102" y="1618"/>
                    </a:cubicBezTo>
                    <a:cubicBezTo>
                      <a:pt x="897" y="1669"/>
                      <a:pt x="698" y="1729"/>
                      <a:pt x="511" y="1832"/>
                    </a:cubicBezTo>
                    <a:cubicBezTo>
                      <a:pt x="284" y="1952"/>
                      <a:pt x="125" y="2129"/>
                      <a:pt x="70" y="2385"/>
                    </a:cubicBezTo>
                    <a:cubicBezTo>
                      <a:pt x="0" y="2710"/>
                      <a:pt x="78" y="3008"/>
                      <a:pt x="284" y="3268"/>
                    </a:cubicBezTo>
                    <a:cubicBezTo>
                      <a:pt x="400" y="3412"/>
                      <a:pt x="544" y="3519"/>
                      <a:pt x="730" y="3566"/>
                    </a:cubicBezTo>
                    <a:cubicBezTo>
                      <a:pt x="779" y="3577"/>
                      <a:pt x="828" y="3581"/>
                      <a:pt x="877" y="3581"/>
                    </a:cubicBezTo>
                    <a:cubicBezTo>
                      <a:pt x="953" y="3581"/>
                      <a:pt x="1028" y="3570"/>
                      <a:pt x="1102" y="3557"/>
                    </a:cubicBezTo>
                    <a:cubicBezTo>
                      <a:pt x="1181" y="3540"/>
                      <a:pt x="1261" y="3531"/>
                      <a:pt x="1340" y="3531"/>
                    </a:cubicBezTo>
                    <a:cubicBezTo>
                      <a:pt x="1462" y="3531"/>
                      <a:pt x="1583" y="3552"/>
                      <a:pt x="1702" y="3598"/>
                    </a:cubicBezTo>
                    <a:cubicBezTo>
                      <a:pt x="1794" y="3630"/>
                      <a:pt x="1891" y="3658"/>
                      <a:pt x="1990" y="3682"/>
                    </a:cubicBezTo>
                    <a:cubicBezTo>
                      <a:pt x="2097" y="3711"/>
                      <a:pt x="2207" y="3727"/>
                      <a:pt x="2319" y="3727"/>
                    </a:cubicBezTo>
                    <a:cubicBezTo>
                      <a:pt x="2385" y="3727"/>
                      <a:pt x="2452" y="3722"/>
                      <a:pt x="2520" y="3710"/>
                    </a:cubicBezTo>
                    <a:cubicBezTo>
                      <a:pt x="2752" y="3673"/>
                      <a:pt x="2934" y="3547"/>
                      <a:pt x="3082" y="3370"/>
                    </a:cubicBezTo>
                    <a:cubicBezTo>
                      <a:pt x="3175" y="3254"/>
                      <a:pt x="3292" y="3194"/>
                      <a:pt x="3436" y="3156"/>
                    </a:cubicBezTo>
                    <a:cubicBezTo>
                      <a:pt x="3543" y="3133"/>
                      <a:pt x="3649" y="3100"/>
                      <a:pt x="3751" y="3055"/>
                    </a:cubicBezTo>
                    <a:cubicBezTo>
                      <a:pt x="4049" y="2924"/>
                      <a:pt x="4286" y="2515"/>
                      <a:pt x="4179" y="2171"/>
                    </a:cubicBezTo>
                    <a:cubicBezTo>
                      <a:pt x="4151" y="2078"/>
                      <a:pt x="4109" y="1985"/>
                      <a:pt x="4067" y="1897"/>
                    </a:cubicBezTo>
                    <a:cubicBezTo>
                      <a:pt x="4017" y="1789"/>
                      <a:pt x="4007" y="1688"/>
                      <a:pt x="4039" y="1571"/>
                    </a:cubicBezTo>
                    <a:cubicBezTo>
                      <a:pt x="4086" y="1427"/>
                      <a:pt x="4114" y="1278"/>
                      <a:pt x="4101" y="1130"/>
                    </a:cubicBezTo>
                    <a:cubicBezTo>
                      <a:pt x="4101" y="1092"/>
                      <a:pt x="4105" y="1060"/>
                      <a:pt x="4101" y="1027"/>
                    </a:cubicBezTo>
                    <a:cubicBezTo>
                      <a:pt x="4101" y="837"/>
                      <a:pt x="4039" y="669"/>
                      <a:pt x="3910" y="530"/>
                    </a:cubicBezTo>
                    <a:cubicBezTo>
                      <a:pt x="3779" y="386"/>
                      <a:pt x="3621" y="265"/>
                      <a:pt x="3459" y="163"/>
                    </a:cubicBezTo>
                    <a:cubicBezTo>
                      <a:pt x="3320" y="75"/>
                      <a:pt x="3175" y="19"/>
                      <a:pt x="3013" y="4"/>
                    </a:cubicBezTo>
                    <a:cubicBezTo>
                      <a:pt x="2981" y="2"/>
                      <a:pt x="2949" y="0"/>
                      <a:pt x="29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71" name="Google Shape;1471;p31"/>
          <p:cNvGrpSpPr/>
          <p:nvPr/>
        </p:nvGrpSpPr>
        <p:grpSpPr>
          <a:xfrm>
            <a:off x="393221" y="3513901"/>
            <a:ext cx="2754111" cy="1777853"/>
            <a:chOff x="393221" y="3513901"/>
            <a:chExt cx="2754111" cy="1777853"/>
          </a:xfrm>
        </p:grpSpPr>
        <p:grpSp>
          <p:nvGrpSpPr>
            <p:cNvPr id="1472" name="Google Shape;1472;p31"/>
            <p:cNvGrpSpPr/>
            <p:nvPr/>
          </p:nvGrpSpPr>
          <p:grpSpPr>
            <a:xfrm>
              <a:off x="393221" y="3513901"/>
              <a:ext cx="319991" cy="360777"/>
              <a:chOff x="3376908" y="2609018"/>
              <a:chExt cx="365496" cy="412082"/>
            </a:xfrm>
          </p:grpSpPr>
          <p:sp>
            <p:nvSpPr>
              <p:cNvPr id="1473" name="Google Shape;1473;p31"/>
              <p:cNvSpPr/>
              <p:nvPr/>
            </p:nvSpPr>
            <p:spPr>
              <a:xfrm>
                <a:off x="3376908" y="2609018"/>
                <a:ext cx="365496" cy="412082"/>
              </a:xfrm>
              <a:custGeom>
                <a:rect b="b" l="l" r="r" t="t"/>
                <a:pathLst>
                  <a:path extrusionOk="0" h="2406" w="2134">
                    <a:moveTo>
                      <a:pt x="1329" y="671"/>
                    </a:moveTo>
                    <a:cubicBezTo>
                      <a:pt x="1336" y="671"/>
                      <a:pt x="1345" y="673"/>
                      <a:pt x="1353" y="677"/>
                    </a:cubicBezTo>
                    <a:cubicBezTo>
                      <a:pt x="1386" y="694"/>
                      <a:pt x="1414" y="713"/>
                      <a:pt x="1436" y="737"/>
                    </a:cubicBezTo>
                    <a:cubicBezTo>
                      <a:pt x="1526" y="834"/>
                      <a:pt x="1586" y="950"/>
                      <a:pt x="1609" y="1081"/>
                    </a:cubicBezTo>
                    <a:lnTo>
                      <a:pt x="1609" y="1104"/>
                    </a:lnTo>
                    <a:cubicBezTo>
                      <a:pt x="1609" y="1150"/>
                      <a:pt x="1598" y="1170"/>
                      <a:pt x="1571" y="1170"/>
                    </a:cubicBezTo>
                    <a:cubicBezTo>
                      <a:pt x="1560" y="1170"/>
                      <a:pt x="1547" y="1167"/>
                      <a:pt x="1530" y="1160"/>
                    </a:cubicBezTo>
                    <a:cubicBezTo>
                      <a:pt x="1455" y="1132"/>
                      <a:pt x="1395" y="1081"/>
                      <a:pt x="1358" y="1011"/>
                    </a:cubicBezTo>
                    <a:cubicBezTo>
                      <a:pt x="1331" y="964"/>
                      <a:pt x="1312" y="909"/>
                      <a:pt x="1288" y="862"/>
                    </a:cubicBezTo>
                    <a:cubicBezTo>
                      <a:pt x="1260" y="811"/>
                      <a:pt x="1275" y="765"/>
                      <a:pt x="1279" y="718"/>
                    </a:cubicBezTo>
                    <a:cubicBezTo>
                      <a:pt x="1286" y="687"/>
                      <a:pt x="1306" y="671"/>
                      <a:pt x="1329" y="671"/>
                    </a:cubicBezTo>
                    <a:close/>
                    <a:moveTo>
                      <a:pt x="715" y="0"/>
                    </a:moveTo>
                    <a:cubicBezTo>
                      <a:pt x="602" y="0"/>
                      <a:pt x="489" y="13"/>
                      <a:pt x="377" y="49"/>
                    </a:cubicBezTo>
                    <a:cubicBezTo>
                      <a:pt x="237" y="91"/>
                      <a:pt x="112" y="165"/>
                      <a:pt x="47" y="308"/>
                    </a:cubicBezTo>
                    <a:cubicBezTo>
                      <a:pt x="1" y="407"/>
                      <a:pt x="14" y="509"/>
                      <a:pt x="84" y="593"/>
                    </a:cubicBezTo>
                    <a:cubicBezTo>
                      <a:pt x="126" y="639"/>
                      <a:pt x="177" y="681"/>
                      <a:pt x="233" y="709"/>
                    </a:cubicBezTo>
                    <a:cubicBezTo>
                      <a:pt x="340" y="760"/>
                      <a:pt x="451" y="797"/>
                      <a:pt x="563" y="838"/>
                    </a:cubicBezTo>
                    <a:cubicBezTo>
                      <a:pt x="577" y="844"/>
                      <a:pt x="591" y="848"/>
                      <a:pt x="595" y="848"/>
                    </a:cubicBezTo>
                    <a:cubicBezTo>
                      <a:pt x="498" y="904"/>
                      <a:pt x="400" y="956"/>
                      <a:pt x="307" y="1020"/>
                    </a:cubicBezTo>
                    <a:cubicBezTo>
                      <a:pt x="191" y="1099"/>
                      <a:pt x="98" y="1207"/>
                      <a:pt x="56" y="1346"/>
                    </a:cubicBezTo>
                    <a:cubicBezTo>
                      <a:pt x="10" y="1518"/>
                      <a:pt x="84" y="1666"/>
                      <a:pt x="256" y="1718"/>
                    </a:cubicBezTo>
                    <a:cubicBezTo>
                      <a:pt x="297" y="1729"/>
                      <a:pt x="341" y="1742"/>
                      <a:pt x="385" y="1742"/>
                    </a:cubicBezTo>
                    <a:cubicBezTo>
                      <a:pt x="392" y="1742"/>
                      <a:pt x="398" y="1742"/>
                      <a:pt x="404" y="1741"/>
                    </a:cubicBezTo>
                    <a:cubicBezTo>
                      <a:pt x="522" y="1727"/>
                      <a:pt x="638" y="1709"/>
                      <a:pt x="754" y="1685"/>
                    </a:cubicBezTo>
                    <a:cubicBezTo>
                      <a:pt x="828" y="1671"/>
                      <a:pt x="902" y="1643"/>
                      <a:pt x="977" y="1619"/>
                    </a:cubicBezTo>
                    <a:lnTo>
                      <a:pt x="977" y="1619"/>
                    </a:lnTo>
                    <a:cubicBezTo>
                      <a:pt x="958" y="1685"/>
                      <a:pt x="940" y="1745"/>
                      <a:pt x="926" y="1810"/>
                    </a:cubicBezTo>
                    <a:cubicBezTo>
                      <a:pt x="893" y="1936"/>
                      <a:pt x="889" y="2061"/>
                      <a:pt x="930" y="2192"/>
                    </a:cubicBezTo>
                    <a:cubicBezTo>
                      <a:pt x="977" y="2331"/>
                      <a:pt x="1084" y="2406"/>
                      <a:pt x="1228" y="2406"/>
                    </a:cubicBezTo>
                    <a:cubicBezTo>
                      <a:pt x="1344" y="2406"/>
                      <a:pt x="1447" y="2359"/>
                      <a:pt x="1539" y="2303"/>
                    </a:cubicBezTo>
                    <a:cubicBezTo>
                      <a:pt x="1670" y="2220"/>
                      <a:pt x="1771" y="2113"/>
                      <a:pt x="1869" y="1997"/>
                    </a:cubicBezTo>
                    <a:cubicBezTo>
                      <a:pt x="2009" y="1829"/>
                      <a:pt x="2097" y="1638"/>
                      <a:pt x="2120" y="1415"/>
                    </a:cubicBezTo>
                    <a:cubicBezTo>
                      <a:pt x="2134" y="1285"/>
                      <a:pt x="2101" y="1160"/>
                      <a:pt x="2065" y="1034"/>
                    </a:cubicBezTo>
                    <a:cubicBezTo>
                      <a:pt x="1966" y="746"/>
                      <a:pt x="1823" y="490"/>
                      <a:pt x="1590" y="291"/>
                    </a:cubicBezTo>
                    <a:cubicBezTo>
                      <a:pt x="1400" y="119"/>
                      <a:pt x="1168" y="44"/>
                      <a:pt x="912" y="12"/>
                    </a:cubicBezTo>
                    <a:cubicBezTo>
                      <a:pt x="847" y="5"/>
                      <a:pt x="781" y="0"/>
                      <a:pt x="7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4" name="Google Shape;1474;p31"/>
              <p:cNvSpPr/>
              <p:nvPr/>
            </p:nvSpPr>
            <p:spPr>
              <a:xfrm>
                <a:off x="3592707" y="2723939"/>
                <a:ext cx="59945" cy="85636"/>
              </a:xfrm>
              <a:custGeom>
                <a:rect b="b" l="l" r="r" t="t"/>
                <a:pathLst>
                  <a:path extrusionOk="0" h="500" w="350">
                    <a:moveTo>
                      <a:pt x="69" y="0"/>
                    </a:moveTo>
                    <a:cubicBezTo>
                      <a:pt x="46" y="0"/>
                      <a:pt x="26" y="16"/>
                      <a:pt x="19" y="47"/>
                    </a:cubicBezTo>
                    <a:cubicBezTo>
                      <a:pt x="15" y="94"/>
                      <a:pt x="0" y="140"/>
                      <a:pt x="28" y="191"/>
                    </a:cubicBezTo>
                    <a:cubicBezTo>
                      <a:pt x="52" y="238"/>
                      <a:pt x="71" y="293"/>
                      <a:pt x="98" y="340"/>
                    </a:cubicBezTo>
                    <a:cubicBezTo>
                      <a:pt x="135" y="410"/>
                      <a:pt x="195" y="461"/>
                      <a:pt x="270" y="489"/>
                    </a:cubicBezTo>
                    <a:cubicBezTo>
                      <a:pt x="287" y="496"/>
                      <a:pt x="300" y="499"/>
                      <a:pt x="311" y="499"/>
                    </a:cubicBezTo>
                    <a:cubicBezTo>
                      <a:pt x="338" y="499"/>
                      <a:pt x="349" y="479"/>
                      <a:pt x="349" y="433"/>
                    </a:cubicBezTo>
                    <a:lnTo>
                      <a:pt x="349" y="410"/>
                    </a:lnTo>
                    <a:cubicBezTo>
                      <a:pt x="326" y="279"/>
                      <a:pt x="266" y="163"/>
                      <a:pt x="176" y="66"/>
                    </a:cubicBezTo>
                    <a:cubicBezTo>
                      <a:pt x="154" y="42"/>
                      <a:pt x="126" y="23"/>
                      <a:pt x="93" y="6"/>
                    </a:cubicBezTo>
                    <a:cubicBezTo>
                      <a:pt x="85" y="2"/>
                      <a:pt x="76" y="0"/>
                      <a:pt x="6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75" name="Google Shape;1475;p31"/>
            <p:cNvGrpSpPr/>
            <p:nvPr/>
          </p:nvGrpSpPr>
          <p:grpSpPr>
            <a:xfrm rot="3934467">
              <a:off x="2584317" y="4713946"/>
              <a:ext cx="461476" cy="520296"/>
              <a:chOff x="3376908" y="2609018"/>
              <a:chExt cx="365496" cy="412082"/>
            </a:xfrm>
          </p:grpSpPr>
          <p:sp>
            <p:nvSpPr>
              <p:cNvPr id="1476" name="Google Shape;1476;p31"/>
              <p:cNvSpPr/>
              <p:nvPr/>
            </p:nvSpPr>
            <p:spPr>
              <a:xfrm>
                <a:off x="3376908" y="2609018"/>
                <a:ext cx="365496" cy="412082"/>
              </a:xfrm>
              <a:custGeom>
                <a:rect b="b" l="l" r="r" t="t"/>
                <a:pathLst>
                  <a:path extrusionOk="0" h="2406" w="2134">
                    <a:moveTo>
                      <a:pt x="1329" y="671"/>
                    </a:moveTo>
                    <a:cubicBezTo>
                      <a:pt x="1336" y="671"/>
                      <a:pt x="1345" y="673"/>
                      <a:pt x="1353" y="677"/>
                    </a:cubicBezTo>
                    <a:cubicBezTo>
                      <a:pt x="1386" y="694"/>
                      <a:pt x="1414" y="713"/>
                      <a:pt x="1436" y="737"/>
                    </a:cubicBezTo>
                    <a:cubicBezTo>
                      <a:pt x="1526" y="834"/>
                      <a:pt x="1586" y="950"/>
                      <a:pt x="1609" y="1081"/>
                    </a:cubicBezTo>
                    <a:lnTo>
                      <a:pt x="1609" y="1104"/>
                    </a:lnTo>
                    <a:cubicBezTo>
                      <a:pt x="1609" y="1150"/>
                      <a:pt x="1598" y="1170"/>
                      <a:pt x="1571" y="1170"/>
                    </a:cubicBezTo>
                    <a:cubicBezTo>
                      <a:pt x="1560" y="1170"/>
                      <a:pt x="1547" y="1167"/>
                      <a:pt x="1530" y="1160"/>
                    </a:cubicBezTo>
                    <a:cubicBezTo>
                      <a:pt x="1455" y="1132"/>
                      <a:pt x="1395" y="1081"/>
                      <a:pt x="1358" y="1011"/>
                    </a:cubicBezTo>
                    <a:cubicBezTo>
                      <a:pt x="1331" y="964"/>
                      <a:pt x="1312" y="909"/>
                      <a:pt x="1288" y="862"/>
                    </a:cubicBezTo>
                    <a:cubicBezTo>
                      <a:pt x="1260" y="811"/>
                      <a:pt x="1275" y="765"/>
                      <a:pt x="1279" y="718"/>
                    </a:cubicBezTo>
                    <a:cubicBezTo>
                      <a:pt x="1286" y="687"/>
                      <a:pt x="1306" y="671"/>
                      <a:pt x="1329" y="671"/>
                    </a:cubicBezTo>
                    <a:close/>
                    <a:moveTo>
                      <a:pt x="715" y="0"/>
                    </a:moveTo>
                    <a:cubicBezTo>
                      <a:pt x="602" y="0"/>
                      <a:pt x="489" y="13"/>
                      <a:pt x="377" y="49"/>
                    </a:cubicBezTo>
                    <a:cubicBezTo>
                      <a:pt x="237" y="91"/>
                      <a:pt x="112" y="165"/>
                      <a:pt x="47" y="308"/>
                    </a:cubicBezTo>
                    <a:cubicBezTo>
                      <a:pt x="1" y="407"/>
                      <a:pt x="14" y="509"/>
                      <a:pt x="84" y="593"/>
                    </a:cubicBezTo>
                    <a:cubicBezTo>
                      <a:pt x="126" y="639"/>
                      <a:pt x="177" y="681"/>
                      <a:pt x="233" y="709"/>
                    </a:cubicBezTo>
                    <a:cubicBezTo>
                      <a:pt x="340" y="760"/>
                      <a:pt x="451" y="797"/>
                      <a:pt x="563" y="838"/>
                    </a:cubicBezTo>
                    <a:cubicBezTo>
                      <a:pt x="577" y="844"/>
                      <a:pt x="591" y="848"/>
                      <a:pt x="595" y="848"/>
                    </a:cubicBezTo>
                    <a:cubicBezTo>
                      <a:pt x="498" y="904"/>
                      <a:pt x="400" y="956"/>
                      <a:pt x="307" y="1020"/>
                    </a:cubicBezTo>
                    <a:cubicBezTo>
                      <a:pt x="191" y="1099"/>
                      <a:pt x="98" y="1207"/>
                      <a:pt x="56" y="1346"/>
                    </a:cubicBezTo>
                    <a:cubicBezTo>
                      <a:pt x="10" y="1518"/>
                      <a:pt x="84" y="1666"/>
                      <a:pt x="256" y="1718"/>
                    </a:cubicBezTo>
                    <a:cubicBezTo>
                      <a:pt x="297" y="1729"/>
                      <a:pt x="341" y="1742"/>
                      <a:pt x="385" y="1742"/>
                    </a:cubicBezTo>
                    <a:cubicBezTo>
                      <a:pt x="392" y="1742"/>
                      <a:pt x="398" y="1742"/>
                      <a:pt x="404" y="1741"/>
                    </a:cubicBezTo>
                    <a:cubicBezTo>
                      <a:pt x="522" y="1727"/>
                      <a:pt x="638" y="1709"/>
                      <a:pt x="754" y="1685"/>
                    </a:cubicBezTo>
                    <a:cubicBezTo>
                      <a:pt x="828" y="1671"/>
                      <a:pt x="902" y="1643"/>
                      <a:pt x="977" y="1619"/>
                    </a:cubicBezTo>
                    <a:lnTo>
                      <a:pt x="977" y="1619"/>
                    </a:lnTo>
                    <a:cubicBezTo>
                      <a:pt x="958" y="1685"/>
                      <a:pt x="940" y="1745"/>
                      <a:pt x="926" y="1810"/>
                    </a:cubicBezTo>
                    <a:cubicBezTo>
                      <a:pt x="893" y="1936"/>
                      <a:pt x="889" y="2061"/>
                      <a:pt x="930" y="2192"/>
                    </a:cubicBezTo>
                    <a:cubicBezTo>
                      <a:pt x="977" y="2331"/>
                      <a:pt x="1084" y="2406"/>
                      <a:pt x="1228" y="2406"/>
                    </a:cubicBezTo>
                    <a:cubicBezTo>
                      <a:pt x="1344" y="2406"/>
                      <a:pt x="1447" y="2359"/>
                      <a:pt x="1539" y="2303"/>
                    </a:cubicBezTo>
                    <a:cubicBezTo>
                      <a:pt x="1670" y="2220"/>
                      <a:pt x="1771" y="2113"/>
                      <a:pt x="1869" y="1997"/>
                    </a:cubicBezTo>
                    <a:cubicBezTo>
                      <a:pt x="2009" y="1829"/>
                      <a:pt x="2097" y="1638"/>
                      <a:pt x="2120" y="1415"/>
                    </a:cubicBezTo>
                    <a:cubicBezTo>
                      <a:pt x="2134" y="1285"/>
                      <a:pt x="2101" y="1160"/>
                      <a:pt x="2065" y="1034"/>
                    </a:cubicBezTo>
                    <a:cubicBezTo>
                      <a:pt x="1966" y="746"/>
                      <a:pt x="1823" y="490"/>
                      <a:pt x="1590" y="291"/>
                    </a:cubicBezTo>
                    <a:cubicBezTo>
                      <a:pt x="1400" y="119"/>
                      <a:pt x="1168" y="44"/>
                      <a:pt x="912" y="12"/>
                    </a:cubicBezTo>
                    <a:cubicBezTo>
                      <a:pt x="847" y="5"/>
                      <a:pt x="781" y="0"/>
                      <a:pt x="7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7" name="Google Shape;1477;p31"/>
              <p:cNvSpPr/>
              <p:nvPr/>
            </p:nvSpPr>
            <p:spPr>
              <a:xfrm>
                <a:off x="3592707" y="2723939"/>
                <a:ext cx="59945" cy="85636"/>
              </a:xfrm>
              <a:custGeom>
                <a:rect b="b" l="l" r="r" t="t"/>
                <a:pathLst>
                  <a:path extrusionOk="0" h="500" w="350">
                    <a:moveTo>
                      <a:pt x="69" y="0"/>
                    </a:moveTo>
                    <a:cubicBezTo>
                      <a:pt x="46" y="0"/>
                      <a:pt x="26" y="16"/>
                      <a:pt x="19" y="47"/>
                    </a:cubicBezTo>
                    <a:cubicBezTo>
                      <a:pt x="15" y="94"/>
                      <a:pt x="0" y="140"/>
                      <a:pt x="28" y="191"/>
                    </a:cubicBezTo>
                    <a:cubicBezTo>
                      <a:pt x="52" y="238"/>
                      <a:pt x="71" y="293"/>
                      <a:pt x="98" y="340"/>
                    </a:cubicBezTo>
                    <a:cubicBezTo>
                      <a:pt x="135" y="410"/>
                      <a:pt x="195" y="461"/>
                      <a:pt x="270" y="489"/>
                    </a:cubicBezTo>
                    <a:cubicBezTo>
                      <a:pt x="287" y="496"/>
                      <a:pt x="300" y="499"/>
                      <a:pt x="311" y="499"/>
                    </a:cubicBezTo>
                    <a:cubicBezTo>
                      <a:pt x="338" y="499"/>
                      <a:pt x="349" y="479"/>
                      <a:pt x="349" y="433"/>
                    </a:cubicBezTo>
                    <a:lnTo>
                      <a:pt x="349" y="410"/>
                    </a:lnTo>
                    <a:cubicBezTo>
                      <a:pt x="326" y="279"/>
                      <a:pt x="266" y="163"/>
                      <a:pt x="176" y="66"/>
                    </a:cubicBezTo>
                    <a:cubicBezTo>
                      <a:pt x="154" y="42"/>
                      <a:pt x="126" y="23"/>
                      <a:pt x="93" y="6"/>
                    </a:cubicBezTo>
                    <a:cubicBezTo>
                      <a:pt x="85" y="2"/>
                      <a:pt x="76" y="0"/>
                      <a:pt x="6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9" name="Google Shape;1479;p32"/>
          <p:cNvPicPr preferRelativeResize="0"/>
          <p:nvPr/>
        </p:nvPicPr>
        <p:blipFill rotWithShape="1">
          <a:blip r:embed="rId2">
            <a:alphaModFix amt="31000"/>
          </a:blip>
          <a:srcRect b="7253" l="475" r="475" t="8200"/>
          <a:stretch/>
        </p:blipFill>
        <p:spPr>
          <a:xfrm>
            <a:off x="-1" y="-29188"/>
            <a:ext cx="9144003" cy="5201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80" name="Google Shape;1480;p32"/>
          <p:cNvGrpSpPr/>
          <p:nvPr/>
        </p:nvGrpSpPr>
        <p:grpSpPr>
          <a:xfrm>
            <a:off x="-797766" y="539512"/>
            <a:ext cx="10628450" cy="4839034"/>
            <a:chOff x="-797766" y="539512"/>
            <a:chExt cx="10628450" cy="4839034"/>
          </a:xfrm>
        </p:grpSpPr>
        <p:grpSp>
          <p:nvGrpSpPr>
            <p:cNvPr id="1481" name="Google Shape;1481;p32"/>
            <p:cNvGrpSpPr/>
            <p:nvPr/>
          </p:nvGrpSpPr>
          <p:grpSpPr>
            <a:xfrm>
              <a:off x="8383166" y="3579724"/>
              <a:ext cx="1278515" cy="1798822"/>
              <a:chOff x="8414609" y="1662587"/>
              <a:chExt cx="971737" cy="1367198"/>
            </a:xfrm>
          </p:grpSpPr>
          <p:sp>
            <p:nvSpPr>
              <p:cNvPr id="1482" name="Google Shape;1482;p32"/>
              <p:cNvSpPr/>
              <p:nvPr/>
            </p:nvSpPr>
            <p:spPr>
              <a:xfrm rot="9523030">
                <a:off x="8974595" y="1693780"/>
                <a:ext cx="275848" cy="553348"/>
              </a:xfrm>
              <a:custGeom>
                <a:rect b="b" l="l" r="r" t="t"/>
                <a:pathLst>
                  <a:path extrusionOk="0" h="636" w="317">
                    <a:moveTo>
                      <a:pt x="297" y="1"/>
                    </a:moveTo>
                    <a:cubicBezTo>
                      <a:pt x="260" y="20"/>
                      <a:pt x="237" y="104"/>
                      <a:pt x="218" y="136"/>
                    </a:cubicBezTo>
                    <a:cubicBezTo>
                      <a:pt x="190" y="192"/>
                      <a:pt x="153" y="243"/>
                      <a:pt x="121" y="293"/>
                    </a:cubicBezTo>
                    <a:cubicBezTo>
                      <a:pt x="78" y="359"/>
                      <a:pt x="33" y="419"/>
                      <a:pt x="5" y="488"/>
                    </a:cubicBezTo>
                    <a:cubicBezTo>
                      <a:pt x="0" y="503"/>
                      <a:pt x="0" y="512"/>
                      <a:pt x="0" y="526"/>
                    </a:cubicBezTo>
                    <a:cubicBezTo>
                      <a:pt x="5" y="540"/>
                      <a:pt x="14" y="550"/>
                      <a:pt x="23" y="559"/>
                    </a:cubicBezTo>
                    <a:cubicBezTo>
                      <a:pt x="65" y="591"/>
                      <a:pt x="116" y="619"/>
                      <a:pt x="172" y="634"/>
                    </a:cubicBezTo>
                    <a:cubicBezTo>
                      <a:pt x="181" y="634"/>
                      <a:pt x="188" y="635"/>
                      <a:pt x="196" y="635"/>
                    </a:cubicBezTo>
                    <a:cubicBezTo>
                      <a:pt x="200" y="635"/>
                      <a:pt x="204" y="635"/>
                      <a:pt x="209" y="634"/>
                    </a:cubicBezTo>
                    <a:cubicBezTo>
                      <a:pt x="237" y="628"/>
                      <a:pt x="256" y="596"/>
                      <a:pt x="265" y="563"/>
                    </a:cubicBezTo>
                    <a:cubicBezTo>
                      <a:pt x="297" y="475"/>
                      <a:pt x="312" y="377"/>
                      <a:pt x="316" y="280"/>
                    </a:cubicBezTo>
                    <a:cubicBezTo>
                      <a:pt x="316" y="233"/>
                      <a:pt x="316" y="182"/>
                      <a:pt x="312" y="136"/>
                    </a:cubicBezTo>
                    <a:cubicBezTo>
                      <a:pt x="312" y="94"/>
                      <a:pt x="312" y="38"/>
                      <a:pt x="2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3" name="Google Shape;1483;p32"/>
              <p:cNvSpPr/>
              <p:nvPr/>
            </p:nvSpPr>
            <p:spPr>
              <a:xfrm rot="3203863">
                <a:off x="8777556" y="2369511"/>
                <a:ext cx="296732" cy="532466"/>
              </a:xfrm>
              <a:custGeom>
                <a:rect b="b" l="l" r="r" t="t"/>
                <a:pathLst>
                  <a:path extrusionOk="0" h="612" w="341">
                    <a:moveTo>
                      <a:pt x="15" y="1"/>
                    </a:moveTo>
                    <a:cubicBezTo>
                      <a:pt x="1" y="38"/>
                      <a:pt x="29" y="117"/>
                      <a:pt x="33" y="159"/>
                    </a:cubicBezTo>
                    <a:cubicBezTo>
                      <a:pt x="43" y="220"/>
                      <a:pt x="48" y="280"/>
                      <a:pt x="48" y="345"/>
                    </a:cubicBezTo>
                    <a:cubicBezTo>
                      <a:pt x="52" y="419"/>
                      <a:pt x="52" y="499"/>
                      <a:pt x="71" y="568"/>
                    </a:cubicBezTo>
                    <a:cubicBezTo>
                      <a:pt x="76" y="582"/>
                      <a:pt x="80" y="591"/>
                      <a:pt x="89" y="600"/>
                    </a:cubicBezTo>
                    <a:cubicBezTo>
                      <a:pt x="99" y="610"/>
                      <a:pt x="113" y="610"/>
                      <a:pt x="127" y="610"/>
                    </a:cubicBezTo>
                    <a:cubicBezTo>
                      <a:pt x="136" y="611"/>
                      <a:pt x="145" y="611"/>
                      <a:pt x="155" y="611"/>
                    </a:cubicBezTo>
                    <a:cubicBezTo>
                      <a:pt x="201" y="611"/>
                      <a:pt x="247" y="602"/>
                      <a:pt x="290" y="582"/>
                    </a:cubicBezTo>
                    <a:cubicBezTo>
                      <a:pt x="303" y="578"/>
                      <a:pt x="312" y="572"/>
                      <a:pt x="322" y="563"/>
                    </a:cubicBezTo>
                    <a:cubicBezTo>
                      <a:pt x="340" y="540"/>
                      <a:pt x="336" y="503"/>
                      <a:pt x="327" y="475"/>
                    </a:cubicBezTo>
                    <a:cubicBezTo>
                      <a:pt x="299" y="382"/>
                      <a:pt x="252" y="299"/>
                      <a:pt x="196" y="220"/>
                    </a:cubicBezTo>
                    <a:cubicBezTo>
                      <a:pt x="168" y="177"/>
                      <a:pt x="140" y="140"/>
                      <a:pt x="108" y="104"/>
                    </a:cubicBezTo>
                    <a:cubicBezTo>
                      <a:pt x="80" y="70"/>
                      <a:pt x="52" y="24"/>
                      <a:pt x="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4" name="Google Shape;1484;p32"/>
              <p:cNvSpPr/>
              <p:nvPr/>
            </p:nvSpPr>
            <p:spPr>
              <a:xfrm rot="3203863">
                <a:off x="8605281" y="2130573"/>
                <a:ext cx="275848" cy="553347"/>
              </a:xfrm>
              <a:custGeom>
                <a:rect b="b" l="l" r="r" t="t"/>
                <a:pathLst>
                  <a:path extrusionOk="0" h="636" w="317">
                    <a:moveTo>
                      <a:pt x="297" y="1"/>
                    </a:moveTo>
                    <a:cubicBezTo>
                      <a:pt x="260" y="20"/>
                      <a:pt x="237" y="104"/>
                      <a:pt x="218" y="136"/>
                    </a:cubicBezTo>
                    <a:cubicBezTo>
                      <a:pt x="190" y="192"/>
                      <a:pt x="153" y="243"/>
                      <a:pt x="121" y="293"/>
                    </a:cubicBezTo>
                    <a:cubicBezTo>
                      <a:pt x="78" y="359"/>
                      <a:pt x="33" y="419"/>
                      <a:pt x="5" y="488"/>
                    </a:cubicBezTo>
                    <a:cubicBezTo>
                      <a:pt x="0" y="503"/>
                      <a:pt x="0" y="512"/>
                      <a:pt x="0" y="526"/>
                    </a:cubicBezTo>
                    <a:cubicBezTo>
                      <a:pt x="5" y="540"/>
                      <a:pt x="14" y="550"/>
                      <a:pt x="23" y="559"/>
                    </a:cubicBezTo>
                    <a:cubicBezTo>
                      <a:pt x="65" y="591"/>
                      <a:pt x="116" y="619"/>
                      <a:pt x="172" y="634"/>
                    </a:cubicBezTo>
                    <a:cubicBezTo>
                      <a:pt x="181" y="634"/>
                      <a:pt x="188" y="635"/>
                      <a:pt x="196" y="635"/>
                    </a:cubicBezTo>
                    <a:cubicBezTo>
                      <a:pt x="200" y="635"/>
                      <a:pt x="204" y="635"/>
                      <a:pt x="209" y="634"/>
                    </a:cubicBezTo>
                    <a:cubicBezTo>
                      <a:pt x="237" y="628"/>
                      <a:pt x="256" y="596"/>
                      <a:pt x="265" y="563"/>
                    </a:cubicBezTo>
                    <a:cubicBezTo>
                      <a:pt x="297" y="475"/>
                      <a:pt x="312" y="377"/>
                      <a:pt x="316" y="280"/>
                    </a:cubicBezTo>
                    <a:cubicBezTo>
                      <a:pt x="316" y="233"/>
                      <a:pt x="316" y="182"/>
                      <a:pt x="312" y="136"/>
                    </a:cubicBezTo>
                    <a:cubicBezTo>
                      <a:pt x="312" y="94"/>
                      <a:pt x="312" y="38"/>
                      <a:pt x="2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5" name="Google Shape;1485;p32"/>
              <p:cNvSpPr/>
              <p:nvPr/>
            </p:nvSpPr>
            <p:spPr>
              <a:xfrm rot="3203863">
                <a:off x="8503120" y="1994579"/>
                <a:ext cx="450755" cy="447202"/>
              </a:xfrm>
              <a:custGeom>
                <a:rect b="b" l="l" r="r" t="t"/>
                <a:pathLst>
                  <a:path extrusionOk="0" h="514" w="518">
                    <a:moveTo>
                      <a:pt x="517" y="0"/>
                    </a:moveTo>
                    <a:cubicBezTo>
                      <a:pt x="475" y="0"/>
                      <a:pt x="415" y="60"/>
                      <a:pt x="382" y="79"/>
                    </a:cubicBezTo>
                    <a:cubicBezTo>
                      <a:pt x="331" y="116"/>
                      <a:pt x="275" y="144"/>
                      <a:pt x="219" y="172"/>
                    </a:cubicBezTo>
                    <a:cubicBezTo>
                      <a:pt x="150" y="209"/>
                      <a:pt x="80" y="242"/>
                      <a:pt x="24" y="292"/>
                    </a:cubicBezTo>
                    <a:cubicBezTo>
                      <a:pt x="15" y="298"/>
                      <a:pt x="6" y="307"/>
                      <a:pt x="6" y="316"/>
                    </a:cubicBezTo>
                    <a:cubicBezTo>
                      <a:pt x="1" y="330"/>
                      <a:pt x="6" y="344"/>
                      <a:pt x="11" y="358"/>
                    </a:cubicBezTo>
                    <a:cubicBezTo>
                      <a:pt x="29" y="410"/>
                      <a:pt x="62" y="455"/>
                      <a:pt x="103" y="493"/>
                    </a:cubicBezTo>
                    <a:cubicBezTo>
                      <a:pt x="112" y="502"/>
                      <a:pt x="122" y="511"/>
                      <a:pt x="131" y="511"/>
                    </a:cubicBezTo>
                    <a:cubicBezTo>
                      <a:pt x="137" y="513"/>
                      <a:pt x="144" y="514"/>
                      <a:pt x="150" y="514"/>
                    </a:cubicBezTo>
                    <a:cubicBezTo>
                      <a:pt x="176" y="514"/>
                      <a:pt x="200" y="499"/>
                      <a:pt x="219" y="483"/>
                    </a:cubicBezTo>
                    <a:cubicBezTo>
                      <a:pt x="290" y="419"/>
                      <a:pt x="350" y="339"/>
                      <a:pt x="397" y="256"/>
                    </a:cubicBezTo>
                    <a:cubicBezTo>
                      <a:pt x="419" y="214"/>
                      <a:pt x="443" y="167"/>
                      <a:pt x="462" y="125"/>
                    </a:cubicBezTo>
                    <a:cubicBezTo>
                      <a:pt x="481" y="88"/>
                      <a:pt x="513" y="41"/>
                      <a:pt x="5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6" name="Google Shape;1486;p32"/>
              <p:cNvSpPr/>
              <p:nvPr/>
            </p:nvSpPr>
            <p:spPr>
              <a:xfrm rot="3203863">
                <a:off x="8564629" y="1929322"/>
                <a:ext cx="555177" cy="237522"/>
              </a:xfrm>
              <a:custGeom>
                <a:rect b="b" l="l" r="r" t="t"/>
                <a:pathLst>
                  <a:path extrusionOk="0" h="273" w="638">
                    <a:moveTo>
                      <a:pt x="111" y="1"/>
                    </a:moveTo>
                    <a:cubicBezTo>
                      <a:pt x="97" y="1"/>
                      <a:pt x="84" y="1"/>
                      <a:pt x="71" y="3"/>
                    </a:cubicBezTo>
                    <a:cubicBezTo>
                      <a:pt x="56" y="3"/>
                      <a:pt x="47" y="9"/>
                      <a:pt x="38" y="13"/>
                    </a:cubicBezTo>
                    <a:cubicBezTo>
                      <a:pt x="28" y="22"/>
                      <a:pt x="24" y="36"/>
                      <a:pt x="19" y="50"/>
                    </a:cubicBezTo>
                    <a:cubicBezTo>
                      <a:pt x="6" y="101"/>
                      <a:pt x="0" y="157"/>
                      <a:pt x="15" y="213"/>
                    </a:cubicBezTo>
                    <a:cubicBezTo>
                      <a:pt x="15" y="226"/>
                      <a:pt x="19" y="236"/>
                      <a:pt x="24" y="245"/>
                    </a:cubicBezTo>
                    <a:cubicBezTo>
                      <a:pt x="43" y="273"/>
                      <a:pt x="80" y="273"/>
                      <a:pt x="112" y="273"/>
                    </a:cubicBezTo>
                    <a:cubicBezTo>
                      <a:pt x="210" y="264"/>
                      <a:pt x="303" y="236"/>
                      <a:pt x="391" y="194"/>
                    </a:cubicBezTo>
                    <a:cubicBezTo>
                      <a:pt x="433" y="176"/>
                      <a:pt x="480" y="157"/>
                      <a:pt x="521" y="133"/>
                    </a:cubicBezTo>
                    <a:cubicBezTo>
                      <a:pt x="558" y="110"/>
                      <a:pt x="609" y="92"/>
                      <a:pt x="637" y="64"/>
                    </a:cubicBezTo>
                    <a:cubicBezTo>
                      <a:pt x="619" y="48"/>
                      <a:pt x="583" y="46"/>
                      <a:pt x="550" y="46"/>
                    </a:cubicBezTo>
                    <a:cubicBezTo>
                      <a:pt x="535" y="46"/>
                      <a:pt x="520" y="46"/>
                      <a:pt x="508" y="46"/>
                    </a:cubicBezTo>
                    <a:cubicBezTo>
                      <a:pt x="499" y="46"/>
                      <a:pt x="491" y="46"/>
                      <a:pt x="485" y="45"/>
                    </a:cubicBezTo>
                    <a:cubicBezTo>
                      <a:pt x="419" y="41"/>
                      <a:pt x="358" y="36"/>
                      <a:pt x="298" y="26"/>
                    </a:cubicBezTo>
                    <a:cubicBezTo>
                      <a:pt x="237" y="15"/>
                      <a:pt x="173" y="1"/>
                      <a:pt x="11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7" name="Google Shape;1487;p32"/>
              <p:cNvSpPr/>
              <p:nvPr/>
            </p:nvSpPr>
            <p:spPr>
              <a:xfrm rot="3203863">
                <a:off x="8833933" y="2497765"/>
                <a:ext cx="477730" cy="426321"/>
              </a:xfrm>
              <a:custGeom>
                <a:rect b="b" l="l" r="r" t="t"/>
                <a:pathLst>
                  <a:path extrusionOk="0" h="490" w="549">
                    <a:moveTo>
                      <a:pt x="1" y="0"/>
                    </a:moveTo>
                    <a:cubicBezTo>
                      <a:pt x="1" y="43"/>
                      <a:pt x="65" y="93"/>
                      <a:pt x="89" y="127"/>
                    </a:cubicBezTo>
                    <a:cubicBezTo>
                      <a:pt x="126" y="177"/>
                      <a:pt x="163" y="228"/>
                      <a:pt x="196" y="284"/>
                    </a:cubicBezTo>
                    <a:cubicBezTo>
                      <a:pt x="233" y="350"/>
                      <a:pt x="270" y="414"/>
                      <a:pt x="325" y="470"/>
                    </a:cubicBezTo>
                    <a:cubicBezTo>
                      <a:pt x="335" y="475"/>
                      <a:pt x="344" y="484"/>
                      <a:pt x="353" y="489"/>
                    </a:cubicBezTo>
                    <a:cubicBezTo>
                      <a:pt x="368" y="489"/>
                      <a:pt x="381" y="484"/>
                      <a:pt x="396" y="479"/>
                    </a:cubicBezTo>
                    <a:cubicBezTo>
                      <a:pt x="441" y="451"/>
                      <a:pt x="488" y="419"/>
                      <a:pt x="521" y="372"/>
                    </a:cubicBezTo>
                    <a:cubicBezTo>
                      <a:pt x="531" y="363"/>
                      <a:pt x="535" y="354"/>
                      <a:pt x="540" y="344"/>
                    </a:cubicBezTo>
                    <a:cubicBezTo>
                      <a:pt x="549" y="312"/>
                      <a:pt x="525" y="284"/>
                      <a:pt x="503" y="260"/>
                    </a:cubicBezTo>
                    <a:cubicBezTo>
                      <a:pt x="433" y="191"/>
                      <a:pt x="349" y="140"/>
                      <a:pt x="261" y="99"/>
                    </a:cubicBezTo>
                    <a:cubicBezTo>
                      <a:pt x="218" y="80"/>
                      <a:pt x="173" y="61"/>
                      <a:pt x="126" y="43"/>
                    </a:cubicBezTo>
                    <a:cubicBezTo>
                      <a:pt x="89" y="28"/>
                      <a:pt x="38" y="0"/>
                      <a:pt x="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8" name="Google Shape;1488;p32"/>
              <p:cNvSpPr/>
              <p:nvPr/>
            </p:nvSpPr>
            <p:spPr>
              <a:xfrm rot="3203863">
                <a:off x="8932101" y="2193855"/>
                <a:ext cx="264536" cy="195760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9" name="Google Shape;1489;p32"/>
            <p:cNvGrpSpPr/>
            <p:nvPr/>
          </p:nvGrpSpPr>
          <p:grpSpPr>
            <a:xfrm rot="10800000">
              <a:off x="-565296" y="539512"/>
              <a:ext cx="1278515" cy="1798822"/>
              <a:chOff x="8414609" y="1662587"/>
              <a:chExt cx="971737" cy="1367198"/>
            </a:xfrm>
          </p:grpSpPr>
          <p:sp>
            <p:nvSpPr>
              <p:cNvPr id="1490" name="Google Shape;1490;p32"/>
              <p:cNvSpPr/>
              <p:nvPr/>
            </p:nvSpPr>
            <p:spPr>
              <a:xfrm rot="9523030">
                <a:off x="8974595" y="1693780"/>
                <a:ext cx="275848" cy="553348"/>
              </a:xfrm>
              <a:custGeom>
                <a:rect b="b" l="l" r="r" t="t"/>
                <a:pathLst>
                  <a:path extrusionOk="0" h="636" w="317">
                    <a:moveTo>
                      <a:pt x="297" y="1"/>
                    </a:moveTo>
                    <a:cubicBezTo>
                      <a:pt x="260" y="20"/>
                      <a:pt x="237" y="104"/>
                      <a:pt x="218" y="136"/>
                    </a:cubicBezTo>
                    <a:cubicBezTo>
                      <a:pt x="190" y="192"/>
                      <a:pt x="153" y="243"/>
                      <a:pt x="121" y="293"/>
                    </a:cubicBezTo>
                    <a:cubicBezTo>
                      <a:pt x="78" y="359"/>
                      <a:pt x="33" y="419"/>
                      <a:pt x="5" y="488"/>
                    </a:cubicBezTo>
                    <a:cubicBezTo>
                      <a:pt x="0" y="503"/>
                      <a:pt x="0" y="512"/>
                      <a:pt x="0" y="526"/>
                    </a:cubicBezTo>
                    <a:cubicBezTo>
                      <a:pt x="5" y="540"/>
                      <a:pt x="14" y="550"/>
                      <a:pt x="23" y="559"/>
                    </a:cubicBezTo>
                    <a:cubicBezTo>
                      <a:pt x="65" y="591"/>
                      <a:pt x="116" y="619"/>
                      <a:pt x="172" y="634"/>
                    </a:cubicBezTo>
                    <a:cubicBezTo>
                      <a:pt x="181" y="634"/>
                      <a:pt x="188" y="635"/>
                      <a:pt x="196" y="635"/>
                    </a:cubicBezTo>
                    <a:cubicBezTo>
                      <a:pt x="200" y="635"/>
                      <a:pt x="204" y="635"/>
                      <a:pt x="209" y="634"/>
                    </a:cubicBezTo>
                    <a:cubicBezTo>
                      <a:pt x="237" y="628"/>
                      <a:pt x="256" y="596"/>
                      <a:pt x="265" y="563"/>
                    </a:cubicBezTo>
                    <a:cubicBezTo>
                      <a:pt x="297" y="475"/>
                      <a:pt x="312" y="377"/>
                      <a:pt x="316" y="280"/>
                    </a:cubicBezTo>
                    <a:cubicBezTo>
                      <a:pt x="316" y="233"/>
                      <a:pt x="316" y="182"/>
                      <a:pt x="312" y="136"/>
                    </a:cubicBezTo>
                    <a:cubicBezTo>
                      <a:pt x="312" y="94"/>
                      <a:pt x="312" y="38"/>
                      <a:pt x="2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1" name="Google Shape;1491;p32"/>
              <p:cNvSpPr/>
              <p:nvPr/>
            </p:nvSpPr>
            <p:spPr>
              <a:xfrm rot="3203863">
                <a:off x="8777556" y="2369511"/>
                <a:ext cx="296732" cy="532466"/>
              </a:xfrm>
              <a:custGeom>
                <a:rect b="b" l="l" r="r" t="t"/>
                <a:pathLst>
                  <a:path extrusionOk="0" h="612" w="341">
                    <a:moveTo>
                      <a:pt x="15" y="1"/>
                    </a:moveTo>
                    <a:cubicBezTo>
                      <a:pt x="1" y="38"/>
                      <a:pt x="29" y="117"/>
                      <a:pt x="33" y="159"/>
                    </a:cubicBezTo>
                    <a:cubicBezTo>
                      <a:pt x="43" y="220"/>
                      <a:pt x="48" y="280"/>
                      <a:pt x="48" y="345"/>
                    </a:cubicBezTo>
                    <a:cubicBezTo>
                      <a:pt x="52" y="419"/>
                      <a:pt x="52" y="499"/>
                      <a:pt x="71" y="568"/>
                    </a:cubicBezTo>
                    <a:cubicBezTo>
                      <a:pt x="76" y="582"/>
                      <a:pt x="80" y="591"/>
                      <a:pt x="89" y="600"/>
                    </a:cubicBezTo>
                    <a:cubicBezTo>
                      <a:pt x="99" y="610"/>
                      <a:pt x="113" y="610"/>
                      <a:pt x="127" y="610"/>
                    </a:cubicBezTo>
                    <a:cubicBezTo>
                      <a:pt x="136" y="611"/>
                      <a:pt x="145" y="611"/>
                      <a:pt x="155" y="611"/>
                    </a:cubicBezTo>
                    <a:cubicBezTo>
                      <a:pt x="201" y="611"/>
                      <a:pt x="247" y="602"/>
                      <a:pt x="290" y="582"/>
                    </a:cubicBezTo>
                    <a:cubicBezTo>
                      <a:pt x="303" y="578"/>
                      <a:pt x="312" y="572"/>
                      <a:pt x="322" y="563"/>
                    </a:cubicBezTo>
                    <a:cubicBezTo>
                      <a:pt x="340" y="540"/>
                      <a:pt x="336" y="503"/>
                      <a:pt x="327" y="475"/>
                    </a:cubicBezTo>
                    <a:cubicBezTo>
                      <a:pt x="299" y="382"/>
                      <a:pt x="252" y="299"/>
                      <a:pt x="196" y="220"/>
                    </a:cubicBezTo>
                    <a:cubicBezTo>
                      <a:pt x="168" y="177"/>
                      <a:pt x="140" y="140"/>
                      <a:pt x="108" y="104"/>
                    </a:cubicBezTo>
                    <a:cubicBezTo>
                      <a:pt x="80" y="70"/>
                      <a:pt x="52" y="24"/>
                      <a:pt x="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2" name="Google Shape;1492;p32"/>
              <p:cNvSpPr/>
              <p:nvPr/>
            </p:nvSpPr>
            <p:spPr>
              <a:xfrm rot="3203863">
                <a:off x="8605281" y="2130573"/>
                <a:ext cx="275848" cy="553347"/>
              </a:xfrm>
              <a:custGeom>
                <a:rect b="b" l="l" r="r" t="t"/>
                <a:pathLst>
                  <a:path extrusionOk="0" h="636" w="317">
                    <a:moveTo>
                      <a:pt x="297" y="1"/>
                    </a:moveTo>
                    <a:cubicBezTo>
                      <a:pt x="260" y="20"/>
                      <a:pt x="237" y="104"/>
                      <a:pt x="218" y="136"/>
                    </a:cubicBezTo>
                    <a:cubicBezTo>
                      <a:pt x="190" y="192"/>
                      <a:pt x="153" y="243"/>
                      <a:pt x="121" y="293"/>
                    </a:cubicBezTo>
                    <a:cubicBezTo>
                      <a:pt x="78" y="359"/>
                      <a:pt x="33" y="419"/>
                      <a:pt x="5" y="488"/>
                    </a:cubicBezTo>
                    <a:cubicBezTo>
                      <a:pt x="0" y="503"/>
                      <a:pt x="0" y="512"/>
                      <a:pt x="0" y="526"/>
                    </a:cubicBezTo>
                    <a:cubicBezTo>
                      <a:pt x="5" y="540"/>
                      <a:pt x="14" y="550"/>
                      <a:pt x="23" y="559"/>
                    </a:cubicBezTo>
                    <a:cubicBezTo>
                      <a:pt x="65" y="591"/>
                      <a:pt x="116" y="619"/>
                      <a:pt x="172" y="634"/>
                    </a:cubicBezTo>
                    <a:cubicBezTo>
                      <a:pt x="181" y="634"/>
                      <a:pt x="188" y="635"/>
                      <a:pt x="196" y="635"/>
                    </a:cubicBezTo>
                    <a:cubicBezTo>
                      <a:pt x="200" y="635"/>
                      <a:pt x="204" y="635"/>
                      <a:pt x="209" y="634"/>
                    </a:cubicBezTo>
                    <a:cubicBezTo>
                      <a:pt x="237" y="628"/>
                      <a:pt x="256" y="596"/>
                      <a:pt x="265" y="563"/>
                    </a:cubicBezTo>
                    <a:cubicBezTo>
                      <a:pt x="297" y="475"/>
                      <a:pt x="312" y="377"/>
                      <a:pt x="316" y="280"/>
                    </a:cubicBezTo>
                    <a:cubicBezTo>
                      <a:pt x="316" y="233"/>
                      <a:pt x="316" y="182"/>
                      <a:pt x="312" y="136"/>
                    </a:cubicBezTo>
                    <a:cubicBezTo>
                      <a:pt x="312" y="94"/>
                      <a:pt x="312" y="38"/>
                      <a:pt x="2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3" name="Google Shape;1493;p32"/>
              <p:cNvSpPr/>
              <p:nvPr/>
            </p:nvSpPr>
            <p:spPr>
              <a:xfrm rot="3203863">
                <a:off x="8503120" y="1994579"/>
                <a:ext cx="450755" cy="447202"/>
              </a:xfrm>
              <a:custGeom>
                <a:rect b="b" l="l" r="r" t="t"/>
                <a:pathLst>
                  <a:path extrusionOk="0" h="514" w="518">
                    <a:moveTo>
                      <a:pt x="517" y="0"/>
                    </a:moveTo>
                    <a:cubicBezTo>
                      <a:pt x="475" y="0"/>
                      <a:pt x="415" y="60"/>
                      <a:pt x="382" y="79"/>
                    </a:cubicBezTo>
                    <a:cubicBezTo>
                      <a:pt x="331" y="116"/>
                      <a:pt x="275" y="144"/>
                      <a:pt x="219" y="172"/>
                    </a:cubicBezTo>
                    <a:cubicBezTo>
                      <a:pt x="150" y="209"/>
                      <a:pt x="80" y="242"/>
                      <a:pt x="24" y="292"/>
                    </a:cubicBezTo>
                    <a:cubicBezTo>
                      <a:pt x="15" y="298"/>
                      <a:pt x="6" y="307"/>
                      <a:pt x="6" y="316"/>
                    </a:cubicBezTo>
                    <a:cubicBezTo>
                      <a:pt x="1" y="330"/>
                      <a:pt x="6" y="344"/>
                      <a:pt x="11" y="358"/>
                    </a:cubicBezTo>
                    <a:cubicBezTo>
                      <a:pt x="29" y="410"/>
                      <a:pt x="62" y="455"/>
                      <a:pt x="103" y="493"/>
                    </a:cubicBezTo>
                    <a:cubicBezTo>
                      <a:pt x="112" y="502"/>
                      <a:pt x="122" y="511"/>
                      <a:pt x="131" y="511"/>
                    </a:cubicBezTo>
                    <a:cubicBezTo>
                      <a:pt x="137" y="513"/>
                      <a:pt x="144" y="514"/>
                      <a:pt x="150" y="514"/>
                    </a:cubicBezTo>
                    <a:cubicBezTo>
                      <a:pt x="176" y="514"/>
                      <a:pt x="200" y="499"/>
                      <a:pt x="219" y="483"/>
                    </a:cubicBezTo>
                    <a:cubicBezTo>
                      <a:pt x="290" y="419"/>
                      <a:pt x="350" y="339"/>
                      <a:pt x="397" y="256"/>
                    </a:cubicBezTo>
                    <a:cubicBezTo>
                      <a:pt x="419" y="214"/>
                      <a:pt x="443" y="167"/>
                      <a:pt x="462" y="125"/>
                    </a:cubicBezTo>
                    <a:cubicBezTo>
                      <a:pt x="481" y="88"/>
                      <a:pt x="513" y="41"/>
                      <a:pt x="5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4" name="Google Shape;1494;p32"/>
              <p:cNvSpPr/>
              <p:nvPr/>
            </p:nvSpPr>
            <p:spPr>
              <a:xfrm rot="3203863">
                <a:off x="8564629" y="1929322"/>
                <a:ext cx="555177" cy="237522"/>
              </a:xfrm>
              <a:custGeom>
                <a:rect b="b" l="l" r="r" t="t"/>
                <a:pathLst>
                  <a:path extrusionOk="0" h="273" w="638">
                    <a:moveTo>
                      <a:pt x="111" y="1"/>
                    </a:moveTo>
                    <a:cubicBezTo>
                      <a:pt x="97" y="1"/>
                      <a:pt x="84" y="1"/>
                      <a:pt x="71" y="3"/>
                    </a:cubicBezTo>
                    <a:cubicBezTo>
                      <a:pt x="56" y="3"/>
                      <a:pt x="47" y="9"/>
                      <a:pt x="38" y="13"/>
                    </a:cubicBezTo>
                    <a:cubicBezTo>
                      <a:pt x="28" y="22"/>
                      <a:pt x="24" y="36"/>
                      <a:pt x="19" y="50"/>
                    </a:cubicBezTo>
                    <a:cubicBezTo>
                      <a:pt x="6" y="101"/>
                      <a:pt x="0" y="157"/>
                      <a:pt x="15" y="213"/>
                    </a:cubicBezTo>
                    <a:cubicBezTo>
                      <a:pt x="15" y="226"/>
                      <a:pt x="19" y="236"/>
                      <a:pt x="24" y="245"/>
                    </a:cubicBezTo>
                    <a:cubicBezTo>
                      <a:pt x="43" y="273"/>
                      <a:pt x="80" y="273"/>
                      <a:pt x="112" y="273"/>
                    </a:cubicBezTo>
                    <a:cubicBezTo>
                      <a:pt x="210" y="264"/>
                      <a:pt x="303" y="236"/>
                      <a:pt x="391" y="194"/>
                    </a:cubicBezTo>
                    <a:cubicBezTo>
                      <a:pt x="433" y="176"/>
                      <a:pt x="480" y="157"/>
                      <a:pt x="521" y="133"/>
                    </a:cubicBezTo>
                    <a:cubicBezTo>
                      <a:pt x="558" y="110"/>
                      <a:pt x="609" y="92"/>
                      <a:pt x="637" y="64"/>
                    </a:cubicBezTo>
                    <a:cubicBezTo>
                      <a:pt x="619" y="48"/>
                      <a:pt x="583" y="46"/>
                      <a:pt x="550" y="46"/>
                    </a:cubicBezTo>
                    <a:cubicBezTo>
                      <a:pt x="535" y="46"/>
                      <a:pt x="520" y="46"/>
                      <a:pt x="508" y="46"/>
                    </a:cubicBezTo>
                    <a:cubicBezTo>
                      <a:pt x="499" y="46"/>
                      <a:pt x="491" y="46"/>
                      <a:pt x="485" y="45"/>
                    </a:cubicBezTo>
                    <a:cubicBezTo>
                      <a:pt x="419" y="41"/>
                      <a:pt x="358" y="36"/>
                      <a:pt x="298" y="26"/>
                    </a:cubicBezTo>
                    <a:cubicBezTo>
                      <a:pt x="237" y="15"/>
                      <a:pt x="173" y="1"/>
                      <a:pt x="11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5" name="Google Shape;1495;p32"/>
              <p:cNvSpPr/>
              <p:nvPr/>
            </p:nvSpPr>
            <p:spPr>
              <a:xfrm rot="3203863">
                <a:off x="8833933" y="2497765"/>
                <a:ext cx="477730" cy="426321"/>
              </a:xfrm>
              <a:custGeom>
                <a:rect b="b" l="l" r="r" t="t"/>
                <a:pathLst>
                  <a:path extrusionOk="0" h="490" w="549">
                    <a:moveTo>
                      <a:pt x="1" y="0"/>
                    </a:moveTo>
                    <a:cubicBezTo>
                      <a:pt x="1" y="43"/>
                      <a:pt x="65" y="93"/>
                      <a:pt x="89" y="127"/>
                    </a:cubicBezTo>
                    <a:cubicBezTo>
                      <a:pt x="126" y="177"/>
                      <a:pt x="163" y="228"/>
                      <a:pt x="196" y="284"/>
                    </a:cubicBezTo>
                    <a:cubicBezTo>
                      <a:pt x="233" y="350"/>
                      <a:pt x="270" y="414"/>
                      <a:pt x="325" y="470"/>
                    </a:cubicBezTo>
                    <a:cubicBezTo>
                      <a:pt x="335" y="475"/>
                      <a:pt x="344" y="484"/>
                      <a:pt x="353" y="489"/>
                    </a:cubicBezTo>
                    <a:cubicBezTo>
                      <a:pt x="368" y="489"/>
                      <a:pt x="381" y="484"/>
                      <a:pt x="396" y="479"/>
                    </a:cubicBezTo>
                    <a:cubicBezTo>
                      <a:pt x="441" y="451"/>
                      <a:pt x="488" y="419"/>
                      <a:pt x="521" y="372"/>
                    </a:cubicBezTo>
                    <a:cubicBezTo>
                      <a:pt x="531" y="363"/>
                      <a:pt x="535" y="354"/>
                      <a:pt x="540" y="344"/>
                    </a:cubicBezTo>
                    <a:cubicBezTo>
                      <a:pt x="549" y="312"/>
                      <a:pt x="525" y="284"/>
                      <a:pt x="503" y="260"/>
                    </a:cubicBezTo>
                    <a:cubicBezTo>
                      <a:pt x="433" y="191"/>
                      <a:pt x="349" y="140"/>
                      <a:pt x="261" y="99"/>
                    </a:cubicBezTo>
                    <a:cubicBezTo>
                      <a:pt x="218" y="80"/>
                      <a:pt x="173" y="61"/>
                      <a:pt x="126" y="43"/>
                    </a:cubicBezTo>
                    <a:cubicBezTo>
                      <a:pt x="89" y="28"/>
                      <a:pt x="38" y="0"/>
                      <a:pt x="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6" name="Google Shape;1496;p32"/>
              <p:cNvSpPr/>
              <p:nvPr/>
            </p:nvSpPr>
            <p:spPr>
              <a:xfrm rot="3203863">
                <a:off x="8932101" y="2193855"/>
                <a:ext cx="264536" cy="195760"/>
              </a:xfrm>
              <a:custGeom>
                <a:rect b="b" l="l" r="r" t="t"/>
                <a:pathLst>
                  <a:path extrusionOk="0" h="225" w="304">
                    <a:moveTo>
                      <a:pt x="142" y="1"/>
                    </a:moveTo>
                    <a:cubicBezTo>
                      <a:pt x="126" y="1"/>
                      <a:pt x="110" y="3"/>
                      <a:pt x="93" y="8"/>
                    </a:cubicBezTo>
                    <a:cubicBezTo>
                      <a:pt x="76" y="12"/>
                      <a:pt x="38" y="17"/>
                      <a:pt x="29" y="36"/>
                    </a:cubicBezTo>
                    <a:cubicBezTo>
                      <a:pt x="1" y="83"/>
                      <a:pt x="61" y="143"/>
                      <a:pt x="89" y="166"/>
                    </a:cubicBezTo>
                    <a:cubicBezTo>
                      <a:pt x="121" y="194"/>
                      <a:pt x="159" y="212"/>
                      <a:pt x="196" y="218"/>
                    </a:cubicBezTo>
                    <a:cubicBezTo>
                      <a:pt x="209" y="221"/>
                      <a:pt x="222" y="224"/>
                      <a:pt x="235" y="224"/>
                    </a:cubicBezTo>
                    <a:cubicBezTo>
                      <a:pt x="241" y="224"/>
                      <a:pt x="246" y="224"/>
                      <a:pt x="252" y="222"/>
                    </a:cubicBezTo>
                    <a:cubicBezTo>
                      <a:pt x="271" y="218"/>
                      <a:pt x="289" y="203"/>
                      <a:pt x="299" y="184"/>
                    </a:cubicBezTo>
                    <a:cubicBezTo>
                      <a:pt x="303" y="175"/>
                      <a:pt x="303" y="156"/>
                      <a:pt x="303" y="143"/>
                    </a:cubicBezTo>
                    <a:cubicBezTo>
                      <a:pt x="293" y="78"/>
                      <a:pt x="243" y="17"/>
                      <a:pt x="177" y="4"/>
                    </a:cubicBezTo>
                    <a:cubicBezTo>
                      <a:pt x="165" y="2"/>
                      <a:pt x="154" y="1"/>
                      <a:pt x="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97" name="Google Shape;1497;p32"/>
            <p:cNvGrpSpPr/>
            <p:nvPr/>
          </p:nvGrpSpPr>
          <p:grpSpPr>
            <a:xfrm rot="2275725">
              <a:off x="-542019" y="2419788"/>
              <a:ext cx="1231966" cy="1255472"/>
              <a:chOff x="-2589330" y="2282166"/>
              <a:chExt cx="1231928" cy="1255433"/>
            </a:xfrm>
          </p:grpSpPr>
          <p:grpSp>
            <p:nvGrpSpPr>
              <p:cNvPr id="1498" name="Google Shape;1498;p32"/>
              <p:cNvGrpSpPr/>
              <p:nvPr/>
            </p:nvGrpSpPr>
            <p:grpSpPr>
              <a:xfrm flipH="1" rot="10349919">
                <a:off x="-2526380" y="2465899"/>
                <a:ext cx="685457" cy="1009327"/>
                <a:chOff x="8414609" y="1706699"/>
                <a:chExt cx="812034" cy="1195710"/>
              </a:xfrm>
            </p:grpSpPr>
            <p:sp>
              <p:nvSpPr>
                <p:cNvPr id="1499" name="Google Shape;1499;p32"/>
                <p:cNvSpPr/>
                <p:nvPr/>
              </p:nvSpPr>
              <p:spPr>
                <a:xfrm rot="3203863">
                  <a:off x="8776083" y="2358324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0" name="Google Shape;1500;p32"/>
                <p:cNvSpPr/>
                <p:nvPr/>
              </p:nvSpPr>
              <p:spPr>
                <a:xfrm rot="3203863">
                  <a:off x="8616468" y="2129100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1" name="Google Shape;1501;p32"/>
                <p:cNvSpPr/>
                <p:nvPr/>
              </p:nvSpPr>
              <p:spPr>
                <a:xfrm rot="3203863">
                  <a:off x="8503120" y="1994579"/>
                  <a:ext cx="450755" cy="447202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2" name="Google Shape;1502;p32"/>
                <p:cNvSpPr/>
                <p:nvPr/>
              </p:nvSpPr>
              <p:spPr>
                <a:xfrm rot="3203893">
                  <a:off x="8497873" y="1916651"/>
                  <a:ext cx="642497" cy="237519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503" name="Google Shape;1503;p32"/>
              <p:cNvGrpSpPr/>
              <p:nvPr/>
            </p:nvGrpSpPr>
            <p:grpSpPr>
              <a:xfrm rot="10800000">
                <a:off x="-2291254" y="2282166"/>
                <a:ext cx="933852" cy="1255433"/>
                <a:chOff x="8358384" y="1610245"/>
                <a:chExt cx="1106329" cy="1487304"/>
              </a:xfrm>
            </p:grpSpPr>
            <p:sp>
              <p:nvSpPr>
                <p:cNvPr id="1504" name="Google Shape;1504;p32"/>
                <p:cNvSpPr/>
                <p:nvPr/>
              </p:nvSpPr>
              <p:spPr>
                <a:xfrm rot="9523073">
                  <a:off x="8975683" y="1639521"/>
                  <a:ext cx="275853" cy="60952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5" name="Google Shape;1505;p32"/>
                <p:cNvSpPr/>
                <p:nvPr/>
              </p:nvSpPr>
              <p:spPr>
                <a:xfrm rot="3203863">
                  <a:off x="8766272" y="2358227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6" name="Google Shape;1506;p32"/>
                <p:cNvSpPr/>
                <p:nvPr/>
              </p:nvSpPr>
              <p:spPr>
                <a:xfrm rot="3203863">
                  <a:off x="8605281" y="2108004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7" name="Google Shape;1507;p32"/>
                <p:cNvSpPr/>
                <p:nvPr/>
              </p:nvSpPr>
              <p:spPr>
                <a:xfrm rot="3203834">
                  <a:off x="8435364" y="1943478"/>
                  <a:ext cx="563906" cy="475373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8" name="Google Shape;1508;p32"/>
                <p:cNvSpPr/>
                <p:nvPr/>
              </p:nvSpPr>
              <p:spPr>
                <a:xfrm rot="3203828">
                  <a:off x="8457205" y="1892116"/>
                  <a:ext cx="732191" cy="237523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9" name="Google Shape;1509;p32"/>
                <p:cNvSpPr/>
                <p:nvPr/>
              </p:nvSpPr>
              <p:spPr>
                <a:xfrm rot="2700045">
                  <a:off x="8801470" y="2504253"/>
                  <a:ext cx="590427" cy="450524"/>
                </a:xfrm>
                <a:custGeom>
                  <a:rect b="b" l="l" r="r" t="t"/>
                  <a:pathLst>
                    <a:path extrusionOk="0" h="490" w="549">
                      <a:moveTo>
                        <a:pt x="1" y="0"/>
                      </a:moveTo>
                      <a:cubicBezTo>
                        <a:pt x="1" y="43"/>
                        <a:pt x="65" y="93"/>
                        <a:pt x="89" y="127"/>
                      </a:cubicBezTo>
                      <a:cubicBezTo>
                        <a:pt x="126" y="177"/>
                        <a:pt x="163" y="228"/>
                        <a:pt x="196" y="284"/>
                      </a:cubicBezTo>
                      <a:cubicBezTo>
                        <a:pt x="233" y="350"/>
                        <a:pt x="270" y="414"/>
                        <a:pt x="325" y="470"/>
                      </a:cubicBezTo>
                      <a:cubicBezTo>
                        <a:pt x="335" y="475"/>
                        <a:pt x="344" y="484"/>
                        <a:pt x="353" y="489"/>
                      </a:cubicBezTo>
                      <a:cubicBezTo>
                        <a:pt x="368" y="489"/>
                        <a:pt x="381" y="484"/>
                        <a:pt x="396" y="479"/>
                      </a:cubicBezTo>
                      <a:cubicBezTo>
                        <a:pt x="441" y="451"/>
                        <a:pt x="488" y="419"/>
                        <a:pt x="521" y="372"/>
                      </a:cubicBezTo>
                      <a:cubicBezTo>
                        <a:pt x="531" y="363"/>
                        <a:pt x="535" y="354"/>
                        <a:pt x="540" y="344"/>
                      </a:cubicBezTo>
                      <a:cubicBezTo>
                        <a:pt x="549" y="312"/>
                        <a:pt x="525" y="284"/>
                        <a:pt x="503" y="260"/>
                      </a:cubicBezTo>
                      <a:cubicBezTo>
                        <a:pt x="433" y="191"/>
                        <a:pt x="349" y="140"/>
                        <a:pt x="261" y="99"/>
                      </a:cubicBezTo>
                      <a:cubicBezTo>
                        <a:pt x="218" y="80"/>
                        <a:pt x="173" y="61"/>
                        <a:pt x="126" y="43"/>
                      </a:cubicBezTo>
                      <a:cubicBezTo>
                        <a:pt x="89" y="28"/>
                        <a:pt x="38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0" name="Google Shape;1510;p32"/>
                <p:cNvSpPr/>
                <p:nvPr/>
              </p:nvSpPr>
              <p:spPr>
                <a:xfrm rot="4994073">
                  <a:off x="8873641" y="2112142"/>
                  <a:ext cx="380009" cy="329907"/>
                </a:xfrm>
                <a:custGeom>
                  <a:rect b="b" l="l" r="r" t="t"/>
                  <a:pathLst>
                    <a:path extrusionOk="0" h="225" w="304">
                      <a:moveTo>
                        <a:pt x="142" y="1"/>
                      </a:moveTo>
                      <a:cubicBezTo>
                        <a:pt x="126" y="1"/>
                        <a:pt x="110" y="3"/>
                        <a:pt x="93" y="8"/>
                      </a:cubicBezTo>
                      <a:cubicBezTo>
                        <a:pt x="76" y="12"/>
                        <a:pt x="38" y="17"/>
                        <a:pt x="29" y="36"/>
                      </a:cubicBezTo>
                      <a:cubicBezTo>
                        <a:pt x="1" y="83"/>
                        <a:pt x="61" y="143"/>
                        <a:pt x="89" y="166"/>
                      </a:cubicBezTo>
                      <a:cubicBezTo>
                        <a:pt x="121" y="194"/>
                        <a:pt x="159" y="212"/>
                        <a:pt x="196" y="218"/>
                      </a:cubicBezTo>
                      <a:cubicBezTo>
                        <a:pt x="209" y="221"/>
                        <a:pt x="222" y="224"/>
                        <a:pt x="235" y="224"/>
                      </a:cubicBezTo>
                      <a:cubicBezTo>
                        <a:pt x="241" y="224"/>
                        <a:pt x="246" y="224"/>
                        <a:pt x="252" y="222"/>
                      </a:cubicBezTo>
                      <a:cubicBezTo>
                        <a:pt x="271" y="218"/>
                        <a:pt x="289" y="203"/>
                        <a:pt x="299" y="184"/>
                      </a:cubicBezTo>
                      <a:cubicBezTo>
                        <a:pt x="303" y="175"/>
                        <a:pt x="303" y="156"/>
                        <a:pt x="303" y="143"/>
                      </a:cubicBezTo>
                      <a:cubicBezTo>
                        <a:pt x="293" y="78"/>
                        <a:pt x="243" y="17"/>
                        <a:pt x="177" y="4"/>
                      </a:cubicBezTo>
                      <a:cubicBezTo>
                        <a:pt x="165" y="2"/>
                        <a:pt x="154" y="1"/>
                        <a:pt x="1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511" name="Google Shape;1511;p32"/>
            <p:cNvGrpSpPr/>
            <p:nvPr/>
          </p:nvGrpSpPr>
          <p:grpSpPr>
            <a:xfrm rot="4809598">
              <a:off x="8490956" y="1944030"/>
              <a:ext cx="1231942" cy="1255448"/>
              <a:chOff x="-2589330" y="2282166"/>
              <a:chExt cx="1231928" cy="1255433"/>
            </a:xfrm>
          </p:grpSpPr>
          <p:grpSp>
            <p:nvGrpSpPr>
              <p:cNvPr id="1512" name="Google Shape;1512;p32"/>
              <p:cNvGrpSpPr/>
              <p:nvPr/>
            </p:nvGrpSpPr>
            <p:grpSpPr>
              <a:xfrm flipH="1" rot="10349919">
                <a:off x="-2526380" y="2465899"/>
                <a:ext cx="685457" cy="1009327"/>
                <a:chOff x="8414609" y="1706699"/>
                <a:chExt cx="812034" cy="1195710"/>
              </a:xfrm>
            </p:grpSpPr>
            <p:sp>
              <p:nvSpPr>
                <p:cNvPr id="1513" name="Google Shape;1513;p32"/>
                <p:cNvSpPr/>
                <p:nvPr/>
              </p:nvSpPr>
              <p:spPr>
                <a:xfrm rot="3203863">
                  <a:off x="8776083" y="2358324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4" name="Google Shape;1514;p32"/>
                <p:cNvSpPr/>
                <p:nvPr/>
              </p:nvSpPr>
              <p:spPr>
                <a:xfrm rot="3203863">
                  <a:off x="8616468" y="2129100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5" name="Google Shape;1515;p32"/>
                <p:cNvSpPr/>
                <p:nvPr/>
              </p:nvSpPr>
              <p:spPr>
                <a:xfrm rot="3203863">
                  <a:off x="8503120" y="1994579"/>
                  <a:ext cx="450755" cy="447202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6" name="Google Shape;1516;p32"/>
                <p:cNvSpPr/>
                <p:nvPr/>
              </p:nvSpPr>
              <p:spPr>
                <a:xfrm rot="3203893">
                  <a:off x="8497873" y="1916651"/>
                  <a:ext cx="642497" cy="237519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517" name="Google Shape;1517;p32"/>
              <p:cNvGrpSpPr/>
              <p:nvPr/>
            </p:nvGrpSpPr>
            <p:grpSpPr>
              <a:xfrm rot="10800000">
                <a:off x="-2291254" y="2282166"/>
                <a:ext cx="933852" cy="1255433"/>
                <a:chOff x="8358384" y="1610245"/>
                <a:chExt cx="1106329" cy="1487304"/>
              </a:xfrm>
            </p:grpSpPr>
            <p:sp>
              <p:nvSpPr>
                <p:cNvPr id="1518" name="Google Shape;1518;p32"/>
                <p:cNvSpPr/>
                <p:nvPr/>
              </p:nvSpPr>
              <p:spPr>
                <a:xfrm rot="9523073">
                  <a:off x="8975683" y="1639521"/>
                  <a:ext cx="275853" cy="60952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9" name="Google Shape;1519;p32"/>
                <p:cNvSpPr/>
                <p:nvPr/>
              </p:nvSpPr>
              <p:spPr>
                <a:xfrm rot="3203863">
                  <a:off x="8766272" y="2358227"/>
                  <a:ext cx="296732" cy="532466"/>
                </a:xfrm>
                <a:custGeom>
                  <a:rect b="b" l="l" r="r" t="t"/>
                  <a:pathLst>
                    <a:path extrusionOk="0" h="612" w="341">
                      <a:moveTo>
                        <a:pt x="15" y="1"/>
                      </a:moveTo>
                      <a:cubicBezTo>
                        <a:pt x="1" y="38"/>
                        <a:pt x="29" y="117"/>
                        <a:pt x="33" y="159"/>
                      </a:cubicBezTo>
                      <a:cubicBezTo>
                        <a:pt x="43" y="220"/>
                        <a:pt x="48" y="280"/>
                        <a:pt x="48" y="345"/>
                      </a:cubicBezTo>
                      <a:cubicBezTo>
                        <a:pt x="52" y="419"/>
                        <a:pt x="52" y="499"/>
                        <a:pt x="71" y="568"/>
                      </a:cubicBezTo>
                      <a:cubicBezTo>
                        <a:pt x="76" y="582"/>
                        <a:pt x="80" y="591"/>
                        <a:pt x="89" y="600"/>
                      </a:cubicBezTo>
                      <a:cubicBezTo>
                        <a:pt x="99" y="610"/>
                        <a:pt x="113" y="610"/>
                        <a:pt x="127" y="610"/>
                      </a:cubicBezTo>
                      <a:cubicBezTo>
                        <a:pt x="136" y="611"/>
                        <a:pt x="145" y="611"/>
                        <a:pt x="155" y="611"/>
                      </a:cubicBezTo>
                      <a:cubicBezTo>
                        <a:pt x="201" y="611"/>
                        <a:pt x="247" y="602"/>
                        <a:pt x="290" y="582"/>
                      </a:cubicBezTo>
                      <a:cubicBezTo>
                        <a:pt x="303" y="578"/>
                        <a:pt x="312" y="572"/>
                        <a:pt x="322" y="563"/>
                      </a:cubicBezTo>
                      <a:cubicBezTo>
                        <a:pt x="340" y="540"/>
                        <a:pt x="336" y="503"/>
                        <a:pt x="327" y="475"/>
                      </a:cubicBezTo>
                      <a:cubicBezTo>
                        <a:pt x="299" y="382"/>
                        <a:pt x="252" y="299"/>
                        <a:pt x="196" y="220"/>
                      </a:cubicBezTo>
                      <a:cubicBezTo>
                        <a:pt x="168" y="177"/>
                        <a:pt x="140" y="140"/>
                        <a:pt x="108" y="104"/>
                      </a:cubicBezTo>
                      <a:cubicBezTo>
                        <a:pt x="80" y="70"/>
                        <a:pt x="52" y="24"/>
                        <a:pt x="1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0" name="Google Shape;1520;p32"/>
                <p:cNvSpPr/>
                <p:nvPr/>
              </p:nvSpPr>
              <p:spPr>
                <a:xfrm rot="3203863">
                  <a:off x="8605281" y="2108004"/>
                  <a:ext cx="275848" cy="553347"/>
                </a:xfrm>
                <a:custGeom>
                  <a:rect b="b" l="l" r="r" t="t"/>
                  <a:pathLst>
                    <a:path extrusionOk="0" h="636" w="317">
                      <a:moveTo>
                        <a:pt x="297" y="1"/>
                      </a:moveTo>
                      <a:cubicBezTo>
                        <a:pt x="260" y="20"/>
                        <a:pt x="237" y="104"/>
                        <a:pt x="218" y="136"/>
                      </a:cubicBezTo>
                      <a:cubicBezTo>
                        <a:pt x="190" y="192"/>
                        <a:pt x="153" y="243"/>
                        <a:pt x="121" y="293"/>
                      </a:cubicBezTo>
                      <a:cubicBezTo>
                        <a:pt x="78" y="359"/>
                        <a:pt x="33" y="419"/>
                        <a:pt x="5" y="488"/>
                      </a:cubicBezTo>
                      <a:cubicBezTo>
                        <a:pt x="0" y="503"/>
                        <a:pt x="0" y="512"/>
                        <a:pt x="0" y="526"/>
                      </a:cubicBezTo>
                      <a:cubicBezTo>
                        <a:pt x="5" y="540"/>
                        <a:pt x="14" y="550"/>
                        <a:pt x="23" y="559"/>
                      </a:cubicBezTo>
                      <a:cubicBezTo>
                        <a:pt x="65" y="591"/>
                        <a:pt x="116" y="619"/>
                        <a:pt x="172" y="634"/>
                      </a:cubicBezTo>
                      <a:cubicBezTo>
                        <a:pt x="181" y="634"/>
                        <a:pt x="188" y="635"/>
                        <a:pt x="196" y="635"/>
                      </a:cubicBezTo>
                      <a:cubicBezTo>
                        <a:pt x="200" y="635"/>
                        <a:pt x="204" y="635"/>
                        <a:pt x="209" y="634"/>
                      </a:cubicBezTo>
                      <a:cubicBezTo>
                        <a:pt x="237" y="628"/>
                        <a:pt x="256" y="596"/>
                        <a:pt x="265" y="563"/>
                      </a:cubicBezTo>
                      <a:cubicBezTo>
                        <a:pt x="297" y="475"/>
                        <a:pt x="312" y="377"/>
                        <a:pt x="316" y="280"/>
                      </a:cubicBezTo>
                      <a:cubicBezTo>
                        <a:pt x="316" y="233"/>
                        <a:pt x="316" y="182"/>
                        <a:pt x="312" y="136"/>
                      </a:cubicBezTo>
                      <a:cubicBezTo>
                        <a:pt x="312" y="94"/>
                        <a:pt x="312" y="38"/>
                        <a:pt x="29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1" name="Google Shape;1521;p32"/>
                <p:cNvSpPr/>
                <p:nvPr/>
              </p:nvSpPr>
              <p:spPr>
                <a:xfrm rot="3203834">
                  <a:off x="8435364" y="1943478"/>
                  <a:ext cx="563906" cy="475373"/>
                </a:xfrm>
                <a:custGeom>
                  <a:rect b="b" l="l" r="r" t="t"/>
                  <a:pathLst>
                    <a:path extrusionOk="0" h="514" w="518">
                      <a:moveTo>
                        <a:pt x="517" y="0"/>
                      </a:moveTo>
                      <a:cubicBezTo>
                        <a:pt x="475" y="0"/>
                        <a:pt x="415" y="60"/>
                        <a:pt x="382" y="79"/>
                      </a:cubicBezTo>
                      <a:cubicBezTo>
                        <a:pt x="331" y="116"/>
                        <a:pt x="275" y="144"/>
                        <a:pt x="219" y="172"/>
                      </a:cubicBezTo>
                      <a:cubicBezTo>
                        <a:pt x="150" y="209"/>
                        <a:pt x="80" y="242"/>
                        <a:pt x="24" y="292"/>
                      </a:cubicBezTo>
                      <a:cubicBezTo>
                        <a:pt x="15" y="298"/>
                        <a:pt x="6" y="307"/>
                        <a:pt x="6" y="316"/>
                      </a:cubicBezTo>
                      <a:cubicBezTo>
                        <a:pt x="1" y="330"/>
                        <a:pt x="6" y="344"/>
                        <a:pt x="11" y="358"/>
                      </a:cubicBezTo>
                      <a:cubicBezTo>
                        <a:pt x="29" y="410"/>
                        <a:pt x="62" y="455"/>
                        <a:pt x="103" y="493"/>
                      </a:cubicBezTo>
                      <a:cubicBezTo>
                        <a:pt x="112" y="502"/>
                        <a:pt x="122" y="511"/>
                        <a:pt x="131" y="511"/>
                      </a:cubicBezTo>
                      <a:cubicBezTo>
                        <a:pt x="137" y="513"/>
                        <a:pt x="144" y="514"/>
                        <a:pt x="150" y="514"/>
                      </a:cubicBezTo>
                      <a:cubicBezTo>
                        <a:pt x="176" y="514"/>
                        <a:pt x="200" y="499"/>
                        <a:pt x="219" y="483"/>
                      </a:cubicBezTo>
                      <a:cubicBezTo>
                        <a:pt x="290" y="419"/>
                        <a:pt x="350" y="339"/>
                        <a:pt x="397" y="256"/>
                      </a:cubicBezTo>
                      <a:cubicBezTo>
                        <a:pt x="419" y="214"/>
                        <a:pt x="443" y="167"/>
                        <a:pt x="462" y="125"/>
                      </a:cubicBezTo>
                      <a:cubicBezTo>
                        <a:pt x="481" y="88"/>
                        <a:pt x="513" y="41"/>
                        <a:pt x="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2" name="Google Shape;1522;p32"/>
                <p:cNvSpPr/>
                <p:nvPr/>
              </p:nvSpPr>
              <p:spPr>
                <a:xfrm rot="3203828">
                  <a:off x="8457205" y="1892116"/>
                  <a:ext cx="732191" cy="237523"/>
                </a:xfrm>
                <a:custGeom>
                  <a:rect b="b" l="l" r="r" t="t"/>
                  <a:pathLst>
                    <a:path extrusionOk="0" h="273" w="638">
                      <a:moveTo>
                        <a:pt x="111" y="1"/>
                      </a:moveTo>
                      <a:cubicBezTo>
                        <a:pt x="97" y="1"/>
                        <a:pt x="84" y="1"/>
                        <a:pt x="71" y="3"/>
                      </a:cubicBezTo>
                      <a:cubicBezTo>
                        <a:pt x="56" y="3"/>
                        <a:pt x="47" y="9"/>
                        <a:pt x="38" y="13"/>
                      </a:cubicBezTo>
                      <a:cubicBezTo>
                        <a:pt x="28" y="22"/>
                        <a:pt x="24" y="36"/>
                        <a:pt x="19" y="50"/>
                      </a:cubicBezTo>
                      <a:cubicBezTo>
                        <a:pt x="6" y="101"/>
                        <a:pt x="0" y="157"/>
                        <a:pt x="15" y="213"/>
                      </a:cubicBezTo>
                      <a:cubicBezTo>
                        <a:pt x="15" y="226"/>
                        <a:pt x="19" y="236"/>
                        <a:pt x="24" y="245"/>
                      </a:cubicBezTo>
                      <a:cubicBezTo>
                        <a:pt x="43" y="273"/>
                        <a:pt x="80" y="273"/>
                        <a:pt x="112" y="273"/>
                      </a:cubicBezTo>
                      <a:cubicBezTo>
                        <a:pt x="210" y="264"/>
                        <a:pt x="303" y="236"/>
                        <a:pt x="391" y="194"/>
                      </a:cubicBezTo>
                      <a:cubicBezTo>
                        <a:pt x="433" y="176"/>
                        <a:pt x="480" y="157"/>
                        <a:pt x="521" y="133"/>
                      </a:cubicBezTo>
                      <a:cubicBezTo>
                        <a:pt x="558" y="110"/>
                        <a:pt x="609" y="92"/>
                        <a:pt x="637" y="64"/>
                      </a:cubicBezTo>
                      <a:cubicBezTo>
                        <a:pt x="619" y="48"/>
                        <a:pt x="583" y="46"/>
                        <a:pt x="550" y="46"/>
                      </a:cubicBezTo>
                      <a:cubicBezTo>
                        <a:pt x="535" y="46"/>
                        <a:pt x="520" y="46"/>
                        <a:pt x="508" y="46"/>
                      </a:cubicBezTo>
                      <a:cubicBezTo>
                        <a:pt x="499" y="46"/>
                        <a:pt x="491" y="46"/>
                        <a:pt x="485" y="45"/>
                      </a:cubicBezTo>
                      <a:cubicBezTo>
                        <a:pt x="419" y="41"/>
                        <a:pt x="358" y="36"/>
                        <a:pt x="298" y="26"/>
                      </a:cubicBezTo>
                      <a:cubicBezTo>
                        <a:pt x="237" y="15"/>
                        <a:pt x="173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3" name="Google Shape;1523;p32"/>
                <p:cNvSpPr/>
                <p:nvPr/>
              </p:nvSpPr>
              <p:spPr>
                <a:xfrm rot="2700045">
                  <a:off x="8801470" y="2504253"/>
                  <a:ext cx="590427" cy="450524"/>
                </a:xfrm>
                <a:custGeom>
                  <a:rect b="b" l="l" r="r" t="t"/>
                  <a:pathLst>
                    <a:path extrusionOk="0" h="490" w="549">
                      <a:moveTo>
                        <a:pt x="1" y="0"/>
                      </a:moveTo>
                      <a:cubicBezTo>
                        <a:pt x="1" y="43"/>
                        <a:pt x="65" y="93"/>
                        <a:pt x="89" y="127"/>
                      </a:cubicBezTo>
                      <a:cubicBezTo>
                        <a:pt x="126" y="177"/>
                        <a:pt x="163" y="228"/>
                        <a:pt x="196" y="284"/>
                      </a:cubicBezTo>
                      <a:cubicBezTo>
                        <a:pt x="233" y="350"/>
                        <a:pt x="270" y="414"/>
                        <a:pt x="325" y="470"/>
                      </a:cubicBezTo>
                      <a:cubicBezTo>
                        <a:pt x="335" y="475"/>
                        <a:pt x="344" y="484"/>
                        <a:pt x="353" y="489"/>
                      </a:cubicBezTo>
                      <a:cubicBezTo>
                        <a:pt x="368" y="489"/>
                        <a:pt x="381" y="484"/>
                        <a:pt x="396" y="479"/>
                      </a:cubicBezTo>
                      <a:cubicBezTo>
                        <a:pt x="441" y="451"/>
                        <a:pt x="488" y="419"/>
                        <a:pt x="521" y="372"/>
                      </a:cubicBezTo>
                      <a:cubicBezTo>
                        <a:pt x="531" y="363"/>
                        <a:pt x="535" y="354"/>
                        <a:pt x="540" y="344"/>
                      </a:cubicBezTo>
                      <a:cubicBezTo>
                        <a:pt x="549" y="312"/>
                        <a:pt x="525" y="284"/>
                        <a:pt x="503" y="260"/>
                      </a:cubicBezTo>
                      <a:cubicBezTo>
                        <a:pt x="433" y="191"/>
                        <a:pt x="349" y="140"/>
                        <a:pt x="261" y="99"/>
                      </a:cubicBezTo>
                      <a:cubicBezTo>
                        <a:pt x="218" y="80"/>
                        <a:pt x="173" y="61"/>
                        <a:pt x="126" y="43"/>
                      </a:cubicBezTo>
                      <a:cubicBezTo>
                        <a:pt x="89" y="28"/>
                        <a:pt x="38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4" name="Google Shape;1524;p32"/>
                <p:cNvSpPr/>
                <p:nvPr/>
              </p:nvSpPr>
              <p:spPr>
                <a:xfrm rot="4994073">
                  <a:off x="8873641" y="2112142"/>
                  <a:ext cx="380009" cy="329907"/>
                </a:xfrm>
                <a:custGeom>
                  <a:rect b="b" l="l" r="r" t="t"/>
                  <a:pathLst>
                    <a:path extrusionOk="0" h="225" w="304">
                      <a:moveTo>
                        <a:pt x="142" y="1"/>
                      </a:moveTo>
                      <a:cubicBezTo>
                        <a:pt x="126" y="1"/>
                        <a:pt x="110" y="3"/>
                        <a:pt x="93" y="8"/>
                      </a:cubicBezTo>
                      <a:cubicBezTo>
                        <a:pt x="76" y="12"/>
                        <a:pt x="38" y="17"/>
                        <a:pt x="29" y="36"/>
                      </a:cubicBezTo>
                      <a:cubicBezTo>
                        <a:pt x="1" y="83"/>
                        <a:pt x="61" y="143"/>
                        <a:pt x="89" y="166"/>
                      </a:cubicBezTo>
                      <a:cubicBezTo>
                        <a:pt x="121" y="194"/>
                        <a:pt x="159" y="212"/>
                        <a:pt x="196" y="218"/>
                      </a:cubicBezTo>
                      <a:cubicBezTo>
                        <a:pt x="209" y="221"/>
                        <a:pt x="222" y="224"/>
                        <a:pt x="235" y="224"/>
                      </a:cubicBezTo>
                      <a:cubicBezTo>
                        <a:pt x="241" y="224"/>
                        <a:pt x="246" y="224"/>
                        <a:pt x="252" y="222"/>
                      </a:cubicBezTo>
                      <a:cubicBezTo>
                        <a:pt x="271" y="218"/>
                        <a:pt x="289" y="203"/>
                        <a:pt x="299" y="184"/>
                      </a:cubicBezTo>
                      <a:cubicBezTo>
                        <a:pt x="303" y="175"/>
                        <a:pt x="303" y="156"/>
                        <a:pt x="303" y="143"/>
                      </a:cubicBezTo>
                      <a:cubicBezTo>
                        <a:pt x="293" y="78"/>
                        <a:pt x="243" y="17"/>
                        <a:pt x="177" y="4"/>
                      </a:cubicBezTo>
                      <a:cubicBezTo>
                        <a:pt x="165" y="2"/>
                        <a:pt x="154" y="1"/>
                        <a:pt x="1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1525" name="Google Shape;1525;p32"/>
          <p:cNvGrpSpPr/>
          <p:nvPr/>
        </p:nvGrpSpPr>
        <p:grpSpPr>
          <a:xfrm>
            <a:off x="323661" y="2173869"/>
            <a:ext cx="8726825" cy="1586685"/>
            <a:chOff x="323661" y="2173869"/>
            <a:chExt cx="8726825" cy="1586685"/>
          </a:xfrm>
        </p:grpSpPr>
        <p:grpSp>
          <p:nvGrpSpPr>
            <p:cNvPr id="1526" name="Google Shape;1526;p32"/>
            <p:cNvGrpSpPr/>
            <p:nvPr/>
          </p:nvGrpSpPr>
          <p:grpSpPr>
            <a:xfrm>
              <a:off x="323661" y="2173869"/>
              <a:ext cx="480462" cy="432409"/>
              <a:chOff x="3828925" y="3986442"/>
              <a:chExt cx="341577" cy="307414"/>
            </a:xfrm>
          </p:grpSpPr>
          <p:sp>
            <p:nvSpPr>
              <p:cNvPr id="1527" name="Google Shape;1527;p32"/>
              <p:cNvSpPr/>
              <p:nvPr/>
            </p:nvSpPr>
            <p:spPr>
              <a:xfrm>
                <a:off x="3828925" y="3986442"/>
                <a:ext cx="341577" cy="307414"/>
              </a:xfrm>
              <a:custGeom>
                <a:rect b="b" l="l" r="r" t="t"/>
                <a:pathLst>
                  <a:path extrusionOk="0" h="6461" w="7179">
                    <a:moveTo>
                      <a:pt x="2032" y="1"/>
                    </a:moveTo>
                    <a:cubicBezTo>
                      <a:pt x="1981" y="1"/>
                      <a:pt x="1944" y="24"/>
                      <a:pt x="1916" y="66"/>
                    </a:cubicBezTo>
                    <a:cubicBezTo>
                      <a:pt x="1902" y="94"/>
                      <a:pt x="1893" y="122"/>
                      <a:pt x="1888" y="150"/>
                    </a:cubicBezTo>
                    <a:cubicBezTo>
                      <a:pt x="1865" y="262"/>
                      <a:pt x="1842" y="373"/>
                      <a:pt x="1827" y="485"/>
                    </a:cubicBezTo>
                    <a:cubicBezTo>
                      <a:pt x="1818" y="582"/>
                      <a:pt x="1814" y="684"/>
                      <a:pt x="1827" y="782"/>
                    </a:cubicBezTo>
                    <a:cubicBezTo>
                      <a:pt x="1861" y="1019"/>
                      <a:pt x="1967" y="1219"/>
                      <a:pt x="2140" y="1391"/>
                    </a:cubicBezTo>
                    <a:cubicBezTo>
                      <a:pt x="2213" y="1465"/>
                      <a:pt x="2292" y="1535"/>
                      <a:pt x="2376" y="1600"/>
                    </a:cubicBezTo>
                    <a:cubicBezTo>
                      <a:pt x="2516" y="1712"/>
                      <a:pt x="2655" y="1819"/>
                      <a:pt x="2794" y="1925"/>
                    </a:cubicBezTo>
                    <a:cubicBezTo>
                      <a:pt x="2855" y="1972"/>
                      <a:pt x="2915" y="2019"/>
                      <a:pt x="2966" y="2075"/>
                    </a:cubicBezTo>
                    <a:cubicBezTo>
                      <a:pt x="2976" y="2084"/>
                      <a:pt x="2990" y="2098"/>
                      <a:pt x="2999" y="2111"/>
                    </a:cubicBezTo>
                    <a:lnTo>
                      <a:pt x="2999" y="2120"/>
                    </a:lnTo>
                    <a:cubicBezTo>
                      <a:pt x="2995" y="2124"/>
                      <a:pt x="2992" y="2128"/>
                      <a:pt x="2989" y="2128"/>
                    </a:cubicBezTo>
                    <a:cubicBezTo>
                      <a:pt x="2988" y="2128"/>
                      <a:pt x="2986" y="2127"/>
                      <a:pt x="2985" y="2126"/>
                    </a:cubicBezTo>
                    <a:cubicBezTo>
                      <a:pt x="2957" y="2120"/>
                      <a:pt x="2929" y="2116"/>
                      <a:pt x="2902" y="2107"/>
                    </a:cubicBezTo>
                    <a:cubicBezTo>
                      <a:pt x="2683" y="2051"/>
                      <a:pt x="2460" y="1995"/>
                      <a:pt x="2232" y="1976"/>
                    </a:cubicBezTo>
                    <a:cubicBezTo>
                      <a:pt x="2125" y="1968"/>
                      <a:pt x="2018" y="1963"/>
                      <a:pt x="1902" y="1953"/>
                    </a:cubicBezTo>
                    <a:cubicBezTo>
                      <a:pt x="1809" y="1963"/>
                      <a:pt x="1711" y="1963"/>
                      <a:pt x="1614" y="1972"/>
                    </a:cubicBezTo>
                    <a:cubicBezTo>
                      <a:pt x="1492" y="1987"/>
                      <a:pt x="1372" y="2004"/>
                      <a:pt x="1247" y="2023"/>
                    </a:cubicBezTo>
                    <a:cubicBezTo>
                      <a:pt x="1074" y="2047"/>
                      <a:pt x="907" y="2088"/>
                      <a:pt x="745" y="2154"/>
                    </a:cubicBezTo>
                    <a:cubicBezTo>
                      <a:pt x="694" y="2172"/>
                      <a:pt x="647" y="2191"/>
                      <a:pt x="595" y="2204"/>
                    </a:cubicBezTo>
                    <a:cubicBezTo>
                      <a:pt x="428" y="2255"/>
                      <a:pt x="261" y="2302"/>
                      <a:pt x="89" y="2330"/>
                    </a:cubicBezTo>
                    <a:cubicBezTo>
                      <a:pt x="65" y="2335"/>
                      <a:pt x="48" y="2339"/>
                      <a:pt x="29" y="2344"/>
                    </a:cubicBezTo>
                    <a:cubicBezTo>
                      <a:pt x="10" y="2349"/>
                      <a:pt x="1" y="2362"/>
                      <a:pt x="5" y="2381"/>
                    </a:cubicBezTo>
                    <a:cubicBezTo>
                      <a:pt x="14" y="2405"/>
                      <a:pt x="20" y="2423"/>
                      <a:pt x="29" y="2446"/>
                    </a:cubicBezTo>
                    <a:cubicBezTo>
                      <a:pt x="61" y="2521"/>
                      <a:pt x="103" y="2590"/>
                      <a:pt x="154" y="2656"/>
                    </a:cubicBezTo>
                    <a:cubicBezTo>
                      <a:pt x="196" y="2712"/>
                      <a:pt x="247" y="2753"/>
                      <a:pt x="308" y="2781"/>
                    </a:cubicBezTo>
                    <a:cubicBezTo>
                      <a:pt x="410" y="2823"/>
                      <a:pt x="516" y="2856"/>
                      <a:pt x="628" y="2873"/>
                    </a:cubicBezTo>
                    <a:cubicBezTo>
                      <a:pt x="758" y="2892"/>
                      <a:pt x="889" y="2920"/>
                      <a:pt x="1014" y="2948"/>
                    </a:cubicBezTo>
                    <a:cubicBezTo>
                      <a:pt x="1232" y="3000"/>
                      <a:pt x="1442" y="3060"/>
                      <a:pt x="1655" y="3125"/>
                    </a:cubicBezTo>
                    <a:cubicBezTo>
                      <a:pt x="2013" y="3232"/>
                      <a:pt x="2385" y="3287"/>
                      <a:pt x="2762" y="3287"/>
                    </a:cubicBezTo>
                    <a:lnTo>
                      <a:pt x="2855" y="3287"/>
                    </a:lnTo>
                    <a:cubicBezTo>
                      <a:pt x="2865" y="3287"/>
                      <a:pt x="2874" y="3287"/>
                      <a:pt x="2883" y="3292"/>
                    </a:cubicBezTo>
                    <a:cubicBezTo>
                      <a:pt x="2897" y="3292"/>
                      <a:pt x="2902" y="3306"/>
                      <a:pt x="2893" y="3315"/>
                    </a:cubicBezTo>
                    <a:cubicBezTo>
                      <a:pt x="2855" y="3358"/>
                      <a:pt x="2818" y="3399"/>
                      <a:pt x="2786" y="3441"/>
                    </a:cubicBezTo>
                    <a:cubicBezTo>
                      <a:pt x="2636" y="3604"/>
                      <a:pt x="2497" y="3772"/>
                      <a:pt x="2372" y="3952"/>
                    </a:cubicBezTo>
                    <a:cubicBezTo>
                      <a:pt x="2279" y="4087"/>
                      <a:pt x="2195" y="4227"/>
                      <a:pt x="2134" y="4385"/>
                    </a:cubicBezTo>
                    <a:cubicBezTo>
                      <a:pt x="2088" y="4510"/>
                      <a:pt x="2069" y="4645"/>
                      <a:pt x="2069" y="4780"/>
                    </a:cubicBezTo>
                    <a:cubicBezTo>
                      <a:pt x="2074" y="4901"/>
                      <a:pt x="2093" y="5021"/>
                      <a:pt x="2125" y="5143"/>
                    </a:cubicBezTo>
                    <a:cubicBezTo>
                      <a:pt x="2162" y="5278"/>
                      <a:pt x="2200" y="5407"/>
                      <a:pt x="2241" y="5542"/>
                    </a:cubicBezTo>
                    <a:cubicBezTo>
                      <a:pt x="2283" y="5682"/>
                      <a:pt x="2316" y="5826"/>
                      <a:pt x="2307" y="5975"/>
                    </a:cubicBezTo>
                    <a:cubicBezTo>
                      <a:pt x="2301" y="6035"/>
                      <a:pt x="2292" y="6096"/>
                      <a:pt x="2283" y="6156"/>
                    </a:cubicBezTo>
                    <a:cubicBezTo>
                      <a:pt x="2279" y="6221"/>
                      <a:pt x="2264" y="6286"/>
                      <a:pt x="2264" y="6356"/>
                    </a:cubicBezTo>
                    <a:cubicBezTo>
                      <a:pt x="2264" y="6420"/>
                      <a:pt x="2306" y="6460"/>
                      <a:pt x="2361" y="6460"/>
                    </a:cubicBezTo>
                    <a:cubicBezTo>
                      <a:pt x="2378" y="6460"/>
                      <a:pt x="2395" y="6457"/>
                      <a:pt x="2413" y="6449"/>
                    </a:cubicBezTo>
                    <a:cubicBezTo>
                      <a:pt x="2432" y="6439"/>
                      <a:pt x="2451" y="6430"/>
                      <a:pt x="2469" y="6416"/>
                    </a:cubicBezTo>
                    <a:cubicBezTo>
                      <a:pt x="2627" y="6300"/>
                      <a:pt x="2781" y="6179"/>
                      <a:pt x="2910" y="6035"/>
                    </a:cubicBezTo>
                    <a:cubicBezTo>
                      <a:pt x="2953" y="5989"/>
                      <a:pt x="2994" y="5942"/>
                      <a:pt x="3037" y="5896"/>
                    </a:cubicBezTo>
                    <a:cubicBezTo>
                      <a:pt x="3110" y="5812"/>
                      <a:pt x="3185" y="5724"/>
                      <a:pt x="3245" y="5626"/>
                    </a:cubicBezTo>
                    <a:cubicBezTo>
                      <a:pt x="3371" y="5422"/>
                      <a:pt x="3473" y="5208"/>
                      <a:pt x="3548" y="4980"/>
                    </a:cubicBezTo>
                    <a:cubicBezTo>
                      <a:pt x="3618" y="4752"/>
                      <a:pt x="3687" y="4525"/>
                      <a:pt x="3771" y="4302"/>
                    </a:cubicBezTo>
                    <a:cubicBezTo>
                      <a:pt x="3818" y="4180"/>
                      <a:pt x="3859" y="4055"/>
                      <a:pt x="3925" y="3943"/>
                    </a:cubicBezTo>
                    <a:cubicBezTo>
                      <a:pt x="3943" y="3911"/>
                      <a:pt x="3953" y="3894"/>
                      <a:pt x="3964" y="3894"/>
                    </a:cubicBezTo>
                    <a:cubicBezTo>
                      <a:pt x="3974" y="3894"/>
                      <a:pt x="3984" y="3911"/>
                      <a:pt x="4003" y="3943"/>
                    </a:cubicBezTo>
                    <a:cubicBezTo>
                      <a:pt x="4110" y="4111"/>
                      <a:pt x="4212" y="4278"/>
                      <a:pt x="4329" y="4446"/>
                    </a:cubicBezTo>
                    <a:cubicBezTo>
                      <a:pt x="4515" y="4714"/>
                      <a:pt x="4728" y="4965"/>
                      <a:pt x="4970" y="5194"/>
                    </a:cubicBezTo>
                    <a:cubicBezTo>
                      <a:pt x="5077" y="5287"/>
                      <a:pt x="5184" y="5375"/>
                      <a:pt x="5305" y="5450"/>
                    </a:cubicBezTo>
                    <a:cubicBezTo>
                      <a:pt x="5393" y="5505"/>
                      <a:pt x="5487" y="5542"/>
                      <a:pt x="5588" y="5570"/>
                    </a:cubicBezTo>
                    <a:cubicBezTo>
                      <a:pt x="5643" y="5586"/>
                      <a:pt x="5701" y="5591"/>
                      <a:pt x="5759" y="5591"/>
                    </a:cubicBezTo>
                    <a:cubicBezTo>
                      <a:pt x="5784" y="5591"/>
                      <a:pt x="5809" y="5590"/>
                      <a:pt x="5835" y="5589"/>
                    </a:cubicBezTo>
                    <a:cubicBezTo>
                      <a:pt x="5849" y="5585"/>
                      <a:pt x="5867" y="5579"/>
                      <a:pt x="5886" y="5575"/>
                    </a:cubicBezTo>
                    <a:cubicBezTo>
                      <a:pt x="5970" y="5547"/>
                      <a:pt x="6017" y="5478"/>
                      <a:pt x="5998" y="5389"/>
                    </a:cubicBezTo>
                    <a:cubicBezTo>
                      <a:pt x="5993" y="5351"/>
                      <a:pt x="5983" y="5315"/>
                      <a:pt x="5970" y="5282"/>
                    </a:cubicBezTo>
                    <a:cubicBezTo>
                      <a:pt x="5946" y="5231"/>
                      <a:pt x="5927" y="5180"/>
                      <a:pt x="5905" y="5133"/>
                    </a:cubicBezTo>
                    <a:cubicBezTo>
                      <a:pt x="5802" y="4943"/>
                      <a:pt x="5704" y="4748"/>
                      <a:pt x="5603" y="4557"/>
                    </a:cubicBezTo>
                    <a:cubicBezTo>
                      <a:pt x="5537" y="4435"/>
                      <a:pt x="5468" y="4315"/>
                      <a:pt x="5397" y="4199"/>
                    </a:cubicBezTo>
                    <a:cubicBezTo>
                      <a:pt x="5217" y="3883"/>
                      <a:pt x="5012" y="3581"/>
                      <a:pt x="4798" y="3287"/>
                    </a:cubicBezTo>
                    <a:cubicBezTo>
                      <a:pt x="4742" y="3214"/>
                      <a:pt x="4687" y="3135"/>
                      <a:pt x="4635" y="3060"/>
                    </a:cubicBezTo>
                    <a:cubicBezTo>
                      <a:pt x="4622" y="3041"/>
                      <a:pt x="4612" y="3027"/>
                      <a:pt x="4603" y="3008"/>
                    </a:cubicBezTo>
                    <a:cubicBezTo>
                      <a:pt x="4599" y="3004"/>
                      <a:pt x="4603" y="2995"/>
                      <a:pt x="4607" y="2991"/>
                    </a:cubicBezTo>
                    <a:cubicBezTo>
                      <a:pt x="4635" y="2985"/>
                      <a:pt x="4663" y="2981"/>
                      <a:pt x="4687" y="2981"/>
                    </a:cubicBezTo>
                    <a:lnTo>
                      <a:pt x="4877" y="2981"/>
                    </a:lnTo>
                    <a:cubicBezTo>
                      <a:pt x="4970" y="2981"/>
                      <a:pt x="5063" y="2967"/>
                      <a:pt x="5156" y="2957"/>
                    </a:cubicBezTo>
                    <a:cubicBezTo>
                      <a:pt x="5412" y="2920"/>
                      <a:pt x="5626" y="2809"/>
                      <a:pt x="5802" y="2622"/>
                    </a:cubicBezTo>
                    <a:cubicBezTo>
                      <a:pt x="5895" y="2530"/>
                      <a:pt x="5979" y="2427"/>
                      <a:pt x="6053" y="2321"/>
                    </a:cubicBezTo>
                    <a:cubicBezTo>
                      <a:pt x="6150" y="2186"/>
                      <a:pt x="6244" y="2047"/>
                      <a:pt x="6337" y="1912"/>
                    </a:cubicBezTo>
                    <a:cubicBezTo>
                      <a:pt x="6435" y="1781"/>
                      <a:pt x="6541" y="1656"/>
                      <a:pt x="6667" y="1554"/>
                    </a:cubicBezTo>
                    <a:cubicBezTo>
                      <a:pt x="6718" y="1517"/>
                      <a:pt x="6774" y="1479"/>
                      <a:pt x="6825" y="1442"/>
                    </a:cubicBezTo>
                    <a:cubicBezTo>
                      <a:pt x="6904" y="1391"/>
                      <a:pt x="6983" y="1339"/>
                      <a:pt x="7058" y="1284"/>
                    </a:cubicBezTo>
                    <a:cubicBezTo>
                      <a:pt x="7090" y="1266"/>
                      <a:pt x="7122" y="1242"/>
                      <a:pt x="7141" y="1210"/>
                    </a:cubicBezTo>
                    <a:cubicBezTo>
                      <a:pt x="7178" y="1144"/>
                      <a:pt x="7150" y="1079"/>
                      <a:pt x="7085" y="1056"/>
                    </a:cubicBezTo>
                    <a:cubicBezTo>
                      <a:pt x="7062" y="1048"/>
                      <a:pt x="7040" y="1044"/>
                      <a:pt x="7018" y="1044"/>
                    </a:cubicBezTo>
                    <a:cubicBezTo>
                      <a:pt x="7005" y="1044"/>
                      <a:pt x="6992" y="1045"/>
                      <a:pt x="6978" y="1047"/>
                    </a:cubicBezTo>
                    <a:cubicBezTo>
                      <a:pt x="6937" y="1052"/>
                      <a:pt x="6895" y="1056"/>
                      <a:pt x="6853" y="1060"/>
                    </a:cubicBezTo>
                    <a:cubicBezTo>
                      <a:pt x="6723" y="1079"/>
                      <a:pt x="6597" y="1094"/>
                      <a:pt x="6467" y="1112"/>
                    </a:cubicBezTo>
                    <a:cubicBezTo>
                      <a:pt x="6341" y="1126"/>
                      <a:pt x="6212" y="1140"/>
                      <a:pt x="6081" y="1163"/>
                    </a:cubicBezTo>
                    <a:cubicBezTo>
                      <a:pt x="5788" y="1210"/>
                      <a:pt x="5500" y="1279"/>
                      <a:pt x="5217" y="1377"/>
                    </a:cubicBezTo>
                    <a:cubicBezTo>
                      <a:pt x="4858" y="1502"/>
                      <a:pt x="4519" y="1665"/>
                      <a:pt x="4208" y="1888"/>
                    </a:cubicBezTo>
                    <a:cubicBezTo>
                      <a:pt x="4204" y="1893"/>
                      <a:pt x="4194" y="1897"/>
                      <a:pt x="4189" y="1903"/>
                    </a:cubicBezTo>
                    <a:cubicBezTo>
                      <a:pt x="4177" y="1909"/>
                      <a:pt x="4169" y="1912"/>
                      <a:pt x="4162" y="1912"/>
                    </a:cubicBezTo>
                    <a:cubicBezTo>
                      <a:pt x="4152" y="1912"/>
                      <a:pt x="4146" y="1906"/>
                      <a:pt x="4138" y="1893"/>
                    </a:cubicBezTo>
                    <a:cubicBezTo>
                      <a:pt x="4114" y="1856"/>
                      <a:pt x="4096" y="1819"/>
                      <a:pt x="4077" y="1781"/>
                    </a:cubicBezTo>
                    <a:cubicBezTo>
                      <a:pt x="3966" y="1545"/>
                      <a:pt x="3835" y="1317"/>
                      <a:pt x="3687" y="1103"/>
                    </a:cubicBezTo>
                    <a:cubicBezTo>
                      <a:pt x="3552" y="917"/>
                      <a:pt x="3404" y="749"/>
                      <a:pt x="3222" y="605"/>
                    </a:cubicBezTo>
                    <a:cubicBezTo>
                      <a:pt x="3088" y="494"/>
                      <a:pt x="2934" y="401"/>
                      <a:pt x="2775" y="322"/>
                    </a:cubicBezTo>
                    <a:cubicBezTo>
                      <a:pt x="2623" y="247"/>
                      <a:pt x="2474" y="178"/>
                      <a:pt x="2320" y="103"/>
                    </a:cubicBezTo>
                    <a:cubicBezTo>
                      <a:pt x="2260" y="75"/>
                      <a:pt x="2195" y="47"/>
                      <a:pt x="2134" y="24"/>
                    </a:cubicBezTo>
                    <a:cubicBezTo>
                      <a:pt x="2102" y="11"/>
                      <a:pt x="2069" y="1"/>
                      <a:pt x="20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28" name="Google Shape;1528;p32"/>
              <p:cNvGrpSpPr/>
              <p:nvPr/>
            </p:nvGrpSpPr>
            <p:grpSpPr>
              <a:xfrm>
                <a:off x="3972934" y="4092211"/>
                <a:ext cx="59946" cy="64798"/>
                <a:chOff x="3177905" y="3841161"/>
                <a:chExt cx="47606" cy="51460"/>
              </a:xfrm>
            </p:grpSpPr>
            <p:sp>
              <p:nvSpPr>
                <p:cNvPr id="1529" name="Google Shape;1529;p32"/>
                <p:cNvSpPr/>
                <p:nvPr/>
              </p:nvSpPr>
              <p:spPr>
                <a:xfrm>
                  <a:off x="3198950" y="3841161"/>
                  <a:ext cx="8501" cy="19987"/>
                </a:xfrm>
                <a:custGeom>
                  <a:rect b="b" l="l" r="r" t="t"/>
                  <a:pathLst>
                    <a:path extrusionOk="0" h="529" w="225">
                      <a:moveTo>
                        <a:pt x="40" y="0"/>
                      </a:moveTo>
                      <a:cubicBezTo>
                        <a:pt x="32" y="0"/>
                        <a:pt x="25" y="3"/>
                        <a:pt x="19" y="9"/>
                      </a:cubicBezTo>
                      <a:cubicBezTo>
                        <a:pt x="10" y="17"/>
                        <a:pt x="5" y="26"/>
                        <a:pt x="1" y="41"/>
                      </a:cubicBezTo>
                      <a:lnTo>
                        <a:pt x="1" y="82"/>
                      </a:lnTo>
                      <a:cubicBezTo>
                        <a:pt x="1" y="101"/>
                        <a:pt x="5" y="125"/>
                        <a:pt x="10" y="148"/>
                      </a:cubicBezTo>
                      <a:cubicBezTo>
                        <a:pt x="29" y="222"/>
                        <a:pt x="42" y="301"/>
                        <a:pt x="70" y="380"/>
                      </a:cubicBezTo>
                      <a:cubicBezTo>
                        <a:pt x="79" y="408"/>
                        <a:pt x="89" y="436"/>
                        <a:pt x="102" y="464"/>
                      </a:cubicBezTo>
                      <a:cubicBezTo>
                        <a:pt x="107" y="477"/>
                        <a:pt x="117" y="492"/>
                        <a:pt x="126" y="501"/>
                      </a:cubicBezTo>
                      <a:cubicBezTo>
                        <a:pt x="135" y="515"/>
                        <a:pt x="145" y="520"/>
                        <a:pt x="158" y="524"/>
                      </a:cubicBezTo>
                      <a:cubicBezTo>
                        <a:pt x="165" y="527"/>
                        <a:pt x="172" y="529"/>
                        <a:pt x="179" y="529"/>
                      </a:cubicBezTo>
                      <a:cubicBezTo>
                        <a:pt x="192" y="529"/>
                        <a:pt x="204" y="524"/>
                        <a:pt x="210" y="515"/>
                      </a:cubicBezTo>
                      <a:cubicBezTo>
                        <a:pt x="218" y="501"/>
                        <a:pt x="224" y="487"/>
                        <a:pt x="224" y="468"/>
                      </a:cubicBezTo>
                      <a:cubicBezTo>
                        <a:pt x="218" y="455"/>
                        <a:pt x="218" y="440"/>
                        <a:pt x="218" y="431"/>
                      </a:cubicBezTo>
                      <a:cubicBezTo>
                        <a:pt x="201" y="333"/>
                        <a:pt x="177" y="236"/>
                        <a:pt x="145" y="148"/>
                      </a:cubicBezTo>
                      <a:cubicBezTo>
                        <a:pt x="135" y="120"/>
                        <a:pt x="126" y="97"/>
                        <a:pt x="112" y="73"/>
                      </a:cubicBezTo>
                      <a:cubicBezTo>
                        <a:pt x="102" y="54"/>
                        <a:pt x="94" y="36"/>
                        <a:pt x="79" y="22"/>
                      </a:cubicBezTo>
                      <a:cubicBezTo>
                        <a:pt x="70" y="13"/>
                        <a:pt x="66" y="9"/>
                        <a:pt x="57" y="3"/>
                      </a:cubicBezTo>
                      <a:cubicBezTo>
                        <a:pt x="51" y="1"/>
                        <a:pt x="45" y="0"/>
                        <a:pt x="4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30" name="Google Shape;1530;p32"/>
                <p:cNvSpPr/>
                <p:nvPr/>
              </p:nvSpPr>
              <p:spPr>
                <a:xfrm>
                  <a:off x="3177905" y="3863755"/>
                  <a:ext cx="21083" cy="5781"/>
                </a:xfrm>
                <a:custGeom>
                  <a:rect b="b" l="l" r="r" t="t"/>
                  <a:pathLst>
                    <a:path extrusionOk="0" h="153" w="558">
                      <a:moveTo>
                        <a:pt x="451" y="1"/>
                      </a:moveTo>
                      <a:cubicBezTo>
                        <a:pt x="367" y="1"/>
                        <a:pt x="283" y="5"/>
                        <a:pt x="200" y="10"/>
                      </a:cubicBezTo>
                      <a:cubicBezTo>
                        <a:pt x="176" y="10"/>
                        <a:pt x="153" y="10"/>
                        <a:pt x="129" y="14"/>
                      </a:cubicBezTo>
                      <a:cubicBezTo>
                        <a:pt x="106" y="14"/>
                        <a:pt x="84" y="19"/>
                        <a:pt x="60" y="24"/>
                      </a:cubicBezTo>
                      <a:cubicBezTo>
                        <a:pt x="50" y="24"/>
                        <a:pt x="41" y="29"/>
                        <a:pt x="32" y="33"/>
                      </a:cubicBezTo>
                      <a:cubicBezTo>
                        <a:pt x="0" y="52"/>
                        <a:pt x="0" y="74"/>
                        <a:pt x="13" y="98"/>
                      </a:cubicBezTo>
                      <a:cubicBezTo>
                        <a:pt x="18" y="102"/>
                        <a:pt x="22" y="108"/>
                        <a:pt x="22" y="108"/>
                      </a:cubicBezTo>
                      <a:cubicBezTo>
                        <a:pt x="28" y="117"/>
                        <a:pt x="37" y="121"/>
                        <a:pt x="41" y="121"/>
                      </a:cubicBezTo>
                      <a:cubicBezTo>
                        <a:pt x="60" y="136"/>
                        <a:pt x="84" y="140"/>
                        <a:pt x="102" y="145"/>
                      </a:cubicBezTo>
                      <a:cubicBezTo>
                        <a:pt x="132" y="150"/>
                        <a:pt x="162" y="152"/>
                        <a:pt x="192" y="152"/>
                      </a:cubicBezTo>
                      <a:cubicBezTo>
                        <a:pt x="213" y="152"/>
                        <a:pt x="234" y="151"/>
                        <a:pt x="256" y="149"/>
                      </a:cubicBezTo>
                      <a:cubicBezTo>
                        <a:pt x="301" y="145"/>
                        <a:pt x="353" y="136"/>
                        <a:pt x="399" y="126"/>
                      </a:cubicBezTo>
                      <a:cubicBezTo>
                        <a:pt x="423" y="121"/>
                        <a:pt x="446" y="112"/>
                        <a:pt x="474" y="112"/>
                      </a:cubicBezTo>
                      <a:cubicBezTo>
                        <a:pt x="483" y="108"/>
                        <a:pt x="492" y="108"/>
                        <a:pt x="502" y="102"/>
                      </a:cubicBezTo>
                      <a:cubicBezTo>
                        <a:pt x="516" y="98"/>
                        <a:pt x="534" y="89"/>
                        <a:pt x="543" y="74"/>
                      </a:cubicBezTo>
                      <a:cubicBezTo>
                        <a:pt x="558" y="57"/>
                        <a:pt x="558" y="33"/>
                        <a:pt x="534" y="19"/>
                      </a:cubicBezTo>
                      <a:cubicBezTo>
                        <a:pt x="520" y="14"/>
                        <a:pt x="507" y="10"/>
                        <a:pt x="497" y="5"/>
                      </a:cubicBezTo>
                      <a:cubicBezTo>
                        <a:pt x="479" y="5"/>
                        <a:pt x="464" y="1"/>
                        <a:pt x="4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31" name="Google Shape;1531;p32"/>
                <p:cNvSpPr/>
                <p:nvPr/>
              </p:nvSpPr>
              <p:spPr>
                <a:xfrm>
                  <a:off x="3210020" y="3863189"/>
                  <a:ext cx="15491" cy="16322"/>
                </a:xfrm>
                <a:custGeom>
                  <a:rect b="b" l="l" r="r" t="t"/>
                  <a:pathLst>
                    <a:path extrusionOk="0" h="432" w="410">
                      <a:moveTo>
                        <a:pt x="28" y="0"/>
                      </a:moveTo>
                      <a:cubicBezTo>
                        <a:pt x="14" y="0"/>
                        <a:pt x="0" y="10"/>
                        <a:pt x="0" y="34"/>
                      </a:cubicBezTo>
                      <a:cubicBezTo>
                        <a:pt x="0" y="34"/>
                        <a:pt x="5" y="39"/>
                        <a:pt x="5" y="44"/>
                      </a:cubicBezTo>
                      <a:cubicBezTo>
                        <a:pt x="5" y="48"/>
                        <a:pt x="9" y="57"/>
                        <a:pt x="15" y="67"/>
                      </a:cubicBezTo>
                      <a:cubicBezTo>
                        <a:pt x="19" y="85"/>
                        <a:pt x="33" y="104"/>
                        <a:pt x="47" y="123"/>
                      </a:cubicBezTo>
                      <a:cubicBezTo>
                        <a:pt x="71" y="155"/>
                        <a:pt x="93" y="183"/>
                        <a:pt x="121" y="215"/>
                      </a:cubicBezTo>
                      <a:cubicBezTo>
                        <a:pt x="149" y="248"/>
                        <a:pt x="177" y="276"/>
                        <a:pt x="210" y="308"/>
                      </a:cubicBezTo>
                      <a:cubicBezTo>
                        <a:pt x="228" y="331"/>
                        <a:pt x="251" y="355"/>
                        <a:pt x="275" y="378"/>
                      </a:cubicBezTo>
                      <a:cubicBezTo>
                        <a:pt x="288" y="392"/>
                        <a:pt x="303" y="402"/>
                        <a:pt x="316" y="411"/>
                      </a:cubicBezTo>
                      <a:cubicBezTo>
                        <a:pt x="326" y="415"/>
                        <a:pt x="335" y="420"/>
                        <a:pt x="344" y="424"/>
                      </a:cubicBezTo>
                      <a:cubicBezTo>
                        <a:pt x="354" y="428"/>
                        <a:pt x="362" y="431"/>
                        <a:pt x="370" y="431"/>
                      </a:cubicBezTo>
                      <a:cubicBezTo>
                        <a:pt x="374" y="431"/>
                        <a:pt x="378" y="431"/>
                        <a:pt x="382" y="430"/>
                      </a:cubicBezTo>
                      <a:cubicBezTo>
                        <a:pt x="395" y="424"/>
                        <a:pt x="405" y="420"/>
                        <a:pt x="410" y="406"/>
                      </a:cubicBezTo>
                      <a:lnTo>
                        <a:pt x="410" y="383"/>
                      </a:lnTo>
                      <a:cubicBezTo>
                        <a:pt x="410" y="364"/>
                        <a:pt x="400" y="350"/>
                        <a:pt x="391" y="331"/>
                      </a:cubicBezTo>
                      <a:cubicBezTo>
                        <a:pt x="358" y="290"/>
                        <a:pt x="326" y="248"/>
                        <a:pt x="288" y="211"/>
                      </a:cubicBezTo>
                      <a:lnTo>
                        <a:pt x="247" y="169"/>
                      </a:lnTo>
                      <a:cubicBezTo>
                        <a:pt x="204" y="123"/>
                        <a:pt x="159" y="80"/>
                        <a:pt x="112" y="44"/>
                      </a:cubicBezTo>
                      <a:cubicBezTo>
                        <a:pt x="93" y="34"/>
                        <a:pt x="75" y="20"/>
                        <a:pt x="56" y="11"/>
                      </a:cubicBezTo>
                      <a:cubicBezTo>
                        <a:pt x="52" y="6"/>
                        <a:pt x="47" y="1"/>
                        <a:pt x="37" y="1"/>
                      </a:cubicBezTo>
                      <a:cubicBezTo>
                        <a:pt x="34" y="1"/>
                        <a:pt x="31" y="0"/>
                        <a:pt x="2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32" name="Google Shape;1532;p32"/>
                <p:cNvSpPr/>
                <p:nvPr/>
              </p:nvSpPr>
              <p:spPr>
                <a:xfrm>
                  <a:off x="3204919" y="3867685"/>
                  <a:ext cx="12166" cy="18665"/>
                </a:xfrm>
                <a:custGeom>
                  <a:rect b="b" l="l" r="r" t="t"/>
                  <a:pathLst>
                    <a:path extrusionOk="0" h="494" w="322">
                      <a:moveTo>
                        <a:pt x="26" y="1"/>
                      </a:moveTo>
                      <a:cubicBezTo>
                        <a:pt x="12" y="1"/>
                        <a:pt x="0" y="13"/>
                        <a:pt x="0" y="32"/>
                      </a:cubicBezTo>
                      <a:lnTo>
                        <a:pt x="0" y="45"/>
                      </a:lnTo>
                      <a:cubicBezTo>
                        <a:pt x="5" y="50"/>
                        <a:pt x="5" y="54"/>
                        <a:pt x="10" y="60"/>
                      </a:cubicBezTo>
                      <a:cubicBezTo>
                        <a:pt x="15" y="82"/>
                        <a:pt x="24" y="101"/>
                        <a:pt x="33" y="120"/>
                      </a:cubicBezTo>
                      <a:cubicBezTo>
                        <a:pt x="60" y="176"/>
                        <a:pt x="84" y="231"/>
                        <a:pt x="112" y="283"/>
                      </a:cubicBezTo>
                      <a:cubicBezTo>
                        <a:pt x="144" y="333"/>
                        <a:pt x="172" y="384"/>
                        <a:pt x="206" y="431"/>
                      </a:cubicBezTo>
                      <a:cubicBezTo>
                        <a:pt x="219" y="445"/>
                        <a:pt x="233" y="464"/>
                        <a:pt x="247" y="478"/>
                      </a:cubicBezTo>
                      <a:cubicBezTo>
                        <a:pt x="251" y="482"/>
                        <a:pt x="261" y="487"/>
                        <a:pt x="266" y="491"/>
                      </a:cubicBezTo>
                      <a:cubicBezTo>
                        <a:pt x="270" y="493"/>
                        <a:pt x="275" y="493"/>
                        <a:pt x="280" y="493"/>
                      </a:cubicBezTo>
                      <a:cubicBezTo>
                        <a:pt x="295" y="493"/>
                        <a:pt x="310" y="488"/>
                        <a:pt x="317" y="478"/>
                      </a:cubicBezTo>
                      <a:cubicBezTo>
                        <a:pt x="322" y="472"/>
                        <a:pt x="322" y="468"/>
                        <a:pt x="322" y="459"/>
                      </a:cubicBezTo>
                      <a:lnTo>
                        <a:pt x="322" y="445"/>
                      </a:lnTo>
                      <a:cubicBezTo>
                        <a:pt x="317" y="436"/>
                        <a:pt x="317" y="427"/>
                        <a:pt x="317" y="422"/>
                      </a:cubicBezTo>
                      <a:cubicBezTo>
                        <a:pt x="303" y="375"/>
                        <a:pt x="279" y="339"/>
                        <a:pt x="256" y="296"/>
                      </a:cubicBezTo>
                      <a:cubicBezTo>
                        <a:pt x="219" y="227"/>
                        <a:pt x="172" y="157"/>
                        <a:pt x="126" y="92"/>
                      </a:cubicBezTo>
                      <a:cubicBezTo>
                        <a:pt x="112" y="69"/>
                        <a:pt x="98" y="50"/>
                        <a:pt x="79" y="32"/>
                      </a:cubicBezTo>
                      <a:lnTo>
                        <a:pt x="66" y="17"/>
                      </a:lnTo>
                      <a:cubicBezTo>
                        <a:pt x="56" y="13"/>
                        <a:pt x="47" y="8"/>
                        <a:pt x="38" y="4"/>
                      </a:cubicBezTo>
                      <a:cubicBezTo>
                        <a:pt x="34" y="2"/>
                        <a:pt x="30" y="1"/>
                        <a:pt x="2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33" name="Google Shape;1533;p32"/>
                <p:cNvSpPr/>
                <p:nvPr/>
              </p:nvSpPr>
              <p:spPr>
                <a:xfrm>
                  <a:off x="3211078" y="3843013"/>
                  <a:ext cx="10390" cy="17531"/>
                </a:xfrm>
                <a:custGeom>
                  <a:rect b="b" l="l" r="r" t="t"/>
                  <a:pathLst>
                    <a:path extrusionOk="0" h="464" w="275">
                      <a:moveTo>
                        <a:pt x="242" y="1"/>
                      </a:moveTo>
                      <a:cubicBezTo>
                        <a:pt x="232" y="1"/>
                        <a:pt x="228" y="5"/>
                        <a:pt x="219" y="10"/>
                      </a:cubicBezTo>
                      <a:cubicBezTo>
                        <a:pt x="210" y="15"/>
                        <a:pt x="200" y="20"/>
                        <a:pt x="191" y="29"/>
                      </a:cubicBezTo>
                      <a:cubicBezTo>
                        <a:pt x="182" y="43"/>
                        <a:pt x="172" y="52"/>
                        <a:pt x="163" y="66"/>
                      </a:cubicBezTo>
                      <a:cubicBezTo>
                        <a:pt x="149" y="89"/>
                        <a:pt x="135" y="108"/>
                        <a:pt x="126" y="127"/>
                      </a:cubicBezTo>
                      <a:cubicBezTo>
                        <a:pt x="84" y="187"/>
                        <a:pt x="51" y="252"/>
                        <a:pt x="24" y="317"/>
                      </a:cubicBezTo>
                      <a:cubicBezTo>
                        <a:pt x="19" y="340"/>
                        <a:pt x="9" y="359"/>
                        <a:pt x="5" y="382"/>
                      </a:cubicBezTo>
                      <a:cubicBezTo>
                        <a:pt x="0" y="396"/>
                        <a:pt x="0" y="410"/>
                        <a:pt x="5" y="424"/>
                      </a:cubicBezTo>
                      <a:cubicBezTo>
                        <a:pt x="5" y="447"/>
                        <a:pt x="22" y="464"/>
                        <a:pt x="44" y="464"/>
                      </a:cubicBezTo>
                      <a:cubicBezTo>
                        <a:pt x="52" y="464"/>
                        <a:pt x="61" y="461"/>
                        <a:pt x="70" y="456"/>
                      </a:cubicBezTo>
                      <a:cubicBezTo>
                        <a:pt x="75" y="452"/>
                        <a:pt x="79" y="447"/>
                        <a:pt x="84" y="443"/>
                      </a:cubicBezTo>
                      <a:cubicBezTo>
                        <a:pt x="88" y="438"/>
                        <a:pt x="93" y="434"/>
                        <a:pt x="93" y="428"/>
                      </a:cubicBezTo>
                      <a:cubicBezTo>
                        <a:pt x="107" y="406"/>
                        <a:pt x="126" y="382"/>
                        <a:pt x="140" y="359"/>
                      </a:cubicBezTo>
                      <a:cubicBezTo>
                        <a:pt x="163" y="327"/>
                        <a:pt x="186" y="289"/>
                        <a:pt x="204" y="252"/>
                      </a:cubicBezTo>
                      <a:cubicBezTo>
                        <a:pt x="219" y="215"/>
                        <a:pt x="232" y="173"/>
                        <a:pt x="247" y="136"/>
                      </a:cubicBezTo>
                      <a:cubicBezTo>
                        <a:pt x="256" y="117"/>
                        <a:pt x="260" y="93"/>
                        <a:pt x="266" y="71"/>
                      </a:cubicBezTo>
                      <a:cubicBezTo>
                        <a:pt x="270" y="61"/>
                        <a:pt x="270" y="57"/>
                        <a:pt x="270" y="48"/>
                      </a:cubicBezTo>
                      <a:cubicBezTo>
                        <a:pt x="275" y="38"/>
                        <a:pt x="270" y="29"/>
                        <a:pt x="270" y="20"/>
                      </a:cubicBezTo>
                      <a:cubicBezTo>
                        <a:pt x="266" y="10"/>
                        <a:pt x="256" y="1"/>
                        <a:pt x="2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34" name="Google Shape;1534;p32"/>
                <p:cNvSpPr/>
                <p:nvPr/>
              </p:nvSpPr>
              <p:spPr>
                <a:xfrm>
                  <a:off x="3199139" y="3871123"/>
                  <a:ext cx="4232" cy="21498"/>
                </a:xfrm>
                <a:custGeom>
                  <a:rect b="b" l="l" r="r" t="t"/>
                  <a:pathLst>
                    <a:path extrusionOk="0" h="569" w="112">
                      <a:moveTo>
                        <a:pt x="55" y="0"/>
                      </a:moveTo>
                      <a:cubicBezTo>
                        <a:pt x="46" y="0"/>
                        <a:pt x="35" y="5"/>
                        <a:pt x="28" y="14"/>
                      </a:cubicBezTo>
                      <a:cubicBezTo>
                        <a:pt x="28" y="19"/>
                        <a:pt x="24" y="29"/>
                        <a:pt x="24" y="33"/>
                      </a:cubicBezTo>
                      <a:cubicBezTo>
                        <a:pt x="18" y="47"/>
                        <a:pt x="18" y="57"/>
                        <a:pt x="14" y="66"/>
                      </a:cubicBezTo>
                      <a:cubicBezTo>
                        <a:pt x="14" y="89"/>
                        <a:pt x="14" y="108"/>
                        <a:pt x="9" y="126"/>
                      </a:cubicBezTo>
                      <a:cubicBezTo>
                        <a:pt x="5" y="192"/>
                        <a:pt x="0" y="256"/>
                        <a:pt x="0" y="317"/>
                      </a:cubicBezTo>
                      <a:lnTo>
                        <a:pt x="0" y="405"/>
                      </a:lnTo>
                      <a:lnTo>
                        <a:pt x="0" y="443"/>
                      </a:lnTo>
                      <a:cubicBezTo>
                        <a:pt x="0" y="465"/>
                        <a:pt x="5" y="489"/>
                        <a:pt x="9" y="512"/>
                      </a:cubicBezTo>
                      <a:cubicBezTo>
                        <a:pt x="14" y="526"/>
                        <a:pt x="18" y="540"/>
                        <a:pt x="33" y="554"/>
                      </a:cubicBezTo>
                      <a:cubicBezTo>
                        <a:pt x="33" y="554"/>
                        <a:pt x="37" y="559"/>
                        <a:pt x="42" y="559"/>
                      </a:cubicBezTo>
                      <a:cubicBezTo>
                        <a:pt x="48" y="564"/>
                        <a:pt x="55" y="568"/>
                        <a:pt x="64" y="568"/>
                      </a:cubicBezTo>
                      <a:cubicBezTo>
                        <a:pt x="69" y="568"/>
                        <a:pt x="74" y="567"/>
                        <a:pt x="80" y="563"/>
                      </a:cubicBezTo>
                      <a:cubicBezTo>
                        <a:pt x="93" y="559"/>
                        <a:pt x="102" y="549"/>
                        <a:pt x="102" y="531"/>
                      </a:cubicBezTo>
                      <a:cubicBezTo>
                        <a:pt x="107" y="526"/>
                        <a:pt x="107" y="521"/>
                        <a:pt x="107" y="516"/>
                      </a:cubicBezTo>
                      <a:cubicBezTo>
                        <a:pt x="112" y="480"/>
                        <a:pt x="112" y="443"/>
                        <a:pt x="112" y="409"/>
                      </a:cubicBezTo>
                      <a:cubicBezTo>
                        <a:pt x="112" y="345"/>
                        <a:pt x="112" y="284"/>
                        <a:pt x="107" y="224"/>
                      </a:cubicBezTo>
                      <a:cubicBezTo>
                        <a:pt x="107" y="173"/>
                        <a:pt x="102" y="121"/>
                        <a:pt x="93" y="70"/>
                      </a:cubicBezTo>
                      <a:cubicBezTo>
                        <a:pt x="89" y="57"/>
                        <a:pt x="89" y="47"/>
                        <a:pt x="84" y="33"/>
                      </a:cubicBezTo>
                      <a:cubicBezTo>
                        <a:pt x="84" y="24"/>
                        <a:pt x="80" y="19"/>
                        <a:pt x="74" y="10"/>
                      </a:cubicBezTo>
                      <a:cubicBezTo>
                        <a:pt x="70" y="4"/>
                        <a:pt x="63" y="0"/>
                        <a:pt x="5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535" name="Google Shape;1535;p32"/>
            <p:cNvGrpSpPr/>
            <p:nvPr/>
          </p:nvGrpSpPr>
          <p:grpSpPr>
            <a:xfrm rot="-7051944">
              <a:off x="8507490" y="3231385"/>
              <a:ext cx="480461" cy="432408"/>
              <a:chOff x="3828925" y="3986442"/>
              <a:chExt cx="341577" cy="307414"/>
            </a:xfrm>
          </p:grpSpPr>
          <p:sp>
            <p:nvSpPr>
              <p:cNvPr id="1536" name="Google Shape;1536;p32"/>
              <p:cNvSpPr/>
              <p:nvPr/>
            </p:nvSpPr>
            <p:spPr>
              <a:xfrm>
                <a:off x="3828925" y="3986442"/>
                <a:ext cx="341577" cy="307414"/>
              </a:xfrm>
              <a:custGeom>
                <a:rect b="b" l="l" r="r" t="t"/>
                <a:pathLst>
                  <a:path extrusionOk="0" h="6461" w="7179">
                    <a:moveTo>
                      <a:pt x="2032" y="1"/>
                    </a:moveTo>
                    <a:cubicBezTo>
                      <a:pt x="1981" y="1"/>
                      <a:pt x="1944" y="24"/>
                      <a:pt x="1916" y="66"/>
                    </a:cubicBezTo>
                    <a:cubicBezTo>
                      <a:pt x="1902" y="94"/>
                      <a:pt x="1893" y="122"/>
                      <a:pt x="1888" y="150"/>
                    </a:cubicBezTo>
                    <a:cubicBezTo>
                      <a:pt x="1865" y="262"/>
                      <a:pt x="1842" y="373"/>
                      <a:pt x="1827" y="485"/>
                    </a:cubicBezTo>
                    <a:cubicBezTo>
                      <a:pt x="1818" y="582"/>
                      <a:pt x="1814" y="684"/>
                      <a:pt x="1827" y="782"/>
                    </a:cubicBezTo>
                    <a:cubicBezTo>
                      <a:pt x="1861" y="1019"/>
                      <a:pt x="1967" y="1219"/>
                      <a:pt x="2140" y="1391"/>
                    </a:cubicBezTo>
                    <a:cubicBezTo>
                      <a:pt x="2213" y="1465"/>
                      <a:pt x="2292" y="1535"/>
                      <a:pt x="2376" y="1600"/>
                    </a:cubicBezTo>
                    <a:cubicBezTo>
                      <a:pt x="2516" y="1712"/>
                      <a:pt x="2655" y="1819"/>
                      <a:pt x="2794" y="1925"/>
                    </a:cubicBezTo>
                    <a:cubicBezTo>
                      <a:pt x="2855" y="1972"/>
                      <a:pt x="2915" y="2019"/>
                      <a:pt x="2966" y="2075"/>
                    </a:cubicBezTo>
                    <a:cubicBezTo>
                      <a:pt x="2976" y="2084"/>
                      <a:pt x="2990" y="2098"/>
                      <a:pt x="2999" y="2111"/>
                    </a:cubicBezTo>
                    <a:lnTo>
                      <a:pt x="2999" y="2120"/>
                    </a:lnTo>
                    <a:cubicBezTo>
                      <a:pt x="2995" y="2124"/>
                      <a:pt x="2992" y="2128"/>
                      <a:pt x="2989" y="2128"/>
                    </a:cubicBezTo>
                    <a:cubicBezTo>
                      <a:pt x="2988" y="2128"/>
                      <a:pt x="2986" y="2127"/>
                      <a:pt x="2985" y="2126"/>
                    </a:cubicBezTo>
                    <a:cubicBezTo>
                      <a:pt x="2957" y="2120"/>
                      <a:pt x="2929" y="2116"/>
                      <a:pt x="2902" y="2107"/>
                    </a:cubicBezTo>
                    <a:cubicBezTo>
                      <a:pt x="2683" y="2051"/>
                      <a:pt x="2460" y="1995"/>
                      <a:pt x="2232" y="1976"/>
                    </a:cubicBezTo>
                    <a:cubicBezTo>
                      <a:pt x="2125" y="1968"/>
                      <a:pt x="2018" y="1963"/>
                      <a:pt x="1902" y="1953"/>
                    </a:cubicBezTo>
                    <a:cubicBezTo>
                      <a:pt x="1809" y="1963"/>
                      <a:pt x="1711" y="1963"/>
                      <a:pt x="1614" y="1972"/>
                    </a:cubicBezTo>
                    <a:cubicBezTo>
                      <a:pt x="1492" y="1987"/>
                      <a:pt x="1372" y="2004"/>
                      <a:pt x="1247" y="2023"/>
                    </a:cubicBezTo>
                    <a:cubicBezTo>
                      <a:pt x="1074" y="2047"/>
                      <a:pt x="907" y="2088"/>
                      <a:pt x="745" y="2154"/>
                    </a:cubicBezTo>
                    <a:cubicBezTo>
                      <a:pt x="694" y="2172"/>
                      <a:pt x="647" y="2191"/>
                      <a:pt x="595" y="2204"/>
                    </a:cubicBezTo>
                    <a:cubicBezTo>
                      <a:pt x="428" y="2255"/>
                      <a:pt x="261" y="2302"/>
                      <a:pt x="89" y="2330"/>
                    </a:cubicBezTo>
                    <a:cubicBezTo>
                      <a:pt x="65" y="2335"/>
                      <a:pt x="48" y="2339"/>
                      <a:pt x="29" y="2344"/>
                    </a:cubicBezTo>
                    <a:cubicBezTo>
                      <a:pt x="10" y="2349"/>
                      <a:pt x="1" y="2362"/>
                      <a:pt x="5" y="2381"/>
                    </a:cubicBezTo>
                    <a:cubicBezTo>
                      <a:pt x="14" y="2405"/>
                      <a:pt x="20" y="2423"/>
                      <a:pt x="29" y="2446"/>
                    </a:cubicBezTo>
                    <a:cubicBezTo>
                      <a:pt x="61" y="2521"/>
                      <a:pt x="103" y="2590"/>
                      <a:pt x="154" y="2656"/>
                    </a:cubicBezTo>
                    <a:cubicBezTo>
                      <a:pt x="196" y="2712"/>
                      <a:pt x="247" y="2753"/>
                      <a:pt x="308" y="2781"/>
                    </a:cubicBezTo>
                    <a:cubicBezTo>
                      <a:pt x="410" y="2823"/>
                      <a:pt x="516" y="2856"/>
                      <a:pt x="628" y="2873"/>
                    </a:cubicBezTo>
                    <a:cubicBezTo>
                      <a:pt x="758" y="2892"/>
                      <a:pt x="889" y="2920"/>
                      <a:pt x="1014" y="2948"/>
                    </a:cubicBezTo>
                    <a:cubicBezTo>
                      <a:pt x="1232" y="3000"/>
                      <a:pt x="1442" y="3060"/>
                      <a:pt x="1655" y="3125"/>
                    </a:cubicBezTo>
                    <a:cubicBezTo>
                      <a:pt x="2013" y="3232"/>
                      <a:pt x="2385" y="3287"/>
                      <a:pt x="2762" y="3287"/>
                    </a:cubicBezTo>
                    <a:lnTo>
                      <a:pt x="2855" y="3287"/>
                    </a:lnTo>
                    <a:cubicBezTo>
                      <a:pt x="2865" y="3287"/>
                      <a:pt x="2874" y="3287"/>
                      <a:pt x="2883" y="3292"/>
                    </a:cubicBezTo>
                    <a:cubicBezTo>
                      <a:pt x="2897" y="3292"/>
                      <a:pt x="2902" y="3306"/>
                      <a:pt x="2893" y="3315"/>
                    </a:cubicBezTo>
                    <a:cubicBezTo>
                      <a:pt x="2855" y="3358"/>
                      <a:pt x="2818" y="3399"/>
                      <a:pt x="2786" y="3441"/>
                    </a:cubicBezTo>
                    <a:cubicBezTo>
                      <a:pt x="2636" y="3604"/>
                      <a:pt x="2497" y="3772"/>
                      <a:pt x="2372" y="3952"/>
                    </a:cubicBezTo>
                    <a:cubicBezTo>
                      <a:pt x="2279" y="4087"/>
                      <a:pt x="2195" y="4227"/>
                      <a:pt x="2134" y="4385"/>
                    </a:cubicBezTo>
                    <a:cubicBezTo>
                      <a:pt x="2088" y="4510"/>
                      <a:pt x="2069" y="4645"/>
                      <a:pt x="2069" y="4780"/>
                    </a:cubicBezTo>
                    <a:cubicBezTo>
                      <a:pt x="2074" y="4901"/>
                      <a:pt x="2093" y="5021"/>
                      <a:pt x="2125" y="5143"/>
                    </a:cubicBezTo>
                    <a:cubicBezTo>
                      <a:pt x="2162" y="5278"/>
                      <a:pt x="2200" y="5407"/>
                      <a:pt x="2241" y="5542"/>
                    </a:cubicBezTo>
                    <a:cubicBezTo>
                      <a:pt x="2283" y="5682"/>
                      <a:pt x="2316" y="5826"/>
                      <a:pt x="2307" y="5975"/>
                    </a:cubicBezTo>
                    <a:cubicBezTo>
                      <a:pt x="2301" y="6035"/>
                      <a:pt x="2292" y="6096"/>
                      <a:pt x="2283" y="6156"/>
                    </a:cubicBezTo>
                    <a:cubicBezTo>
                      <a:pt x="2279" y="6221"/>
                      <a:pt x="2264" y="6286"/>
                      <a:pt x="2264" y="6356"/>
                    </a:cubicBezTo>
                    <a:cubicBezTo>
                      <a:pt x="2264" y="6420"/>
                      <a:pt x="2306" y="6460"/>
                      <a:pt x="2361" y="6460"/>
                    </a:cubicBezTo>
                    <a:cubicBezTo>
                      <a:pt x="2378" y="6460"/>
                      <a:pt x="2395" y="6457"/>
                      <a:pt x="2413" y="6449"/>
                    </a:cubicBezTo>
                    <a:cubicBezTo>
                      <a:pt x="2432" y="6439"/>
                      <a:pt x="2451" y="6430"/>
                      <a:pt x="2469" y="6416"/>
                    </a:cubicBezTo>
                    <a:cubicBezTo>
                      <a:pt x="2627" y="6300"/>
                      <a:pt x="2781" y="6179"/>
                      <a:pt x="2910" y="6035"/>
                    </a:cubicBezTo>
                    <a:cubicBezTo>
                      <a:pt x="2953" y="5989"/>
                      <a:pt x="2994" y="5942"/>
                      <a:pt x="3037" y="5896"/>
                    </a:cubicBezTo>
                    <a:cubicBezTo>
                      <a:pt x="3110" y="5812"/>
                      <a:pt x="3185" y="5724"/>
                      <a:pt x="3245" y="5626"/>
                    </a:cubicBezTo>
                    <a:cubicBezTo>
                      <a:pt x="3371" y="5422"/>
                      <a:pt x="3473" y="5208"/>
                      <a:pt x="3548" y="4980"/>
                    </a:cubicBezTo>
                    <a:cubicBezTo>
                      <a:pt x="3618" y="4752"/>
                      <a:pt x="3687" y="4525"/>
                      <a:pt x="3771" y="4302"/>
                    </a:cubicBezTo>
                    <a:cubicBezTo>
                      <a:pt x="3818" y="4180"/>
                      <a:pt x="3859" y="4055"/>
                      <a:pt x="3925" y="3943"/>
                    </a:cubicBezTo>
                    <a:cubicBezTo>
                      <a:pt x="3943" y="3911"/>
                      <a:pt x="3953" y="3894"/>
                      <a:pt x="3964" y="3894"/>
                    </a:cubicBezTo>
                    <a:cubicBezTo>
                      <a:pt x="3974" y="3894"/>
                      <a:pt x="3984" y="3911"/>
                      <a:pt x="4003" y="3943"/>
                    </a:cubicBezTo>
                    <a:cubicBezTo>
                      <a:pt x="4110" y="4111"/>
                      <a:pt x="4212" y="4278"/>
                      <a:pt x="4329" y="4446"/>
                    </a:cubicBezTo>
                    <a:cubicBezTo>
                      <a:pt x="4515" y="4714"/>
                      <a:pt x="4728" y="4965"/>
                      <a:pt x="4970" y="5194"/>
                    </a:cubicBezTo>
                    <a:cubicBezTo>
                      <a:pt x="5077" y="5287"/>
                      <a:pt x="5184" y="5375"/>
                      <a:pt x="5305" y="5450"/>
                    </a:cubicBezTo>
                    <a:cubicBezTo>
                      <a:pt x="5393" y="5505"/>
                      <a:pt x="5487" y="5542"/>
                      <a:pt x="5588" y="5570"/>
                    </a:cubicBezTo>
                    <a:cubicBezTo>
                      <a:pt x="5643" y="5586"/>
                      <a:pt x="5701" y="5591"/>
                      <a:pt x="5759" y="5591"/>
                    </a:cubicBezTo>
                    <a:cubicBezTo>
                      <a:pt x="5784" y="5591"/>
                      <a:pt x="5809" y="5590"/>
                      <a:pt x="5835" y="5589"/>
                    </a:cubicBezTo>
                    <a:cubicBezTo>
                      <a:pt x="5849" y="5585"/>
                      <a:pt x="5867" y="5579"/>
                      <a:pt x="5886" y="5575"/>
                    </a:cubicBezTo>
                    <a:cubicBezTo>
                      <a:pt x="5970" y="5547"/>
                      <a:pt x="6017" y="5478"/>
                      <a:pt x="5998" y="5389"/>
                    </a:cubicBezTo>
                    <a:cubicBezTo>
                      <a:pt x="5993" y="5351"/>
                      <a:pt x="5983" y="5315"/>
                      <a:pt x="5970" y="5282"/>
                    </a:cubicBezTo>
                    <a:cubicBezTo>
                      <a:pt x="5946" y="5231"/>
                      <a:pt x="5927" y="5180"/>
                      <a:pt x="5905" y="5133"/>
                    </a:cubicBezTo>
                    <a:cubicBezTo>
                      <a:pt x="5802" y="4943"/>
                      <a:pt x="5704" y="4748"/>
                      <a:pt x="5603" y="4557"/>
                    </a:cubicBezTo>
                    <a:cubicBezTo>
                      <a:pt x="5537" y="4435"/>
                      <a:pt x="5468" y="4315"/>
                      <a:pt x="5397" y="4199"/>
                    </a:cubicBezTo>
                    <a:cubicBezTo>
                      <a:pt x="5217" y="3883"/>
                      <a:pt x="5012" y="3581"/>
                      <a:pt x="4798" y="3287"/>
                    </a:cubicBezTo>
                    <a:cubicBezTo>
                      <a:pt x="4742" y="3214"/>
                      <a:pt x="4687" y="3135"/>
                      <a:pt x="4635" y="3060"/>
                    </a:cubicBezTo>
                    <a:cubicBezTo>
                      <a:pt x="4622" y="3041"/>
                      <a:pt x="4612" y="3027"/>
                      <a:pt x="4603" y="3008"/>
                    </a:cubicBezTo>
                    <a:cubicBezTo>
                      <a:pt x="4599" y="3004"/>
                      <a:pt x="4603" y="2995"/>
                      <a:pt x="4607" y="2991"/>
                    </a:cubicBezTo>
                    <a:cubicBezTo>
                      <a:pt x="4635" y="2985"/>
                      <a:pt x="4663" y="2981"/>
                      <a:pt x="4687" y="2981"/>
                    </a:cubicBezTo>
                    <a:lnTo>
                      <a:pt x="4877" y="2981"/>
                    </a:lnTo>
                    <a:cubicBezTo>
                      <a:pt x="4970" y="2981"/>
                      <a:pt x="5063" y="2967"/>
                      <a:pt x="5156" y="2957"/>
                    </a:cubicBezTo>
                    <a:cubicBezTo>
                      <a:pt x="5412" y="2920"/>
                      <a:pt x="5626" y="2809"/>
                      <a:pt x="5802" y="2622"/>
                    </a:cubicBezTo>
                    <a:cubicBezTo>
                      <a:pt x="5895" y="2530"/>
                      <a:pt x="5979" y="2427"/>
                      <a:pt x="6053" y="2321"/>
                    </a:cubicBezTo>
                    <a:cubicBezTo>
                      <a:pt x="6150" y="2186"/>
                      <a:pt x="6244" y="2047"/>
                      <a:pt x="6337" y="1912"/>
                    </a:cubicBezTo>
                    <a:cubicBezTo>
                      <a:pt x="6435" y="1781"/>
                      <a:pt x="6541" y="1656"/>
                      <a:pt x="6667" y="1554"/>
                    </a:cubicBezTo>
                    <a:cubicBezTo>
                      <a:pt x="6718" y="1517"/>
                      <a:pt x="6774" y="1479"/>
                      <a:pt x="6825" y="1442"/>
                    </a:cubicBezTo>
                    <a:cubicBezTo>
                      <a:pt x="6904" y="1391"/>
                      <a:pt x="6983" y="1339"/>
                      <a:pt x="7058" y="1284"/>
                    </a:cubicBezTo>
                    <a:cubicBezTo>
                      <a:pt x="7090" y="1266"/>
                      <a:pt x="7122" y="1242"/>
                      <a:pt x="7141" y="1210"/>
                    </a:cubicBezTo>
                    <a:cubicBezTo>
                      <a:pt x="7178" y="1144"/>
                      <a:pt x="7150" y="1079"/>
                      <a:pt x="7085" y="1056"/>
                    </a:cubicBezTo>
                    <a:cubicBezTo>
                      <a:pt x="7062" y="1048"/>
                      <a:pt x="7040" y="1044"/>
                      <a:pt x="7018" y="1044"/>
                    </a:cubicBezTo>
                    <a:cubicBezTo>
                      <a:pt x="7005" y="1044"/>
                      <a:pt x="6992" y="1045"/>
                      <a:pt x="6978" y="1047"/>
                    </a:cubicBezTo>
                    <a:cubicBezTo>
                      <a:pt x="6937" y="1052"/>
                      <a:pt x="6895" y="1056"/>
                      <a:pt x="6853" y="1060"/>
                    </a:cubicBezTo>
                    <a:cubicBezTo>
                      <a:pt x="6723" y="1079"/>
                      <a:pt x="6597" y="1094"/>
                      <a:pt x="6467" y="1112"/>
                    </a:cubicBezTo>
                    <a:cubicBezTo>
                      <a:pt x="6341" y="1126"/>
                      <a:pt x="6212" y="1140"/>
                      <a:pt x="6081" y="1163"/>
                    </a:cubicBezTo>
                    <a:cubicBezTo>
                      <a:pt x="5788" y="1210"/>
                      <a:pt x="5500" y="1279"/>
                      <a:pt x="5217" y="1377"/>
                    </a:cubicBezTo>
                    <a:cubicBezTo>
                      <a:pt x="4858" y="1502"/>
                      <a:pt x="4519" y="1665"/>
                      <a:pt x="4208" y="1888"/>
                    </a:cubicBezTo>
                    <a:cubicBezTo>
                      <a:pt x="4204" y="1893"/>
                      <a:pt x="4194" y="1897"/>
                      <a:pt x="4189" y="1903"/>
                    </a:cubicBezTo>
                    <a:cubicBezTo>
                      <a:pt x="4177" y="1909"/>
                      <a:pt x="4169" y="1912"/>
                      <a:pt x="4162" y="1912"/>
                    </a:cubicBezTo>
                    <a:cubicBezTo>
                      <a:pt x="4152" y="1912"/>
                      <a:pt x="4146" y="1906"/>
                      <a:pt x="4138" y="1893"/>
                    </a:cubicBezTo>
                    <a:cubicBezTo>
                      <a:pt x="4114" y="1856"/>
                      <a:pt x="4096" y="1819"/>
                      <a:pt x="4077" y="1781"/>
                    </a:cubicBezTo>
                    <a:cubicBezTo>
                      <a:pt x="3966" y="1545"/>
                      <a:pt x="3835" y="1317"/>
                      <a:pt x="3687" y="1103"/>
                    </a:cubicBezTo>
                    <a:cubicBezTo>
                      <a:pt x="3552" y="917"/>
                      <a:pt x="3404" y="749"/>
                      <a:pt x="3222" y="605"/>
                    </a:cubicBezTo>
                    <a:cubicBezTo>
                      <a:pt x="3088" y="494"/>
                      <a:pt x="2934" y="401"/>
                      <a:pt x="2775" y="322"/>
                    </a:cubicBezTo>
                    <a:cubicBezTo>
                      <a:pt x="2623" y="247"/>
                      <a:pt x="2474" y="178"/>
                      <a:pt x="2320" y="103"/>
                    </a:cubicBezTo>
                    <a:cubicBezTo>
                      <a:pt x="2260" y="75"/>
                      <a:pt x="2195" y="47"/>
                      <a:pt x="2134" y="24"/>
                    </a:cubicBezTo>
                    <a:cubicBezTo>
                      <a:pt x="2102" y="11"/>
                      <a:pt x="2069" y="1"/>
                      <a:pt x="20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37" name="Google Shape;1537;p32"/>
              <p:cNvGrpSpPr/>
              <p:nvPr/>
            </p:nvGrpSpPr>
            <p:grpSpPr>
              <a:xfrm>
                <a:off x="3972934" y="4092211"/>
                <a:ext cx="59946" cy="64798"/>
                <a:chOff x="3177905" y="3841161"/>
                <a:chExt cx="47606" cy="51460"/>
              </a:xfrm>
            </p:grpSpPr>
            <p:sp>
              <p:nvSpPr>
                <p:cNvPr id="1538" name="Google Shape;1538;p32"/>
                <p:cNvSpPr/>
                <p:nvPr/>
              </p:nvSpPr>
              <p:spPr>
                <a:xfrm>
                  <a:off x="3198950" y="3841161"/>
                  <a:ext cx="8501" cy="19987"/>
                </a:xfrm>
                <a:custGeom>
                  <a:rect b="b" l="l" r="r" t="t"/>
                  <a:pathLst>
                    <a:path extrusionOk="0" h="529" w="225">
                      <a:moveTo>
                        <a:pt x="40" y="0"/>
                      </a:moveTo>
                      <a:cubicBezTo>
                        <a:pt x="32" y="0"/>
                        <a:pt x="25" y="3"/>
                        <a:pt x="19" y="9"/>
                      </a:cubicBezTo>
                      <a:cubicBezTo>
                        <a:pt x="10" y="17"/>
                        <a:pt x="5" y="26"/>
                        <a:pt x="1" y="41"/>
                      </a:cubicBezTo>
                      <a:lnTo>
                        <a:pt x="1" y="82"/>
                      </a:lnTo>
                      <a:cubicBezTo>
                        <a:pt x="1" y="101"/>
                        <a:pt x="5" y="125"/>
                        <a:pt x="10" y="148"/>
                      </a:cubicBezTo>
                      <a:cubicBezTo>
                        <a:pt x="29" y="222"/>
                        <a:pt x="42" y="301"/>
                        <a:pt x="70" y="380"/>
                      </a:cubicBezTo>
                      <a:cubicBezTo>
                        <a:pt x="79" y="408"/>
                        <a:pt x="89" y="436"/>
                        <a:pt x="102" y="464"/>
                      </a:cubicBezTo>
                      <a:cubicBezTo>
                        <a:pt x="107" y="477"/>
                        <a:pt x="117" y="492"/>
                        <a:pt x="126" y="501"/>
                      </a:cubicBezTo>
                      <a:cubicBezTo>
                        <a:pt x="135" y="515"/>
                        <a:pt x="145" y="520"/>
                        <a:pt x="158" y="524"/>
                      </a:cubicBezTo>
                      <a:cubicBezTo>
                        <a:pt x="165" y="527"/>
                        <a:pt x="172" y="529"/>
                        <a:pt x="179" y="529"/>
                      </a:cubicBezTo>
                      <a:cubicBezTo>
                        <a:pt x="192" y="529"/>
                        <a:pt x="204" y="524"/>
                        <a:pt x="210" y="515"/>
                      </a:cubicBezTo>
                      <a:cubicBezTo>
                        <a:pt x="218" y="501"/>
                        <a:pt x="224" y="487"/>
                        <a:pt x="224" y="468"/>
                      </a:cubicBezTo>
                      <a:cubicBezTo>
                        <a:pt x="218" y="455"/>
                        <a:pt x="218" y="440"/>
                        <a:pt x="218" y="431"/>
                      </a:cubicBezTo>
                      <a:cubicBezTo>
                        <a:pt x="201" y="333"/>
                        <a:pt x="177" y="236"/>
                        <a:pt x="145" y="148"/>
                      </a:cubicBezTo>
                      <a:cubicBezTo>
                        <a:pt x="135" y="120"/>
                        <a:pt x="126" y="97"/>
                        <a:pt x="112" y="73"/>
                      </a:cubicBezTo>
                      <a:cubicBezTo>
                        <a:pt x="102" y="54"/>
                        <a:pt x="94" y="36"/>
                        <a:pt x="79" y="22"/>
                      </a:cubicBezTo>
                      <a:cubicBezTo>
                        <a:pt x="70" y="13"/>
                        <a:pt x="66" y="9"/>
                        <a:pt x="57" y="3"/>
                      </a:cubicBezTo>
                      <a:cubicBezTo>
                        <a:pt x="51" y="1"/>
                        <a:pt x="45" y="0"/>
                        <a:pt x="4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39" name="Google Shape;1539;p32"/>
                <p:cNvSpPr/>
                <p:nvPr/>
              </p:nvSpPr>
              <p:spPr>
                <a:xfrm>
                  <a:off x="3177905" y="3863755"/>
                  <a:ext cx="21083" cy="5781"/>
                </a:xfrm>
                <a:custGeom>
                  <a:rect b="b" l="l" r="r" t="t"/>
                  <a:pathLst>
                    <a:path extrusionOk="0" h="153" w="558">
                      <a:moveTo>
                        <a:pt x="451" y="1"/>
                      </a:moveTo>
                      <a:cubicBezTo>
                        <a:pt x="367" y="1"/>
                        <a:pt x="283" y="5"/>
                        <a:pt x="200" y="10"/>
                      </a:cubicBezTo>
                      <a:cubicBezTo>
                        <a:pt x="176" y="10"/>
                        <a:pt x="153" y="10"/>
                        <a:pt x="129" y="14"/>
                      </a:cubicBezTo>
                      <a:cubicBezTo>
                        <a:pt x="106" y="14"/>
                        <a:pt x="84" y="19"/>
                        <a:pt x="60" y="24"/>
                      </a:cubicBezTo>
                      <a:cubicBezTo>
                        <a:pt x="50" y="24"/>
                        <a:pt x="41" y="29"/>
                        <a:pt x="32" y="33"/>
                      </a:cubicBezTo>
                      <a:cubicBezTo>
                        <a:pt x="0" y="52"/>
                        <a:pt x="0" y="74"/>
                        <a:pt x="13" y="98"/>
                      </a:cubicBezTo>
                      <a:cubicBezTo>
                        <a:pt x="18" y="102"/>
                        <a:pt x="22" y="108"/>
                        <a:pt x="22" y="108"/>
                      </a:cubicBezTo>
                      <a:cubicBezTo>
                        <a:pt x="28" y="117"/>
                        <a:pt x="37" y="121"/>
                        <a:pt x="41" y="121"/>
                      </a:cubicBezTo>
                      <a:cubicBezTo>
                        <a:pt x="60" y="136"/>
                        <a:pt x="84" y="140"/>
                        <a:pt x="102" y="145"/>
                      </a:cubicBezTo>
                      <a:cubicBezTo>
                        <a:pt x="132" y="150"/>
                        <a:pt x="162" y="152"/>
                        <a:pt x="192" y="152"/>
                      </a:cubicBezTo>
                      <a:cubicBezTo>
                        <a:pt x="213" y="152"/>
                        <a:pt x="234" y="151"/>
                        <a:pt x="256" y="149"/>
                      </a:cubicBezTo>
                      <a:cubicBezTo>
                        <a:pt x="301" y="145"/>
                        <a:pt x="353" y="136"/>
                        <a:pt x="399" y="126"/>
                      </a:cubicBezTo>
                      <a:cubicBezTo>
                        <a:pt x="423" y="121"/>
                        <a:pt x="446" y="112"/>
                        <a:pt x="474" y="112"/>
                      </a:cubicBezTo>
                      <a:cubicBezTo>
                        <a:pt x="483" y="108"/>
                        <a:pt x="492" y="108"/>
                        <a:pt x="502" y="102"/>
                      </a:cubicBezTo>
                      <a:cubicBezTo>
                        <a:pt x="516" y="98"/>
                        <a:pt x="534" y="89"/>
                        <a:pt x="543" y="74"/>
                      </a:cubicBezTo>
                      <a:cubicBezTo>
                        <a:pt x="558" y="57"/>
                        <a:pt x="558" y="33"/>
                        <a:pt x="534" y="19"/>
                      </a:cubicBezTo>
                      <a:cubicBezTo>
                        <a:pt x="520" y="14"/>
                        <a:pt x="507" y="10"/>
                        <a:pt x="497" y="5"/>
                      </a:cubicBezTo>
                      <a:cubicBezTo>
                        <a:pt x="479" y="5"/>
                        <a:pt x="464" y="1"/>
                        <a:pt x="4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40" name="Google Shape;1540;p32"/>
                <p:cNvSpPr/>
                <p:nvPr/>
              </p:nvSpPr>
              <p:spPr>
                <a:xfrm>
                  <a:off x="3210020" y="3863189"/>
                  <a:ext cx="15491" cy="16322"/>
                </a:xfrm>
                <a:custGeom>
                  <a:rect b="b" l="l" r="r" t="t"/>
                  <a:pathLst>
                    <a:path extrusionOk="0" h="432" w="410">
                      <a:moveTo>
                        <a:pt x="28" y="0"/>
                      </a:moveTo>
                      <a:cubicBezTo>
                        <a:pt x="14" y="0"/>
                        <a:pt x="0" y="10"/>
                        <a:pt x="0" y="34"/>
                      </a:cubicBezTo>
                      <a:cubicBezTo>
                        <a:pt x="0" y="34"/>
                        <a:pt x="5" y="39"/>
                        <a:pt x="5" y="44"/>
                      </a:cubicBezTo>
                      <a:cubicBezTo>
                        <a:pt x="5" y="48"/>
                        <a:pt x="9" y="57"/>
                        <a:pt x="15" y="67"/>
                      </a:cubicBezTo>
                      <a:cubicBezTo>
                        <a:pt x="19" y="85"/>
                        <a:pt x="33" y="104"/>
                        <a:pt x="47" y="123"/>
                      </a:cubicBezTo>
                      <a:cubicBezTo>
                        <a:pt x="71" y="155"/>
                        <a:pt x="93" y="183"/>
                        <a:pt x="121" y="215"/>
                      </a:cubicBezTo>
                      <a:cubicBezTo>
                        <a:pt x="149" y="248"/>
                        <a:pt x="177" y="276"/>
                        <a:pt x="210" y="308"/>
                      </a:cubicBezTo>
                      <a:cubicBezTo>
                        <a:pt x="228" y="331"/>
                        <a:pt x="251" y="355"/>
                        <a:pt x="275" y="378"/>
                      </a:cubicBezTo>
                      <a:cubicBezTo>
                        <a:pt x="288" y="392"/>
                        <a:pt x="303" y="402"/>
                        <a:pt x="316" y="411"/>
                      </a:cubicBezTo>
                      <a:cubicBezTo>
                        <a:pt x="326" y="415"/>
                        <a:pt x="335" y="420"/>
                        <a:pt x="344" y="424"/>
                      </a:cubicBezTo>
                      <a:cubicBezTo>
                        <a:pt x="354" y="428"/>
                        <a:pt x="362" y="431"/>
                        <a:pt x="370" y="431"/>
                      </a:cubicBezTo>
                      <a:cubicBezTo>
                        <a:pt x="374" y="431"/>
                        <a:pt x="378" y="431"/>
                        <a:pt x="382" y="430"/>
                      </a:cubicBezTo>
                      <a:cubicBezTo>
                        <a:pt x="395" y="424"/>
                        <a:pt x="405" y="420"/>
                        <a:pt x="410" y="406"/>
                      </a:cubicBezTo>
                      <a:lnTo>
                        <a:pt x="410" y="383"/>
                      </a:lnTo>
                      <a:cubicBezTo>
                        <a:pt x="410" y="364"/>
                        <a:pt x="400" y="350"/>
                        <a:pt x="391" y="331"/>
                      </a:cubicBezTo>
                      <a:cubicBezTo>
                        <a:pt x="358" y="290"/>
                        <a:pt x="326" y="248"/>
                        <a:pt x="288" y="211"/>
                      </a:cubicBezTo>
                      <a:lnTo>
                        <a:pt x="247" y="169"/>
                      </a:lnTo>
                      <a:cubicBezTo>
                        <a:pt x="204" y="123"/>
                        <a:pt x="159" y="80"/>
                        <a:pt x="112" y="44"/>
                      </a:cubicBezTo>
                      <a:cubicBezTo>
                        <a:pt x="93" y="34"/>
                        <a:pt x="75" y="20"/>
                        <a:pt x="56" y="11"/>
                      </a:cubicBezTo>
                      <a:cubicBezTo>
                        <a:pt x="52" y="6"/>
                        <a:pt x="47" y="1"/>
                        <a:pt x="37" y="1"/>
                      </a:cubicBezTo>
                      <a:cubicBezTo>
                        <a:pt x="34" y="1"/>
                        <a:pt x="31" y="0"/>
                        <a:pt x="2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41" name="Google Shape;1541;p32"/>
                <p:cNvSpPr/>
                <p:nvPr/>
              </p:nvSpPr>
              <p:spPr>
                <a:xfrm>
                  <a:off x="3204919" y="3867685"/>
                  <a:ext cx="12166" cy="18665"/>
                </a:xfrm>
                <a:custGeom>
                  <a:rect b="b" l="l" r="r" t="t"/>
                  <a:pathLst>
                    <a:path extrusionOk="0" h="494" w="322">
                      <a:moveTo>
                        <a:pt x="26" y="1"/>
                      </a:moveTo>
                      <a:cubicBezTo>
                        <a:pt x="12" y="1"/>
                        <a:pt x="0" y="13"/>
                        <a:pt x="0" y="32"/>
                      </a:cubicBezTo>
                      <a:lnTo>
                        <a:pt x="0" y="45"/>
                      </a:lnTo>
                      <a:cubicBezTo>
                        <a:pt x="5" y="50"/>
                        <a:pt x="5" y="54"/>
                        <a:pt x="10" y="60"/>
                      </a:cubicBezTo>
                      <a:cubicBezTo>
                        <a:pt x="15" y="82"/>
                        <a:pt x="24" y="101"/>
                        <a:pt x="33" y="120"/>
                      </a:cubicBezTo>
                      <a:cubicBezTo>
                        <a:pt x="60" y="176"/>
                        <a:pt x="84" y="231"/>
                        <a:pt x="112" y="283"/>
                      </a:cubicBezTo>
                      <a:cubicBezTo>
                        <a:pt x="144" y="333"/>
                        <a:pt x="172" y="384"/>
                        <a:pt x="206" y="431"/>
                      </a:cubicBezTo>
                      <a:cubicBezTo>
                        <a:pt x="219" y="445"/>
                        <a:pt x="233" y="464"/>
                        <a:pt x="247" y="478"/>
                      </a:cubicBezTo>
                      <a:cubicBezTo>
                        <a:pt x="251" y="482"/>
                        <a:pt x="261" y="487"/>
                        <a:pt x="266" y="491"/>
                      </a:cubicBezTo>
                      <a:cubicBezTo>
                        <a:pt x="270" y="493"/>
                        <a:pt x="275" y="493"/>
                        <a:pt x="280" y="493"/>
                      </a:cubicBezTo>
                      <a:cubicBezTo>
                        <a:pt x="295" y="493"/>
                        <a:pt x="310" y="488"/>
                        <a:pt x="317" y="478"/>
                      </a:cubicBezTo>
                      <a:cubicBezTo>
                        <a:pt x="322" y="472"/>
                        <a:pt x="322" y="468"/>
                        <a:pt x="322" y="459"/>
                      </a:cubicBezTo>
                      <a:lnTo>
                        <a:pt x="322" y="445"/>
                      </a:lnTo>
                      <a:cubicBezTo>
                        <a:pt x="317" y="436"/>
                        <a:pt x="317" y="427"/>
                        <a:pt x="317" y="422"/>
                      </a:cubicBezTo>
                      <a:cubicBezTo>
                        <a:pt x="303" y="375"/>
                        <a:pt x="279" y="339"/>
                        <a:pt x="256" y="296"/>
                      </a:cubicBezTo>
                      <a:cubicBezTo>
                        <a:pt x="219" y="227"/>
                        <a:pt x="172" y="157"/>
                        <a:pt x="126" y="92"/>
                      </a:cubicBezTo>
                      <a:cubicBezTo>
                        <a:pt x="112" y="69"/>
                        <a:pt x="98" y="50"/>
                        <a:pt x="79" y="32"/>
                      </a:cubicBezTo>
                      <a:lnTo>
                        <a:pt x="66" y="17"/>
                      </a:lnTo>
                      <a:cubicBezTo>
                        <a:pt x="56" y="13"/>
                        <a:pt x="47" y="8"/>
                        <a:pt x="38" y="4"/>
                      </a:cubicBezTo>
                      <a:cubicBezTo>
                        <a:pt x="34" y="2"/>
                        <a:pt x="30" y="1"/>
                        <a:pt x="2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42" name="Google Shape;1542;p32"/>
                <p:cNvSpPr/>
                <p:nvPr/>
              </p:nvSpPr>
              <p:spPr>
                <a:xfrm>
                  <a:off x="3211078" y="3843013"/>
                  <a:ext cx="10390" cy="17531"/>
                </a:xfrm>
                <a:custGeom>
                  <a:rect b="b" l="l" r="r" t="t"/>
                  <a:pathLst>
                    <a:path extrusionOk="0" h="464" w="275">
                      <a:moveTo>
                        <a:pt x="242" y="1"/>
                      </a:moveTo>
                      <a:cubicBezTo>
                        <a:pt x="232" y="1"/>
                        <a:pt x="228" y="5"/>
                        <a:pt x="219" y="10"/>
                      </a:cubicBezTo>
                      <a:cubicBezTo>
                        <a:pt x="210" y="15"/>
                        <a:pt x="200" y="20"/>
                        <a:pt x="191" y="29"/>
                      </a:cubicBezTo>
                      <a:cubicBezTo>
                        <a:pt x="182" y="43"/>
                        <a:pt x="172" y="52"/>
                        <a:pt x="163" y="66"/>
                      </a:cubicBezTo>
                      <a:cubicBezTo>
                        <a:pt x="149" y="89"/>
                        <a:pt x="135" y="108"/>
                        <a:pt x="126" y="127"/>
                      </a:cubicBezTo>
                      <a:cubicBezTo>
                        <a:pt x="84" y="187"/>
                        <a:pt x="51" y="252"/>
                        <a:pt x="24" y="317"/>
                      </a:cubicBezTo>
                      <a:cubicBezTo>
                        <a:pt x="19" y="340"/>
                        <a:pt x="9" y="359"/>
                        <a:pt x="5" y="382"/>
                      </a:cubicBezTo>
                      <a:cubicBezTo>
                        <a:pt x="0" y="396"/>
                        <a:pt x="0" y="410"/>
                        <a:pt x="5" y="424"/>
                      </a:cubicBezTo>
                      <a:cubicBezTo>
                        <a:pt x="5" y="447"/>
                        <a:pt x="22" y="464"/>
                        <a:pt x="44" y="464"/>
                      </a:cubicBezTo>
                      <a:cubicBezTo>
                        <a:pt x="52" y="464"/>
                        <a:pt x="61" y="461"/>
                        <a:pt x="70" y="456"/>
                      </a:cubicBezTo>
                      <a:cubicBezTo>
                        <a:pt x="75" y="452"/>
                        <a:pt x="79" y="447"/>
                        <a:pt x="84" y="443"/>
                      </a:cubicBezTo>
                      <a:cubicBezTo>
                        <a:pt x="88" y="438"/>
                        <a:pt x="93" y="434"/>
                        <a:pt x="93" y="428"/>
                      </a:cubicBezTo>
                      <a:cubicBezTo>
                        <a:pt x="107" y="406"/>
                        <a:pt x="126" y="382"/>
                        <a:pt x="140" y="359"/>
                      </a:cubicBezTo>
                      <a:cubicBezTo>
                        <a:pt x="163" y="327"/>
                        <a:pt x="186" y="289"/>
                        <a:pt x="204" y="252"/>
                      </a:cubicBezTo>
                      <a:cubicBezTo>
                        <a:pt x="219" y="215"/>
                        <a:pt x="232" y="173"/>
                        <a:pt x="247" y="136"/>
                      </a:cubicBezTo>
                      <a:cubicBezTo>
                        <a:pt x="256" y="117"/>
                        <a:pt x="260" y="93"/>
                        <a:pt x="266" y="71"/>
                      </a:cubicBezTo>
                      <a:cubicBezTo>
                        <a:pt x="270" y="61"/>
                        <a:pt x="270" y="57"/>
                        <a:pt x="270" y="48"/>
                      </a:cubicBezTo>
                      <a:cubicBezTo>
                        <a:pt x="275" y="38"/>
                        <a:pt x="270" y="29"/>
                        <a:pt x="270" y="20"/>
                      </a:cubicBezTo>
                      <a:cubicBezTo>
                        <a:pt x="266" y="10"/>
                        <a:pt x="256" y="1"/>
                        <a:pt x="2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43" name="Google Shape;1543;p32"/>
                <p:cNvSpPr/>
                <p:nvPr/>
              </p:nvSpPr>
              <p:spPr>
                <a:xfrm>
                  <a:off x="3199139" y="3871123"/>
                  <a:ext cx="4232" cy="21498"/>
                </a:xfrm>
                <a:custGeom>
                  <a:rect b="b" l="l" r="r" t="t"/>
                  <a:pathLst>
                    <a:path extrusionOk="0" h="569" w="112">
                      <a:moveTo>
                        <a:pt x="55" y="0"/>
                      </a:moveTo>
                      <a:cubicBezTo>
                        <a:pt x="46" y="0"/>
                        <a:pt x="35" y="5"/>
                        <a:pt x="28" y="14"/>
                      </a:cubicBezTo>
                      <a:cubicBezTo>
                        <a:pt x="28" y="19"/>
                        <a:pt x="24" y="29"/>
                        <a:pt x="24" y="33"/>
                      </a:cubicBezTo>
                      <a:cubicBezTo>
                        <a:pt x="18" y="47"/>
                        <a:pt x="18" y="57"/>
                        <a:pt x="14" y="66"/>
                      </a:cubicBezTo>
                      <a:cubicBezTo>
                        <a:pt x="14" y="89"/>
                        <a:pt x="14" y="108"/>
                        <a:pt x="9" y="126"/>
                      </a:cubicBezTo>
                      <a:cubicBezTo>
                        <a:pt x="5" y="192"/>
                        <a:pt x="0" y="256"/>
                        <a:pt x="0" y="317"/>
                      </a:cubicBezTo>
                      <a:lnTo>
                        <a:pt x="0" y="405"/>
                      </a:lnTo>
                      <a:lnTo>
                        <a:pt x="0" y="443"/>
                      </a:lnTo>
                      <a:cubicBezTo>
                        <a:pt x="0" y="465"/>
                        <a:pt x="5" y="489"/>
                        <a:pt x="9" y="512"/>
                      </a:cubicBezTo>
                      <a:cubicBezTo>
                        <a:pt x="14" y="526"/>
                        <a:pt x="18" y="540"/>
                        <a:pt x="33" y="554"/>
                      </a:cubicBezTo>
                      <a:cubicBezTo>
                        <a:pt x="33" y="554"/>
                        <a:pt x="37" y="559"/>
                        <a:pt x="42" y="559"/>
                      </a:cubicBezTo>
                      <a:cubicBezTo>
                        <a:pt x="48" y="564"/>
                        <a:pt x="55" y="568"/>
                        <a:pt x="64" y="568"/>
                      </a:cubicBezTo>
                      <a:cubicBezTo>
                        <a:pt x="69" y="568"/>
                        <a:pt x="74" y="567"/>
                        <a:pt x="80" y="563"/>
                      </a:cubicBezTo>
                      <a:cubicBezTo>
                        <a:pt x="93" y="559"/>
                        <a:pt x="102" y="549"/>
                        <a:pt x="102" y="531"/>
                      </a:cubicBezTo>
                      <a:cubicBezTo>
                        <a:pt x="107" y="526"/>
                        <a:pt x="107" y="521"/>
                        <a:pt x="107" y="516"/>
                      </a:cubicBezTo>
                      <a:cubicBezTo>
                        <a:pt x="112" y="480"/>
                        <a:pt x="112" y="443"/>
                        <a:pt x="112" y="409"/>
                      </a:cubicBezTo>
                      <a:cubicBezTo>
                        <a:pt x="112" y="345"/>
                        <a:pt x="112" y="284"/>
                        <a:pt x="107" y="224"/>
                      </a:cubicBezTo>
                      <a:cubicBezTo>
                        <a:pt x="107" y="173"/>
                        <a:pt x="102" y="121"/>
                        <a:pt x="93" y="70"/>
                      </a:cubicBezTo>
                      <a:cubicBezTo>
                        <a:pt x="89" y="57"/>
                        <a:pt x="89" y="47"/>
                        <a:pt x="84" y="33"/>
                      </a:cubicBezTo>
                      <a:cubicBezTo>
                        <a:pt x="84" y="24"/>
                        <a:pt x="80" y="19"/>
                        <a:pt x="74" y="10"/>
                      </a:cubicBezTo>
                      <a:cubicBezTo>
                        <a:pt x="70" y="4"/>
                        <a:pt x="63" y="0"/>
                        <a:pt x="5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lsie"/>
              <a:buNone/>
              <a:defRPr sz="35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lsie"/>
              <a:buNone/>
              <a:defRPr sz="35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lsie"/>
              <a:buNone/>
              <a:defRPr sz="35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lsie"/>
              <a:buNone/>
              <a:defRPr sz="35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lsie"/>
              <a:buNone/>
              <a:defRPr sz="35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lsie"/>
              <a:buNone/>
              <a:defRPr sz="35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lsie"/>
              <a:buNone/>
              <a:defRPr sz="35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lsie"/>
              <a:buNone/>
              <a:defRPr sz="35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lsie"/>
              <a:buNone/>
              <a:defRPr sz="35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drive.google.com/file/d/1HB2d4EV48MouPB6buhbPy5S-YHnfib-I/view" TargetMode="External"/><Relationship Id="rId4" Type="http://schemas.openxmlformats.org/officeDocument/2006/relationships/image" Target="../media/image3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7" name="Shape 1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" name="Google Shape;1548;p33"/>
          <p:cNvSpPr txBox="1"/>
          <p:nvPr>
            <p:ph type="ctrTitle"/>
          </p:nvPr>
        </p:nvSpPr>
        <p:spPr>
          <a:xfrm>
            <a:off x="713225" y="1399800"/>
            <a:ext cx="5524500" cy="171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A4</a:t>
            </a:r>
            <a:r>
              <a:rPr b="1" lang="en"/>
              <a:t>: </a:t>
            </a:r>
            <a:r>
              <a:rPr lang="en"/>
              <a:t>Concept  Video</a:t>
            </a:r>
            <a:endParaRPr/>
          </a:p>
        </p:txBody>
      </p:sp>
      <p:sp>
        <p:nvSpPr>
          <p:cNvPr id="1549" name="Google Shape;1549;p33"/>
          <p:cNvSpPr txBox="1"/>
          <p:nvPr>
            <p:ph idx="1" type="subTitle"/>
          </p:nvPr>
        </p:nvSpPr>
        <p:spPr>
          <a:xfrm>
            <a:off x="713225" y="3115500"/>
            <a:ext cx="55245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lt2"/>
                </a:solidFill>
              </a:rPr>
              <a:t>s</a:t>
            </a:r>
            <a:r>
              <a:rPr b="1" lang="en" sz="2800">
                <a:solidFill>
                  <a:schemeClr val="lt2"/>
                </a:solidFill>
              </a:rPr>
              <a:t>uperbloom</a:t>
            </a:r>
            <a:endParaRPr b="1" sz="2800">
              <a:solidFill>
                <a:schemeClr val="lt2"/>
              </a:solidFill>
            </a:endParaRPr>
          </a:p>
        </p:txBody>
      </p:sp>
      <p:grpSp>
        <p:nvGrpSpPr>
          <p:cNvPr id="1550" name="Google Shape;1550;p33"/>
          <p:cNvGrpSpPr/>
          <p:nvPr/>
        </p:nvGrpSpPr>
        <p:grpSpPr>
          <a:xfrm>
            <a:off x="6163684" y="934850"/>
            <a:ext cx="3410693" cy="3804646"/>
            <a:chOff x="6163684" y="934850"/>
            <a:chExt cx="3410693" cy="3804646"/>
          </a:xfrm>
        </p:grpSpPr>
        <p:grpSp>
          <p:nvGrpSpPr>
            <p:cNvPr id="1551" name="Google Shape;1551;p33"/>
            <p:cNvGrpSpPr/>
            <p:nvPr/>
          </p:nvGrpSpPr>
          <p:grpSpPr>
            <a:xfrm rot="4106454">
              <a:off x="7003802" y="1905268"/>
              <a:ext cx="382257" cy="397454"/>
              <a:chOff x="38736" y="4436094"/>
              <a:chExt cx="617426" cy="641973"/>
            </a:xfrm>
          </p:grpSpPr>
          <p:sp>
            <p:nvSpPr>
              <p:cNvPr id="1552" name="Google Shape;1552;p33"/>
              <p:cNvSpPr/>
              <p:nvPr/>
            </p:nvSpPr>
            <p:spPr>
              <a:xfrm>
                <a:off x="38736" y="4436094"/>
                <a:ext cx="617426" cy="641973"/>
              </a:xfrm>
              <a:custGeom>
                <a:rect b="b" l="l" r="r" t="t"/>
                <a:pathLst>
                  <a:path extrusionOk="0" h="4627" w="4450">
                    <a:moveTo>
                      <a:pt x="2879" y="0"/>
                    </a:moveTo>
                    <a:cubicBezTo>
                      <a:pt x="2868" y="0"/>
                      <a:pt x="2857" y="1"/>
                      <a:pt x="2846" y="2"/>
                    </a:cubicBezTo>
                    <a:cubicBezTo>
                      <a:pt x="2794" y="8"/>
                      <a:pt x="2744" y="17"/>
                      <a:pt x="2688" y="30"/>
                    </a:cubicBezTo>
                    <a:cubicBezTo>
                      <a:pt x="2460" y="86"/>
                      <a:pt x="2274" y="207"/>
                      <a:pt x="2153" y="416"/>
                    </a:cubicBezTo>
                    <a:cubicBezTo>
                      <a:pt x="2111" y="482"/>
                      <a:pt x="2079" y="551"/>
                      <a:pt x="2051" y="621"/>
                    </a:cubicBezTo>
                    <a:cubicBezTo>
                      <a:pt x="2023" y="686"/>
                      <a:pt x="1995" y="755"/>
                      <a:pt x="1967" y="825"/>
                    </a:cubicBezTo>
                    <a:cubicBezTo>
                      <a:pt x="1944" y="881"/>
                      <a:pt x="1921" y="937"/>
                      <a:pt x="1897" y="993"/>
                    </a:cubicBezTo>
                    <a:cubicBezTo>
                      <a:pt x="1851" y="1128"/>
                      <a:pt x="1818" y="1267"/>
                      <a:pt x="1824" y="1411"/>
                    </a:cubicBezTo>
                    <a:lnTo>
                      <a:pt x="1824" y="1570"/>
                    </a:lnTo>
                    <a:lnTo>
                      <a:pt x="1824" y="1709"/>
                    </a:lnTo>
                    <a:cubicBezTo>
                      <a:pt x="1824" y="1769"/>
                      <a:pt x="1824" y="1825"/>
                      <a:pt x="1814" y="1881"/>
                    </a:cubicBezTo>
                    <a:cubicBezTo>
                      <a:pt x="1809" y="1927"/>
                      <a:pt x="1796" y="1969"/>
                      <a:pt x="1772" y="2006"/>
                    </a:cubicBezTo>
                    <a:cubicBezTo>
                      <a:pt x="1760" y="2031"/>
                      <a:pt x="1745" y="2043"/>
                      <a:pt x="1725" y="2043"/>
                    </a:cubicBezTo>
                    <a:cubicBezTo>
                      <a:pt x="1714" y="2043"/>
                      <a:pt x="1703" y="2040"/>
                      <a:pt x="1689" y="2034"/>
                    </a:cubicBezTo>
                    <a:cubicBezTo>
                      <a:pt x="1674" y="2029"/>
                      <a:pt x="1665" y="2020"/>
                      <a:pt x="1656" y="2016"/>
                    </a:cubicBezTo>
                    <a:cubicBezTo>
                      <a:pt x="1628" y="1997"/>
                      <a:pt x="1605" y="1978"/>
                      <a:pt x="1581" y="1954"/>
                    </a:cubicBezTo>
                    <a:cubicBezTo>
                      <a:pt x="1539" y="1904"/>
                      <a:pt x="1498" y="1853"/>
                      <a:pt x="1461" y="1797"/>
                    </a:cubicBezTo>
                    <a:cubicBezTo>
                      <a:pt x="1367" y="1662"/>
                      <a:pt x="1294" y="1518"/>
                      <a:pt x="1219" y="1369"/>
                    </a:cubicBezTo>
                    <a:cubicBezTo>
                      <a:pt x="1149" y="1235"/>
                      <a:pt x="1084" y="1095"/>
                      <a:pt x="1028" y="956"/>
                    </a:cubicBezTo>
                    <a:cubicBezTo>
                      <a:pt x="977" y="830"/>
                      <a:pt x="921" y="705"/>
                      <a:pt x="852" y="593"/>
                    </a:cubicBezTo>
                    <a:cubicBezTo>
                      <a:pt x="800" y="510"/>
                      <a:pt x="745" y="430"/>
                      <a:pt x="674" y="360"/>
                    </a:cubicBezTo>
                    <a:cubicBezTo>
                      <a:pt x="605" y="295"/>
                      <a:pt x="526" y="249"/>
                      <a:pt x="433" y="235"/>
                    </a:cubicBezTo>
                    <a:cubicBezTo>
                      <a:pt x="412" y="231"/>
                      <a:pt x="390" y="229"/>
                      <a:pt x="370" y="229"/>
                    </a:cubicBezTo>
                    <a:cubicBezTo>
                      <a:pt x="297" y="229"/>
                      <a:pt x="232" y="255"/>
                      <a:pt x="178" y="309"/>
                    </a:cubicBezTo>
                    <a:cubicBezTo>
                      <a:pt x="135" y="351"/>
                      <a:pt x="103" y="398"/>
                      <a:pt x="84" y="448"/>
                    </a:cubicBezTo>
                    <a:cubicBezTo>
                      <a:pt x="28" y="593"/>
                      <a:pt x="11" y="737"/>
                      <a:pt x="24" y="886"/>
                    </a:cubicBezTo>
                    <a:cubicBezTo>
                      <a:pt x="38" y="1053"/>
                      <a:pt x="94" y="1201"/>
                      <a:pt x="182" y="1341"/>
                    </a:cubicBezTo>
                    <a:cubicBezTo>
                      <a:pt x="279" y="1499"/>
                      <a:pt x="401" y="1639"/>
                      <a:pt x="545" y="1755"/>
                    </a:cubicBezTo>
                    <a:cubicBezTo>
                      <a:pt x="633" y="1830"/>
                      <a:pt x="730" y="1890"/>
                      <a:pt x="837" y="1937"/>
                    </a:cubicBezTo>
                    <a:cubicBezTo>
                      <a:pt x="884" y="1960"/>
                      <a:pt x="935" y="1978"/>
                      <a:pt x="981" y="2001"/>
                    </a:cubicBezTo>
                    <a:cubicBezTo>
                      <a:pt x="1019" y="2016"/>
                      <a:pt x="1051" y="2029"/>
                      <a:pt x="1084" y="2048"/>
                    </a:cubicBezTo>
                    <a:cubicBezTo>
                      <a:pt x="1107" y="2057"/>
                      <a:pt x="1126" y="2072"/>
                      <a:pt x="1144" y="2085"/>
                    </a:cubicBezTo>
                    <a:cubicBezTo>
                      <a:pt x="1176" y="2117"/>
                      <a:pt x="1191" y="2155"/>
                      <a:pt x="1176" y="2201"/>
                    </a:cubicBezTo>
                    <a:cubicBezTo>
                      <a:pt x="1163" y="2261"/>
                      <a:pt x="1131" y="2304"/>
                      <a:pt x="1088" y="2341"/>
                    </a:cubicBezTo>
                    <a:cubicBezTo>
                      <a:pt x="1033" y="2387"/>
                      <a:pt x="968" y="2420"/>
                      <a:pt x="903" y="2448"/>
                    </a:cubicBezTo>
                    <a:cubicBezTo>
                      <a:pt x="824" y="2480"/>
                      <a:pt x="740" y="2499"/>
                      <a:pt x="657" y="2522"/>
                    </a:cubicBezTo>
                    <a:cubicBezTo>
                      <a:pt x="605" y="2536"/>
                      <a:pt x="549" y="2550"/>
                      <a:pt x="498" y="2574"/>
                    </a:cubicBezTo>
                    <a:cubicBezTo>
                      <a:pt x="298" y="2657"/>
                      <a:pt x="154" y="2801"/>
                      <a:pt x="75" y="3001"/>
                    </a:cubicBezTo>
                    <a:cubicBezTo>
                      <a:pt x="0" y="3196"/>
                      <a:pt x="28" y="3383"/>
                      <a:pt x="159" y="3550"/>
                    </a:cubicBezTo>
                    <a:cubicBezTo>
                      <a:pt x="182" y="3582"/>
                      <a:pt x="215" y="3606"/>
                      <a:pt x="247" y="3628"/>
                    </a:cubicBezTo>
                    <a:cubicBezTo>
                      <a:pt x="295" y="3661"/>
                      <a:pt x="346" y="3677"/>
                      <a:pt x="399" y="3677"/>
                    </a:cubicBezTo>
                    <a:cubicBezTo>
                      <a:pt x="429" y="3677"/>
                      <a:pt x="459" y="3672"/>
                      <a:pt x="489" y="3662"/>
                    </a:cubicBezTo>
                    <a:cubicBezTo>
                      <a:pt x="549" y="3638"/>
                      <a:pt x="605" y="3606"/>
                      <a:pt x="657" y="3568"/>
                    </a:cubicBezTo>
                    <a:cubicBezTo>
                      <a:pt x="712" y="3522"/>
                      <a:pt x="768" y="3475"/>
                      <a:pt x="814" y="3428"/>
                    </a:cubicBezTo>
                    <a:lnTo>
                      <a:pt x="1065" y="3177"/>
                    </a:lnTo>
                    <a:cubicBezTo>
                      <a:pt x="1126" y="3122"/>
                      <a:pt x="1186" y="3070"/>
                      <a:pt x="1247" y="3024"/>
                    </a:cubicBezTo>
                    <a:cubicBezTo>
                      <a:pt x="1288" y="2997"/>
                      <a:pt x="1330" y="2969"/>
                      <a:pt x="1377" y="2950"/>
                    </a:cubicBezTo>
                    <a:cubicBezTo>
                      <a:pt x="1395" y="2941"/>
                      <a:pt x="1419" y="2931"/>
                      <a:pt x="1442" y="2931"/>
                    </a:cubicBezTo>
                    <a:cubicBezTo>
                      <a:pt x="1483" y="2931"/>
                      <a:pt x="1502" y="2950"/>
                      <a:pt x="1511" y="2987"/>
                    </a:cubicBezTo>
                    <a:lnTo>
                      <a:pt x="1511" y="3005"/>
                    </a:lnTo>
                    <a:cubicBezTo>
                      <a:pt x="1517" y="3042"/>
                      <a:pt x="1517" y="3080"/>
                      <a:pt x="1507" y="3113"/>
                    </a:cubicBezTo>
                    <a:cubicBezTo>
                      <a:pt x="1493" y="3201"/>
                      <a:pt x="1470" y="3284"/>
                      <a:pt x="1442" y="3364"/>
                    </a:cubicBezTo>
                    <a:cubicBezTo>
                      <a:pt x="1400" y="3503"/>
                      <a:pt x="1344" y="3638"/>
                      <a:pt x="1284" y="3773"/>
                    </a:cubicBezTo>
                    <a:cubicBezTo>
                      <a:pt x="1242" y="3851"/>
                      <a:pt x="1210" y="3935"/>
                      <a:pt x="1191" y="4024"/>
                    </a:cubicBezTo>
                    <a:cubicBezTo>
                      <a:pt x="1168" y="4108"/>
                      <a:pt x="1176" y="4196"/>
                      <a:pt x="1210" y="4275"/>
                    </a:cubicBezTo>
                    <a:cubicBezTo>
                      <a:pt x="1251" y="4372"/>
                      <a:pt x="1307" y="4460"/>
                      <a:pt x="1386" y="4531"/>
                    </a:cubicBezTo>
                    <a:cubicBezTo>
                      <a:pt x="1458" y="4595"/>
                      <a:pt x="1538" y="4627"/>
                      <a:pt x="1629" y="4627"/>
                    </a:cubicBezTo>
                    <a:cubicBezTo>
                      <a:pt x="1656" y="4627"/>
                      <a:pt x="1683" y="4624"/>
                      <a:pt x="1712" y="4619"/>
                    </a:cubicBezTo>
                    <a:cubicBezTo>
                      <a:pt x="1851" y="4595"/>
                      <a:pt x="1963" y="4521"/>
                      <a:pt x="2051" y="4419"/>
                    </a:cubicBezTo>
                    <a:cubicBezTo>
                      <a:pt x="2200" y="4252"/>
                      <a:pt x="2279" y="4056"/>
                      <a:pt x="2298" y="3838"/>
                    </a:cubicBezTo>
                    <a:cubicBezTo>
                      <a:pt x="2307" y="3707"/>
                      <a:pt x="2302" y="3572"/>
                      <a:pt x="2283" y="3443"/>
                    </a:cubicBezTo>
                    <a:cubicBezTo>
                      <a:pt x="2270" y="3355"/>
                      <a:pt x="2255" y="3261"/>
                      <a:pt x="2246" y="3168"/>
                    </a:cubicBezTo>
                    <a:cubicBezTo>
                      <a:pt x="2242" y="3136"/>
                      <a:pt x="2236" y="3098"/>
                      <a:pt x="2242" y="3061"/>
                    </a:cubicBezTo>
                    <a:cubicBezTo>
                      <a:pt x="2242" y="3033"/>
                      <a:pt x="2251" y="3005"/>
                      <a:pt x="2274" y="2982"/>
                    </a:cubicBezTo>
                    <a:cubicBezTo>
                      <a:pt x="2292" y="2962"/>
                      <a:pt x="2314" y="2951"/>
                      <a:pt x="2337" y="2951"/>
                    </a:cubicBezTo>
                    <a:cubicBezTo>
                      <a:pt x="2352" y="2951"/>
                      <a:pt x="2367" y="2955"/>
                      <a:pt x="2381" y="2964"/>
                    </a:cubicBezTo>
                    <a:cubicBezTo>
                      <a:pt x="2399" y="2973"/>
                      <a:pt x="2414" y="2987"/>
                      <a:pt x="2427" y="3001"/>
                    </a:cubicBezTo>
                    <a:cubicBezTo>
                      <a:pt x="2478" y="3048"/>
                      <a:pt x="2525" y="3104"/>
                      <a:pt x="2562" y="3168"/>
                    </a:cubicBezTo>
                    <a:cubicBezTo>
                      <a:pt x="2618" y="3257"/>
                      <a:pt x="2669" y="3345"/>
                      <a:pt x="2725" y="3433"/>
                    </a:cubicBezTo>
                    <a:cubicBezTo>
                      <a:pt x="2781" y="3527"/>
                      <a:pt x="2837" y="3619"/>
                      <a:pt x="2892" y="3712"/>
                    </a:cubicBezTo>
                    <a:cubicBezTo>
                      <a:pt x="2929" y="3773"/>
                      <a:pt x="2972" y="3823"/>
                      <a:pt x="3017" y="3875"/>
                    </a:cubicBezTo>
                    <a:cubicBezTo>
                      <a:pt x="3148" y="4001"/>
                      <a:pt x="3296" y="4089"/>
                      <a:pt x="3469" y="4145"/>
                    </a:cubicBezTo>
                    <a:cubicBezTo>
                      <a:pt x="3538" y="4168"/>
                      <a:pt x="3613" y="4177"/>
                      <a:pt x="3687" y="4181"/>
                    </a:cubicBezTo>
                    <a:cubicBezTo>
                      <a:pt x="3757" y="4181"/>
                      <a:pt x="3826" y="4172"/>
                      <a:pt x="3897" y="4158"/>
                    </a:cubicBezTo>
                    <a:cubicBezTo>
                      <a:pt x="3948" y="4149"/>
                      <a:pt x="3999" y="4136"/>
                      <a:pt x="4049" y="4112"/>
                    </a:cubicBezTo>
                    <a:cubicBezTo>
                      <a:pt x="4143" y="4065"/>
                      <a:pt x="4199" y="3986"/>
                      <a:pt x="4217" y="3889"/>
                    </a:cubicBezTo>
                    <a:cubicBezTo>
                      <a:pt x="4231" y="3801"/>
                      <a:pt x="4227" y="3717"/>
                      <a:pt x="4199" y="3638"/>
                    </a:cubicBezTo>
                    <a:cubicBezTo>
                      <a:pt x="4184" y="3582"/>
                      <a:pt x="4167" y="3531"/>
                      <a:pt x="4139" y="3484"/>
                    </a:cubicBezTo>
                    <a:cubicBezTo>
                      <a:pt x="4077" y="3364"/>
                      <a:pt x="4008" y="3248"/>
                      <a:pt x="3920" y="3145"/>
                    </a:cubicBezTo>
                    <a:cubicBezTo>
                      <a:pt x="3854" y="3066"/>
                      <a:pt x="3785" y="2987"/>
                      <a:pt x="3710" y="2917"/>
                    </a:cubicBezTo>
                    <a:cubicBezTo>
                      <a:pt x="3673" y="2885"/>
                      <a:pt x="3637" y="2853"/>
                      <a:pt x="3594" y="2829"/>
                    </a:cubicBezTo>
                    <a:cubicBezTo>
                      <a:pt x="3529" y="2787"/>
                      <a:pt x="3459" y="2769"/>
                      <a:pt x="3386" y="2750"/>
                    </a:cubicBezTo>
                    <a:cubicBezTo>
                      <a:pt x="3292" y="2727"/>
                      <a:pt x="3204" y="2708"/>
                      <a:pt x="3116" y="2685"/>
                    </a:cubicBezTo>
                    <a:cubicBezTo>
                      <a:pt x="2989" y="2647"/>
                      <a:pt x="2878" y="2592"/>
                      <a:pt x="2781" y="2508"/>
                    </a:cubicBezTo>
                    <a:cubicBezTo>
                      <a:pt x="2762" y="2494"/>
                      <a:pt x="2744" y="2476"/>
                      <a:pt x="2730" y="2462"/>
                    </a:cubicBezTo>
                    <a:cubicBezTo>
                      <a:pt x="2716" y="2448"/>
                      <a:pt x="2716" y="2439"/>
                      <a:pt x="2734" y="2424"/>
                    </a:cubicBezTo>
                    <a:cubicBezTo>
                      <a:pt x="2748" y="2411"/>
                      <a:pt x="2772" y="2406"/>
                      <a:pt x="2790" y="2396"/>
                    </a:cubicBezTo>
                    <a:cubicBezTo>
                      <a:pt x="2822" y="2392"/>
                      <a:pt x="2850" y="2387"/>
                      <a:pt x="2878" y="2387"/>
                    </a:cubicBezTo>
                    <a:cubicBezTo>
                      <a:pt x="2953" y="2387"/>
                      <a:pt x="3023" y="2387"/>
                      <a:pt x="3092" y="2392"/>
                    </a:cubicBezTo>
                    <a:cubicBezTo>
                      <a:pt x="3185" y="2396"/>
                      <a:pt x="3278" y="2406"/>
                      <a:pt x="3367" y="2406"/>
                    </a:cubicBezTo>
                    <a:lnTo>
                      <a:pt x="3441" y="2406"/>
                    </a:lnTo>
                    <a:cubicBezTo>
                      <a:pt x="3497" y="2412"/>
                      <a:pt x="3553" y="2414"/>
                      <a:pt x="3609" y="2414"/>
                    </a:cubicBezTo>
                    <a:cubicBezTo>
                      <a:pt x="3697" y="2414"/>
                      <a:pt x="3783" y="2408"/>
                      <a:pt x="3869" y="2396"/>
                    </a:cubicBezTo>
                    <a:cubicBezTo>
                      <a:pt x="3994" y="2373"/>
                      <a:pt x="4111" y="2332"/>
                      <a:pt x="4217" y="2257"/>
                    </a:cubicBezTo>
                    <a:cubicBezTo>
                      <a:pt x="4319" y="2183"/>
                      <a:pt x="4390" y="2085"/>
                      <a:pt x="4422" y="1965"/>
                    </a:cubicBezTo>
                    <a:cubicBezTo>
                      <a:pt x="4450" y="1857"/>
                      <a:pt x="4440" y="1755"/>
                      <a:pt x="4390" y="1658"/>
                    </a:cubicBezTo>
                    <a:cubicBezTo>
                      <a:pt x="4347" y="1570"/>
                      <a:pt x="4287" y="1490"/>
                      <a:pt x="4217" y="1425"/>
                    </a:cubicBezTo>
                    <a:cubicBezTo>
                      <a:pt x="4157" y="1369"/>
                      <a:pt x="4087" y="1336"/>
                      <a:pt x="4008" y="1319"/>
                    </a:cubicBezTo>
                    <a:cubicBezTo>
                      <a:pt x="3960" y="1308"/>
                      <a:pt x="3912" y="1304"/>
                      <a:pt x="3864" y="1304"/>
                    </a:cubicBezTo>
                    <a:cubicBezTo>
                      <a:pt x="3824" y="1304"/>
                      <a:pt x="3783" y="1307"/>
                      <a:pt x="3743" y="1313"/>
                    </a:cubicBezTo>
                    <a:cubicBezTo>
                      <a:pt x="3599" y="1332"/>
                      <a:pt x="3464" y="1369"/>
                      <a:pt x="3330" y="1416"/>
                    </a:cubicBezTo>
                    <a:cubicBezTo>
                      <a:pt x="3185" y="1462"/>
                      <a:pt x="3051" y="1518"/>
                      <a:pt x="2911" y="1579"/>
                    </a:cubicBezTo>
                    <a:cubicBezTo>
                      <a:pt x="2813" y="1620"/>
                      <a:pt x="2721" y="1662"/>
                      <a:pt x="2622" y="1703"/>
                    </a:cubicBezTo>
                    <a:cubicBezTo>
                      <a:pt x="2586" y="1722"/>
                      <a:pt x="2543" y="1741"/>
                      <a:pt x="2502" y="1750"/>
                    </a:cubicBezTo>
                    <a:cubicBezTo>
                      <a:pt x="2489" y="1752"/>
                      <a:pt x="2478" y="1753"/>
                      <a:pt x="2468" y="1753"/>
                    </a:cubicBezTo>
                    <a:cubicBezTo>
                      <a:pt x="2430" y="1753"/>
                      <a:pt x="2418" y="1736"/>
                      <a:pt x="2418" y="1681"/>
                    </a:cubicBezTo>
                    <a:cubicBezTo>
                      <a:pt x="2418" y="1625"/>
                      <a:pt x="2427" y="1574"/>
                      <a:pt x="2446" y="1523"/>
                    </a:cubicBezTo>
                    <a:cubicBezTo>
                      <a:pt x="2497" y="1360"/>
                      <a:pt x="2571" y="1207"/>
                      <a:pt x="2655" y="1062"/>
                    </a:cubicBezTo>
                    <a:cubicBezTo>
                      <a:pt x="2748" y="905"/>
                      <a:pt x="2841" y="751"/>
                      <a:pt x="2934" y="598"/>
                    </a:cubicBezTo>
                    <a:cubicBezTo>
                      <a:pt x="2976" y="523"/>
                      <a:pt x="3017" y="454"/>
                      <a:pt x="3051" y="375"/>
                    </a:cubicBezTo>
                    <a:cubicBezTo>
                      <a:pt x="3079" y="319"/>
                      <a:pt x="3097" y="259"/>
                      <a:pt x="3101" y="197"/>
                    </a:cubicBezTo>
                    <a:cubicBezTo>
                      <a:pt x="3107" y="109"/>
                      <a:pt x="3064" y="35"/>
                      <a:pt x="2967" y="12"/>
                    </a:cubicBezTo>
                    <a:cubicBezTo>
                      <a:pt x="2939" y="5"/>
                      <a:pt x="2909" y="0"/>
                      <a:pt x="28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3" name="Google Shape;1553;p33"/>
              <p:cNvSpPr/>
              <p:nvPr/>
            </p:nvSpPr>
            <p:spPr>
              <a:xfrm>
                <a:off x="297356" y="4720793"/>
                <a:ext cx="101979" cy="120153"/>
              </a:xfrm>
              <a:custGeom>
                <a:rect b="b" l="l" r="r" t="t"/>
                <a:pathLst>
                  <a:path extrusionOk="0" h="866" w="735">
                    <a:moveTo>
                      <a:pt x="378" y="1"/>
                    </a:moveTo>
                    <a:cubicBezTo>
                      <a:pt x="340" y="1"/>
                      <a:pt x="303" y="10"/>
                      <a:pt x="271" y="20"/>
                    </a:cubicBezTo>
                    <a:cubicBezTo>
                      <a:pt x="220" y="37"/>
                      <a:pt x="168" y="61"/>
                      <a:pt x="121" y="80"/>
                    </a:cubicBezTo>
                    <a:cubicBezTo>
                      <a:pt x="112" y="84"/>
                      <a:pt x="108" y="89"/>
                      <a:pt x="103" y="93"/>
                    </a:cubicBezTo>
                    <a:cubicBezTo>
                      <a:pt x="85" y="108"/>
                      <a:pt x="71" y="126"/>
                      <a:pt x="57" y="145"/>
                    </a:cubicBezTo>
                    <a:cubicBezTo>
                      <a:pt x="33" y="177"/>
                      <a:pt x="20" y="215"/>
                      <a:pt x="15" y="252"/>
                    </a:cubicBezTo>
                    <a:cubicBezTo>
                      <a:pt x="5" y="307"/>
                      <a:pt x="1" y="368"/>
                      <a:pt x="1" y="424"/>
                    </a:cubicBezTo>
                    <a:cubicBezTo>
                      <a:pt x="1" y="451"/>
                      <a:pt x="1" y="479"/>
                      <a:pt x="5" y="507"/>
                    </a:cubicBezTo>
                    <a:cubicBezTo>
                      <a:pt x="10" y="559"/>
                      <a:pt x="20" y="610"/>
                      <a:pt x="38" y="656"/>
                    </a:cubicBezTo>
                    <a:cubicBezTo>
                      <a:pt x="80" y="758"/>
                      <a:pt x="155" y="823"/>
                      <a:pt x="261" y="851"/>
                    </a:cubicBezTo>
                    <a:cubicBezTo>
                      <a:pt x="299" y="861"/>
                      <a:pt x="340" y="865"/>
                      <a:pt x="382" y="865"/>
                    </a:cubicBezTo>
                    <a:cubicBezTo>
                      <a:pt x="406" y="861"/>
                      <a:pt x="424" y="861"/>
                      <a:pt x="447" y="851"/>
                    </a:cubicBezTo>
                    <a:cubicBezTo>
                      <a:pt x="494" y="837"/>
                      <a:pt x="535" y="810"/>
                      <a:pt x="568" y="777"/>
                    </a:cubicBezTo>
                    <a:cubicBezTo>
                      <a:pt x="606" y="739"/>
                      <a:pt x="638" y="698"/>
                      <a:pt x="657" y="651"/>
                    </a:cubicBezTo>
                    <a:cubicBezTo>
                      <a:pt x="685" y="600"/>
                      <a:pt x="703" y="544"/>
                      <a:pt x="717" y="488"/>
                    </a:cubicBezTo>
                    <a:cubicBezTo>
                      <a:pt x="735" y="405"/>
                      <a:pt x="731" y="321"/>
                      <a:pt x="703" y="237"/>
                    </a:cubicBezTo>
                    <a:cubicBezTo>
                      <a:pt x="694" y="200"/>
                      <a:pt x="679" y="172"/>
                      <a:pt x="657" y="140"/>
                    </a:cubicBezTo>
                    <a:cubicBezTo>
                      <a:pt x="619" y="98"/>
                      <a:pt x="578" y="65"/>
                      <a:pt x="526" y="37"/>
                    </a:cubicBezTo>
                    <a:cubicBezTo>
                      <a:pt x="479" y="10"/>
                      <a:pt x="428" y="1"/>
                      <a:pt x="3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54" name="Google Shape;1554;p33"/>
            <p:cNvGrpSpPr/>
            <p:nvPr/>
          </p:nvGrpSpPr>
          <p:grpSpPr>
            <a:xfrm rot="1257443">
              <a:off x="6557298" y="1672983"/>
              <a:ext cx="2623464" cy="2686191"/>
              <a:chOff x="9932123" y="3962332"/>
              <a:chExt cx="1844954" cy="1889066"/>
            </a:xfrm>
          </p:grpSpPr>
          <p:sp>
            <p:nvSpPr>
              <p:cNvPr id="1555" name="Google Shape;1555;p33"/>
              <p:cNvSpPr/>
              <p:nvPr/>
            </p:nvSpPr>
            <p:spPr>
              <a:xfrm flipH="1" rot="10800000">
                <a:off x="10618442" y="5095297"/>
                <a:ext cx="577379" cy="756101"/>
              </a:xfrm>
              <a:custGeom>
                <a:rect b="b" l="l" r="r" t="t"/>
                <a:pathLst>
                  <a:path extrusionOk="0" h="6978" w="4320">
                    <a:moveTo>
                      <a:pt x="335" y="0"/>
                    </a:moveTo>
                    <a:cubicBezTo>
                      <a:pt x="266" y="0"/>
                      <a:pt x="219" y="43"/>
                      <a:pt x="182" y="89"/>
                    </a:cubicBezTo>
                    <a:cubicBezTo>
                      <a:pt x="159" y="116"/>
                      <a:pt x="144" y="149"/>
                      <a:pt x="131" y="182"/>
                    </a:cubicBezTo>
                    <a:cubicBezTo>
                      <a:pt x="121" y="196"/>
                      <a:pt x="121" y="205"/>
                      <a:pt x="121" y="219"/>
                    </a:cubicBezTo>
                    <a:cubicBezTo>
                      <a:pt x="126" y="238"/>
                      <a:pt x="116" y="260"/>
                      <a:pt x="112" y="284"/>
                    </a:cubicBezTo>
                    <a:cubicBezTo>
                      <a:pt x="88" y="354"/>
                      <a:pt x="71" y="428"/>
                      <a:pt x="52" y="498"/>
                    </a:cubicBezTo>
                    <a:cubicBezTo>
                      <a:pt x="28" y="595"/>
                      <a:pt x="9" y="693"/>
                      <a:pt x="5" y="790"/>
                    </a:cubicBezTo>
                    <a:cubicBezTo>
                      <a:pt x="0" y="884"/>
                      <a:pt x="5" y="972"/>
                      <a:pt x="24" y="1060"/>
                    </a:cubicBezTo>
                    <a:cubicBezTo>
                      <a:pt x="37" y="1144"/>
                      <a:pt x="56" y="1228"/>
                      <a:pt x="75" y="1307"/>
                    </a:cubicBezTo>
                    <a:cubicBezTo>
                      <a:pt x="107" y="1442"/>
                      <a:pt x="126" y="1581"/>
                      <a:pt x="135" y="1716"/>
                    </a:cubicBezTo>
                    <a:cubicBezTo>
                      <a:pt x="140" y="1800"/>
                      <a:pt x="140" y="1888"/>
                      <a:pt x="144" y="1972"/>
                    </a:cubicBezTo>
                    <a:cubicBezTo>
                      <a:pt x="144" y="2013"/>
                      <a:pt x="140" y="2051"/>
                      <a:pt x="140" y="2092"/>
                    </a:cubicBezTo>
                    <a:cubicBezTo>
                      <a:pt x="135" y="2227"/>
                      <a:pt x="135" y="2358"/>
                      <a:pt x="131" y="2487"/>
                    </a:cubicBezTo>
                    <a:cubicBezTo>
                      <a:pt x="126" y="2553"/>
                      <a:pt x="126" y="2618"/>
                      <a:pt x="121" y="2683"/>
                    </a:cubicBezTo>
                    <a:cubicBezTo>
                      <a:pt x="116" y="2771"/>
                      <a:pt x="116" y="2864"/>
                      <a:pt x="116" y="2953"/>
                    </a:cubicBezTo>
                    <a:cubicBezTo>
                      <a:pt x="112" y="3157"/>
                      <a:pt x="107" y="3356"/>
                      <a:pt x="126" y="3562"/>
                    </a:cubicBezTo>
                    <a:cubicBezTo>
                      <a:pt x="135" y="3626"/>
                      <a:pt x="140" y="3697"/>
                      <a:pt x="144" y="3761"/>
                    </a:cubicBezTo>
                    <a:cubicBezTo>
                      <a:pt x="163" y="3896"/>
                      <a:pt x="187" y="4031"/>
                      <a:pt x="215" y="4165"/>
                    </a:cubicBezTo>
                    <a:cubicBezTo>
                      <a:pt x="256" y="4361"/>
                      <a:pt x="312" y="4551"/>
                      <a:pt x="391" y="4738"/>
                    </a:cubicBezTo>
                    <a:cubicBezTo>
                      <a:pt x="442" y="4868"/>
                      <a:pt x="507" y="4998"/>
                      <a:pt x="573" y="5124"/>
                    </a:cubicBezTo>
                    <a:cubicBezTo>
                      <a:pt x="689" y="5347"/>
                      <a:pt x="800" y="5566"/>
                      <a:pt x="912" y="5789"/>
                    </a:cubicBezTo>
                    <a:cubicBezTo>
                      <a:pt x="1004" y="5974"/>
                      <a:pt x="1097" y="6156"/>
                      <a:pt x="1195" y="6336"/>
                    </a:cubicBezTo>
                    <a:cubicBezTo>
                      <a:pt x="1255" y="6444"/>
                      <a:pt x="1326" y="6551"/>
                      <a:pt x="1404" y="6648"/>
                    </a:cubicBezTo>
                    <a:cubicBezTo>
                      <a:pt x="1474" y="6731"/>
                      <a:pt x="1553" y="6811"/>
                      <a:pt x="1650" y="6871"/>
                    </a:cubicBezTo>
                    <a:cubicBezTo>
                      <a:pt x="1762" y="6941"/>
                      <a:pt x="1888" y="6978"/>
                      <a:pt x="2023" y="6978"/>
                    </a:cubicBezTo>
                    <a:cubicBezTo>
                      <a:pt x="2116" y="6978"/>
                      <a:pt x="2208" y="6960"/>
                      <a:pt x="2296" y="6937"/>
                    </a:cubicBezTo>
                    <a:cubicBezTo>
                      <a:pt x="2450" y="6894"/>
                      <a:pt x="2599" y="6834"/>
                      <a:pt x="2743" y="6765"/>
                    </a:cubicBezTo>
                    <a:cubicBezTo>
                      <a:pt x="2925" y="6671"/>
                      <a:pt x="3073" y="6542"/>
                      <a:pt x="3199" y="6383"/>
                    </a:cubicBezTo>
                    <a:cubicBezTo>
                      <a:pt x="3328" y="6216"/>
                      <a:pt x="3440" y="6034"/>
                      <a:pt x="3538" y="5849"/>
                    </a:cubicBezTo>
                    <a:cubicBezTo>
                      <a:pt x="3687" y="5570"/>
                      <a:pt x="3813" y="5287"/>
                      <a:pt x="3901" y="4984"/>
                    </a:cubicBezTo>
                    <a:cubicBezTo>
                      <a:pt x="3952" y="4812"/>
                      <a:pt x="3993" y="4640"/>
                      <a:pt x="4026" y="4463"/>
                    </a:cubicBezTo>
                    <a:cubicBezTo>
                      <a:pt x="4059" y="4319"/>
                      <a:pt x="4082" y="4171"/>
                      <a:pt x="4101" y="4021"/>
                    </a:cubicBezTo>
                    <a:cubicBezTo>
                      <a:pt x="4120" y="3896"/>
                      <a:pt x="4137" y="3770"/>
                      <a:pt x="4152" y="3641"/>
                    </a:cubicBezTo>
                    <a:cubicBezTo>
                      <a:pt x="4165" y="3534"/>
                      <a:pt x="4180" y="3427"/>
                      <a:pt x="4189" y="3320"/>
                    </a:cubicBezTo>
                    <a:cubicBezTo>
                      <a:pt x="4199" y="3208"/>
                      <a:pt x="4208" y="3101"/>
                      <a:pt x="4221" y="2994"/>
                    </a:cubicBezTo>
                    <a:cubicBezTo>
                      <a:pt x="4221" y="2957"/>
                      <a:pt x="4227" y="2925"/>
                      <a:pt x="4227" y="2888"/>
                    </a:cubicBezTo>
                    <a:cubicBezTo>
                      <a:pt x="4236" y="2813"/>
                      <a:pt x="4244" y="2738"/>
                      <a:pt x="4249" y="2665"/>
                    </a:cubicBezTo>
                    <a:cubicBezTo>
                      <a:pt x="4255" y="2586"/>
                      <a:pt x="4259" y="2506"/>
                      <a:pt x="4268" y="2432"/>
                    </a:cubicBezTo>
                    <a:cubicBezTo>
                      <a:pt x="4268" y="2390"/>
                      <a:pt x="4272" y="2352"/>
                      <a:pt x="4277" y="2316"/>
                    </a:cubicBezTo>
                    <a:cubicBezTo>
                      <a:pt x="4282" y="2264"/>
                      <a:pt x="4287" y="2218"/>
                      <a:pt x="4287" y="2167"/>
                    </a:cubicBezTo>
                    <a:cubicBezTo>
                      <a:pt x="4291" y="2116"/>
                      <a:pt x="4296" y="2069"/>
                      <a:pt x="4300" y="2018"/>
                    </a:cubicBezTo>
                    <a:cubicBezTo>
                      <a:pt x="4305" y="1953"/>
                      <a:pt x="4310" y="1888"/>
                      <a:pt x="4310" y="1822"/>
                    </a:cubicBezTo>
                    <a:cubicBezTo>
                      <a:pt x="4315" y="1558"/>
                      <a:pt x="4319" y="1292"/>
                      <a:pt x="4300" y="1028"/>
                    </a:cubicBezTo>
                    <a:cubicBezTo>
                      <a:pt x="4291" y="958"/>
                      <a:pt x="4291" y="893"/>
                      <a:pt x="4282" y="824"/>
                    </a:cubicBezTo>
                    <a:cubicBezTo>
                      <a:pt x="4272" y="726"/>
                      <a:pt x="4259" y="629"/>
                      <a:pt x="4240" y="535"/>
                    </a:cubicBezTo>
                    <a:cubicBezTo>
                      <a:pt x="4231" y="475"/>
                      <a:pt x="4217" y="419"/>
                      <a:pt x="4203" y="363"/>
                    </a:cubicBezTo>
                    <a:cubicBezTo>
                      <a:pt x="4184" y="312"/>
                      <a:pt x="4165" y="260"/>
                      <a:pt x="4133" y="219"/>
                    </a:cubicBezTo>
                    <a:cubicBezTo>
                      <a:pt x="4102" y="180"/>
                      <a:pt x="4061" y="159"/>
                      <a:pt x="4019" y="159"/>
                    </a:cubicBezTo>
                    <a:cubicBezTo>
                      <a:pt x="3992" y="159"/>
                      <a:pt x="3964" y="168"/>
                      <a:pt x="3938" y="187"/>
                    </a:cubicBezTo>
                    <a:cubicBezTo>
                      <a:pt x="3910" y="200"/>
                      <a:pt x="3892" y="224"/>
                      <a:pt x="3873" y="247"/>
                    </a:cubicBezTo>
                    <a:cubicBezTo>
                      <a:pt x="3836" y="298"/>
                      <a:pt x="3808" y="363"/>
                      <a:pt x="3789" y="423"/>
                    </a:cubicBezTo>
                    <a:cubicBezTo>
                      <a:pt x="3775" y="489"/>
                      <a:pt x="3761" y="549"/>
                      <a:pt x="3747" y="614"/>
                    </a:cubicBezTo>
                    <a:cubicBezTo>
                      <a:pt x="3706" y="824"/>
                      <a:pt x="3663" y="1032"/>
                      <a:pt x="3650" y="1247"/>
                    </a:cubicBezTo>
                    <a:cubicBezTo>
                      <a:pt x="3645" y="1307"/>
                      <a:pt x="3635" y="1372"/>
                      <a:pt x="3635" y="1432"/>
                    </a:cubicBezTo>
                    <a:cubicBezTo>
                      <a:pt x="3631" y="1526"/>
                      <a:pt x="3631" y="1623"/>
                      <a:pt x="3626" y="1716"/>
                    </a:cubicBezTo>
                    <a:cubicBezTo>
                      <a:pt x="3622" y="1893"/>
                      <a:pt x="3626" y="2064"/>
                      <a:pt x="3622" y="2241"/>
                    </a:cubicBezTo>
                    <a:cubicBezTo>
                      <a:pt x="3617" y="2446"/>
                      <a:pt x="3617" y="2650"/>
                      <a:pt x="3603" y="2854"/>
                    </a:cubicBezTo>
                    <a:cubicBezTo>
                      <a:pt x="3598" y="2944"/>
                      <a:pt x="3594" y="3027"/>
                      <a:pt x="3590" y="3115"/>
                    </a:cubicBezTo>
                    <a:cubicBezTo>
                      <a:pt x="3580" y="3204"/>
                      <a:pt x="3575" y="3292"/>
                      <a:pt x="3571" y="3380"/>
                    </a:cubicBezTo>
                    <a:cubicBezTo>
                      <a:pt x="3566" y="3468"/>
                      <a:pt x="3562" y="3557"/>
                      <a:pt x="3557" y="3641"/>
                    </a:cubicBezTo>
                    <a:cubicBezTo>
                      <a:pt x="3552" y="3715"/>
                      <a:pt x="3552" y="3794"/>
                      <a:pt x="3547" y="3869"/>
                    </a:cubicBezTo>
                    <a:lnTo>
                      <a:pt x="3547" y="3892"/>
                    </a:lnTo>
                    <a:cubicBezTo>
                      <a:pt x="3543" y="3976"/>
                      <a:pt x="3538" y="4059"/>
                      <a:pt x="3534" y="4143"/>
                    </a:cubicBezTo>
                    <a:cubicBezTo>
                      <a:pt x="3529" y="4189"/>
                      <a:pt x="3529" y="4236"/>
                      <a:pt x="3519" y="4287"/>
                    </a:cubicBezTo>
                    <a:cubicBezTo>
                      <a:pt x="3510" y="4407"/>
                      <a:pt x="3487" y="4523"/>
                      <a:pt x="3459" y="4640"/>
                    </a:cubicBezTo>
                    <a:cubicBezTo>
                      <a:pt x="3436" y="4738"/>
                      <a:pt x="3412" y="4830"/>
                      <a:pt x="3375" y="4924"/>
                    </a:cubicBezTo>
                    <a:cubicBezTo>
                      <a:pt x="3343" y="5002"/>
                      <a:pt x="3301" y="5072"/>
                      <a:pt x="3245" y="5137"/>
                    </a:cubicBezTo>
                    <a:cubicBezTo>
                      <a:pt x="3217" y="5169"/>
                      <a:pt x="3189" y="5197"/>
                      <a:pt x="3148" y="5216"/>
                    </a:cubicBezTo>
                    <a:cubicBezTo>
                      <a:pt x="3139" y="5219"/>
                      <a:pt x="3131" y="5221"/>
                      <a:pt x="3124" y="5221"/>
                    </a:cubicBezTo>
                    <a:cubicBezTo>
                      <a:pt x="3108" y="5221"/>
                      <a:pt x="3095" y="5213"/>
                      <a:pt x="3083" y="5197"/>
                    </a:cubicBezTo>
                    <a:cubicBezTo>
                      <a:pt x="3077" y="5188"/>
                      <a:pt x="3069" y="5175"/>
                      <a:pt x="3064" y="5165"/>
                    </a:cubicBezTo>
                    <a:cubicBezTo>
                      <a:pt x="3045" y="5128"/>
                      <a:pt x="3036" y="5091"/>
                      <a:pt x="3022" y="5053"/>
                    </a:cubicBezTo>
                    <a:cubicBezTo>
                      <a:pt x="2985" y="4905"/>
                      <a:pt x="2961" y="4757"/>
                      <a:pt x="2938" y="4603"/>
                    </a:cubicBezTo>
                    <a:cubicBezTo>
                      <a:pt x="2929" y="4534"/>
                      <a:pt x="2920" y="4463"/>
                      <a:pt x="2910" y="4388"/>
                    </a:cubicBezTo>
                    <a:cubicBezTo>
                      <a:pt x="2901" y="4310"/>
                      <a:pt x="2897" y="4231"/>
                      <a:pt x="2892" y="4152"/>
                    </a:cubicBezTo>
                    <a:cubicBezTo>
                      <a:pt x="2888" y="4054"/>
                      <a:pt x="2882" y="3961"/>
                      <a:pt x="2882" y="3864"/>
                    </a:cubicBezTo>
                    <a:cubicBezTo>
                      <a:pt x="2882" y="3859"/>
                      <a:pt x="2878" y="3854"/>
                      <a:pt x="2878" y="3845"/>
                    </a:cubicBezTo>
                    <a:cubicBezTo>
                      <a:pt x="2873" y="3761"/>
                      <a:pt x="2873" y="3678"/>
                      <a:pt x="2869" y="3590"/>
                    </a:cubicBezTo>
                    <a:cubicBezTo>
                      <a:pt x="2864" y="3534"/>
                      <a:pt x="2860" y="3474"/>
                      <a:pt x="2854" y="3412"/>
                    </a:cubicBezTo>
                    <a:cubicBezTo>
                      <a:pt x="2854" y="3375"/>
                      <a:pt x="2850" y="3334"/>
                      <a:pt x="2845" y="3292"/>
                    </a:cubicBezTo>
                    <a:cubicBezTo>
                      <a:pt x="2845" y="3240"/>
                      <a:pt x="2841" y="3189"/>
                      <a:pt x="2836" y="3139"/>
                    </a:cubicBezTo>
                    <a:cubicBezTo>
                      <a:pt x="2832" y="3092"/>
                      <a:pt x="2826" y="3045"/>
                      <a:pt x="2826" y="2994"/>
                    </a:cubicBezTo>
                    <a:cubicBezTo>
                      <a:pt x="2822" y="2925"/>
                      <a:pt x="2813" y="2854"/>
                      <a:pt x="2813" y="2785"/>
                    </a:cubicBezTo>
                    <a:cubicBezTo>
                      <a:pt x="2809" y="2618"/>
                      <a:pt x="2817" y="2455"/>
                      <a:pt x="2822" y="2288"/>
                    </a:cubicBezTo>
                    <a:lnTo>
                      <a:pt x="2822" y="2279"/>
                    </a:lnTo>
                    <a:cubicBezTo>
                      <a:pt x="2826" y="2208"/>
                      <a:pt x="2832" y="2144"/>
                      <a:pt x="2836" y="2073"/>
                    </a:cubicBezTo>
                    <a:cubicBezTo>
                      <a:pt x="2836" y="2004"/>
                      <a:pt x="2841" y="1940"/>
                      <a:pt x="2845" y="1869"/>
                    </a:cubicBezTo>
                    <a:cubicBezTo>
                      <a:pt x="2850" y="1828"/>
                      <a:pt x="2850" y="1781"/>
                      <a:pt x="2850" y="1739"/>
                    </a:cubicBezTo>
                    <a:cubicBezTo>
                      <a:pt x="2860" y="1642"/>
                      <a:pt x="2869" y="1543"/>
                      <a:pt x="2873" y="1446"/>
                    </a:cubicBezTo>
                    <a:cubicBezTo>
                      <a:pt x="2878" y="1348"/>
                      <a:pt x="2888" y="1256"/>
                      <a:pt x="2888" y="1159"/>
                    </a:cubicBezTo>
                    <a:cubicBezTo>
                      <a:pt x="2892" y="1024"/>
                      <a:pt x="2897" y="884"/>
                      <a:pt x="2882" y="749"/>
                    </a:cubicBezTo>
                    <a:cubicBezTo>
                      <a:pt x="2878" y="670"/>
                      <a:pt x="2864" y="591"/>
                      <a:pt x="2850" y="517"/>
                    </a:cubicBezTo>
                    <a:cubicBezTo>
                      <a:pt x="2836" y="447"/>
                      <a:pt x="2813" y="382"/>
                      <a:pt x="2781" y="322"/>
                    </a:cubicBezTo>
                    <a:cubicBezTo>
                      <a:pt x="2766" y="294"/>
                      <a:pt x="2748" y="270"/>
                      <a:pt x="2725" y="251"/>
                    </a:cubicBezTo>
                    <a:cubicBezTo>
                      <a:pt x="2701" y="234"/>
                      <a:pt x="2674" y="225"/>
                      <a:pt x="2644" y="225"/>
                    </a:cubicBezTo>
                    <a:cubicBezTo>
                      <a:pt x="2634" y="225"/>
                      <a:pt x="2624" y="226"/>
                      <a:pt x="2613" y="228"/>
                    </a:cubicBezTo>
                    <a:cubicBezTo>
                      <a:pt x="2581" y="238"/>
                      <a:pt x="2553" y="256"/>
                      <a:pt x="2525" y="275"/>
                    </a:cubicBezTo>
                    <a:cubicBezTo>
                      <a:pt x="2502" y="298"/>
                      <a:pt x="2483" y="322"/>
                      <a:pt x="2464" y="344"/>
                    </a:cubicBezTo>
                    <a:cubicBezTo>
                      <a:pt x="2399" y="433"/>
                      <a:pt x="2367" y="530"/>
                      <a:pt x="2343" y="633"/>
                    </a:cubicBezTo>
                    <a:cubicBezTo>
                      <a:pt x="2315" y="777"/>
                      <a:pt x="2302" y="921"/>
                      <a:pt x="2283" y="1065"/>
                    </a:cubicBezTo>
                    <a:cubicBezTo>
                      <a:pt x="2274" y="1159"/>
                      <a:pt x="2264" y="1247"/>
                      <a:pt x="2255" y="1335"/>
                    </a:cubicBezTo>
                    <a:cubicBezTo>
                      <a:pt x="2246" y="1427"/>
                      <a:pt x="2241" y="1521"/>
                      <a:pt x="2236" y="1609"/>
                    </a:cubicBezTo>
                    <a:cubicBezTo>
                      <a:pt x="2232" y="1711"/>
                      <a:pt x="2232" y="1813"/>
                      <a:pt x="2227" y="1916"/>
                    </a:cubicBezTo>
                    <a:cubicBezTo>
                      <a:pt x="2227" y="2069"/>
                      <a:pt x="2227" y="2223"/>
                      <a:pt x="2232" y="2376"/>
                    </a:cubicBezTo>
                    <a:cubicBezTo>
                      <a:pt x="2236" y="2464"/>
                      <a:pt x="2241" y="2558"/>
                      <a:pt x="2246" y="2646"/>
                    </a:cubicBezTo>
                    <a:lnTo>
                      <a:pt x="2246" y="2659"/>
                    </a:lnTo>
                    <a:cubicBezTo>
                      <a:pt x="2251" y="2721"/>
                      <a:pt x="2255" y="2781"/>
                      <a:pt x="2260" y="2841"/>
                    </a:cubicBezTo>
                    <a:cubicBezTo>
                      <a:pt x="2260" y="2906"/>
                      <a:pt x="2264" y="2972"/>
                      <a:pt x="2269" y="3036"/>
                    </a:cubicBezTo>
                    <a:lnTo>
                      <a:pt x="2269" y="3055"/>
                    </a:lnTo>
                    <a:cubicBezTo>
                      <a:pt x="2274" y="3115"/>
                      <a:pt x="2279" y="3176"/>
                      <a:pt x="2283" y="3236"/>
                    </a:cubicBezTo>
                    <a:cubicBezTo>
                      <a:pt x="2283" y="3287"/>
                      <a:pt x="2288" y="3343"/>
                      <a:pt x="2292" y="3399"/>
                    </a:cubicBezTo>
                    <a:cubicBezTo>
                      <a:pt x="2292" y="3436"/>
                      <a:pt x="2296" y="3468"/>
                      <a:pt x="2302" y="3506"/>
                    </a:cubicBezTo>
                    <a:cubicBezTo>
                      <a:pt x="2306" y="3580"/>
                      <a:pt x="2315" y="3654"/>
                      <a:pt x="2320" y="3729"/>
                    </a:cubicBezTo>
                    <a:cubicBezTo>
                      <a:pt x="2324" y="3808"/>
                      <a:pt x="2334" y="3882"/>
                      <a:pt x="2339" y="3961"/>
                    </a:cubicBezTo>
                    <a:cubicBezTo>
                      <a:pt x="2343" y="3998"/>
                      <a:pt x="2343" y="4031"/>
                      <a:pt x="2348" y="4068"/>
                    </a:cubicBezTo>
                    <a:cubicBezTo>
                      <a:pt x="2352" y="4124"/>
                      <a:pt x="2358" y="4180"/>
                      <a:pt x="2362" y="4236"/>
                    </a:cubicBezTo>
                    <a:cubicBezTo>
                      <a:pt x="2362" y="4287"/>
                      <a:pt x="2367" y="4338"/>
                      <a:pt x="2371" y="4384"/>
                    </a:cubicBezTo>
                    <a:cubicBezTo>
                      <a:pt x="2376" y="4463"/>
                      <a:pt x="2386" y="4542"/>
                      <a:pt x="2390" y="4626"/>
                    </a:cubicBezTo>
                    <a:cubicBezTo>
                      <a:pt x="2399" y="4701"/>
                      <a:pt x="2404" y="4775"/>
                      <a:pt x="2408" y="4845"/>
                    </a:cubicBezTo>
                    <a:cubicBezTo>
                      <a:pt x="2418" y="4928"/>
                      <a:pt x="2418" y="5012"/>
                      <a:pt x="2418" y="5100"/>
                    </a:cubicBezTo>
                    <a:cubicBezTo>
                      <a:pt x="2418" y="5124"/>
                      <a:pt x="2414" y="5152"/>
                      <a:pt x="2408" y="5179"/>
                    </a:cubicBezTo>
                    <a:cubicBezTo>
                      <a:pt x="2390" y="5253"/>
                      <a:pt x="2358" y="5319"/>
                      <a:pt x="2311" y="5379"/>
                    </a:cubicBezTo>
                    <a:cubicBezTo>
                      <a:pt x="2296" y="5398"/>
                      <a:pt x="2283" y="5416"/>
                      <a:pt x="2260" y="5426"/>
                    </a:cubicBezTo>
                    <a:cubicBezTo>
                      <a:pt x="2254" y="5430"/>
                      <a:pt x="2247" y="5432"/>
                      <a:pt x="2240" y="5432"/>
                    </a:cubicBezTo>
                    <a:cubicBezTo>
                      <a:pt x="2230" y="5432"/>
                      <a:pt x="2221" y="5429"/>
                      <a:pt x="2213" y="5420"/>
                    </a:cubicBezTo>
                    <a:cubicBezTo>
                      <a:pt x="2199" y="5412"/>
                      <a:pt x="2190" y="5398"/>
                      <a:pt x="2180" y="5384"/>
                    </a:cubicBezTo>
                    <a:cubicBezTo>
                      <a:pt x="2163" y="5351"/>
                      <a:pt x="2148" y="5323"/>
                      <a:pt x="2139" y="5291"/>
                    </a:cubicBezTo>
                    <a:cubicBezTo>
                      <a:pt x="2116" y="5235"/>
                      <a:pt x="2097" y="5175"/>
                      <a:pt x="2083" y="5114"/>
                    </a:cubicBezTo>
                    <a:cubicBezTo>
                      <a:pt x="2028" y="4901"/>
                      <a:pt x="1995" y="4686"/>
                      <a:pt x="1976" y="4468"/>
                    </a:cubicBezTo>
                    <a:cubicBezTo>
                      <a:pt x="1976" y="4426"/>
                      <a:pt x="1972" y="4384"/>
                      <a:pt x="1967" y="4343"/>
                    </a:cubicBezTo>
                    <a:cubicBezTo>
                      <a:pt x="1962" y="4287"/>
                      <a:pt x="1957" y="4231"/>
                      <a:pt x="1957" y="4175"/>
                    </a:cubicBezTo>
                    <a:cubicBezTo>
                      <a:pt x="1953" y="4110"/>
                      <a:pt x="1948" y="4040"/>
                      <a:pt x="1944" y="3970"/>
                    </a:cubicBezTo>
                    <a:cubicBezTo>
                      <a:pt x="1944" y="3933"/>
                      <a:pt x="1939" y="3892"/>
                      <a:pt x="1939" y="3850"/>
                    </a:cubicBezTo>
                    <a:cubicBezTo>
                      <a:pt x="1934" y="3803"/>
                      <a:pt x="1934" y="3761"/>
                      <a:pt x="1929" y="3715"/>
                    </a:cubicBezTo>
                    <a:cubicBezTo>
                      <a:pt x="1925" y="3659"/>
                      <a:pt x="1920" y="3603"/>
                      <a:pt x="1916" y="3547"/>
                    </a:cubicBezTo>
                    <a:cubicBezTo>
                      <a:pt x="1912" y="3496"/>
                      <a:pt x="1912" y="3450"/>
                      <a:pt x="1906" y="3403"/>
                    </a:cubicBezTo>
                    <a:cubicBezTo>
                      <a:pt x="1897" y="3306"/>
                      <a:pt x="1888" y="3208"/>
                      <a:pt x="1878" y="3105"/>
                    </a:cubicBezTo>
                    <a:cubicBezTo>
                      <a:pt x="1869" y="3032"/>
                      <a:pt x="1865" y="2957"/>
                      <a:pt x="1860" y="2882"/>
                    </a:cubicBezTo>
                    <a:cubicBezTo>
                      <a:pt x="1856" y="2841"/>
                      <a:pt x="1850" y="2799"/>
                      <a:pt x="1850" y="2757"/>
                    </a:cubicBezTo>
                    <a:cubicBezTo>
                      <a:pt x="1846" y="2683"/>
                      <a:pt x="1841" y="2603"/>
                      <a:pt x="1837" y="2530"/>
                    </a:cubicBezTo>
                    <a:cubicBezTo>
                      <a:pt x="1832" y="2307"/>
                      <a:pt x="1841" y="2083"/>
                      <a:pt x="1828" y="1860"/>
                    </a:cubicBezTo>
                    <a:cubicBezTo>
                      <a:pt x="1828" y="1790"/>
                      <a:pt x="1822" y="1721"/>
                      <a:pt x="1818" y="1646"/>
                    </a:cubicBezTo>
                    <a:lnTo>
                      <a:pt x="1818" y="1637"/>
                    </a:lnTo>
                    <a:cubicBezTo>
                      <a:pt x="1813" y="1590"/>
                      <a:pt x="1809" y="1539"/>
                      <a:pt x="1804" y="1493"/>
                    </a:cubicBezTo>
                    <a:cubicBezTo>
                      <a:pt x="1800" y="1423"/>
                      <a:pt x="1794" y="1358"/>
                      <a:pt x="1785" y="1292"/>
                    </a:cubicBezTo>
                    <a:cubicBezTo>
                      <a:pt x="1777" y="1200"/>
                      <a:pt x="1766" y="1107"/>
                      <a:pt x="1753" y="1013"/>
                    </a:cubicBezTo>
                    <a:cubicBezTo>
                      <a:pt x="1730" y="889"/>
                      <a:pt x="1706" y="762"/>
                      <a:pt x="1655" y="642"/>
                    </a:cubicBezTo>
                    <a:cubicBezTo>
                      <a:pt x="1637" y="595"/>
                      <a:pt x="1618" y="545"/>
                      <a:pt x="1586" y="498"/>
                    </a:cubicBezTo>
                    <a:cubicBezTo>
                      <a:pt x="1567" y="466"/>
                      <a:pt x="1543" y="442"/>
                      <a:pt x="1511" y="419"/>
                    </a:cubicBezTo>
                    <a:cubicBezTo>
                      <a:pt x="1487" y="405"/>
                      <a:pt x="1461" y="398"/>
                      <a:pt x="1436" y="398"/>
                    </a:cubicBezTo>
                    <a:cubicBezTo>
                      <a:pt x="1417" y="398"/>
                      <a:pt x="1399" y="402"/>
                      <a:pt x="1382" y="410"/>
                    </a:cubicBezTo>
                    <a:cubicBezTo>
                      <a:pt x="1358" y="419"/>
                      <a:pt x="1335" y="428"/>
                      <a:pt x="1316" y="447"/>
                    </a:cubicBezTo>
                    <a:cubicBezTo>
                      <a:pt x="1288" y="475"/>
                      <a:pt x="1264" y="498"/>
                      <a:pt x="1242" y="530"/>
                    </a:cubicBezTo>
                    <a:cubicBezTo>
                      <a:pt x="1186" y="614"/>
                      <a:pt x="1148" y="707"/>
                      <a:pt x="1120" y="800"/>
                    </a:cubicBezTo>
                    <a:cubicBezTo>
                      <a:pt x="1075" y="958"/>
                      <a:pt x="1051" y="1121"/>
                      <a:pt x="1032" y="1283"/>
                    </a:cubicBezTo>
                    <a:cubicBezTo>
                      <a:pt x="1023" y="1348"/>
                      <a:pt x="1019" y="1410"/>
                      <a:pt x="1013" y="1474"/>
                    </a:cubicBezTo>
                    <a:cubicBezTo>
                      <a:pt x="1009" y="1549"/>
                      <a:pt x="1004" y="1623"/>
                      <a:pt x="1004" y="1697"/>
                    </a:cubicBezTo>
                    <a:cubicBezTo>
                      <a:pt x="1000" y="1758"/>
                      <a:pt x="1004" y="1818"/>
                      <a:pt x="1004" y="1874"/>
                    </a:cubicBezTo>
                    <a:cubicBezTo>
                      <a:pt x="1009" y="1944"/>
                      <a:pt x="1009" y="2009"/>
                      <a:pt x="1013" y="2073"/>
                    </a:cubicBezTo>
                    <a:cubicBezTo>
                      <a:pt x="1023" y="2176"/>
                      <a:pt x="1028" y="2283"/>
                      <a:pt x="1037" y="2386"/>
                    </a:cubicBezTo>
                    <a:cubicBezTo>
                      <a:pt x="1047" y="2474"/>
                      <a:pt x="1060" y="2567"/>
                      <a:pt x="1075" y="2655"/>
                    </a:cubicBezTo>
                    <a:cubicBezTo>
                      <a:pt x="1103" y="2837"/>
                      <a:pt x="1139" y="3017"/>
                      <a:pt x="1181" y="3195"/>
                    </a:cubicBezTo>
                    <a:cubicBezTo>
                      <a:pt x="1223" y="3399"/>
                      <a:pt x="1264" y="3599"/>
                      <a:pt x="1307" y="3798"/>
                    </a:cubicBezTo>
                    <a:cubicBezTo>
                      <a:pt x="1339" y="3942"/>
                      <a:pt x="1367" y="4082"/>
                      <a:pt x="1399" y="4227"/>
                    </a:cubicBezTo>
                    <a:cubicBezTo>
                      <a:pt x="1414" y="4300"/>
                      <a:pt x="1427" y="4375"/>
                      <a:pt x="1442" y="4450"/>
                    </a:cubicBezTo>
                    <a:cubicBezTo>
                      <a:pt x="1455" y="4528"/>
                      <a:pt x="1465" y="4612"/>
                      <a:pt x="1474" y="4691"/>
                    </a:cubicBezTo>
                    <a:cubicBezTo>
                      <a:pt x="1483" y="4775"/>
                      <a:pt x="1493" y="4863"/>
                      <a:pt x="1498" y="4946"/>
                    </a:cubicBezTo>
                    <a:lnTo>
                      <a:pt x="1498" y="4989"/>
                    </a:lnTo>
                    <a:cubicBezTo>
                      <a:pt x="1507" y="5058"/>
                      <a:pt x="1502" y="5133"/>
                      <a:pt x="1493" y="5203"/>
                    </a:cubicBezTo>
                    <a:cubicBezTo>
                      <a:pt x="1493" y="5221"/>
                      <a:pt x="1483" y="5240"/>
                      <a:pt x="1479" y="5259"/>
                    </a:cubicBezTo>
                    <a:cubicBezTo>
                      <a:pt x="1474" y="5272"/>
                      <a:pt x="1470" y="5287"/>
                      <a:pt x="1460" y="5296"/>
                    </a:cubicBezTo>
                    <a:cubicBezTo>
                      <a:pt x="1448" y="5308"/>
                      <a:pt x="1436" y="5314"/>
                      <a:pt x="1421" y="5314"/>
                    </a:cubicBezTo>
                    <a:cubicBezTo>
                      <a:pt x="1413" y="5314"/>
                      <a:pt x="1405" y="5312"/>
                      <a:pt x="1395" y="5309"/>
                    </a:cubicBezTo>
                    <a:cubicBezTo>
                      <a:pt x="1372" y="5300"/>
                      <a:pt x="1354" y="5287"/>
                      <a:pt x="1339" y="5272"/>
                    </a:cubicBezTo>
                    <a:cubicBezTo>
                      <a:pt x="1302" y="5235"/>
                      <a:pt x="1270" y="5197"/>
                      <a:pt x="1247" y="5161"/>
                    </a:cubicBezTo>
                    <a:cubicBezTo>
                      <a:pt x="1163" y="5040"/>
                      <a:pt x="1097" y="4918"/>
                      <a:pt x="1032" y="4789"/>
                    </a:cubicBezTo>
                    <a:cubicBezTo>
                      <a:pt x="958" y="4645"/>
                      <a:pt x="902" y="4491"/>
                      <a:pt x="861" y="4333"/>
                    </a:cubicBezTo>
                    <a:cubicBezTo>
                      <a:pt x="809" y="4143"/>
                      <a:pt x="768" y="3948"/>
                      <a:pt x="740" y="3753"/>
                    </a:cubicBezTo>
                    <a:cubicBezTo>
                      <a:pt x="730" y="3678"/>
                      <a:pt x="721" y="3599"/>
                      <a:pt x="712" y="3519"/>
                    </a:cubicBezTo>
                    <a:cubicBezTo>
                      <a:pt x="707" y="3468"/>
                      <a:pt x="707" y="3412"/>
                      <a:pt x="702" y="3362"/>
                    </a:cubicBezTo>
                    <a:cubicBezTo>
                      <a:pt x="693" y="3259"/>
                      <a:pt x="693" y="3161"/>
                      <a:pt x="693" y="3060"/>
                    </a:cubicBezTo>
                    <a:cubicBezTo>
                      <a:pt x="689" y="2925"/>
                      <a:pt x="689" y="2790"/>
                      <a:pt x="693" y="2655"/>
                    </a:cubicBezTo>
                    <a:cubicBezTo>
                      <a:pt x="698" y="2548"/>
                      <a:pt x="698" y="2446"/>
                      <a:pt x="693" y="2339"/>
                    </a:cubicBezTo>
                    <a:cubicBezTo>
                      <a:pt x="689" y="2241"/>
                      <a:pt x="693" y="2139"/>
                      <a:pt x="684" y="2037"/>
                    </a:cubicBezTo>
                    <a:cubicBezTo>
                      <a:pt x="679" y="1990"/>
                      <a:pt x="674" y="1940"/>
                      <a:pt x="670" y="1888"/>
                    </a:cubicBezTo>
                    <a:cubicBezTo>
                      <a:pt x="665" y="1794"/>
                      <a:pt x="656" y="1702"/>
                      <a:pt x="656" y="1609"/>
                    </a:cubicBezTo>
                    <a:lnTo>
                      <a:pt x="656" y="1395"/>
                    </a:lnTo>
                    <a:cubicBezTo>
                      <a:pt x="651" y="1279"/>
                      <a:pt x="661" y="1148"/>
                      <a:pt x="651" y="1019"/>
                    </a:cubicBezTo>
                    <a:cubicBezTo>
                      <a:pt x="646" y="930"/>
                      <a:pt x="646" y="846"/>
                      <a:pt x="642" y="758"/>
                    </a:cubicBezTo>
                    <a:cubicBezTo>
                      <a:pt x="642" y="656"/>
                      <a:pt x="637" y="549"/>
                      <a:pt x="628" y="447"/>
                    </a:cubicBezTo>
                    <a:cubicBezTo>
                      <a:pt x="618" y="382"/>
                      <a:pt x="609" y="322"/>
                      <a:pt x="591" y="266"/>
                    </a:cubicBezTo>
                    <a:cubicBezTo>
                      <a:pt x="563" y="163"/>
                      <a:pt x="502" y="80"/>
                      <a:pt x="410" y="24"/>
                    </a:cubicBezTo>
                    <a:cubicBezTo>
                      <a:pt x="386" y="9"/>
                      <a:pt x="363" y="0"/>
                      <a:pt x="33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6" name="Google Shape;1556;p33"/>
              <p:cNvSpPr/>
              <p:nvPr/>
            </p:nvSpPr>
            <p:spPr>
              <a:xfrm flipH="1" rot="10800000">
                <a:off x="11134725" y="4902795"/>
                <a:ext cx="642352" cy="721197"/>
              </a:xfrm>
              <a:custGeom>
                <a:rect b="b" l="l" r="r" t="t"/>
                <a:pathLst>
                  <a:path extrusionOk="0" h="5733" w="5607">
                    <a:moveTo>
                      <a:pt x="2886" y="0"/>
                    </a:moveTo>
                    <a:cubicBezTo>
                      <a:pt x="2854" y="0"/>
                      <a:pt x="2826" y="10"/>
                      <a:pt x="2794" y="19"/>
                    </a:cubicBezTo>
                    <a:cubicBezTo>
                      <a:pt x="2784" y="19"/>
                      <a:pt x="2775" y="24"/>
                      <a:pt x="2770" y="34"/>
                    </a:cubicBezTo>
                    <a:cubicBezTo>
                      <a:pt x="2761" y="47"/>
                      <a:pt x="2743" y="56"/>
                      <a:pt x="2724" y="62"/>
                    </a:cubicBezTo>
                    <a:cubicBezTo>
                      <a:pt x="2668" y="89"/>
                      <a:pt x="2616" y="117"/>
                      <a:pt x="2561" y="145"/>
                    </a:cubicBezTo>
                    <a:cubicBezTo>
                      <a:pt x="2491" y="182"/>
                      <a:pt x="2421" y="229"/>
                      <a:pt x="2361" y="279"/>
                    </a:cubicBezTo>
                    <a:cubicBezTo>
                      <a:pt x="2301" y="326"/>
                      <a:pt x="2254" y="382"/>
                      <a:pt x="2217" y="446"/>
                    </a:cubicBezTo>
                    <a:cubicBezTo>
                      <a:pt x="2180" y="502"/>
                      <a:pt x="2148" y="564"/>
                      <a:pt x="2114" y="624"/>
                    </a:cubicBezTo>
                    <a:cubicBezTo>
                      <a:pt x="2059" y="721"/>
                      <a:pt x="1994" y="815"/>
                      <a:pt x="1925" y="898"/>
                    </a:cubicBezTo>
                    <a:cubicBezTo>
                      <a:pt x="1878" y="949"/>
                      <a:pt x="1831" y="1000"/>
                      <a:pt x="1785" y="1051"/>
                    </a:cubicBezTo>
                    <a:cubicBezTo>
                      <a:pt x="1762" y="1075"/>
                      <a:pt x="1734" y="1094"/>
                      <a:pt x="1710" y="1116"/>
                    </a:cubicBezTo>
                    <a:cubicBezTo>
                      <a:pt x="1631" y="1191"/>
                      <a:pt x="1557" y="1265"/>
                      <a:pt x="1478" y="1335"/>
                    </a:cubicBezTo>
                    <a:cubicBezTo>
                      <a:pt x="1440" y="1372"/>
                      <a:pt x="1404" y="1409"/>
                      <a:pt x="1361" y="1442"/>
                    </a:cubicBezTo>
                    <a:cubicBezTo>
                      <a:pt x="1305" y="1489"/>
                      <a:pt x="1255" y="1540"/>
                      <a:pt x="1204" y="1590"/>
                    </a:cubicBezTo>
                    <a:cubicBezTo>
                      <a:pt x="1082" y="1702"/>
                      <a:pt x="966" y="1819"/>
                      <a:pt x="865" y="1948"/>
                    </a:cubicBezTo>
                    <a:cubicBezTo>
                      <a:pt x="831" y="1991"/>
                      <a:pt x="795" y="2032"/>
                      <a:pt x="762" y="2074"/>
                    </a:cubicBezTo>
                    <a:cubicBezTo>
                      <a:pt x="697" y="2167"/>
                      <a:pt x="636" y="2259"/>
                      <a:pt x="580" y="2358"/>
                    </a:cubicBezTo>
                    <a:cubicBezTo>
                      <a:pt x="497" y="2497"/>
                      <a:pt x="427" y="2645"/>
                      <a:pt x="376" y="2804"/>
                    </a:cubicBezTo>
                    <a:cubicBezTo>
                      <a:pt x="339" y="2920"/>
                      <a:pt x="311" y="3036"/>
                      <a:pt x="284" y="3158"/>
                    </a:cubicBezTo>
                    <a:cubicBezTo>
                      <a:pt x="237" y="3362"/>
                      <a:pt x="195" y="3570"/>
                      <a:pt x="144" y="3776"/>
                    </a:cubicBezTo>
                    <a:cubicBezTo>
                      <a:pt x="102" y="3948"/>
                      <a:pt x="65" y="4115"/>
                      <a:pt x="32" y="4291"/>
                    </a:cubicBezTo>
                    <a:cubicBezTo>
                      <a:pt x="14" y="4394"/>
                      <a:pt x="0" y="4501"/>
                      <a:pt x="0" y="4612"/>
                    </a:cubicBezTo>
                    <a:cubicBezTo>
                      <a:pt x="0" y="4714"/>
                      <a:pt x="14" y="4812"/>
                      <a:pt x="50" y="4915"/>
                    </a:cubicBezTo>
                    <a:cubicBezTo>
                      <a:pt x="88" y="5035"/>
                      <a:pt x="153" y="5147"/>
                      <a:pt x="251" y="5239"/>
                    </a:cubicBezTo>
                    <a:cubicBezTo>
                      <a:pt x="316" y="5305"/>
                      <a:pt x="391" y="5361"/>
                      <a:pt x="469" y="5411"/>
                    </a:cubicBezTo>
                    <a:cubicBezTo>
                      <a:pt x="599" y="5501"/>
                      <a:pt x="739" y="5565"/>
                      <a:pt x="883" y="5626"/>
                    </a:cubicBezTo>
                    <a:cubicBezTo>
                      <a:pt x="1055" y="5696"/>
                      <a:pt x="1226" y="5733"/>
                      <a:pt x="1394" y="5733"/>
                    </a:cubicBezTo>
                    <a:cubicBezTo>
                      <a:pt x="1403" y="5733"/>
                      <a:pt x="1413" y="5733"/>
                      <a:pt x="1423" y="5733"/>
                    </a:cubicBezTo>
                    <a:cubicBezTo>
                      <a:pt x="1612" y="5728"/>
                      <a:pt x="1794" y="5705"/>
                      <a:pt x="1970" y="5668"/>
                    </a:cubicBezTo>
                    <a:cubicBezTo>
                      <a:pt x="2232" y="5612"/>
                      <a:pt x="2483" y="5537"/>
                      <a:pt x="2719" y="5430"/>
                    </a:cubicBezTo>
                    <a:cubicBezTo>
                      <a:pt x="2854" y="5366"/>
                      <a:pt x="2979" y="5295"/>
                      <a:pt x="3105" y="5222"/>
                    </a:cubicBezTo>
                    <a:cubicBezTo>
                      <a:pt x="3212" y="5160"/>
                      <a:pt x="3309" y="5091"/>
                      <a:pt x="3412" y="5021"/>
                    </a:cubicBezTo>
                    <a:cubicBezTo>
                      <a:pt x="3496" y="4961"/>
                      <a:pt x="3579" y="4900"/>
                      <a:pt x="3663" y="4840"/>
                    </a:cubicBezTo>
                    <a:cubicBezTo>
                      <a:pt x="3738" y="4789"/>
                      <a:pt x="3807" y="4733"/>
                      <a:pt x="3872" y="4682"/>
                    </a:cubicBezTo>
                    <a:lnTo>
                      <a:pt x="4081" y="4514"/>
                    </a:lnTo>
                    <a:cubicBezTo>
                      <a:pt x="4105" y="4501"/>
                      <a:pt x="4128" y="4482"/>
                      <a:pt x="4146" y="4463"/>
                    </a:cubicBezTo>
                    <a:cubicBezTo>
                      <a:pt x="4197" y="4426"/>
                      <a:pt x="4244" y="4389"/>
                      <a:pt x="4290" y="4347"/>
                    </a:cubicBezTo>
                    <a:cubicBezTo>
                      <a:pt x="4341" y="4310"/>
                      <a:pt x="4388" y="4268"/>
                      <a:pt x="4440" y="4226"/>
                    </a:cubicBezTo>
                    <a:cubicBezTo>
                      <a:pt x="4463" y="4207"/>
                      <a:pt x="4485" y="4190"/>
                      <a:pt x="4509" y="4171"/>
                    </a:cubicBezTo>
                    <a:cubicBezTo>
                      <a:pt x="4541" y="4143"/>
                      <a:pt x="4569" y="4119"/>
                      <a:pt x="4602" y="4091"/>
                    </a:cubicBezTo>
                    <a:cubicBezTo>
                      <a:pt x="4635" y="4068"/>
                      <a:pt x="4663" y="4040"/>
                      <a:pt x="4695" y="4017"/>
                    </a:cubicBezTo>
                    <a:cubicBezTo>
                      <a:pt x="4736" y="3980"/>
                      <a:pt x="4779" y="3948"/>
                      <a:pt x="4816" y="3911"/>
                    </a:cubicBezTo>
                    <a:cubicBezTo>
                      <a:pt x="4969" y="3766"/>
                      <a:pt x="5122" y="3613"/>
                      <a:pt x="5257" y="3450"/>
                    </a:cubicBezTo>
                    <a:cubicBezTo>
                      <a:pt x="5294" y="3409"/>
                      <a:pt x="5332" y="3366"/>
                      <a:pt x="5369" y="3319"/>
                    </a:cubicBezTo>
                    <a:cubicBezTo>
                      <a:pt x="5416" y="3259"/>
                      <a:pt x="5461" y="3194"/>
                      <a:pt x="5504" y="3124"/>
                    </a:cubicBezTo>
                    <a:cubicBezTo>
                      <a:pt x="5527" y="3087"/>
                      <a:pt x="5551" y="3046"/>
                      <a:pt x="5573" y="2999"/>
                    </a:cubicBezTo>
                    <a:cubicBezTo>
                      <a:pt x="5592" y="2957"/>
                      <a:pt x="5607" y="2915"/>
                      <a:pt x="5607" y="2869"/>
                    </a:cubicBezTo>
                    <a:cubicBezTo>
                      <a:pt x="5607" y="2795"/>
                      <a:pt x="5560" y="2734"/>
                      <a:pt x="5485" y="2711"/>
                    </a:cubicBezTo>
                    <a:cubicBezTo>
                      <a:pt x="5461" y="2701"/>
                      <a:pt x="5434" y="2701"/>
                      <a:pt x="5406" y="2701"/>
                    </a:cubicBezTo>
                    <a:cubicBezTo>
                      <a:pt x="5350" y="2706"/>
                      <a:pt x="5294" y="2720"/>
                      <a:pt x="5244" y="2744"/>
                    </a:cubicBezTo>
                    <a:cubicBezTo>
                      <a:pt x="5197" y="2767"/>
                      <a:pt x="5150" y="2795"/>
                      <a:pt x="5109" y="2823"/>
                    </a:cubicBezTo>
                    <a:cubicBezTo>
                      <a:pt x="4959" y="2911"/>
                      <a:pt x="4807" y="2999"/>
                      <a:pt x="4676" y="3111"/>
                    </a:cubicBezTo>
                    <a:cubicBezTo>
                      <a:pt x="4639" y="3148"/>
                      <a:pt x="4597" y="3175"/>
                      <a:pt x="4560" y="3213"/>
                    </a:cubicBezTo>
                    <a:cubicBezTo>
                      <a:pt x="4504" y="3264"/>
                      <a:pt x="4448" y="3315"/>
                      <a:pt x="4393" y="3371"/>
                    </a:cubicBezTo>
                    <a:cubicBezTo>
                      <a:pt x="4290" y="3464"/>
                      <a:pt x="4188" y="3566"/>
                      <a:pt x="4086" y="3664"/>
                    </a:cubicBezTo>
                    <a:cubicBezTo>
                      <a:pt x="3970" y="3776"/>
                      <a:pt x="3854" y="3896"/>
                      <a:pt x="3723" y="4003"/>
                    </a:cubicBezTo>
                    <a:cubicBezTo>
                      <a:pt x="3672" y="4045"/>
                      <a:pt x="3621" y="4096"/>
                      <a:pt x="3565" y="4138"/>
                    </a:cubicBezTo>
                    <a:cubicBezTo>
                      <a:pt x="3509" y="4184"/>
                      <a:pt x="3459" y="4231"/>
                      <a:pt x="3403" y="4282"/>
                    </a:cubicBezTo>
                    <a:cubicBezTo>
                      <a:pt x="3347" y="4323"/>
                      <a:pt x="3296" y="4370"/>
                      <a:pt x="3240" y="4417"/>
                    </a:cubicBezTo>
                    <a:cubicBezTo>
                      <a:pt x="3198" y="4458"/>
                      <a:pt x="3152" y="4501"/>
                      <a:pt x="3105" y="4538"/>
                    </a:cubicBezTo>
                    <a:cubicBezTo>
                      <a:pt x="3101" y="4542"/>
                      <a:pt x="3096" y="4547"/>
                      <a:pt x="3091" y="4552"/>
                    </a:cubicBezTo>
                    <a:cubicBezTo>
                      <a:pt x="3040" y="4598"/>
                      <a:pt x="2989" y="4640"/>
                      <a:pt x="2938" y="4686"/>
                    </a:cubicBezTo>
                    <a:cubicBezTo>
                      <a:pt x="2910" y="4710"/>
                      <a:pt x="2882" y="4737"/>
                      <a:pt x="2850" y="4761"/>
                    </a:cubicBezTo>
                    <a:cubicBezTo>
                      <a:pt x="2770" y="4821"/>
                      <a:pt x="2691" y="4872"/>
                      <a:pt x="2603" y="4919"/>
                    </a:cubicBezTo>
                    <a:cubicBezTo>
                      <a:pt x="2533" y="4961"/>
                      <a:pt x="2459" y="4993"/>
                      <a:pt x="2380" y="5021"/>
                    </a:cubicBezTo>
                    <a:cubicBezTo>
                      <a:pt x="2323" y="5041"/>
                      <a:pt x="2262" y="5055"/>
                      <a:pt x="2194" y="5055"/>
                    </a:cubicBezTo>
                    <a:cubicBezTo>
                      <a:pt x="2185" y="5055"/>
                      <a:pt x="2175" y="5055"/>
                      <a:pt x="2166" y="5054"/>
                    </a:cubicBezTo>
                    <a:cubicBezTo>
                      <a:pt x="2129" y="5054"/>
                      <a:pt x="2092" y="5044"/>
                      <a:pt x="2054" y="5031"/>
                    </a:cubicBezTo>
                    <a:cubicBezTo>
                      <a:pt x="2026" y="5016"/>
                      <a:pt x="2017" y="4998"/>
                      <a:pt x="2017" y="4971"/>
                    </a:cubicBezTo>
                    <a:cubicBezTo>
                      <a:pt x="2017" y="4961"/>
                      <a:pt x="2022" y="4952"/>
                      <a:pt x="2022" y="4943"/>
                    </a:cubicBezTo>
                    <a:cubicBezTo>
                      <a:pt x="2031" y="4909"/>
                      <a:pt x="2045" y="4877"/>
                      <a:pt x="2059" y="4849"/>
                    </a:cubicBezTo>
                    <a:cubicBezTo>
                      <a:pt x="2114" y="4737"/>
                      <a:pt x="2185" y="4630"/>
                      <a:pt x="2254" y="4533"/>
                    </a:cubicBezTo>
                    <a:cubicBezTo>
                      <a:pt x="2287" y="4482"/>
                      <a:pt x="2324" y="4435"/>
                      <a:pt x="2356" y="4389"/>
                    </a:cubicBezTo>
                    <a:cubicBezTo>
                      <a:pt x="2393" y="4338"/>
                      <a:pt x="2436" y="4287"/>
                      <a:pt x="2483" y="4240"/>
                    </a:cubicBezTo>
                    <a:cubicBezTo>
                      <a:pt x="2528" y="4180"/>
                      <a:pt x="2584" y="4124"/>
                      <a:pt x="2635" y="4068"/>
                    </a:cubicBezTo>
                    <a:cubicBezTo>
                      <a:pt x="2640" y="4064"/>
                      <a:pt x="2644" y="4059"/>
                      <a:pt x="2644" y="4055"/>
                    </a:cubicBezTo>
                    <a:cubicBezTo>
                      <a:pt x="2691" y="4003"/>
                      <a:pt x="2738" y="3952"/>
                      <a:pt x="2784" y="3901"/>
                    </a:cubicBezTo>
                    <a:cubicBezTo>
                      <a:pt x="2817" y="3864"/>
                      <a:pt x="2845" y="3831"/>
                      <a:pt x="2878" y="3794"/>
                    </a:cubicBezTo>
                    <a:cubicBezTo>
                      <a:pt x="2901" y="3771"/>
                      <a:pt x="2919" y="3743"/>
                      <a:pt x="2942" y="3720"/>
                    </a:cubicBezTo>
                    <a:cubicBezTo>
                      <a:pt x="2966" y="3688"/>
                      <a:pt x="2994" y="3654"/>
                      <a:pt x="3017" y="3622"/>
                    </a:cubicBezTo>
                    <a:cubicBezTo>
                      <a:pt x="3045" y="3589"/>
                      <a:pt x="3068" y="3561"/>
                      <a:pt x="3096" y="3534"/>
                    </a:cubicBezTo>
                    <a:cubicBezTo>
                      <a:pt x="3133" y="3487"/>
                      <a:pt x="3170" y="3445"/>
                      <a:pt x="3208" y="3403"/>
                    </a:cubicBezTo>
                    <a:cubicBezTo>
                      <a:pt x="3296" y="3306"/>
                      <a:pt x="3397" y="3218"/>
                      <a:pt x="3496" y="3124"/>
                    </a:cubicBezTo>
                    <a:lnTo>
                      <a:pt x="3500" y="3120"/>
                    </a:lnTo>
                    <a:cubicBezTo>
                      <a:pt x="3542" y="3083"/>
                      <a:pt x="3584" y="3046"/>
                      <a:pt x="3626" y="3013"/>
                    </a:cubicBezTo>
                    <a:cubicBezTo>
                      <a:pt x="3667" y="2976"/>
                      <a:pt x="3710" y="2939"/>
                      <a:pt x="3751" y="2901"/>
                    </a:cubicBezTo>
                    <a:cubicBezTo>
                      <a:pt x="3779" y="2879"/>
                      <a:pt x="3802" y="2855"/>
                      <a:pt x="3830" y="2832"/>
                    </a:cubicBezTo>
                    <a:cubicBezTo>
                      <a:pt x="3891" y="2780"/>
                      <a:pt x="3951" y="2734"/>
                      <a:pt x="4011" y="2678"/>
                    </a:cubicBezTo>
                    <a:cubicBezTo>
                      <a:pt x="4072" y="2632"/>
                      <a:pt x="4133" y="2581"/>
                      <a:pt x="4188" y="2525"/>
                    </a:cubicBezTo>
                    <a:cubicBezTo>
                      <a:pt x="4268" y="2450"/>
                      <a:pt x="4351" y="2377"/>
                      <a:pt x="4421" y="2287"/>
                    </a:cubicBezTo>
                    <a:cubicBezTo>
                      <a:pt x="4463" y="2237"/>
                      <a:pt x="4495" y="2186"/>
                      <a:pt x="4528" y="2130"/>
                    </a:cubicBezTo>
                    <a:cubicBezTo>
                      <a:pt x="4556" y="2083"/>
                      <a:pt x="4579" y="2032"/>
                      <a:pt x="4592" y="1972"/>
                    </a:cubicBezTo>
                    <a:cubicBezTo>
                      <a:pt x="4597" y="1948"/>
                      <a:pt x="4597" y="1920"/>
                      <a:pt x="4592" y="1892"/>
                    </a:cubicBezTo>
                    <a:cubicBezTo>
                      <a:pt x="4583" y="1856"/>
                      <a:pt x="4560" y="1823"/>
                      <a:pt x="4523" y="1800"/>
                    </a:cubicBezTo>
                    <a:cubicBezTo>
                      <a:pt x="4495" y="1781"/>
                      <a:pt x="4467" y="1772"/>
                      <a:pt x="4440" y="1767"/>
                    </a:cubicBezTo>
                    <a:cubicBezTo>
                      <a:pt x="4417" y="1764"/>
                      <a:pt x="4396" y="1761"/>
                      <a:pt x="4377" y="1761"/>
                    </a:cubicBezTo>
                    <a:cubicBezTo>
                      <a:pt x="4368" y="1761"/>
                      <a:pt x="4360" y="1761"/>
                      <a:pt x="4351" y="1763"/>
                    </a:cubicBezTo>
                    <a:cubicBezTo>
                      <a:pt x="4258" y="1767"/>
                      <a:pt x="4178" y="1800"/>
                      <a:pt x="4105" y="1841"/>
                    </a:cubicBezTo>
                    <a:cubicBezTo>
                      <a:pt x="4002" y="1902"/>
                      <a:pt x="3910" y="1976"/>
                      <a:pt x="3811" y="2046"/>
                    </a:cubicBezTo>
                    <a:cubicBezTo>
                      <a:pt x="3756" y="2088"/>
                      <a:pt x="3700" y="2139"/>
                      <a:pt x="3640" y="2181"/>
                    </a:cubicBezTo>
                    <a:cubicBezTo>
                      <a:pt x="3579" y="2227"/>
                      <a:pt x="3528" y="2274"/>
                      <a:pt x="3472" y="2325"/>
                    </a:cubicBezTo>
                    <a:cubicBezTo>
                      <a:pt x="3407" y="2377"/>
                      <a:pt x="3347" y="2437"/>
                      <a:pt x="3291" y="2493"/>
                    </a:cubicBezTo>
                    <a:cubicBezTo>
                      <a:pt x="3202" y="2581"/>
                      <a:pt x="3114" y="2669"/>
                      <a:pt x="3030" y="2757"/>
                    </a:cubicBezTo>
                    <a:cubicBezTo>
                      <a:pt x="2979" y="2813"/>
                      <a:pt x="2933" y="2869"/>
                      <a:pt x="2882" y="2920"/>
                    </a:cubicBezTo>
                    <a:cubicBezTo>
                      <a:pt x="2882" y="2924"/>
                      <a:pt x="2878" y="2924"/>
                      <a:pt x="2878" y="2929"/>
                    </a:cubicBezTo>
                    <a:cubicBezTo>
                      <a:pt x="2845" y="2967"/>
                      <a:pt x="2812" y="3004"/>
                      <a:pt x="2779" y="3040"/>
                    </a:cubicBezTo>
                    <a:cubicBezTo>
                      <a:pt x="2747" y="3083"/>
                      <a:pt x="2710" y="3124"/>
                      <a:pt x="2678" y="3162"/>
                    </a:cubicBezTo>
                    <a:cubicBezTo>
                      <a:pt x="2672" y="3167"/>
                      <a:pt x="2668" y="3171"/>
                      <a:pt x="2668" y="3171"/>
                    </a:cubicBezTo>
                    <a:cubicBezTo>
                      <a:pt x="2635" y="3208"/>
                      <a:pt x="2603" y="3246"/>
                      <a:pt x="2575" y="3283"/>
                    </a:cubicBezTo>
                    <a:cubicBezTo>
                      <a:pt x="2543" y="3319"/>
                      <a:pt x="2515" y="3353"/>
                      <a:pt x="2487" y="3385"/>
                    </a:cubicBezTo>
                    <a:cubicBezTo>
                      <a:pt x="2468" y="3409"/>
                      <a:pt x="2449" y="3426"/>
                      <a:pt x="2431" y="3450"/>
                    </a:cubicBezTo>
                    <a:cubicBezTo>
                      <a:pt x="2393" y="3497"/>
                      <a:pt x="2356" y="3548"/>
                      <a:pt x="2320" y="3594"/>
                    </a:cubicBezTo>
                    <a:cubicBezTo>
                      <a:pt x="2277" y="3641"/>
                      <a:pt x="2236" y="3692"/>
                      <a:pt x="2198" y="3738"/>
                    </a:cubicBezTo>
                    <a:cubicBezTo>
                      <a:pt x="2180" y="3761"/>
                      <a:pt x="2161" y="3785"/>
                      <a:pt x="2142" y="3808"/>
                    </a:cubicBezTo>
                    <a:cubicBezTo>
                      <a:pt x="2114" y="3840"/>
                      <a:pt x="2086" y="3877"/>
                      <a:pt x="2054" y="3911"/>
                    </a:cubicBezTo>
                    <a:cubicBezTo>
                      <a:pt x="2031" y="3943"/>
                      <a:pt x="2003" y="3975"/>
                      <a:pt x="1980" y="4003"/>
                    </a:cubicBezTo>
                    <a:cubicBezTo>
                      <a:pt x="1938" y="4055"/>
                      <a:pt x="1897" y="4106"/>
                      <a:pt x="1854" y="4156"/>
                    </a:cubicBezTo>
                    <a:cubicBezTo>
                      <a:pt x="1818" y="4203"/>
                      <a:pt x="1780" y="4250"/>
                      <a:pt x="1743" y="4296"/>
                    </a:cubicBezTo>
                    <a:cubicBezTo>
                      <a:pt x="1702" y="4351"/>
                      <a:pt x="1655" y="4398"/>
                      <a:pt x="1603" y="4445"/>
                    </a:cubicBezTo>
                    <a:cubicBezTo>
                      <a:pt x="1590" y="4458"/>
                      <a:pt x="1571" y="4473"/>
                      <a:pt x="1548" y="4486"/>
                    </a:cubicBezTo>
                    <a:cubicBezTo>
                      <a:pt x="1496" y="4514"/>
                      <a:pt x="1436" y="4533"/>
                      <a:pt x="1367" y="4533"/>
                    </a:cubicBezTo>
                    <a:cubicBezTo>
                      <a:pt x="1348" y="4533"/>
                      <a:pt x="1324" y="4533"/>
                      <a:pt x="1305" y="4519"/>
                    </a:cubicBezTo>
                    <a:cubicBezTo>
                      <a:pt x="1288" y="4514"/>
                      <a:pt x="1278" y="4505"/>
                      <a:pt x="1273" y="4486"/>
                    </a:cubicBezTo>
                    <a:cubicBezTo>
                      <a:pt x="1269" y="4473"/>
                      <a:pt x="1269" y="4454"/>
                      <a:pt x="1273" y="4441"/>
                    </a:cubicBezTo>
                    <a:cubicBezTo>
                      <a:pt x="1278" y="4413"/>
                      <a:pt x="1288" y="4385"/>
                      <a:pt x="1297" y="4361"/>
                    </a:cubicBezTo>
                    <a:cubicBezTo>
                      <a:pt x="1316" y="4310"/>
                      <a:pt x="1333" y="4263"/>
                      <a:pt x="1357" y="4218"/>
                    </a:cubicBezTo>
                    <a:cubicBezTo>
                      <a:pt x="1440" y="4059"/>
                      <a:pt x="1543" y="3911"/>
                      <a:pt x="1655" y="3776"/>
                    </a:cubicBezTo>
                    <a:cubicBezTo>
                      <a:pt x="1674" y="3748"/>
                      <a:pt x="1696" y="3724"/>
                      <a:pt x="1715" y="3696"/>
                    </a:cubicBezTo>
                    <a:cubicBezTo>
                      <a:pt x="1747" y="3664"/>
                      <a:pt x="1775" y="3626"/>
                      <a:pt x="1803" y="3594"/>
                    </a:cubicBezTo>
                    <a:cubicBezTo>
                      <a:pt x="1841" y="3553"/>
                      <a:pt x="1878" y="3510"/>
                      <a:pt x="1915" y="3469"/>
                    </a:cubicBezTo>
                    <a:cubicBezTo>
                      <a:pt x="1934" y="3441"/>
                      <a:pt x="1957" y="3418"/>
                      <a:pt x="1980" y="3394"/>
                    </a:cubicBezTo>
                    <a:cubicBezTo>
                      <a:pt x="2003" y="3366"/>
                      <a:pt x="2026" y="3338"/>
                      <a:pt x="2050" y="3310"/>
                    </a:cubicBezTo>
                    <a:cubicBezTo>
                      <a:pt x="2078" y="3274"/>
                      <a:pt x="2105" y="3236"/>
                      <a:pt x="2138" y="3203"/>
                    </a:cubicBezTo>
                    <a:cubicBezTo>
                      <a:pt x="2161" y="3175"/>
                      <a:pt x="2185" y="3143"/>
                      <a:pt x="2213" y="3115"/>
                    </a:cubicBezTo>
                    <a:cubicBezTo>
                      <a:pt x="2259" y="3050"/>
                      <a:pt x="2310" y="2990"/>
                      <a:pt x="2361" y="2924"/>
                    </a:cubicBezTo>
                    <a:cubicBezTo>
                      <a:pt x="2399" y="2879"/>
                      <a:pt x="2440" y="2832"/>
                      <a:pt x="2477" y="2780"/>
                    </a:cubicBezTo>
                    <a:cubicBezTo>
                      <a:pt x="2496" y="2757"/>
                      <a:pt x="2519" y="2734"/>
                      <a:pt x="2538" y="2706"/>
                    </a:cubicBezTo>
                    <a:cubicBezTo>
                      <a:pt x="2580" y="2660"/>
                      <a:pt x="2622" y="2613"/>
                      <a:pt x="2663" y="2566"/>
                    </a:cubicBezTo>
                    <a:cubicBezTo>
                      <a:pt x="2789" y="2437"/>
                      <a:pt x="2919" y="2311"/>
                      <a:pt x="3040" y="2176"/>
                    </a:cubicBezTo>
                    <a:cubicBezTo>
                      <a:pt x="3077" y="2134"/>
                      <a:pt x="3114" y="2092"/>
                      <a:pt x="3152" y="2051"/>
                    </a:cubicBezTo>
                    <a:cubicBezTo>
                      <a:pt x="3156" y="2046"/>
                      <a:pt x="3156" y="2046"/>
                      <a:pt x="3161" y="2042"/>
                    </a:cubicBezTo>
                    <a:cubicBezTo>
                      <a:pt x="3184" y="2014"/>
                      <a:pt x="3208" y="1981"/>
                      <a:pt x="3236" y="1953"/>
                    </a:cubicBezTo>
                    <a:cubicBezTo>
                      <a:pt x="3268" y="1911"/>
                      <a:pt x="3300" y="1869"/>
                      <a:pt x="3333" y="1823"/>
                    </a:cubicBezTo>
                    <a:cubicBezTo>
                      <a:pt x="3380" y="1763"/>
                      <a:pt x="3425" y="1702"/>
                      <a:pt x="3468" y="1641"/>
                    </a:cubicBezTo>
                    <a:cubicBezTo>
                      <a:pt x="3524" y="1553"/>
                      <a:pt x="3579" y="1465"/>
                      <a:pt x="3612" y="1362"/>
                    </a:cubicBezTo>
                    <a:cubicBezTo>
                      <a:pt x="3626" y="1321"/>
                      <a:pt x="3640" y="1274"/>
                      <a:pt x="3644" y="1227"/>
                    </a:cubicBezTo>
                    <a:cubicBezTo>
                      <a:pt x="3648" y="1195"/>
                      <a:pt x="3648" y="1163"/>
                      <a:pt x="3635" y="1130"/>
                    </a:cubicBezTo>
                    <a:cubicBezTo>
                      <a:pt x="3621" y="1088"/>
                      <a:pt x="3593" y="1051"/>
                      <a:pt x="3551" y="1032"/>
                    </a:cubicBezTo>
                    <a:cubicBezTo>
                      <a:pt x="3528" y="1019"/>
                      <a:pt x="3505" y="1010"/>
                      <a:pt x="3481" y="1010"/>
                    </a:cubicBezTo>
                    <a:cubicBezTo>
                      <a:pt x="3458" y="1006"/>
                      <a:pt x="3435" y="1002"/>
                      <a:pt x="3412" y="1002"/>
                    </a:cubicBezTo>
                    <a:cubicBezTo>
                      <a:pt x="3403" y="1002"/>
                      <a:pt x="3393" y="1003"/>
                      <a:pt x="3384" y="1004"/>
                    </a:cubicBezTo>
                    <a:cubicBezTo>
                      <a:pt x="3296" y="1014"/>
                      <a:pt x="3217" y="1038"/>
                      <a:pt x="3142" y="1075"/>
                    </a:cubicBezTo>
                    <a:cubicBezTo>
                      <a:pt x="3021" y="1130"/>
                      <a:pt x="2910" y="1205"/>
                      <a:pt x="2803" y="1283"/>
                    </a:cubicBezTo>
                    <a:cubicBezTo>
                      <a:pt x="2766" y="1317"/>
                      <a:pt x="2724" y="1349"/>
                      <a:pt x="2682" y="1381"/>
                    </a:cubicBezTo>
                    <a:cubicBezTo>
                      <a:pt x="2635" y="1418"/>
                      <a:pt x="2594" y="1461"/>
                      <a:pt x="2547" y="1502"/>
                    </a:cubicBezTo>
                    <a:cubicBezTo>
                      <a:pt x="2510" y="1534"/>
                      <a:pt x="2483" y="1568"/>
                      <a:pt x="2449" y="1605"/>
                    </a:cubicBezTo>
                    <a:cubicBezTo>
                      <a:pt x="2412" y="1646"/>
                      <a:pt x="2375" y="1684"/>
                      <a:pt x="2343" y="1725"/>
                    </a:cubicBezTo>
                    <a:cubicBezTo>
                      <a:pt x="2287" y="1791"/>
                      <a:pt x="2232" y="1856"/>
                      <a:pt x="2180" y="1920"/>
                    </a:cubicBezTo>
                    <a:cubicBezTo>
                      <a:pt x="2133" y="1976"/>
                      <a:pt x="2092" y="2036"/>
                      <a:pt x="2050" y="2102"/>
                    </a:cubicBezTo>
                    <a:cubicBezTo>
                      <a:pt x="1966" y="2223"/>
                      <a:pt x="1891" y="2353"/>
                      <a:pt x="1818" y="2483"/>
                    </a:cubicBezTo>
                    <a:cubicBezTo>
                      <a:pt x="1729" y="2628"/>
                      <a:pt x="1646" y="2772"/>
                      <a:pt x="1562" y="2920"/>
                    </a:cubicBezTo>
                    <a:cubicBezTo>
                      <a:pt x="1501" y="3023"/>
                      <a:pt x="1440" y="3124"/>
                      <a:pt x="1380" y="3227"/>
                    </a:cubicBezTo>
                    <a:cubicBezTo>
                      <a:pt x="1352" y="3278"/>
                      <a:pt x="1320" y="3334"/>
                      <a:pt x="1283" y="3385"/>
                    </a:cubicBezTo>
                    <a:cubicBezTo>
                      <a:pt x="1250" y="3441"/>
                      <a:pt x="1213" y="3497"/>
                      <a:pt x="1172" y="3548"/>
                    </a:cubicBezTo>
                    <a:cubicBezTo>
                      <a:pt x="1129" y="3604"/>
                      <a:pt x="1088" y="3660"/>
                      <a:pt x="1037" y="3710"/>
                    </a:cubicBezTo>
                    <a:cubicBezTo>
                      <a:pt x="1032" y="3715"/>
                      <a:pt x="1022" y="3724"/>
                      <a:pt x="1018" y="3733"/>
                    </a:cubicBezTo>
                    <a:cubicBezTo>
                      <a:pt x="981" y="3780"/>
                      <a:pt x="938" y="3817"/>
                      <a:pt x="893" y="3855"/>
                    </a:cubicBezTo>
                    <a:cubicBezTo>
                      <a:pt x="878" y="3864"/>
                      <a:pt x="865" y="3868"/>
                      <a:pt x="846" y="3873"/>
                    </a:cubicBezTo>
                    <a:cubicBezTo>
                      <a:pt x="837" y="3877"/>
                      <a:pt x="827" y="3883"/>
                      <a:pt x="813" y="3883"/>
                    </a:cubicBezTo>
                    <a:cubicBezTo>
                      <a:pt x="790" y="3877"/>
                      <a:pt x="776" y="3868"/>
                      <a:pt x="762" y="3845"/>
                    </a:cubicBezTo>
                    <a:cubicBezTo>
                      <a:pt x="753" y="3821"/>
                      <a:pt x="743" y="3804"/>
                      <a:pt x="743" y="3780"/>
                    </a:cubicBezTo>
                    <a:cubicBezTo>
                      <a:pt x="734" y="3733"/>
                      <a:pt x="734" y="3692"/>
                      <a:pt x="739" y="3650"/>
                    </a:cubicBezTo>
                    <a:cubicBezTo>
                      <a:pt x="748" y="3529"/>
                      <a:pt x="776" y="3409"/>
                      <a:pt x="799" y="3291"/>
                    </a:cubicBezTo>
                    <a:cubicBezTo>
                      <a:pt x="831" y="3158"/>
                      <a:pt x="883" y="3027"/>
                      <a:pt x="943" y="2907"/>
                    </a:cubicBezTo>
                    <a:cubicBezTo>
                      <a:pt x="1018" y="2762"/>
                      <a:pt x="1097" y="2622"/>
                      <a:pt x="1185" y="2488"/>
                    </a:cubicBezTo>
                    <a:cubicBezTo>
                      <a:pt x="1222" y="2437"/>
                      <a:pt x="1260" y="2390"/>
                      <a:pt x="1301" y="2339"/>
                    </a:cubicBezTo>
                    <a:cubicBezTo>
                      <a:pt x="1329" y="2306"/>
                      <a:pt x="1357" y="2274"/>
                      <a:pt x="1385" y="2242"/>
                    </a:cubicBezTo>
                    <a:cubicBezTo>
                      <a:pt x="1436" y="2176"/>
                      <a:pt x="1492" y="2116"/>
                      <a:pt x="1548" y="2060"/>
                    </a:cubicBezTo>
                    <a:cubicBezTo>
                      <a:pt x="1627" y="1981"/>
                      <a:pt x="1702" y="1902"/>
                      <a:pt x="1785" y="1832"/>
                    </a:cubicBezTo>
                    <a:cubicBezTo>
                      <a:pt x="1845" y="1772"/>
                      <a:pt x="1906" y="1712"/>
                      <a:pt x="1962" y="1651"/>
                    </a:cubicBezTo>
                    <a:cubicBezTo>
                      <a:pt x="2013" y="1586"/>
                      <a:pt x="2073" y="1534"/>
                      <a:pt x="2124" y="1470"/>
                    </a:cubicBezTo>
                    <a:cubicBezTo>
                      <a:pt x="2152" y="1437"/>
                      <a:pt x="2180" y="1409"/>
                      <a:pt x="2204" y="1377"/>
                    </a:cubicBezTo>
                    <a:cubicBezTo>
                      <a:pt x="2249" y="1317"/>
                      <a:pt x="2301" y="1261"/>
                      <a:pt x="2352" y="1210"/>
                    </a:cubicBezTo>
                    <a:cubicBezTo>
                      <a:pt x="2393" y="1167"/>
                      <a:pt x="2431" y="1130"/>
                      <a:pt x="2473" y="1084"/>
                    </a:cubicBezTo>
                    <a:cubicBezTo>
                      <a:pt x="2543" y="1014"/>
                      <a:pt x="2616" y="944"/>
                      <a:pt x="2687" y="865"/>
                    </a:cubicBezTo>
                    <a:cubicBezTo>
                      <a:pt x="2734" y="815"/>
                      <a:pt x="2784" y="763"/>
                      <a:pt x="2831" y="712"/>
                    </a:cubicBezTo>
                    <a:cubicBezTo>
                      <a:pt x="2886" y="647"/>
                      <a:pt x="2947" y="586"/>
                      <a:pt x="2998" y="521"/>
                    </a:cubicBezTo>
                    <a:cubicBezTo>
                      <a:pt x="3026" y="480"/>
                      <a:pt x="3054" y="438"/>
                      <a:pt x="3077" y="391"/>
                    </a:cubicBezTo>
                    <a:cubicBezTo>
                      <a:pt x="3114" y="313"/>
                      <a:pt x="3119" y="223"/>
                      <a:pt x="3086" y="126"/>
                    </a:cubicBezTo>
                    <a:cubicBezTo>
                      <a:pt x="3077" y="103"/>
                      <a:pt x="3063" y="79"/>
                      <a:pt x="3045" y="62"/>
                    </a:cubicBezTo>
                    <a:cubicBezTo>
                      <a:pt x="2998" y="10"/>
                      <a:pt x="2942" y="0"/>
                      <a:pt x="28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7" name="Google Shape;1557;p33"/>
              <p:cNvSpPr/>
              <p:nvPr/>
            </p:nvSpPr>
            <p:spPr>
              <a:xfrm flipH="1" rot="10800000">
                <a:off x="11076400" y="4195713"/>
                <a:ext cx="642347" cy="641977"/>
              </a:xfrm>
              <a:custGeom>
                <a:rect b="b" l="l" r="r" t="t"/>
                <a:pathLst>
                  <a:path extrusionOk="0" h="6482" w="6616">
                    <a:moveTo>
                      <a:pt x="1002" y="0"/>
                    </a:moveTo>
                    <a:cubicBezTo>
                      <a:pt x="927" y="0"/>
                      <a:pt x="853" y="8"/>
                      <a:pt x="777" y="23"/>
                    </a:cubicBezTo>
                    <a:cubicBezTo>
                      <a:pt x="647" y="56"/>
                      <a:pt x="531" y="117"/>
                      <a:pt x="438" y="209"/>
                    </a:cubicBezTo>
                    <a:cubicBezTo>
                      <a:pt x="372" y="274"/>
                      <a:pt x="322" y="353"/>
                      <a:pt x="271" y="432"/>
                    </a:cubicBezTo>
                    <a:cubicBezTo>
                      <a:pt x="192" y="572"/>
                      <a:pt x="131" y="720"/>
                      <a:pt x="80" y="870"/>
                    </a:cubicBezTo>
                    <a:cubicBezTo>
                      <a:pt x="20" y="1065"/>
                      <a:pt x="1" y="1265"/>
                      <a:pt x="29" y="1464"/>
                    </a:cubicBezTo>
                    <a:cubicBezTo>
                      <a:pt x="52" y="1674"/>
                      <a:pt x="103" y="1878"/>
                      <a:pt x="164" y="2082"/>
                    </a:cubicBezTo>
                    <a:cubicBezTo>
                      <a:pt x="256" y="2380"/>
                      <a:pt x="372" y="2673"/>
                      <a:pt x="522" y="2947"/>
                    </a:cubicBezTo>
                    <a:cubicBezTo>
                      <a:pt x="605" y="3106"/>
                      <a:pt x="698" y="3258"/>
                      <a:pt x="796" y="3408"/>
                    </a:cubicBezTo>
                    <a:cubicBezTo>
                      <a:pt x="880" y="3528"/>
                      <a:pt x="964" y="3654"/>
                      <a:pt x="1056" y="3770"/>
                    </a:cubicBezTo>
                    <a:cubicBezTo>
                      <a:pt x="1135" y="3872"/>
                      <a:pt x="1209" y="3975"/>
                      <a:pt x="1288" y="4077"/>
                    </a:cubicBezTo>
                    <a:cubicBezTo>
                      <a:pt x="1359" y="4161"/>
                      <a:pt x="1423" y="4245"/>
                      <a:pt x="1494" y="4328"/>
                    </a:cubicBezTo>
                    <a:cubicBezTo>
                      <a:pt x="1563" y="4416"/>
                      <a:pt x="1633" y="4496"/>
                      <a:pt x="1702" y="4579"/>
                    </a:cubicBezTo>
                    <a:cubicBezTo>
                      <a:pt x="1726" y="4607"/>
                      <a:pt x="1749" y="4635"/>
                      <a:pt x="1772" y="4663"/>
                    </a:cubicBezTo>
                    <a:cubicBezTo>
                      <a:pt x="1818" y="4719"/>
                      <a:pt x="1865" y="4779"/>
                      <a:pt x="1912" y="4835"/>
                    </a:cubicBezTo>
                    <a:cubicBezTo>
                      <a:pt x="1962" y="4895"/>
                      <a:pt x="2013" y="4955"/>
                      <a:pt x="2065" y="5011"/>
                    </a:cubicBezTo>
                    <a:cubicBezTo>
                      <a:pt x="2093" y="5044"/>
                      <a:pt x="2116" y="5071"/>
                      <a:pt x="2140" y="5099"/>
                    </a:cubicBezTo>
                    <a:cubicBezTo>
                      <a:pt x="2172" y="5137"/>
                      <a:pt x="2204" y="5174"/>
                      <a:pt x="2237" y="5216"/>
                    </a:cubicBezTo>
                    <a:cubicBezTo>
                      <a:pt x="2269" y="5253"/>
                      <a:pt x="2302" y="5290"/>
                      <a:pt x="2335" y="5328"/>
                    </a:cubicBezTo>
                    <a:cubicBezTo>
                      <a:pt x="2376" y="5374"/>
                      <a:pt x="2418" y="5425"/>
                      <a:pt x="2464" y="5472"/>
                    </a:cubicBezTo>
                    <a:cubicBezTo>
                      <a:pt x="2646" y="5663"/>
                      <a:pt x="2832" y="5852"/>
                      <a:pt x="3032" y="6025"/>
                    </a:cubicBezTo>
                    <a:cubicBezTo>
                      <a:pt x="3088" y="6071"/>
                      <a:pt x="3139" y="6118"/>
                      <a:pt x="3189" y="6159"/>
                    </a:cubicBezTo>
                    <a:cubicBezTo>
                      <a:pt x="3269" y="6225"/>
                      <a:pt x="3343" y="6281"/>
                      <a:pt x="3423" y="6337"/>
                    </a:cubicBezTo>
                    <a:cubicBezTo>
                      <a:pt x="3474" y="6369"/>
                      <a:pt x="3524" y="6401"/>
                      <a:pt x="3575" y="6429"/>
                    </a:cubicBezTo>
                    <a:cubicBezTo>
                      <a:pt x="3622" y="6453"/>
                      <a:pt x="3674" y="6476"/>
                      <a:pt x="3725" y="6481"/>
                    </a:cubicBezTo>
                    <a:cubicBezTo>
                      <a:pt x="3732" y="6481"/>
                      <a:pt x="3740" y="6482"/>
                      <a:pt x="3747" y="6482"/>
                    </a:cubicBezTo>
                    <a:cubicBezTo>
                      <a:pt x="3819" y="6482"/>
                      <a:pt x="3870" y="6441"/>
                      <a:pt x="3887" y="6364"/>
                    </a:cubicBezTo>
                    <a:cubicBezTo>
                      <a:pt x="3892" y="6337"/>
                      <a:pt x="3892" y="6309"/>
                      <a:pt x="3887" y="6281"/>
                    </a:cubicBezTo>
                    <a:cubicBezTo>
                      <a:pt x="3878" y="6215"/>
                      <a:pt x="3854" y="6150"/>
                      <a:pt x="3822" y="6094"/>
                    </a:cubicBezTo>
                    <a:cubicBezTo>
                      <a:pt x="3790" y="6039"/>
                      <a:pt x="3753" y="5983"/>
                      <a:pt x="3719" y="5932"/>
                    </a:cubicBezTo>
                    <a:cubicBezTo>
                      <a:pt x="3599" y="5755"/>
                      <a:pt x="3483" y="5573"/>
                      <a:pt x="3343" y="5412"/>
                    </a:cubicBezTo>
                    <a:cubicBezTo>
                      <a:pt x="3301" y="5365"/>
                      <a:pt x="3260" y="5318"/>
                      <a:pt x="3217" y="5272"/>
                    </a:cubicBezTo>
                    <a:cubicBezTo>
                      <a:pt x="3153" y="5202"/>
                      <a:pt x="3088" y="5137"/>
                      <a:pt x="3022" y="5067"/>
                    </a:cubicBezTo>
                    <a:cubicBezTo>
                      <a:pt x="2902" y="4938"/>
                      <a:pt x="2777" y="4816"/>
                      <a:pt x="2655" y="4691"/>
                    </a:cubicBezTo>
                    <a:cubicBezTo>
                      <a:pt x="2516" y="4541"/>
                      <a:pt x="2367" y="4398"/>
                      <a:pt x="2232" y="4245"/>
                    </a:cubicBezTo>
                    <a:cubicBezTo>
                      <a:pt x="2176" y="4179"/>
                      <a:pt x="2121" y="4114"/>
                      <a:pt x="2060" y="4049"/>
                    </a:cubicBezTo>
                    <a:cubicBezTo>
                      <a:pt x="2005" y="3984"/>
                      <a:pt x="1944" y="3914"/>
                      <a:pt x="1884" y="3850"/>
                    </a:cubicBezTo>
                    <a:cubicBezTo>
                      <a:pt x="1828" y="3784"/>
                      <a:pt x="1767" y="3719"/>
                      <a:pt x="1711" y="3654"/>
                    </a:cubicBezTo>
                    <a:cubicBezTo>
                      <a:pt x="1661" y="3599"/>
                      <a:pt x="1610" y="3543"/>
                      <a:pt x="1558" y="3487"/>
                    </a:cubicBezTo>
                    <a:cubicBezTo>
                      <a:pt x="1554" y="3482"/>
                      <a:pt x="1549" y="3477"/>
                      <a:pt x="1544" y="3473"/>
                    </a:cubicBezTo>
                    <a:cubicBezTo>
                      <a:pt x="1488" y="3408"/>
                      <a:pt x="1432" y="3348"/>
                      <a:pt x="1376" y="3282"/>
                    </a:cubicBezTo>
                    <a:cubicBezTo>
                      <a:pt x="1344" y="3249"/>
                      <a:pt x="1312" y="3213"/>
                      <a:pt x="1279" y="3175"/>
                    </a:cubicBezTo>
                    <a:cubicBezTo>
                      <a:pt x="1205" y="3078"/>
                      <a:pt x="1135" y="2979"/>
                      <a:pt x="1075" y="2878"/>
                    </a:cubicBezTo>
                    <a:cubicBezTo>
                      <a:pt x="1024" y="2794"/>
                      <a:pt x="973" y="2711"/>
                      <a:pt x="936" y="2617"/>
                    </a:cubicBezTo>
                    <a:cubicBezTo>
                      <a:pt x="902" y="2543"/>
                      <a:pt x="880" y="2460"/>
                      <a:pt x="870" y="2376"/>
                    </a:cubicBezTo>
                    <a:cubicBezTo>
                      <a:pt x="870" y="2333"/>
                      <a:pt x="870" y="2292"/>
                      <a:pt x="889" y="2254"/>
                    </a:cubicBezTo>
                    <a:cubicBezTo>
                      <a:pt x="897" y="2230"/>
                      <a:pt x="912" y="2217"/>
                      <a:pt x="937" y="2217"/>
                    </a:cubicBezTo>
                    <a:cubicBezTo>
                      <a:pt x="941" y="2217"/>
                      <a:pt x="945" y="2217"/>
                      <a:pt x="949" y="2217"/>
                    </a:cubicBezTo>
                    <a:cubicBezTo>
                      <a:pt x="958" y="2222"/>
                      <a:pt x="968" y="2222"/>
                      <a:pt x="981" y="2226"/>
                    </a:cubicBezTo>
                    <a:cubicBezTo>
                      <a:pt x="1019" y="2241"/>
                      <a:pt x="1056" y="2260"/>
                      <a:pt x="1089" y="2282"/>
                    </a:cubicBezTo>
                    <a:cubicBezTo>
                      <a:pt x="1224" y="2357"/>
                      <a:pt x="1344" y="2445"/>
                      <a:pt x="1470" y="2533"/>
                    </a:cubicBezTo>
                    <a:cubicBezTo>
                      <a:pt x="1526" y="2580"/>
                      <a:pt x="1582" y="2627"/>
                      <a:pt x="1637" y="2668"/>
                    </a:cubicBezTo>
                    <a:cubicBezTo>
                      <a:pt x="1702" y="2715"/>
                      <a:pt x="1762" y="2771"/>
                      <a:pt x="1823" y="2822"/>
                    </a:cubicBezTo>
                    <a:cubicBezTo>
                      <a:pt x="1893" y="2887"/>
                      <a:pt x="1962" y="2952"/>
                      <a:pt x="2032" y="3017"/>
                    </a:cubicBezTo>
                    <a:cubicBezTo>
                      <a:pt x="2037" y="3022"/>
                      <a:pt x="2041" y="3026"/>
                      <a:pt x="2046" y="3031"/>
                    </a:cubicBezTo>
                    <a:cubicBezTo>
                      <a:pt x="2107" y="3087"/>
                      <a:pt x="2172" y="3147"/>
                      <a:pt x="2237" y="3203"/>
                    </a:cubicBezTo>
                    <a:cubicBezTo>
                      <a:pt x="2279" y="3241"/>
                      <a:pt x="2325" y="3282"/>
                      <a:pt x="2367" y="3320"/>
                    </a:cubicBezTo>
                    <a:cubicBezTo>
                      <a:pt x="2399" y="3348"/>
                      <a:pt x="2427" y="3376"/>
                      <a:pt x="2460" y="3398"/>
                    </a:cubicBezTo>
                    <a:cubicBezTo>
                      <a:pt x="2498" y="3431"/>
                      <a:pt x="2539" y="3464"/>
                      <a:pt x="2576" y="3500"/>
                    </a:cubicBezTo>
                    <a:cubicBezTo>
                      <a:pt x="2614" y="3528"/>
                      <a:pt x="2651" y="3561"/>
                      <a:pt x="2687" y="3593"/>
                    </a:cubicBezTo>
                    <a:cubicBezTo>
                      <a:pt x="2739" y="3640"/>
                      <a:pt x="2790" y="3687"/>
                      <a:pt x="2846" y="3733"/>
                    </a:cubicBezTo>
                    <a:cubicBezTo>
                      <a:pt x="2966" y="3850"/>
                      <a:pt x="3073" y="3970"/>
                      <a:pt x="3189" y="4091"/>
                    </a:cubicBezTo>
                    <a:cubicBezTo>
                      <a:pt x="3189" y="4091"/>
                      <a:pt x="3195" y="4095"/>
                      <a:pt x="3195" y="4101"/>
                    </a:cubicBezTo>
                    <a:cubicBezTo>
                      <a:pt x="3241" y="4151"/>
                      <a:pt x="3288" y="4202"/>
                      <a:pt x="3329" y="4254"/>
                    </a:cubicBezTo>
                    <a:cubicBezTo>
                      <a:pt x="3376" y="4305"/>
                      <a:pt x="3423" y="4352"/>
                      <a:pt x="3468" y="4402"/>
                    </a:cubicBezTo>
                    <a:cubicBezTo>
                      <a:pt x="3496" y="4435"/>
                      <a:pt x="3524" y="4468"/>
                      <a:pt x="3552" y="4500"/>
                    </a:cubicBezTo>
                    <a:cubicBezTo>
                      <a:pt x="3618" y="4575"/>
                      <a:pt x="3683" y="4649"/>
                      <a:pt x="3747" y="4723"/>
                    </a:cubicBezTo>
                    <a:cubicBezTo>
                      <a:pt x="3809" y="4792"/>
                      <a:pt x="3873" y="4867"/>
                      <a:pt x="3938" y="4938"/>
                    </a:cubicBezTo>
                    <a:cubicBezTo>
                      <a:pt x="4036" y="5035"/>
                      <a:pt x="4129" y="5137"/>
                      <a:pt x="4231" y="5225"/>
                    </a:cubicBezTo>
                    <a:cubicBezTo>
                      <a:pt x="4292" y="5277"/>
                      <a:pt x="4356" y="5322"/>
                      <a:pt x="4422" y="5365"/>
                    </a:cubicBezTo>
                    <a:cubicBezTo>
                      <a:pt x="4483" y="5402"/>
                      <a:pt x="4543" y="5434"/>
                      <a:pt x="4607" y="5453"/>
                    </a:cubicBezTo>
                    <a:cubicBezTo>
                      <a:pt x="4628" y="5459"/>
                      <a:pt x="4648" y="5464"/>
                      <a:pt x="4670" y="5464"/>
                    </a:cubicBezTo>
                    <a:cubicBezTo>
                      <a:pt x="4678" y="5464"/>
                      <a:pt x="4687" y="5463"/>
                      <a:pt x="4696" y="5462"/>
                    </a:cubicBezTo>
                    <a:cubicBezTo>
                      <a:pt x="4738" y="5457"/>
                      <a:pt x="4770" y="5440"/>
                      <a:pt x="4794" y="5397"/>
                    </a:cubicBezTo>
                    <a:cubicBezTo>
                      <a:pt x="4813" y="5369"/>
                      <a:pt x="4817" y="5337"/>
                      <a:pt x="4822" y="5305"/>
                    </a:cubicBezTo>
                    <a:cubicBezTo>
                      <a:pt x="4822" y="5272"/>
                      <a:pt x="4822" y="5244"/>
                      <a:pt x="4817" y="5211"/>
                    </a:cubicBezTo>
                    <a:cubicBezTo>
                      <a:pt x="4798" y="5105"/>
                      <a:pt x="4751" y="5011"/>
                      <a:pt x="4696" y="4923"/>
                    </a:cubicBezTo>
                    <a:cubicBezTo>
                      <a:pt x="4618" y="4803"/>
                      <a:pt x="4524" y="4691"/>
                      <a:pt x="4431" y="4575"/>
                    </a:cubicBezTo>
                    <a:cubicBezTo>
                      <a:pt x="4375" y="4505"/>
                      <a:pt x="4320" y="4435"/>
                      <a:pt x="4259" y="4365"/>
                    </a:cubicBezTo>
                    <a:cubicBezTo>
                      <a:pt x="4204" y="4296"/>
                      <a:pt x="4143" y="4226"/>
                      <a:pt x="4082" y="4157"/>
                    </a:cubicBezTo>
                    <a:cubicBezTo>
                      <a:pt x="4013" y="4082"/>
                      <a:pt x="3943" y="4007"/>
                      <a:pt x="3869" y="3938"/>
                    </a:cubicBezTo>
                    <a:cubicBezTo>
                      <a:pt x="3762" y="3826"/>
                      <a:pt x="3655" y="3719"/>
                      <a:pt x="3543" y="3612"/>
                    </a:cubicBezTo>
                    <a:cubicBezTo>
                      <a:pt x="3478" y="3552"/>
                      <a:pt x="3408" y="3492"/>
                      <a:pt x="3343" y="3431"/>
                    </a:cubicBezTo>
                    <a:cubicBezTo>
                      <a:pt x="3339" y="3426"/>
                      <a:pt x="3339" y="3426"/>
                      <a:pt x="3334" y="3421"/>
                    </a:cubicBezTo>
                    <a:cubicBezTo>
                      <a:pt x="3288" y="3380"/>
                      <a:pt x="3241" y="3342"/>
                      <a:pt x="3195" y="3301"/>
                    </a:cubicBezTo>
                    <a:cubicBezTo>
                      <a:pt x="3148" y="3258"/>
                      <a:pt x="3097" y="3213"/>
                      <a:pt x="3050" y="3170"/>
                    </a:cubicBezTo>
                    <a:cubicBezTo>
                      <a:pt x="3045" y="3166"/>
                      <a:pt x="3041" y="3161"/>
                      <a:pt x="3037" y="3161"/>
                    </a:cubicBezTo>
                    <a:cubicBezTo>
                      <a:pt x="2990" y="3119"/>
                      <a:pt x="2948" y="3082"/>
                      <a:pt x="2902" y="3041"/>
                    </a:cubicBezTo>
                    <a:cubicBezTo>
                      <a:pt x="2860" y="3003"/>
                      <a:pt x="2818" y="2966"/>
                      <a:pt x="2777" y="2934"/>
                    </a:cubicBezTo>
                    <a:cubicBezTo>
                      <a:pt x="2753" y="2910"/>
                      <a:pt x="2725" y="2887"/>
                      <a:pt x="2697" y="2863"/>
                    </a:cubicBezTo>
                    <a:cubicBezTo>
                      <a:pt x="2642" y="2812"/>
                      <a:pt x="2581" y="2766"/>
                      <a:pt x="2526" y="2720"/>
                    </a:cubicBezTo>
                    <a:cubicBezTo>
                      <a:pt x="2464" y="2668"/>
                      <a:pt x="2404" y="2617"/>
                      <a:pt x="2344" y="2567"/>
                    </a:cubicBezTo>
                    <a:cubicBezTo>
                      <a:pt x="2320" y="2543"/>
                      <a:pt x="2292" y="2520"/>
                      <a:pt x="2264" y="2496"/>
                    </a:cubicBezTo>
                    <a:cubicBezTo>
                      <a:pt x="2223" y="2460"/>
                      <a:pt x="2181" y="2427"/>
                      <a:pt x="2135" y="2389"/>
                    </a:cubicBezTo>
                    <a:cubicBezTo>
                      <a:pt x="2097" y="2357"/>
                      <a:pt x="2060" y="2320"/>
                      <a:pt x="2024" y="2288"/>
                    </a:cubicBezTo>
                    <a:cubicBezTo>
                      <a:pt x="1962" y="2236"/>
                      <a:pt x="1902" y="2185"/>
                      <a:pt x="1842" y="2134"/>
                    </a:cubicBezTo>
                    <a:cubicBezTo>
                      <a:pt x="1786" y="2087"/>
                      <a:pt x="1730" y="2037"/>
                      <a:pt x="1670" y="1990"/>
                    </a:cubicBezTo>
                    <a:cubicBezTo>
                      <a:pt x="1605" y="1939"/>
                      <a:pt x="1544" y="1878"/>
                      <a:pt x="1488" y="1818"/>
                    </a:cubicBezTo>
                    <a:cubicBezTo>
                      <a:pt x="1470" y="1799"/>
                      <a:pt x="1451" y="1776"/>
                      <a:pt x="1438" y="1752"/>
                    </a:cubicBezTo>
                    <a:cubicBezTo>
                      <a:pt x="1395" y="1687"/>
                      <a:pt x="1372" y="1618"/>
                      <a:pt x="1363" y="1544"/>
                    </a:cubicBezTo>
                    <a:cubicBezTo>
                      <a:pt x="1359" y="1520"/>
                      <a:pt x="1359" y="1497"/>
                      <a:pt x="1367" y="1473"/>
                    </a:cubicBezTo>
                    <a:cubicBezTo>
                      <a:pt x="1372" y="1460"/>
                      <a:pt x="1382" y="1451"/>
                      <a:pt x="1400" y="1445"/>
                    </a:cubicBezTo>
                    <a:cubicBezTo>
                      <a:pt x="1405" y="1444"/>
                      <a:pt x="1411" y="1444"/>
                      <a:pt x="1416" y="1444"/>
                    </a:cubicBezTo>
                    <a:cubicBezTo>
                      <a:pt x="1430" y="1444"/>
                      <a:pt x="1443" y="1447"/>
                      <a:pt x="1456" y="1451"/>
                    </a:cubicBezTo>
                    <a:cubicBezTo>
                      <a:pt x="1488" y="1460"/>
                      <a:pt x="1516" y="1469"/>
                      <a:pt x="1549" y="1483"/>
                    </a:cubicBezTo>
                    <a:cubicBezTo>
                      <a:pt x="1605" y="1511"/>
                      <a:pt x="1661" y="1539"/>
                      <a:pt x="1711" y="1571"/>
                    </a:cubicBezTo>
                    <a:cubicBezTo>
                      <a:pt x="1902" y="1683"/>
                      <a:pt x="2079" y="1814"/>
                      <a:pt x="2247" y="1953"/>
                    </a:cubicBezTo>
                    <a:cubicBezTo>
                      <a:pt x="2275" y="1981"/>
                      <a:pt x="2307" y="2009"/>
                      <a:pt x="2339" y="2031"/>
                    </a:cubicBezTo>
                    <a:cubicBezTo>
                      <a:pt x="2381" y="2069"/>
                      <a:pt x="2423" y="2106"/>
                      <a:pt x="2464" y="2143"/>
                    </a:cubicBezTo>
                    <a:cubicBezTo>
                      <a:pt x="2516" y="2190"/>
                      <a:pt x="2567" y="2236"/>
                      <a:pt x="2618" y="2282"/>
                    </a:cubicBezTo>
                    <a:cubicBezTo>
                      <a:pt x="2646" y="2306"/>
                      <a:pt x="2678" y="2333"/>
                      <a:pt x="2706" y="2361"/>
                    </a:cubicBezTo>
                    <a:cubicBezTo>
                      <a:pt x="2743" y="2394"/>
                      <a:pt x="2777" y="2422"/>
                      <a:pt x="2813" y="2450"/>
                    </a:cubicBezTo>
                    <a:cubicBezTo>
                      <a:pt x="2855" y="2487"/>
                      <a:pt x="2897" y="2524"/>
                      <a:pt x="2938" y="2561"/>
                    </a:cubicBezTo>
                    <a:cubicBezTo>
                      <a:pt x="2976" y="2595"/>
                      <a:pt x="3009" y="2622"/>
                      <a:pt x="3045" y="2655"/>
                    </a:cubicBezTo>
                    <a:cubicBezTo>
                      <a:pt x="3125" y="2720"/>
                      <a:pt x="3199" y="2780"/>
                      <a:pt x="3279" y="2846"/>
                    </a:cubicBezTo>
                    <a:cubicBezTo>
                      <a:pt x="3334" y="2891"/>
                      <a:pt x="3390" y="2943"/>
                      <a:pt x="3450" y="2994"/>
                    </a:cubicBezTo>
                    <a:cubicBezTo>
                      <a:pt x="3483" y="3017"/>
                      <a:pt x="3511" y="3045"/>
                      <a:pt x="3543" y="3073"/>
                    </a:cubicBezTo>
                    <a:cubicBezTo>
                      <a:pt x="3599" y="3125"/>
                      <a:pt x="3659" y="3175"/>
                      <a:pt x="3715" y="3226"/>
                    </a:cubicBezTo>
                    <a:cubicBezTo>
                      <a:pt x="3873" y="3380"/>
                      <a:pt x="4026" y="3543"/>
                      <a:pt x="4194" y="3691"/>
                    </a:cubicBezTo>
                    <a:cubicBezTo>
                      <a:pt x="4245" y="3743"/>
                      <a:pt x="4296" y="3788"/>
                      <a:pt x="4348" y="3835"/>
                    </a:cubicBezTo>
                    <a:cubicBezTo>
                      <a:pt x="4352" y="3840"/>
                      <a:pt x="4356" y="3840"/>
                      <a:pt x="4356" y="3844"/>
                    </a:cubicBezTo>
                    <a:cubicBezTo>
                      <a:pt x="4394" y="3872"/>
                      <a:pt x="4431" y="3905"/>
                      <a:pt x="4468" y="3938"/>
                    </a:cubicBezTo>
                    <a:cubicBezTo>
                      <a:pt x="4519" y="3979"/>
                      <a:pt x="4571" y="4022"/>
                      <a:pt x="4622" y="4063"/>
                    </a:cubicBezTo>
                    <a:cubicBezTo>
                      <a:pt x="4696" y="4123"/>
                      <a:pt x="4770" y="4179"/>
                      <a:pt x="4845" y="4235"/>
                    </a:cubicBezTo>
                    <a:cubicBezTo>
                      <a:pt x="4947" y="4309"/>
                      <a:pt x="5054" y="4380"/>
                      <a:pt x="5175" y="4430"/>
                    </a:cubicBezTo>
                    <a:cubicBezTo>
                      <a:pt x="5226" y="4453"/>
                      <a:pt x="5272" y="4472"/>
                      <a:pt x="5328" y="4481"/>
                    </a:cubicBezTo>
                    <a:cubicBezTo>
                      <a:pt x="5348" y="4487"/>
                      <a:pt x="5369" y="4491"/>
                      <a:pt x="5392" y="4491"/>
                    </a:cubicBezTo>
                    <a:cubicBezTo>
                      <a:pt x="5406" y="4491"/>
                      <a:pt x="5421" y="4490"/>
                      <a:pt x="5435" y="4486"/>
                    </a:cubicBezTo>
                    <a:cubicBezTo>
                      <a:pt x="5482" y="4472"/>
                      <a:pt x="5519" y="4444"/>
                      <a:pt x="5538" y="4402"/>
                    </a:cubicBezTo>
                    <a:cubicBezTo>
                      <a:pt x="5547" y="4380"/>
                      <a:pt x="5551" y="4352"/>
                      <a:pt x="5556" y="4328"/>
                    </a:cubicBezTo>
                    <a:cubicBezTo>
                      <a:pt x="5556" y="4290"/>
                      <a:pt x="5556" y="4254"/>
                      <a:pt x="5547" y="4217"/>
                    </a:cubicBezTo>
                    <a:cubicBezTo>
                      <a:pt x="5528" y="4119"/>
                      <a:pt x="5491" y="4026"/>
                      <a:pt x="5444" y="3942"/>
                    </a:cubicBezTo>
                    <a:cubicBezTo>
                      <a:pt x="5365" y="3798"/>
                      <a:pt x="5268" y="3663"/>
                      <a:pt x="5165" y="3537"/>
                    </a:cubicBezTo>
                    <a:cubicBezTo>
                      <a:pt x="5124" y="3487"/>
                      <a:pt x="5082" y="3436"/>
                      <a:pt x="5040" y="3389"/>
                    </a:cubicBezTo>
                    <a:cubicBezTo>
                      <a:pt x="4994" y="3333"/>
                      <a:pt x="4942" y="3277"/>
                      <a:pt x="4891" y="3222"/>
                    </a:cubicBezTo>
                    <a:cubicBezTo>
                      <a:pt x="4850" y="3180"/>
                      <a:pt x="4807" y="3138"/>
                      <a:pt x="4766" y="3101"/>
                    </a:cubicBezTo>
                    <a:cubicBezTo>
                      <a:pt x="4715" y="3054"/>
                      <a:pt x="4668" y="3007"/>
                      <a:pt x="4618" y="2966"/>
                    </a:cubicBezTo>
                    <a:cubicBezTo>
                      <a:pt x="4538" y="2896"/>
                      <a:pt x="4459" y="2827"/>
                      <a:pt x="4380" y="2762"/>
                    </a:cubicBezTo>
                    <a:cubicBezTo>
                      <a:pt x="4311" y="2706"/>
                      <a:pt x="4236" y="2650"/>
                      <a:pt x="4161" y="2595"/>
                    </a:cubicBezTo>
                    <a:cubicBezTo>
                      <a:pt x="4013" y="2487"/>
                      <a:pt x="3859" y="2385"/>
                      <a:pt x="3706" y="2288"/>
                    </a:cubicBezTo>
                    <a:cubicBezTo>
                      <a:pt x="3534" y="2176"/>
                      <a:pt x="3362" y="2065"/>
                      <a:pt x="3189" y="1953"/>
                    </a:cubicBezTo>
                    <a:cubicBezTo>
                      <a:pt x="3069" y="1874"/>
                      <a:pt x="2944" y="1795"/>
                      <a:pt x="2822" y="1715"/>
                    </a:cubicBezTo>
                    <a:cubicBezTo>
                      <a:pt x="2762" y="1674"/>
                      <a:pt x="2697" y="1632"/>
                      <a:pt x="2637" y="1585"/>
                    </a:cubicBezTo>
                    <a:cubicBezTo>
                      <a:pt x="2567" y="1544"/>
                      <a:pt x="2507" y="1492"/>
                      <a:pt x="2442" y="1441"/>
                    </a:cubicBezTo>
                    <a:cubicBezTo>
                      <a:pt x="2376" y="1385"/>
                      <a:pt x="2307" y="1329"/>
                      <a:pt x="2241" y="1274"/>
                    </a:cubicBezTo>
                    <a:cubicBezTo>
                      <a:pt x="2232" y="1265"/>
                      <a:pt x="2223" y="1256"/>
                      <a:pt x="2213" y="1246"/>
                    </a:cubicBezTo>
                    <a:cubicBezTo>
                      <a:pt x="2157" y="1204"/>
                      <a:pt x="2112" y="1149"/>
                      <a:pt x="2065" y="1093"/>
                    </a:cubicBezTo>
                    <a:cubicBezTo>
                      <a:pt x="2056" y="1074"/>
                      <a:pt x="2046" y="1060"/>
                      <a:pt x="2037" y="1041"/>
                    </a:cubicBezTo>
                    <a:cubicBezTo>
                      <a:pt x="2028" y="1027"/>
                      <a:pt x="2028" y="1018"/>
                      <a:pt x="2028" y="1005"/>
                    </a:cubicBezTo>
                    <a:cubicBezTo>
                      <a:pt x="2024" y="977"/>
                      <a:pt x="2032" y="958"/>
                      <a:pt x="2060" y="949"/>
                    </a:cubicBezTo>
                    <a:cubicBezTo>
                      <a:pt x="2084" y="939"/>
                      <a:pt x="2107" y="934"/>
                      <a:pt x="2129" y="934"/>
                    </a:cubicBezTo>
                    <a:cubicBezTo>
                      <a:pt x="2138" y="934"/>
                      <a:pt x="2148" y="933"/>
                      <a:pt x="2157" y="933"/>
                    </a:cubicBezTo>
                    <a:cubicBezTo>
                      <a:pt x="2196" y="933"/>
                      <a:pt x="2237" y="940"/>
                      <a:pt x="2275" y="943"/>
                    </a:cubicBezTo>
                    <a:cubicBezTo>
                      <a:pt x="2414" y="971"/>
                      <a:pt x="2548" y="1014"/>
                      <a:pt x="2683" y="1055"/>
                    </a:cubicBezTo>
                    <a:cubicBezTo>
                      <a:pt x="2837" y="1111"/>
                      <a:pt x="2985" y="1176"/>
                      <a:pt x="3129" y="1260"/>
                    </a:cubicBezTo>
                    <a:cubicBezTo>
                      <a:pt x="3301" y="1357"/>
                      <a:pt x="3468" y="1464"/>
                      <a:pt x="3627" y="1585"/>
                    </a:cubicBezTo>
                    <a:cubicBezTo>
                      <a:pt x="3687" y="1632"/>
                      <a:pt x="3747" y="1679"/>
                      <a:pt x="3809" y="1730"/>
                    </a:cubicBezTo>
                    <a:cubicBezTo>
                      <a:pt x="3850" y="1762"/>
                      <a:pt x="3887" y="1799"/>
                      <a:pt x="3929" y="1836"/>
                    </a:cubicBezTo>
                    <a:cubicBezTo>
                      <a:pt x="4004" y="1902"/>
                      <a:pt x="4078" y="1971"/>
                      <a:pt x="4148" y="2041"/>
                    </a:cubicBezTo>
                    <a:cubicBezTo>
                      <a:pt x="4245" y="2134"/>
                      <a:pt x="4343" y="2226"/>
                      <a:pt x="4436" y="2329"/>
                    </a:cubicBezTo>
                    <a:cubicBezTo>
                      <a:pt x="4506" y="2404"/>
                      <a:pt x="4580" y="2477"/>
                      <a:pt x="4659" y="2548"/>
                    </a:cubicBezTo>
                    <a:cubicBezTo>
                      <a:pt x="4734" y="2617"/>
                      <a:pt x="4798" y="2692"/>
                      <a:pt x="4877" y="2756"/>
                    </a:cubicBezTo>
                    <a:cubicBezTo>
                      <a:pt x="4914" y="2790"/>
                      <a:pt x="4952" y="2822"/>
                      <a:pt x="4989" y="2855"/>
                    </a:cubicBezTo>
                    <a:cubicBezTo>
                      <a:pt x="5064" y="2915"/>
                      <a:pt x="5133" y="2975"/>
                      <a:pt x="5198" y="3041"/>
                    </a:cubicBezTo>
                    <a:cubicBezTo>
                      <a:pt x="5245" y="3087"/>
                      <a:pt x="5296" y="3138"/>
                      <a:pt x="5352" y="3189"/>
                    </a:cubicBezTo>
                    <a:cubicBezTo>
                      <a:pt x="5435" y="3273"/>
                      <a:pt x="5523" y="3370"/>
                      <a:pt x="5622" y="3454"/>
                    </a:cubicBezTo>
                    <a:cubicBezTo>
                      <a:pt x="5686" y="3515"/>
                      <a:pt x="5747" y="3575"/>
                      <a:pt x="5811" y="3635"/>
                    </a:cubicBezTo>
                    <a:cubicBezTo>
                      <a:pt x="5886" y="3705"/>
                      <a:pt x="5961" y="3775"/>
                      <a:pt x="6045" y="3844"/>
                    </a:cubicBezTo>
                    <a:cubicBezTo>
                      <a:pt x="6090" y="3882"/>
                      <a:pt x="6142" y="3919"/>
                      <a:pt x="6197" y="3947"/>
                    </a:cubicBezTo>
                    <a:cubicBezTo>
                      <a:pt x="6262" y="3982"/>
                      <a:pt x="6328" y="4000"/>
                      <a:pt x="6397" y="4000"/>
                    </a:cubicBezTo>
                    <a:cubicBezTo>
                      <a:pt x="6428" y="4000"/>
                      <a:pt x="6459" y="3996"/>
                      <a:pt x="6491" y="3989"/>
                    </a:cubicBezTo>
                    <a:cubicBezTo>
                      <a:pt x="6519" y="3979"/>
                      <a:pt x="6542" y="3970"/>
                      <a:pt x="6564" y="3947"/>
                    </a:cubicBezTo>
                    <a:cubicBezTo>
                      <a:pt x="6611" y="3900"/>
                      <a:pt x="6616" y="3840"/>
                      <a:pt x="6611" y="3779"/>
                    </a:cubicBezTo>
                    <a:cubicBezTo>
                      <a:pt x="6607" y="3747"/>
                      <a:pt x="6592" y="3710"/>
                      <a:pt x="6583" y="3677"/>
                    </a:cubicBezTo>
                    <a:cubicBezTo>
                      <a:pt x="6579" y="3663"/>
                      <a:pt x="6570" y="3654"/>
                      <a:pt x="6560" y="3644"/>
                    </a:cubicBezTo>
                    <a:cubicBezTo>
                      <a:pt x="6547" y="3631"/>
                      <a:pt x="6532" y="3612"/>
                      <a:pt x="6523" y="3593"/>
                    </a:cubicBezTo>
                    <a:cubicBezTo>
                      <a:pt x="6486" y="3528"/>
                      <a:pt x="6448" y="3464"/>
                      <a:pt x="6412" y="3398"/>
                    </a:cubicBezTo>
                    <a:cubicBezTo>
                      <a:pt x="6360" y="3314"/>
                      <a:pt x="6304" y="3230"/>
                      <a:pt x="6240" y="3157"/>
                    </a:cubicBezTo>
                    <a:cubicBezTo>
                      <a:pt x="6180" y="3087"/>
                      <a:pt x="6109" y="3031"/>
                      <a:pt x="6034" y="2979"/>
                    </a:cubicBezTo>
                    <a:cubicBezTo>
                      <a:pt x="5965" y="2934"/>
                      <a:pt x="5895" y="2887"/>
                      <a:pt x="5821" y="2840"/>
                    </a:cubicBezTo>
                    <a:cubicBezTo>
                      <a:pt x="5705" y="2771"/>
                      <a:pt x="5598" y="2687"/>
                      <a:pt x="5491" y="2595"/>
                    </a:cubicBezTo>
                    <a:cubicBezTo>
                      <a:pt x="5431" y="2539"/>
                      <a:pt x="5371" y="2477"/>
                      <a:pt x="5305" y="2422"/>
                    </a:cubicBezTo>
                    <a:cubicBezTo>
                      <a:pt x="5277" y="2394"/>
                      <a:pt x="5249" y="2361"/>
                      <a:pt x="5221" y="2333"/>
                    </a:cubicBezTo>
                    <a:cubicBezTo>
                      <a:pt x="5133" y="2236"/>
                      <a:pt x="5036" y="2143"/>
                      <a:pt x="4947" y="2046"/>
                    </a:cubicBezTo>
                    <a:cubicBezTo>
                      <a:pt x="4905" y="1999"/>
                      <a:pt x="4859" y="1953"/>
                      <a:pt x="4817" y="1906"/>
                    </a:cubicBezTo>
                    <a:cubicBezTo>
                      <a:pt x="4757" y="1836"/>
                      <a:pt x="4696" y="1771"/>
                      <a:pt x="4631" y="1706"/>
                    </a:cubicBezTo>
                    <a:cubicBezTo>
                      <a:pt x="4491" y="1563"/>
                      <a:pt x="4348" y="1417"/>
                      <a:pt x="4194" y="1288"/>
                    </a:cubicBezTo>
                    <a:cubicBezTo>
                      <a:pt x="4143" y="1246"/>
                      <a:pt x="4092" y="1200"/>
                      <a:pt x="4041" y="1158"/>
                    </a:cubicBezTo>
                    <a:cubicBezTo>
                      <a:pt x="3929" y="1074"/>
                      <a:pt x="3818" y="995"/>
                      <a:pt x="3702" y="921"/>
                    </a:cubicBezTo>
                    <a:cubicBezTo>
                      <a:pt x="3534" y="809"/>
                      <a:pt x="3362" y="716"/>
                      <a:pt x="3176" y="636"/>
                    </a:cubicBezTo>
                    <a:cubicBezTo>
                      <a:pt x="3045" y="586"/>
                      <a:pt x="2910" y="539"/>
                      <a:pt x="2771" y="493"/>
                    </a:cubicBezTo>
                    <a:cubicBezTo>
                      <a:pt x="2534" y="419"/>
                      <a:pt x="2297" y="344"/>
                      <a:pt x="2065" y="265"/>
                    </a:cubicBezTo>
                    <a:cubicBezTo>
                      <a:pt x="1870" y="200"/>
                      <a:pt x="1674" y="134"/>
                      <a:pt x="1475" y="79"/>
                    </a:cubicBezTo>
                    <a:cubicBezTo>
                      <a:pt x="1354" y="46"/>
                      <a:pt x="1232" y="18"/>
                      <a:pt x="1108" y="5"/>
                    </a:cubicBezTo>
                    <a:cubicBezTo>
                      <a:pt x="1072" y="2"/>
                      <a:pt x="1037" y="0"/>
                      <a:pt x="10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8" name="Google Shape;1558;p33"/>
              <p:cNvSpPr/>
              <p:nvPr/>
            </p:nvSpPr>
            <p:spPr>
              <a:xfrm rot="8051746">
                <a:off x="10450692" y="4049350"/>
                <a:ext cx="568758" cy="771657"/>
              </a:xfrm>
              <a:custGeom>
                <a:rect b="b" l="l" r="r" t="t"/>
                <a:pathLst>
                  <a:path extrusionOk="0" h="6079" w="4794">
                    <a:moveTo>
                      <a:pt x="3289" y="1"/>
                    </a:moveTo>
                    <a:cubicBezTo>
                      <a:pt x="3216" y="1"/>
                      <a:pt x="3144" y="4"/>
                      <a:pt x="3073" y="10"/>
                    </a:cubicBezTo>
                    <a:cubicBezTo>
                      <a:pt x="2877" y="25"/>
                      <a:pt x="2701" y="75"/>
                      <a:pt x="2538" y="164"/>
                    </a:cubicBezTo>
                    <a:cubicBezTo>
                      <a:pt x="2371" y="253"/>
                      <a:pt x="2223" y="354"/>
                      <a:pt x="2079" y="471"/>
                    </a:cubicBezTo>
                    <a:cubicBezTo>
                      <a:pt x="1864" y="639"/>
                      <a:pt x="1669" y="824"/>
                      <a:pt x="1506" y="1029"/>
                    </a:cubicBezTo>
                    <a:cubicBezTo>
                      <a:pt x="1414" y="1150"/>
                      <a:pt x="1326" y="1270"/>
                      <a:pt x="1246" y="1396"/>
                    </a:cubicBezTo>
                    <a:cubicBezTo>
                      <a:pt x="1180" y="1498"/>
                      <a:pt x="1120" y="1605"/>
                      <a:pt x="1060" y="1716"/>
                    </a:cubicBezTo>
                    <a:cubicBezTo>
                      <a:pt x="1009" y="1810"/>
                      <a:pt x="957" y="1903"/>
                      <a:pt x="912" y="2000"/>
                    </a:cubicBezTo>
                    <a:cubicBezTo>
                      <a:pt x="869" y="2079"/>
                      <a:pt x="832" y="2158"/>
                      <a:pt x="796" y="2242"/>
                    </a:cubicBezTo>
                    <a:cubicBezTo>
                      <a:pt x="753" y="2321"/>
                      <a:pt x="716" y="2405"/>
                      <a:pt x="678" y="2484"/>
                    </a:cubicBezTo>
                    <a:cubicBezTo>
                      <a:pt x="665" y="2512"/>
                      <a:pt x="656" y="2535"/>
                      <a:pt x="642" y="2563"/>
                    </a:cubicBezTo>
                    <a:cubicBezTo>
                      <a:pt x="614" y="2619"/>
                      <a:pt x="590" y="2675"/>
                      <a:pt x="562" y="2731"/>
                    </a:cubicBezTo>
                    <a:cubicBezTo>
                      <a:pt x="534" y="2791"/>
                      <a:pt x="511" y="2851"/>
                      <a:pt x="483" y="2911"/>
                    </a:cubicBezTo>
                    <a:cubicBezTo>
                      <a:pt x="470" y="2939"/>
                      <a:pt x="455" y="2967"/>
                      <a:pt x="446" y="2995"/>
                    </a:cubicBezTo>
                    <a:cubicBezTo>
                      <a:pt x="427" y="3032"/>
                      <a:pt x="410" y="3070"/>
                      <a:pt x="395" y="3106"/>
                    </a:cubicBezTo>
                    <a:cubicBezTo>
                      <a:pt x="377" y="3143"/>
                      <a:pt x="363" y="3181"/>
                      <a:pt x="344" y="3218"/>
                    </a:cubicBezTo>
                    <a:cubicBezTo>
                      <a:pt x="326" y="3269"/>
                      <a:pt x="302" y="3321"/>
                      <a:pt x="283" y="3372"/>
                    </a:cubicBezTo>
                    <a:cubicBezTo>
                      <a:pt x="204" y="3576"/>
                      <a:pt x="135" y="3780"/>
                      <a:pt x="84" y="3995"/>
                    </a:cubicBezTo>
                    <a:lnTo>
                      <a:pt x="42" y="4162"/>
                    </a:lnTo>
                    <a:cubicBezTo>
                      <a:pt x="28" y="4241"/>
                      <a:pt x="15" y="4320"/>
                      <a:pt x="5" y="4398"/>
                    </a:cubicBezTo>
                    <a:cubicBezTo>
                      <a:pt x="0" y="4445"/>
                      <a:pt x="0" y="4497"/>
                      <a:pt x="0" y="4548"/>
                    </a:cubicBezTo>
                    <a:cubicBezTo>
                      <a:pt x="0" y="4589"/>
                      <a:pt x="5" y="4636"/>
                      <a:pt x="28" y="4683"/>
                    </a:cubicBezTo>
                    <a:cubicBezTo>
                      <a:pt x="52" y="4739"/>
                      <a:pt x="108" y="4774"/>
                      <a:pt x="173" y="4774"/>
                    </a:cubicBezTo>
                    <a:cubicBezTo>
                      <a:pt x="183" y="4774"/>
                      <a:pt x="193" y="4773"/>
                      <a:pt x="204" y="4771"/>
                    </a:cubicBezTo>
                    <a:cubicBezTo>
                      <a:pt x="232" y="4767"/>
                      <a:pt x="256" y="4757"/>
                      <a:pt x="279" y="4743"/>
                    </a:cubicBezTo>
                    <a:cubicBezTo>
                      <a:pt x="330" y="4711"/>
                      <a:pt x="372" y="4673"/>
                      <a:pt x="405" y="4627"/>
                    </a:cubicBezTo>
                    <a:cubicBezTo>
                      <a:pt x="437" y="4585"/>
                      <a:pt x="465" y="4538"/>
                      <a:pt x="498" y="4497"/>
                    </a:cubicBezTo>
                    <a:cubicBezTo>
                      <a:pt x="590" y="4343"/>
                      <a:pt x="688" y="4194"/>
                      <a:pt x="758" y="4031"/>
                    </a:cubicBezTo>
                    <a:cubicBezTo>
                      <a:pt x="777" y="3986"/>
                      <a:pt x="800" y="3939"/>
                      <a:pt x="818" y="3892"/>
                    </a:cubicBezTo>
                    <a:cubicBezTo>
                      <a:pt x="846" y="3818"/>
                      <a:pt x="869" y="3744"/>
                      <a:pt x="897" y="3673"/>
                    </a:cubicBezTo>
                    <a:cubicBezTo>
                      <a:pt x="953" y="3534"/>
                      <a:pt x="995" y="3400"/>
                      <a:pt x="1047" y="3265"/>
                    </a:cubicBezTo>
                    <a:cubicBezTo>
                      <a:pt x="1107" y="3106"/>
                      <a:pt x="1158" y="2944"/>
                      <a:pt x="1223" y="2791"/>
                    </a:cubicBezTo>
                    <a:cubicBezTo>
                      <a:pt x="1251" y="2725"/>
                      <a:pt x="1279" y="2656"/>
                      <a:pt x="1307" y="2591"/>
                    </a:cubicBezTo>
                    <a:cubicBezTo>
                      <a:pt x="1339" y="2525"/>
                      <a:pt x="1367" y="2456"/>
                      <a:pt x="1395" y="2390"/>
                    </a:cubicBezTo>
                    <a:cubicBezTo>
                      <a:pt x="1423" y="2321"/>
                      <a:pt x="1450" y="2256"/>
                      <a:pt x="1478" y="2186"/>
                    </a:cubicBezTo>
                    <a:cubicBezTo>
                      <a:pt x="1502" y="2130"/>
                      <a:pt x="1525" y="2074"/>
                      <a:pt x="1549" y="2019"/>
                    </a:cubicBezTo>
                    <a:cubicBezTo>
                      <a:pt x="1549" y="2010"/>
                      <a:pt x="1553" y="2005"/>
                      <a:pt x="1553" y="2000"/>
                    </a:cubicBezTo>
                    <a:cubicBezTo>
                      <a:pt x="1581" y="1935"/>
                      <a:pt x="1604" y="1870"/>
                      <a:pt x="1632" y="1804"/>
                    </a:cubicBezTo>
                    <a:cubicBezTo>
                      <a:pt x="1646" y="1768"/>
                      <a:pt x="1665" y="1731"/>
                      <a:pt x="1678" y="1698"/>
                    </a:cubicBezTo>
                    <a:cubicBezTo>
                      <a:pt x="1725" y="1609"/>
                      <a:pt x="1776" y="1521"/>
                      <a:pt x="1832" y="1437"/>
                    </a:cubicBezTo>
                    <a:cubicBezTo>
                      <a:pt x="1883" y="1373"/>
                      <a:pt x="1929" y="1308"/>
                      <a:pt x="1989" y="1247"/>
                    </a:cubicBezTo>
                    <a:cubicBezTo>
                      <a:pt x="2041" y="1196"/>
                      <a:pt x="2096" y="1150"/>
                      <a:pt x="2167" y="1117"/>
                    </a:cubicBezTo>
                    <a:cubicBezTo>
                      <a:pt x="2199" y="1103"/>
                      <a:pt x="2236" y="1089"/>
                      <a:pt x="2278" y="1089"/>
                    </a:cubicBezTo>
                    <a:cubicBezTo>
                      <a:pt x="2311" y="1089"/>
                      <a:pt x="2324" y="1098"/>
                      <a:pt x="2339" y="1126"/>
                    </a:cubicBezTo>
                    <a:cubicBezTo>
                      <a:pt x="2343" y="1135"/>
                      <a:pt x="2343" y="1145"/>
                      <a:pt x="2348" y="1154"/>
                    </a:cubicBezTo>
                    <a:cubicBezTo>
                      <a:pt x="2352" y="1191"/>
                      <a:pt x="2358" y="1224"/>
                      <a:pt x="2352" y="1257"/>
                    </a:cubicBezTo>
                    <a:cubicBezTo>
                      <a:pt x="2352" y="1386"/>
                      <a:pt x="2339" y="1512"/>
                      <a:pt x="2320" y="1633"/>
                    </a:cubicBezTo>
                    <a:cubicBezTo>
                      <a:pt x="2311" y="1693"/>
                      <a:pt x="2296" y="1754"/>
                      <a:pt x="2287" y="1810"/>
                    </a:cubicBezTo>
                    <a:cubicBezTo>
                      <a:pt x="2274" y="1875"/>
                      <a:pt x="2259" y="1939"/>
                      <a:pt x="2240" y="2005"/>
                    </a:cubicBezTo>
                    <a:cubicBezTo>
                      <a:pt x="2223" y="2079"/>
                      <a:pt x="2199" y="2154"/>
                      <a:pt x="2176" y="2233"/>
                    </a:cubicBezTo>
                    <a:cubicBezTo>
                      <a:pt x="2176" y="2237"/>
                      <a:pt x="2176" y="2242"/>
                      <a:pt x="2171" y="2246"/>
                    </a:cubicBezTo>
                    <a:cubicBezTo>
                      <a:pt x="2152" y="2317"/>
                      <a:pt x="2134" y="2381"/>
                      <a:pt x="2115" y="2452"/>
                    </a:cubicBezTo>
                    <a:cubicBezTo>
                      <a:pt x="2107" y="2497"/>
                      <a:pt x="2092" y="2544"/>
                      <a:pt x="2079" y="2591"/>
                    </a:cubicBezTo>
                    <a:cubicBezTo>
                      <a:pt x="2073" y="2623"/>
                      <a:pt x="2064" y="2656"/>
                      <a:pt x="2055" y="2688"/>
                    </a:cubicBezTo>
                    <a:cubicBezTo>
                      <a:pt x="2045" y="2731"/>
                      <a:pt x="2036" y="2772"/>
                      <a:pt x="2027" y="2814"/>
                    </a:cubicBezTo>
                    <a:cubicBezTo>
                      <a:pt x="2017" y="2851"/>
                      <a:pt x="2008" y="2888"/>
                      <a:pt x="1999" y="2930"/>
                    </a:cubicBezTo>
                    <a:cubicBezTo>
                      <a:pt x="1985" y="2986"/>
                      <a:pt x="1972" y="3042"/>
                      <a:pt x="1953" y="3098"/>
                    </a:cubicBezTo>
                    <a:cubicBezTo>
                      <a:pt x="1916" y="3227"/>
                      <a:pt x="1864" y="3353"/>
                      <a:pt x="1818" y="3484"/>
                    </a:cubicBezTo>
                    <a:cubicBezTo>
                      <a:pt x="1813" y="3488"/>
                      <a:pt x="1813" y="3488"/>
                      <a:pt x="1813" y="3493"/>
                    </a:cubicBezTo>
                    <a:cubicBezTo>
                      <a:pt x="1790" y="3544"/>
                      <a:pt x="1766" y="3595"/>
                      <a:pt x="1748" y="3645"/>
                    </a:cubicBezTo>
                    <a:cubicBezTo>
                      <a:pt x="1725" y="3697"/>
                      <a:pt x="1706" y="3752"/>
                      <a:pt x="1683" y="3804"/>
                    </a:cubicBezTo>
                    <a:cubicBezTo>
                      <a:pt x="1669" y="3836"/>
                      <a:pt x="1655" y="3869"/>
                      <a:pt x="1641" y="3902"/>
                    </a:cubicBezTo>
                    <a:cubicBezTo>
                      <a:pt x="1609" y="3976"/>
                      <a:pt x="1577" y="4050"/>
                      <a:pt x="1543" y="4125"/>
                    </a:cubicBezTo>
                    <a:cubicBezTo>
                      <a:pt x="1515" y="4199"/>
                      <a:pt x="1483" y="4269"/>
                      <a:pt x="1455" y="4343"/>
                    </a:cubicBezTo>
                    <a:cubicBezTo>
                      <a:pt x="1414" y="4450"/>
                      <a:pt x="1376" y="4557"/>
                      <a:pt x="1348" y="4668"/>
                    </a:cubicBezTo>
                    <a:cubicBezTo>
                      <a:pt x="1334" y="4729"/>
                      <a:pt x="1326" y="4795"/>
                      <a:pt x="1320" y="4859"/>
                    </a:cubicBezTo>
                    <a:cubicBezTo>
                      <a:pt x="1315" y="4915"/>
                      <a:pt x="1320" y="4975"/>
                      <a:pt x="1334" y="5031"/>
                    </a:cubicBezTo>
                    <a:cubicBezTo>
                      <a:pt x="1339" y="5059"/>
                      <a:pt x="1353" y="5082"/>
                      <a:pt x="1367" y="5106"/>
                    </a:cubicBezTo>
                    <a:cubicBezTo>
                      <a:pt x="1395" y="5138"/>
                      <a:pt x="1427" y="5157"/>
                      <a:pt x="1469" y="5162"/>
                    </a:cubicBezTo>
                    <a:cubicBezTo>
                      <a:pt x="1478" y="5163"/>
                      <a:pt x="1486" y="5163"/>
                      <a:pt x="1495" y="5163"/>
                    </a:cubicBezTo>
                    <a:cubicBezTo>
                      <a:pt x="1519" y="5163"/>
                      <a:pt x="1541" y="5159"/>
                      <a:pt x="1562" y="5152"/>
                    </a:cubicBezTo>
                    <a:cubicBezTo>
                      <a:pt x="1590" y="5143"/>
                      <a:pt x="1618" y="5129"/>
                      <a:pt x="1641" y="5115"/>
                    </a:cubicBezTo>
                    <a:cubicBezTo>
                      <a:pt x="1725" y="5068"/>
                      <a:pt x="1781" y="5003"/>
                      <a:pt x="1832" y="4928"/>
                    </a:cubicBezTo>
                    <a:cubicBezTo>
                      <a:pt x="1897" y="4827"/>
                      <a:pt x="1948" y="4720"/>
                      <a:pt x="2004" y="4613"/>
                    </a:cubicBezTo>
                    <a:cubicBezTo>
                      <a:pt x="2036" y="4544"/>
                      <a:pt x="2064" y="4473"/>
                      <a:pt x="2096" y="4409"/>
                    </a:cubicBezTo>
                    <a:cubicBezTo>
                      <a:pt x="2134" y="4338"/>
                      <a:pt x="2162" y="4269"/>
                      <a:pt x="2190" y="4199"/>
                    </a:cubicBezTo>
                    <a:cubicBezTo>
                      <a:pt x="2223" y="4125"/>
                      <a:pt x="2250" y="4041"/>
                      <a:pt x="2278" y="3962"/>
                    </a:cubicBezTo>
                    <a:cubicBezTo>
                      <a:pt x="2320" y="3846"/>
                      <a:pt x="2362" y="3725"/>
                      <a:pt x="2394" y="3604"/>
                    </a:cubicBezTo>
                    <a:cubicBezTo>
                      <a:pt x="2418" y="3529"/>
                      <a:pt x="2436" y="3460"/>
                      <a:pt x="2459" y="3385"/>
                    </a:cubicBezTo>
                    <a:lnTo>
                      <a:pt x="2459" y="3376"/>
                    </a:lnTo>
                    <a:cubicBezTo>
                      <a:pt x="2474" y="3330"/>
                      <a:pt x="2483" y="3278"/>
                      <a:pt x="2497" y="3233"/>
                    </a:cubicBezTo>
                    <a:cubicBezTo>
                      <a:pt x="2510" y="3177"/>
                      <a:pt x="2525" y="3125"/>
                      <a:pt x="2538" y="3074"/>
                    </a:cubicBezTo>
                    <a:cubicBezTo>
                      <a:pt x="2538" y="3070"/>
                      <a:pt x="2538" y="3065"/>
                      <a:pt x="2543" y="3060"/>
                    </a:cubicBezTo>
                    <a:cubicBezTo>
                      <a:pt x="2553" y="3014"/>
                      <a:pt x="2566" y="2963"/>
                      <a:pt x="2575" y="2916"/>
                    </a:cubicBezTo>
                    <a:cubicBezTo>
                      <a:pt x="2590" y="2874"/>
                      <a:pt x="2599" y="2828"/>
                      <a:pt x="2613" y="2786"/>
                    </a:cubicBezTo>
                    <a:cubicBezTo>
                      <a:pt x="2618" y="2758"/>
                      <a:pt x="2626" y="2725"/>
                      <a:pt x="2631" y="2697"/>
                    </a:cubicBezTo>
                    <a:cubicBezTo>
                      <a:pt x="2645" y="2637"/>
                      <a:pt x="2659" y="2577"/>
                      <a:pt x="2673" y="2516"/>
                    </a:cubicBezTo>
                    <a:cubicBezTo>
                      <a:pt x="2687" y="2456"/>
                      <a:pt x="2701" y="2390"/>
                      <a:pt x="2715" y="2330"/>
                    </a:cubicBezTo>
                    <a:cubicBezTo>
                      <a:pt x="2725" y="2302"/>
                      <a:pt x="2729" y="2270"/>
                      <a:pt x="2734" y="2242"/>
                    </a:cubicBezTo>
                    <a:cubicBezTo>
                      <a:pt x="2748" y="2201"/>
                      <a:pt x="2757" y="2154"/>
                      <a:pt x="2766" y="2107"/>
                    </a:cubicBezTo>
                    <a:cubicBezTo>
                      <a:pt x="2776" y="2070"/>
                      <a:pt x="2789" y="2028"/>
                      <a:pt x="2798" y="1986"/>
                    </a:cubicBezTo>
                    <a:cubicBezTo>
                      <a:pt x="2813" y="1926"/>
                      <a:pt x="2826" y="1860"/>
                      <a:pt x="2841" y="1796"/>
                    </a:cubicBezTo>
                    <a:cubicBezTo>
                      <a:pt x="2854" y="1735"/>
                      <a:pt x="2869" y="1675"/>
                      <a:pt x="2882" y="1615"/>
                    </a:cubicBezTo>
                    <a:cubicBezTo>
                      <a:pt x="2896" y="1545"/>
                      <a:pt x="2920" y="1480"/>
                      <a:pt x="2943" y="1414"/>
                    </a:cubicBezTo>
                    <a:cubicBezTo>
                      <a:pt x="2948" y="1396"/>
                      <a:pt x="2961" y="1373"/>
                      <a:pt x="2976" y="1354"/>
                    </a:cubicBezTo>
                    <a:cubicBezTo>
                      <a:pt x="3008" y="1302"/>
                      <a:pt x="3055" y="1261"/>
                      <a:pt x="3115" y="1229"/>
                    </a:cubicBezTo>
                    <a:cubicBezTo>
                      <a:pt x="3133" y="1219"/>
                      <a:pt x="3152" y="1210"/>
                      <a:pt x="3180" y="1210"/>
                    </a:cubicBezTo>
                    <a:cubicBezTo>
                      <a:pt x="3194" y="1210"/>
                      <a:pt x="3208" y="1214"/>
                      <a:pt x="3217" y="1229"/>
                    </a:cubicBezTo>
                    <a:cubicBezTo>
                      <a:pt x="3231" y="1238"/>
                      <a:pt x="3236" y="1257"/>
                      <a:pt x="3240" y="1270"/>
                    </a:cubicBezTo>
                    <a:cubicBezTo>
                      <a:pt x="3250" y="1298"/>
                      <a:pt x="3255" y="1326"/>
                      <a:pt x="3259" y="1354"/>
                    </a:cubicBezTo>
                    <a:cubicBezTo>
                      <a:pt x="3263" y="1405"/>
                      <a:pt x="3263" y="1461"/>
                      <a:pt x="3263" y="1512"/>
                    </a:cubicBezTo>
                    <a:cubicBezTo>
                      <a:pt x="3259" y="1693"/>
                      <a:pt x="3231" y="1875"/>
                      <a:pt x="3189" y="2051"/>
                    </a:cubicBezTo>
                    <a:cubicBezTo>
                      <a:pt x="3184" y="2083"/>
                      <a:pt x="3175" y="2117"/>
                      <a:pt x="3166" y="2149"/>
                    </a:cubicBezTo>
                    <a:cubicBezTo>
                      <a:pt x="3156" y="2195"/>
                      <a:pt x="3147" y="2237"/>
                      <a:pt x="3133" y="2284"/>
                    </a:cubicBezTo>
                    <a:cubicBezTo>
                      <a:pt x="3120" y="2340"/>
                      <a:pt x="3105" y="2390"/>
                      <a:pt x="3092" y="2446"/>
                    </a:cubicBezTo>
                    <a:cubicBezTo>
                      <a:pt x="3083" y="2479"/>
                      <a:pt x="3073" y="2512"/>
                      <a:pt x="3064" y="2544"/>
                    </a:cubicBezTo>
                    <a:cubicBezTo>
                      <a:pt x="3055" y="2581"/>
                      <a:pt x="3045" y="2619"/>
                      <a:pt x="3040" y="2656"/>
                    </a:cubicBezTo>
                    <a:cubicBezTo>
                      <a:pt x="3027" y="2697"/>
                      <a:pt x="3017" y="2744"/>
                      <a:pt x="3008" y="2791"/>
                    </a:cubicBezTo>
                    <a:cubicBezTo>
                      <a:pt x="2999" y="2828"/>
                      <a:pt x="2985" y="2864"/>
                      <a:pt x="2980" y="2902"/>
                    </a:cubicBezTo>
                    <a:cubicBezTo>
                      <a:pt x="2961" y="2986"/>
                      <a:pt x="2943" y="3065"/>
                      <a:pt x="2924" y="3143"/>
                    </a:cubicBezTo>
                    <a:cubicBezTo>
                      <a:pt x="2915" y="3205"/>
                      <a:pt x="2896" y="3265"/>
                      <a:pt x="2882" y="3330"/>
                    </a:cubicBezTo>
                    <a:cubicBezTo>
                      <a:pt x="2877" y="3362"/>
                      <a:pt x="2869" y="3394"/>
                      <a:pt x="2860" y="3428"/>
                    </a:cubicBezTo>
                    <a:cubicBezTo>
                      <a:pt x="2845" y="3488"/>
                      <a:pt x="2832" y="3548"/>
                      <a:pt x="2813" y="3609"/>
                    </a:cubicBezTo>
                    <a:cubicBezTo>
                      <a:pt x="2757" y="3785"/>
                      <a:pt x="2692" y="3958"/>
                      <a:pt x="2641" y="4134"/>
                    </a:cubicBezTo>
                    <a:cubicBezTo>
                      <a:pt x="2626" y="4190"/>
                      <a:pt x="2613" y="4250"/>
                      <a:pt x="2594" y="4306"/>
                    </a:cubicBezTo>
                    <a:lnTo>
                      <a:pt x="2594" y="4315"/>
                    </a:lnTo>
                    <a:cubicBezTo>
                      <a:pt x="2585" y="4353"/>
                      <a:pt x="2575" y="4390"/>
                      <a:pt x="2566" y="4432"/>
                    </a:cubicBezTo>
                    <a:cubicBezTo>
                      <a:pt x="2557" y="4482"/>
                      <a:pt x="2543" y="4538"/>
                      <a:pt x="2534" y="4594"/>
                    </a:cubicBezTo>
                    <a:cubicBezTo>
                      <a:pt x="2515" y="4668"/>
                      <a:pt x="2501" y="4743"/>
                      <a:pt x="2491" y="4822"/>
                    </a:cubicBezTo>
                    <a:cubicBezTo>
                      <a:pt x="2478" y="4924"/>
                      <a:pt x="2469" y="5031"/>
                      <a:pt x="2483" y="5143"/>
                    </a:cubicBezTo>
                    <a:cubicBezTo>
                      <a:pt x="2487" y="5189"/>
                      <a:pt x="2497" y="5231"/>
                      <a:pt x="2510" y="5278"/>
                    </a:cubicBezTo>
                    <a:cubicBezTo>
                      <a:pt x="2525" y="5310"/>
                      <a:pt x="2538" y="5338"/>
                      <a:pt x="2562" y="5361"/>
                    </a:cubicBezTo>
                    <a:cubicBezTo>
                      <a:pt x="2594" y="5394"/>
                      <a:pt x="2636" y="5413"/>
                      <a:pt x="2687" y="5413"/>
                    </a:cubicBezTo>
                    <a:cubicBezTo>
                      <a:pt x="2710" y="5413"/>
                      <a:pt x="2734" y="5413"/>
                      <a:pt x="2757" y="5403"/>
                    </a:cubicBezTo>
                    <a:cubicBezTo>
                      <a:pt x="2789" y="5394"/>
                      <a:pt x="2817" y="5380"/>
                      <a:pt x="2845" y="5361"/>
                    </a:cubicBezTo>
                    <a:cubicBezTo>
                      <a:pt x="2920" y="5314"/>
                      <a:pt x="2980" y="5254"/>
                      <a:pt x="3031" y="5189"/>
                    </a:cubicBezTo>
                    <a:cubicBezTo>
                      <a:pt x="3120" y="5082"/>
                      <a:pt x="3184" y="4962"/>
                      <a:pt x="3245" y="4840"/>
                    </a:cubicBezTo>
                    <a:cubicBezTo>
                      <a:pt x="3268" y="4795"/>
                      <a:pt x="3291" y="4748"/>
                      <a:pt x="3315" y="4696"/>
                    </a:cubicBezTo>
                    <a:cubicBezTo>
                      <a:pt x="3338" y="4641"/>
                      <a:pt x="3362" y="4585"/>
                      <a:pt x="3380" y="4525"/>
                    </a:cubicBezTo>
                    <a:cubicBezTo>
                      <a:pt x="3398" y="4482"/>
                      <a:pt x="3412" y="4436"/>
                      <a:pt x="3426" y="4390"/>
                    </a:cubicBezTo>
                    <a:cubicBezTo>
                      <a:pt x="3440" y="4334"/>
                      <a:pt x="3459" y="4282"/>
                      <a:pt x="3468" y="4227"/>
                    </a:cubicBezTo>
                    <a:cubicBezTo>
                      <a:pt x="3491" y="4147"/>
                      <a:pt x="3510" y="4064"/>
                      <a:pt x="3529" y="3980"/>
                    </a:cubicBezTo>
                    <a:cubicBezTo>
                      <a:pt x="3547" y="3906"/>
                      <a:pt x="3557" y="3832"/>
                      <a:pt x="3570" y="3752"/>
                    </a:cubicBezTo>
                    <a:cubicBezTo>
                      <a:pt x="3589" y="3604"/>
                      <a:pt x="3603" y="3450"/>
                      <a:pt x="3613" y="3297"/>
                    </a:cubicBezTo>
                    <a:cubicBezTo>
                      <a:pt x="3622" y="3130"/>
                      <a:pt x="3635" y="2958"/>
                      <a:pt x="3650" y="2786"/>
                    </a:cubicBezTo>
                    <a:cubicBezTo>
                      <a:pt x="3658" y="2665"/>
                      <a:pt x="3668" y="2544"/>
                      <a:pt x="3677" y="2424"/>
                    </a:cubicBezTo>
                    <a:cubicBezTo>
                      <a:pt x="3682" y="2362"/>
                      <a:pt x="3686" y="2298"/>
                      <a:pt x="3696" y="2237"/>
                    </a:cubicBezTo>
                    <a:cubicBezTo>
                      <a:pt x="3701" y="2167"/>
                      <a:pt x="3714" y="2102"/>
                      <a:pt x="3729" y="2038"/>
                    </a:cubicBezTo>
                    <a:cubicBezTo>
                      <a:pt x="3742" y="1967"/>
                      <a:pt x="3757" y="1898"/>
                      <a:pt x="3774" y="1828"/>
                    </a:cubicBezTo>
                    <a:cubicBezTo>
                      <a:pt x="3774" y="1819"/>
                      <a:pt x="3780" y="1804"/>
                      <a:pt x="3785" y="1796"/>
                    </a:cubicBezTo>
                    <a:cubicBezTo>
                      <a:pt x="3793" y="1735"/>
                      <a:pt x="3817" y="1684"/>
                      <a:pt x="3845" y="1628"/>
                    </a:cubicBezTo>
                    <a:cubicBezTo>
                      <a:pt x="3849" y="1615"/>
                      <a:pt x="3864" y="1600"/>
                      <a:pt x="3873" y="1591"/>
                    </a:cubicBezTo>
                    <a:cubicBezTo>
                      <a:pt x="3882" y="1581"/>
                      <a:pt x="3892" y="1572"/>
                      <a:pt x="3901" y="1568"/>
                    </a:cubicBezTo>
                    <a:cubicBezTo>
                      <a:pt x="3909" y="1565"/>
                      <a:pt x="3916" y="1563"/>
                      <a:pt x="3924" y="1563"/>
                    </a:cubicBezTo>
                    <a:cubicBezTo>
                      <a:pt x="3937" y="1563"/>
                      <a:pt x="3950" y="1568"/>
                      <a:pt x="3965" y="1577"/>
                    </a:cubicBezTo>
                    <a:cubicBezTo>
                      <a:pt x="3984" y="1591"/>
                      <a:pt x="3998" y="1609"/>
                      <a:pt x="4012" y="1628"/>
                    </a:cubicBezTo>
                    <a:cubicBezTo>
                      <a:pt x="4036" y="1665"/>
                      <a:pt x="4053" y="1703"/>
                      <a:pt x="4068" y="1744"/>
                    </a:cubicBezTo>
                    <a:cubicBezTo>
                      <a:pt x="4115" y="1860"/>
                      <a:pt x="4143" y="1982"/>
                      <a:pt x="4171" y="2098"/>
                    </a:cubicBezTo>
                    <a:cubicBezTo>
                      <a:pt x="4203" y="2237"/>
                      <a:pt x="4216" y="2377"/>
                      <a:pt x="4212" y="2512"/>
                    </a:cubicBezTo>
                    <a:cubicBezTo>
                      <a:pt x="4212" y="2679"/>
                      <a:pt x="4203" y="2842"/>
                      <a:pt x="4175" y="3004"/>
                    </a:cubicBezTo>
                    <a:cubicBezTo>
                      <a:pt x="4165" y="3070"/>
                      <a:pt x="4152" y="3130"/>
                      <a:pt x="4137" y="3195"/>
                    </a:cubicBezTo>
                    <a:cubicBezTo>
                      <a:pt x="4128" y="3237"/>
                      <a:pt x="4115" y="3278"/>
                      <a:pt x="4105" y="3325"/>
                    </a:cubicBezTo>
                    <a:cubicBezTo>
                      <a:pt x="4087" y="3404"/>
                      <a:pt x="4063" y="3484"/>
                      <a:pt x="4036" y="3562"/>
                    </a:cubicBezTo>
                    <a:cubicBezTo>
                      <a:pt x="4003" y="3669"/>
                      <a:pt x="3970" y="3776"/>
                      <a:pt x="3928" y="3879"/>
                    </a:cubicBezTo>
                    <a:cubicBezTo>
                      <a:pt x="3896" y="3958"/>
                      <a:pt x="3868" y="4041"/>
                      <a:pt x="3845" y="4125"/>
                    </a:cubicBezTo>
                    <a:cubicBezTo>
                      <a:pt x="3826" y="4203"/>
                      <a:pt x="3793" y="4282"/>
                      <a:pt x="3774" y="4362"/>
                    </a:cubicBezTo>
                    <a:cubicBezTo>
                      <a:pt x="3766" y="4404"/>
                      <a:pt x="3757" y="4445"/>
                      <a:pt x="3747" y="4482"/>
                    </a:cubicBezTo>
                    <a:cubicBezTo>
                      <a:pt x="3729" y="4557"/>
                      <a:pt x="3710" y="4632"/>
                      <a:pt x="3686" y="4705"/>
                    </a:cubicBezTo>
                    <a:cubicBezTo>
                      <a:pt x="3668" y="4761"/>
                      <a:pt x="3650" y="4812"/>
                      <a:pt x="3631" y="4873"/>
                    </a:cubicBezTo>
                    <a:cubicBezTo>
                      <a:pt x="3603" y="4966"/>
                      <a:pt x="3561" y="5068"/>
                      <a:pt x="3533" y="5171"/>
                    </a:cubicBezTo>
                    <a:cubicBezTo>
                      <a:pt x="3515" y="5241"/>
                      <a:pt x="3491" y="5310"/>
                      <a:pt x="3473" y="5375"/>
                    </a:cubicBezTo>
                    <a:cubicBezTo>
                      <a:pt x="3450" y="5458"/>
                      <a:pt x="3426" y="5542"/>
                      <a:pt x="3407" y="5626"/>
                    </a:cubicBezTo>
                    <a:cubicBezTo>
                      <a:pt x="3398" y="5677"/>
                      <a:pt x="3390" y="5728"/>
                      <a:pt x="3394" y="5780"/>
                    </a:cubicBezTo>
                    <a:cubicBezTo>
                      <a:pt x="3394" y="5868"/>
                      <a:pt x="3426" y="5952"/>
                      <a:pt x="3501" y="6026"/>
                    </a:cubicBezTo>
                    <a:cubicBezTo>
                      <a:pt x="3519" y="6044"/>
                      <a:pt x="3542" y="6059"/>
                      <a:pt x="3566" y="6068"/>
                    </a:cubicBezTo>
                    <a:cubicBezTo>
                      <a:pt x="3587" y="6075"/>
                      <a:pt x="3607" y="6078"/>
                      <a:pt x="3626" y="6078"/>
                    </a:cubicBezTo>
                    <a:cubicBezTo>
                      <a:pt x="3666" y="6078"/>
                      <a:pt x="3702" y="6065"/>
                      <a:pt x="3733" y="6050"/>
                    </a:cubicBezTo>
                    <a:cubicBezTo>
                      <a:pt x="3761" y="6035"/>
                      <a:pt x="3785" y="6012"/>
                      <a:pt x="3812" y="5994"/>
                    </a:cubicBezTo>
                    <a:cubicBezTo>
                      <a:pt x="3817" y="5984"/>
                      <a:pt x="3826" y="5975"/>
                      <a:pt x="3826" y="5966"/>
                    </a:cubicBezTo>
                    <a:cubicBezTo>
                      <a:pt x="3830" y="5947"/>
                      <a:pt x="3840" y="5933"/>
                      <a:pt x="3854" y="5919"/>
                    </a:cubicBezTo>
                    <a:cubicBezTo>
                      <a:pt x="3892" y="5872"/>
                      <a:pt x="3928" y="5821"/>
                      <a:pt x="3965" y="5771"/>
                    </a:cubicBezTo>
                    <a:cubicBezTo>
                      <a:pt x="4012" y="5700"/>
                      <a:pt x="4053" y="5631"/>
                      <a:pt x="4087" y="5557"/>
                    </a:cubicBezTo>
                    <a:cubicBezTo>
                      <a:pt x="4119" y="5486"/>
                      <a:pt x="4137" y="5413"/>
                      <a:pt x="4143" y="5338"/>
                    </a:cubicBezTo>
                    <a:cubicBezTo>
                      <a:pt x="4147" y="5269"/>
                      <a:pt x="4152" y="5198"/>
                      <a:pt x="4156" y="5129"/>
                    </a:cubicBezTo>
                    <a:cubicBezTo>
                      <a:pt x="4165" y="5012"/>
                      <a:pt x="4184" y="4901"/>
                      <a:pt x="4207" y="4789"/>
                    </a:cubicBezTo>
                    <a:cubicBezTo>
                      <a:pt x="4226" y="4724"/>
                      <a:pt x="4249" y="4655"/>
                      <a:pt x="4268" y="4589"/>
                    </a:cubicBezTo>
                    <a:cubicBezTo>
                      <a:pt x="4277" y="4557"/>
                      <a:pt x="4296" y="4525"/>
                      <a:pt x="4304" y="4497"/>
                    </a:cubicBezTo>
                    <a:cubicBezTo>
                      <a:pt x="4342" y="4394"/>
                      <a:pt x="4375" y="4287"/>
                      <a:pt x="4416" y="4190"/>
                    </a:cubicBezTo>
                    <a:cubicBezTo>
                      <a:pt x="4439" y="4139"/>
                      <a:pt x="4454" y="4087"/>
                      <a:pt x="4477" y="4041"/>
                    </a:cubicBezTo>
                    <a:cubicBezTo>
                      <a:pt x="4505" y="3971"/>
                      <a:pt x="4528" y="3902"/>
                      <a:pt x="4555" y="3832"/>
                    </a:cubicBezTo>
                    <a:cubicBezTo>
                      <a:pt x="4611" y="3673"/>
                      <a:pt x="4667" y="3516"/>
                      <a:pt x="4705" y="3353"/>
                    </a:cubicBezTo>
                    <a:cubicBezTo>
                      <a:pt x="4714" y="3297"/>
                      <a:pt x="4728" y="3241"/>
                      <a:pt x="4737" y="3190"/>
                    </a:cubicBezTo>
                    <a:cubicBezTo>
                      <a:pt x="4761" y="3079"/>
                      <a:pt x="4774" y="2963"/>
                      <a:pt x="4779" y="2851"/>
                    </a:cubicBezTo>
                    <a:cubicBezTo>
                      <a:pt x="4793" y="2684"/>
                      <a:pt x="4793" y="2516"/>
                      <a:pt x="4770" y="2349"/>
                    </a:cubicBezTo>
                    <a:cubicBezTo>
                      <a:pt x="4751" y="2228"/>
                      <a:pt x="4728" y="2107"/>
                      <a:pt x="4695" y="1986"/>
                    </a:cubicBezTo>
                    <a:cubicBezTo>
                      <a:pt x="4645" y="1777"/>
                      <a:pt x="4593" y="1568"/>
                      <a:pt x="4551" y="1358"/>
                    </a:cubicBezTo>
                    <a:cubicBezTo>
                      <a:pt x="4514" y="1186"/>
                      <a:pt x="4472" y="1010"/>
                      <a:pt x="4426" y="838"/>
                    </a:cubicBezTo>
                    <a:cubicBezTo>
                      <a:pt x="4398" y="736"/>
                      <a:pt x="4360" y="629"/>
                      <a:pt x="4314" y="531"/>
                    </a:cubicBezTo>
                    <a:cubicBezTo>
                      <a:pt x="4268" y="438"/>
                      <a:pt x="4212" y="354"/>
                      <a:pt x="4137" y="276"/>
                    </a:cubicBezTo>
                    <a:cubicBezTo>
                      <a:pt x="4049" y="187"/>
                      <a:pt x="3942" y="118"/>
                      <a:pt x="3812" y="71"/>
                    </a:cubicBezTo>
                    <a:cubicBezTo>
                      <a:pt x="3724" y="43"/>
                      <a:pt x="3635" y="29"/>
                      <a:pt x="3542" y="15"/>
                    </a:cubicBezTo>
                    <a:cubicBezTo>
                      <a:pt x="3458" y="5"/>
                      <a:pt x="3373" y="1"/>
                      <a:pt x="32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9" name="Google Shape;1559;p33"/>
              <p:cNvSpPr/>
              <p:nvPr/>
            </p:nvSpPr>
            <p:spPr>
              <a:xfrm rot="-1800013">
                <a:off x="10018941" y="4747216"/>
                <a:ext cx="755944" cy="549814"/>
              </a:xfrm>
              <a:custGeom>
                <a:rect b="b" l="l" r="r" t="t"/>
                <a:pathLst>
                  <a:path extrusionOk="0" h="4925" w="6287">
                    <a:moveTo>
                      <a:pt x="1730" y="1"/>
                    </a:moveTo>
                    <a:cubicBezTo>
                      <a:pt x="1684" y="1"/>
                      <a:pt x="1633" y="1"/>
                      <a:pt x="1586" y="20"/>
                    </a:cubicBezTo>
                    <a:cubicBezTo>
                      <a:pt x="1522" y="48"/>
                      <a:pt x="1479" y="117"/>
                      <a:pt x="1489" y="192"/>
                    </a:cubicBezTo>
                    <a:cubicBezTo>
                      <a:pt x="1494" y="220"/>
                      <a:pt x="1503" y="248"/>
                      <a:pt x="1517" y="271"/>
                    </a:cubicBezTo>
                    <a:cubicBezTo>
                      <a:pt x="1545" y="322"/>
                      <a:pt x="1582" y="368"/>
                      <a:pt x="1629" y="406"/>
                    </a:cubicBezTo>
                    <a:cubicBezTo>
                      <a:pt x="1670" y="438"/>
                      <a:pt x="1717" y="471"/>
                      <a:pt x="1764" y="503"/>
                    </a:cubicBezTo>
                    <a:cubicBezTo>
                      <a:pt x="1912" y="606"/>
                      <a:pt x="2065" y="713"/>
                      <a:pt x="2228" y="791"/>
                    </a:cubicBezTo>
                    <a:cubicBezTo>
                      <a:pt x="2275" y="814"/>
                      <a:pt x="2326" y="842"/>
                      <a:pt x="2372" y="861"/>
                    </a:cubicBezTo>
                    <a:cubicBezTo>
                      <a:pt x="2446" y="898"/>
                      <a:pt x="2521" y="926"/>
                      <a:pt x="2595" y="958"/>
                    </a:cubicBezTo>
                    <a:cubicBezTo>
                      <a:pt x="2730" y="1020"/>
                      <a:pt x="2869" y="1070"/>
                      <a:pt x="3009" y="1131"/>
                    </a:cubicBezTo>
                    <a:cubicBezTo>
                      <a:pt x="3172" y="1196"/>
                      <a:pt x="3335" y="1261"/>
                      <a:pt x="3493" y="1335"/>
                    </a:cubicBezTo>
                    <a:cubicBezTo>
                      <a:pt x="3558" y="1368"/>
                      <a:pt x="3622" y="1400"/>
                      <a:pt x="3693" y="1432"/>
                    </a:cubicBezTo>
                    <a:cubicBezTo>
                      <a:pt x="3757" y="1466"/>
                      <a:pt x="3828" y="1498"/>
                      <a:pt x="3897" y="1531"/>
                    </a:cubicBezTo>
                    <a:cubicBezTo>
                      <a:pt x="3962" y="1563"/>
                      <a:pt x="4032" y="1595"/>
                      <a:pt x="4097" y="1628"/>
                    </a:cubicBezTo>
                    <a:cubicBezTo>
                      <a:pt x="4157" y="1651"/>
                      <a:pt x="4213" y="1679"/>
                      <a:pt x="4274" y="1707"/>
                    </a:cubicBezTo>
                    <a:cubicBezTo>
                      <a:pt x="4278" y="1707"/>
                      <a:pt x="4283" y="1711"/>
                      <a:pt x="4292" y="1717"/>
                    </a:cubicBezTo>
                    <a:cubicBezTo>
                      <a:pt x="4358" y="1745"/>
                      <a:pt x="4422" y="1777"/>
                      <a:pt x="4487" y="1805"/>
                    </a:cubicBezTo>
                    <a:cubicBezTo>
                      <a:pt x="4525" y="1823"/>
                      <a:pt x="4562" y="1842"/>
                      <a:pt x="4599" y="1861"/>
                    </a:cubicBezTo>
                    <a:cubicBezTo>
                      <a:pt x="4687" y="1912"/>
                      <a:pt x="4776" y="1968"/>
                      <a:pt x="4860" y="2028"/>
                    </a:cubicBezTo>
                    <a:cubicBezTo>
                      <a:pt x="4924" y="2080"/>
                      <a:pt x="4989" y="2135"/>
                      <a:pt x="5049" y="2196"/>
                    </a:cubicBezTo>
                    <a:cubicBezTo>
                      <a:pt x="5101" y="2251"/>
                      <a:pt x="5143" y="2312"/>
                      <a:pt x="5175" y="2381"/>
                    </a:cubicBezTo>
                    <a:cubicBezTo>
                      <a:pt x="5189" y="2419"/>
                      <a:pt x="5199" y="2456"/>
                      <a:pt x="5199" y="2498"/>
                    </a:cubicBezTo>
                    <a:cubicBezTo>
                      <a:pt x="5199" y="2530"/>
                      <a:pt x="5184" y="2544"/>
                      <a:pt x="5161" y="2554"/>
                    </a:cubicBezTo>
                    <a:cubicBezTo>
                      <a:pt x="5152" y="2558"/>
                      <a:pt x="5139" y="2558"/>
                      <a:pt x="5129" y="2563"/>
                    </a:cubicBezTo>
                    <a:cubicBezTo>
                      <a:pt x="5110" y="2565"/>
                      <a:pt x="5093" y="2566"/>
                      <a:pt x="5075" y="2566"/>
                    </a:cubicBezTo>
                    <a:cubicBezTo>
                      <a:pt x="5058" y="2566"/>
                      <a:pt x="5040" y="2565"/>
                      <a:pt x="5022" y="2563"/>
                    </a:cubicBezTo>
                    <a:cubicBezTo>
                      <a:pt x="4892" y="2554"/>
                      <a:pt x="4766" y="2530"/>
                      <a:pt x="4637" y="2502"/>
                    </a:cubicBezTo>
                    <a:cubicBezTo>
                      <a:pt x="4575" y="2492"/>
                      <a:pt x="4515" y="2474"/>
                      <a:pt x="4455" y="2460"/>
                    </a:cubicBezTo>
                    <a:cubicBezTo>
                      <a:pt x="4390" y="2447"/>
                      <a:pt x="4324" y="2428"/>
                      <a:pt x="4259" y="2404"/>
                    </a:cubicBezTo>
                    <a:cubicBezTo>
                      <a:pt x="4180" y="2381"/>
                      <a:pt x="4107" y="2353"/>
                      <a:pt x="4027" y="2325"/>
                    </a:cubicBezTo>
                    <a:cubicBezTo>
                      <a:pt x="4023" y="2325"/>
                      <a:pt x="4017" y="2321"/>
                      <a:pt x="4013" y="2321"/>
                    </a:cubicBezTo>
                    <a:cubicBezTo>
                      <a:pt x="3944" y="2297"/>
                      <a:pt x="3873" y="2275"/>
                      <a:pt x="3804" y="2251"/>
                    </a:cubicBezTo>
                    <a:cubicBezTo>
                      <a:pt x="3757" y="2237"/>
                      <a:pt x="3711" y="2223"/>
                      <a:pt x="3660" y="2204"/>
                    </a:cubicBezTo>
                    <a:cubicBezTo>
                      <a:pt x="3627" y="2196"/>
                      <a:pt x="3595" y="2186"/>
                      <a:pt x="3562" y="2177"/>
                    </a:cubicBezTo>
                    <a:cubicBezTo>
                      <a:pt x="3521" y="2168"/>
                      <a:pt x="3478" y="2153"/>
                      <a:pt x="3437" y="2140"/>
                    </a:cubicBezTo>
                    <a:cubicBezTo>
                      <a:pt x="3395" y="2130"/>
                      <a:pt x="3358" y="2116"/>
                      <a:pt x="3316" y="2107"/>
                    </a:cubicBezTo>
                    <a:cubicBezTo>
                      <a:pt x="3260" y="2088"/>
                      <a:pt x="3200" y="2069"/>
                      <a:pt x="3144" y="2052"/>
                    </a:cubicBezTo>
                    <a:cubicBezTo>
                      <a:pt x="3009" y="2005"/>
                      <a:pt x="2884" y="1945"/>
                      <a:pt x="2753" y="1889"/>
                    </a:cubicBezTo>
                    <a:cubicBezTo>
                      <a:pt x="2749" y="1889"/>
                      <a:pt x="2749" y="1884"/>
                      <a:pt x="2744" y="1884"/>
                    </a:cubicBezTo>
                    <a:cubicBezTo>
                      <a:pt x="2693" y="1861"/>
                      <a:pt x="2642" y="1833"/>
                      <a:pt x="2586" y="1810"/>
                    </a:cubicBezTo>
                    <a:cubicBezTo>
                      <a:pt x="2535" y="1782"/>
                      <a:pt x="2479" y="1763"/>
                      <a:pt x="2427" y="1735"/>
                    </a:cubicBezTo>
                    <a:cubicBezTo>
                      <a:pt x="2395" y="1717"/>
                      <a:pt x="2363" y="1702"/>
                      <a:pt x="2330" y="1689"/>
                    </a:cubicBezTo>
                    <a:cubicBezTo>
                      <a:pt x="2256" y="1651"/>
                      <a:pt x="2176" y="1614"/>
                      <a:pt x="2103" y="1577"/>
                    </a:cubicBezTo>
                    <a:cubicBezTo>
                      <a:pt x="2028" y="1540"/>
                      <a:pt x="1959" y="1507"/>
                      <a:pt x="1880" y="1475"/>
                    </a:cubicBezTo>
                    <a:cubicBezTo>
                      <a:pt x="1773" y="1428"/>
                      <a:pt x="1665" y="1382"/>
                      <a:pt x="1554" y="1349"/>
                    </a:cubicBezTo>
                    <a:cubicBezTo>
                      <a:pt x="1489" y="1331"/>
                      <a:pt x="1423" y="1316"/>
                      <a:pt x="1354" y="1307"/>
                    </a:cubicBezTo>
                    <a:cubicBezTo>
                      <a:pt x="1329" y="1303"/>
                      <a:pt x="1303" y="1301"/>
                      <a:pt x="1277" y="1301"/>
                    </a:cubicBezTo>
                    <a:cubicBezTo>
                      <a:pt x="1244" y="1301"/>
                      <a:pt x="1211" y="1305"/>
                      <a:pt x="1178" y="1312"/>
                    </a:cubicBezTo>
                    <a:cubicBezTo>
                      <a:pt x="1150" y="1316"/>
                      <a:pt x="1127" y="1326"/>
                      <a:pt x="1103" y="1340"/>
                    </a:cubicBezTo>
                    <a:cubicBezTo>
                      <a:pt x="1066" y="1363"/>
                      <a:pt x="1047" y="1396"/>
                      <a:pt x="1038" y="1438"/>
                    </a:cubicBezTo>
                    <a:cubicBezTo>
                      <a:pt x="1033" y="1475"/>
                      <a:pt x="1038" y="1503"/>
                      <a:pt x="1047" y="1535"/>
                    </a:cubicBezTo>
                    <a:cubicBezTo>
                      <a:pt x="1056" y="1563"/>
                      <a:pt x="1066" y="1591"/>
                      <a:pt x="1080" y="1614"/>
                    </a:cubicBezTo>
                    <a:cubicBezTo>
                      <a:pt x="1127" y="1698"/>
                      <a:pt x="1191" y="1763"/>
                      <a:pt x="1266" y="1814"/>
                    </a:cubicBezTo>
                    <a:cubicBezTo>
                      <a:pt x="1368" y="1889"/>
                      <a:pt x="1475" y="1945"/>
                      <a:pt x="1586" y="2005"/>
                    </a:cubicBezTo>
                    <a:cubicBezTo>
                      <a:pt x="1652" y="2046"/>
                      <a:pt x="1721" y="2080"/>
                      <a:pt x="1792" y="2116"/>
                    </a:cubicBezTo>
                    <a:cubicBezTo>
                      <a:pt x="1861" y="2153"/>
                      <a:pt x="1931" y="2186"/>
                      <a:pt x="2000" y="2219"/>
                    </a:cubicBezTo>
                    <a:cubicBezTo>
                      <a:pt x="2079" y="2256"/>
                      <a:pt x="2159" y="2288"/>
                      <a:pt x="2242" y="2321"/>
                    </a:cubicBezTo>
                    <a:cubicBezTo>
                      <a:pt x="2363" y="2372"/>
                      <a:pt x="2483" y="2419"/>
                      <a:pt x="2609" y="2460"/>
                    </a:cubicBezTo>
                    <a:cubicBezTo>
                      <a:pt x="2679" y="2488"/>
                      <a:pt x="2753" y="2511"/>
                      <a:pt x="2828" y="2535"/>
                    </a:cubicBezTo>
                    <a:cubicBezTo>
                      <a:pt x="2832" y="2539"/>
                      <a:pt x="2832" y="2539"/>
                      <a:pt x="2837" y="2539"/>
                    </a:cubicBezTo>
                    <a:cubicBezTo>
                      <a:pt x="2888" y="2554"/>
                      <a:pt x="2940" y="2572"/>
                      <a:pt x="2985" y="2586"/>
                    </a:cubicBezTo>
                    <a:cubicBezTo>
                      <a:pt x="3041" y="2604"/>
                      <a:pt x="3092" y="2618"/>
                      <a:pt x="3148" y="2637"/>
                    </a:cubicBezTo>
                    <a:cubicBezTo>
                      <a:pt x="3153" y="2637"/>
                      <a:pt x="3158" y="2642"/>
                      <a:pt x="3158" y="2642"/>
                    </a:cubicBezTo>
                    <a:cubicBezTo>
                      <a:pt x="3208" y="2655"/>
                      <a:pt x="3260" y="2670"/>
                      <a:pt x="3307" y="2683"/>
                    </a:cubicBezTo>
                    <a:cubicBezTo>
                      <a:pt x="3354" y="2698"/>
                      <a:pt x="3399" y="2715"/>
                      <a:pt x="3442" y="2730"/>
                    </a:cubicBezTo>
                    <a:cubicBezTo>
                      <a:pt x="3470" y="2734"/>
                      <a:pt x="3502" y="2743"/>
                      <a:pt x="3530" y="2753"/>
                    </a:cubicBezTo>
                    <a:cubicBezTo>
                      <a:pt x="3590" y="2771"/>
                      <a:pt x="3650" y="2786"/>
                      <a:pt x="3716" y="2805"/>
                    </a:cubicBezTo>
                    <a:cubicBezTo>
                      <a:pt x="3776" y="2823"/>
                      <a:pt x="3841" y="2842"/>
                      <a:pt x="3906" y="2861"/>
                    </a:cubicBezTo>
                    <a:cubicBezTo>
                      <a:pt x="3934" y="2869"/>
                      <a:pt x="3967" y="2878"/>
                      <a:pt x="3995" y="2883"/>
                    </a:cubicBezTo>
                    <a:cubicBezTo>
                      <a:pt x="4041" y="2897"/>
                      <a:pt x="4088" y="2911"/>
                      <a:pt x="4135" y="2925"/>
                    </a:cubicBezTo>
                    <a:cubicBezTo>
                      <a:pt x="4171" y="2939"/>
                      <a:pt x="4213" y="2953"/>
                      <a:pt x="4255" y="2962"/>
                    </a:cubicBezTo>
                    <a:cubicBezTo>
                      <a:pt x="4320" y="2981"/>
                      <a:pt x="4386" y="3000"/>
                      <a:pt x="4450" y="3018"/>
                    </a:cubicBezTo>
                    <a:cubicBezTo>
                      <a:pt x="4515" y="3037"/>
                      <a:pt x="4575" y="3056"/>
                      <a:pt x="4637" y="3069"/>
                    </a:cubicBezTo>
                    <a:cubicBezTo>
                      <a:pt x="4706" y="3088"/>
                      <a:pt x="4770" y="3116"/>
                      <a:pt x="4836" y="3144"/>
                    </a:cubicBezTo>
                    <a:cubicBezTo>
                      <a:pt x="4860" y="3153"/>
                      <a:pt x="4878" y="3162"/>
                      <a:pt x="4901" y="3176"/>
                    </a:cubicBezTo>
                    <a:cubicBezTo>
                      <a:pt x="4952" y="3218"/>
                      <a:pt x="4994" y="3264"/>
                      <a:pt x="5027" y="3329"/>
                    </a:cubicBezTo>
                    <a:cubicBezTo>
                      <a:pt x="5036" y="3348"/>
                      <a:pt x="5040" y="3367"/>
                      <a:pt x="5040" y="3390"/>
                    </a:cubicBezTo>
                    <a:cubicBezTo>
                      <a:pt x="5040" y="3408"/>
                      <a:pt x="5036" y="3423"/>
                      <a:pt x="5022" y="3432"/>
                    </a:cubicBezTo>
                    <a:cubicBezTo>
                      <a:pt x="5008" y="3441"/>
                      <a:pt x="4994" y="3451"/>
                      <a:pt x="4976" y="3451"/>
                    </a:cubicBezTo>
                    <a:cubicBezTo>
                      <a:pt x="4948" y="3460"/>
                      <a:pt x="4920" y="3460"/>
                      <a:pt x="4892" y="3464"/>
                    </a:cubicBezTo>
                    <a:cubicBezTo>
                      <a:pt x="4836" y="3464"/>
                      <a:pt x="4781" y="3464"/>
                      <a:pt x="4729" y="3460"/>
                    </a:cubicBezTo>
                    <a:cubicBezTo>
                      <a:pt x="4538" y="3441"/>
                      <a:pt x="4352" y="3404"/>
                      <a:pt x="4176" y="3353"/>
                    </a:cubicBezTo>
                    <a:cubicBezTo>
                      <a:pt x="4143" y="3344"/>
                      <a:pt x="4107" y="3335"/>
                      <a:pt x="4073" y="3325"/>
                    </a:cubicBezTo>
                    <a:cubicBezTo>
                      <a:pt x="4027" y="3311"/>
                      <a:pt x="3981" y="3297"/>
                      <a:pt x="3939" y="3283"/>
                    </a:cubicBezTo>
                    <a:cubicBezTo>
                      <a:pt x="3883" y="3264"/>
                      <a:pt x="3828" y="3245"/>
                      <a:pt x="3772" y="3232"/>
                    </a:cubicBezTo>
                    <a:cubicBezTo>
                      <a:pt x="3738" y="3218"/>
                      <a:pt x="3706" y="3209"/>
                      <a:pt x="3674" y="3200"/>
                    </a:cubicBezTo>
                    <a:cubicBezTo>
                      <a:pt x="3637" y="3185"/>
                      <a:pt x="3595" y="3176"/>
                      <a:pt x="3558" y="3162"/>
                    </a:cubicBezTo>
                    <a:cubicBezTo>
                      <a:pt x="3511" y="3148"/>
                      <a:pt x="3470" y="3139"/>
                      <a:pt x="3423" y="3125"/>
                    </a:cubicBezTo>
                    <a:cubicBezTo>
                      <a:pt x="3381" y="3112"/>
                      <a:pt x="3343" y="3101"/>
                      <a:pt x="3307" y="3088"/>
                    </a:cubicBezTo>
                    <a:cubicBezTo>
                      <a:pt x="3223" y="3065"/>
                      <a:pt x="3139" y="3046"/>
                      <a:pt x="3060" y="3022"/>
                    </a:cubicBezTo>
                    <a:cubicBezTo>
                      <a:pt x="2995" y="3004"/>
                      <a:pt x="2935" y="2985"/>
                      <a:pt x="2869" y="2966"/>
                    </a:cubicBezTo>
                    <a:cubicBezTo>
                      <a:pt x="2837" y="2958"/>
                      <a:pt x="2805" y="2949"/>
                      <a:pt x="2772" y="2939"/>
                    </a:cubicBezTo>
                    <a:cubicBezTo>
                      <a:pt x="2712" y="2921"/>
                      <a:pt x="2646" y="2902"/>
                      <a:pt x="2586" y="2878"/>
                    </a:cubicBezTo>
                    <a:cubicBezTo>
                      <a:pt x="2405" y="2814"/>
                      <a:pt x="2232" y="2739"/>
                      <a:pt x="2051" y="2679"/>
                    </a:cubicBezTo>
                    <a:cubicBezTo>
                      <a:pt x="1991" y="2660"/>
                      <a:pt x="1935" y="2637"/>
                      <a:pt x="1880" y="2618"/>
                    </a:cubicBezTo>
                    <a:lnTo>
                      <a:pt x="1870" y="2618"/>
                    </a:lnTo>
                    <a:cubicBezTo>
                      <a:pt x="1828" y="2604"/>
                      <a:pt x="1792" y="2595"/>
                      <a:pt x="1749" y="2582"/>
                    </a:cubicBezTo>
                    <a:lnTo>
                      <a:pt x="1582" y="2539"/>
                    </a:lnTo>
                    <a:cubicBezTo>
                      <a:pt x="1507" y="2520"/>
                      <a:pt x="1429" y="2502"/>
                      <a:pt x="1350" y="2483"/>
                    </a:cubicBezTo>
                    <a:cubicBezTo>
                      <a:pt x="1257" y="2467"/>
                      <a:pt x="1160" y="2455"/>
                      <a:pt x="1063" y="2455"/>
                    </a:cubicBezTo>
                    <a:cubicBezTo>
                      <a:pt x="1049" y="2455"/>
                      <a:pt x="1034" y="2455"/>
                      <a:pt x="1019" y="2456"/>
                    </a:cubicBezTo>
                    <a:cubicBezTo>
                      <a:pt x="973" y="2460"/>
                      <a:pt x="927" y="2464"/>
                      <a:pt x="880" y="2479"/>
                    </a:cubicBezTo>
                    <a:cubicBezTo>
                      <a:pt x="848" y="2488"/>
                      <a:pt x="815" y="2502"/>
                      <a:pt x="792" y="2526"/>
                    </a:cubicBezTo>
                    <a:cubicBezTo>
                      <a:pt x="754" y="2554"/>
                      <a:pt x="736" y="2595"/>
                      <a:pt x="732" y="2642"/>
                    </a:cubicBezTo>
                    <a:cubicBezTo>
                      <a:pt x="732" y="2665"/>
                      <a:pt x="732" y="2693"/>
                      <a:pt x="741" y="2711"/>
                    </a:cubicBezTo>
                    <a:cubicBezTo>
                      <a:pt x="749" y="2749"/>
                      <a:pt x="764" y="2777"/>
                      <a:pt x="777" y="2805"/>
                    </a:cubicBezTo>
                    <a:cubicBezTo>
                      <a:pt x="824" y="2883"/>
                      <a:pt x="884" y="2949"/>
                      <a:pt x="949" y="3004"/>
                    </a:cubicBezTo>
                    <a:cubicBezTo>
                      <a:pt x="1056" y="3097"/>
                      <a:pt x="1178" y="3172"/>
                      <a:pt x="1298" y="3236"/>
                    </a:cubicBezTo>
                    <a:cubicBezTo>
                      <a:pt x="1350" y="3264"/>
                      <a:pt x="1395" y="3292"/>
                      <a:pt x="1447" y="3316"/>
                    </a:cubicBezTo>
                    <a:cubicBezTo>
                      <a:pt x="1503" y="3344"/>
                      <a:pt x="1563" y="3367"/>
                      <a:pt x="1619" y="3395"/>
                    </a:cubicBezTo>
                    <a:cubicBezTo>
                      <a:pt x="1665" y="3418"/>
                      <a:pt x="1712" y="3432"/>
                      <a:pt x="1764" y="3446"/>
                    </a:cubicBezTo>
                    <a:cubicBezTo>
                      <a:pt x="1814" y="3464"/>
                      <a:pt x="1870" y="3483"/>
                      <a:pt x="1921" y="3502"/>
                    </a:cubicBezTo>
                    <a:cubicBezTo>
                      <a:pt x="2005" y="3530"/>
                      <a:pt x="2093" y="3552"/>
                      <a:pt x="2176" y="3576"/>
                    </a:cubicBezTo>
                    <a:cubicBezTo>
                      <a:pt x="2251" y="3595"/>
                      <a:pt x="2330" y="3614"/>
                      <a:pt x="2405" y="3627"/>
                    </a:cubicBezTo>
                    <a:cubicBezTo>
                      <a:pt x="2562" y="3659"/>
                      <a:pt x="2716" y="3678"/>
                      <a:pt x="2874" y="3702"/>
                    </a:cubicBezTo>
                    <a:cubicBezTo>
                      <a:pt x="3051" y="3725"/>
                      <a:pt x="3223" y="3743"/>
                      <a:pt x="3399" y="3766"/>
                    </a:cubicBezTo>
                    <a:cubicBezTo>
                      <a:pt x="3525" y="3785"/>
                      <a:pt x="3650" y="3799"/>
                      <a:pt x="3772" y="3818"/>
                    </a:cubicBezTo>
                    <a:cubicBezTo>
                      <a:pt x="3837" y="3827"/>
                      <a:pt x="3901" y="3837"/>
                      <a:pt x="3967" y="3846"/>
                    </a:cubicBezTo>
                    <a:cubicBezTo>
                      <a:pt x="4036" y="3859"/>
                      <a:pt x="4101" y="3874"/>
                      <a:pt x="4171" y="3893"/>
                    </a:cubicBezTo>
                    <a:cubicBezTo>
                      <a:pt x="4241" y="3910"/>
                      <a:pt x="4311" y="3929"/>
                      <a:pt x="4386" y="3953"/>
                    </a:cubicBezTo>
                    <a:cubicBezTo>
                      <a:pt x="4394" y="3957"/>
                      <a:pt x="4403" y="3957"/>
                      <a:pt x="4413" y="3962"/>
                    </a:cubicBezTo>
                    <a:cubicBezTo>
                      <a:pt x="4474" y="3976"/>
                      <a:pt x="4529" y="4004"/>
                      <a:pt x="4585" y="4036"/>
                    </a:cubicBezTo>
                    <a:cubicBezTo>
                      <a:pt x="4599" y="4041"/>
                      <a:pt x="4613" y="4054"/>
                      <a:pt x="4622" y="4064"/>
                    </a:cubicBezTo>
                    <a:cubicBezTo>
                      <a:pt x="4631" y="4073"/>
                      <a:pt x="4641" y="4082"/>
                      <a:pt x="4646" y="4097"/>
                    </a:cubicBezTo>
                    <a:cubicBezTo>
                      <a:pt x="4654" y="4120"/>
                      <a:pt x="4650" y="4138"/>
                      <a:pt x="4631" y="4157"/>
                    </a:cubicBezTo>
                    <a:cubicBezTo>
                      <a:pt x="4618" y="4176"/>
                      <a:pt x="4599" y="4189"/>
                      <a:pt x="4581" y="4199"/>
                    </a:cubicBezTo>
                    <a:cubicBezTo>
                      <a:pt x="4538" y="4222"/>
                      <a:pt x="4497" y="4241"/>
                      <a:pt x="4455" y="4255"/>
                    </a:cubicBezTo>
                    <a:cubicBezTo>
                      <a:pt x="4334" y="4292"/>
                      <a:pt x="4213" y="4315"/>
                      <a:pt x="4088" y="4333"/>
                    </a:cubicBezTo>
                    <a:cubicBezTo>
                      <a:pt x="3989" y="4349"/>
                      <a:pt x="3890" y="4356"/>
                      <a:pt x="3792" y="4356"/>
                    </a:cubicBezTo>
                    <a:cubicBezTo>
                      <a:pt x="3748" y="4356"/>
                      <a:pt x="3704" y="4355"/>
                      <a:pt x="3660" y="4352"/>
                    </a:cubicBezTo>
                    <a:cubicBezTo>
                      <a:pt x="3487" y="4339"/>
                      <a:pt x="3320" y="4320"/>
                      <a:pt x="3153" y="4283"/>
                    </a:cubicBezTo>
                    <a:cubicBezTo>
                      <a:pt x="3088" y="4269"/>
                      <a:pt x="3028" y="4250"/>
                      <a:pt x="2963" y="4236"/>
                    </a:cubicBezTo>
                    <a:cubicBezTo>
                      <a:pt x="2916" y="4222"/>
                      <a:pt x="2874" y="4208"/>
                      <a:pt x="2832" y="4194"/>
                    </a:cubicBezTo>
                    <a:cubicBezTo>
                      <a:pt x="2749" y="4171"/>
                      <a:pt x="2665" y="4144"/>
                      <a:pt x="2586" y="4110"/>
                    </a:cubicBezTo>
                    <a:cubicBezTo>
                      <a:pt x="2479" y="4069"/>
                      <a:pt x="2372" y="4026"/>
                      <a:pt x="2266" y="3981"/>
                    </a:cubicBezTo>
                    <a:cubicBezTo>
                      <a:pt x="2186" y="3943"/>
                      <a:pt x="2103" y="3915"/>
                      <a:pt x="2015" y="3887"/>
                    </a:cubicBezTo>
                    <a:cubicBezTo>
                      <a:pt x="1935" y="3859"/>
                      <a:pt x="1856" y="3822"/>
                      <a:pt x="1773" y="3799"/>
                    </a:cubicBezTo>
                    <a:cubicBezTo>
                      <a:pt x="1730" y="3790"/>
                      <a:pt x="1689" y="3775"/>
                      <a:pt x="1652" y="3762"/>
                    </a:cubicBezTo>
                    <a:cubicBezTo>
                      <a:pt x="1573" y="3743"/>
                      <a:pt x="1498" y="3720"/>
                      <a:pt x="1423" y="3692"/>
                    </a:cubicBezTo>
                    <a:cubicBezTo>
                      <a:pt x="1368" y="3669"/>
                      <a:pt x="1317" y="3646"/>
                      <a:pt x="1252" y="3623"/>
                    </a:cubicBezTo>
                    <a:cubicBezTo>
                      <a:pt x="1154" y="3590"/>
                      <a:pt x="1056" y="3543"/>
                      <a:pt x="949" y="3511"/>
                    </a:cubicBezTo>
                    <a:cubicBezTo>
                      <a:pt x="880" y="3488"/>
                      <a:pt x="810" y="3460"/>
                      <a:pt x="741" y="3436"/>
                    </a:cubicBezTo>
                    <a:cubicBezTo>
                      <a:pt x="657" y="3404"/>
                      <a:pt x="573" y="3376"/>
                      <a:pt x="485" y="3353"/>
                    </a:cubicBezTo>
                    <a:cubicBezTo>
                      <a:pt x="434" y="3344"/>
                      <a:pt x="382" y="3329"/>
                      <a:pt x="327" y="3329"/>
                    </a:cubicBezTo>
                    <a:cubicBezTo>
                      <a:pt x="321" y="3329"/>
                      <a:pt x="315" y="3329"/>
                      <a:pt x="309" y="3329"/>
                    </a:cubicBezTo>
                    <a:cubicBezTo>
                      <a:pt x="227" y="3329"/>
                      <a:pt x="145" y="3357"/>
                      <a:pt x="76" y="3423"/>
                    </a:cubicBezTo>
                    <a:cubicBezTo>
                      <a:pt x="52" y="3441"/>
                      <a:pt x="39" y="3460"/>
                      <a:pt x="24" y="3488"/>
                    </a:cubicBezTo>
                    <a:cubicBezTo>
                      <a:pt x="1" y="3548"/>
                      <a:pt x="15" y="3604"/>
                      <a:pt x="39" y="3655"/>
                    </a:cubicBezTo>
                    <a:cubicBezTo>
                      <a:pt x="52" y="3683"/>
                      <a:pt x="76" y="3711"/>
                      <a:pt x="95" y="3734"/>
                    </a:cubicBezTo>
                    <a:cubicBezTo>
                      <a:pt x="99" y="3743"/>
                      <a:pt x="108" y="3753"/>
                      <a:pt x="118" y="3753"/>
                    </a:cubicBezTo>
                    <a:cubicBezTo>
                      <a:pt x="140" y="3758"/>
                      <a:pt x="155" y="3771"/>
                      <a:pt x="168" y="3781"/>
                    </a:cubicBezTo>
                    <a:cubicBezTo>
                      <a:pt x="215" y="3827"/>
                      <a:pt x="266" y="3865"/>
                      <a:pt x="318" y="3906"/>
                    </a:cubicBezTo>
                    <a:cubicBezTo>
                      <a:pt x="387" y="3957"/>
                      <a:pt x="457" y="4004"/>
                      <a:pt x="536" y="4041"/>
                    </a:cubicBezTo>
                    <a:cubicBezTo>
                      <a:pt x="606" y="4073"/>
                      <a:pt x="680" y="4097"/>
                      <a:pt x="754" y="4110"/>
                    </a:cubicBezTo>
                    <a:cubicBezTo>
                      <a:pt x="829" y="4120"/>
                      <a:pt x="899" y="4129"/>
                      <a:pt x="968" y="4134"/>
                    </a:cubicBezTo>
                    <a:cubicBezTo>
                      <a:pt x="1089" y="4148"/>
                      <a:pt x="1200" y="4176"/>
                      <a:pt x="1317" y="4208"/>
                    </a:cubicBezTo>
                    <a:cubicBezTo>
                      <a:pt x="1387" y="4232"/>
                      <a:pt x="1451" y="4255"/>
                      <a:pt x="1522" y="4283"/>
                    </a:cubicBezTo>
                    <a:cubicBezTo>
                      <a:pt x="1554" y="4292"/>
                      <a:pt x="1586" y="4311"/>
                      <a:pt x="1614" y="4324"/>
                    </a:cubicBezTo>
                    <a:cubicBezTo>
                      <a:pt x="1721" y="4367"/>
                      <a:pt x="1824" y="4408"/>
                      <a:pt x="1925" y="4455"/>
                    </a:cubicBezTo>
                    <a:cubicBezTo>
                      <a:pt x="1977" y="4478"/>
                      <a:pt x="2028" y="4496"/>
                      <a:pt x="2079" y="4520"/>
                    </a:cubicBezTo>
                    <a:cubicBezTo>
                      <a:pt x="2149" y="4556"/>
                      <a:pt x="2219" y="4584"/>
                      <a:pt x="2294" y="4612"/>
                    </a:cubicBezTo>
                    <a:cubicBezTo>
                      <a:pt x="2451" y="4682"/>
                      <a:pt x="2609" y="4747"/>
                      <a:pt x="2777" y="4794"/>
                    </a:cubicBezTo>
                    <a:lnTo>
                      <a:pt x="2944" y="4835"/>
                    </a:lnTo>
                    <a:cubicBezTo>
                      <a:pt x="3060" y="4863"/>
                      <a:pt x="3176" y="4882"/>
                      <a:pt x="3292" y="4901"/>
                    </a:cubicBezTo>
                    <a:cubicBezTo>
                      <a:pt x="3401" y="4916"/>
                      <a:pt x="3507" y="4925"/>
                      <a:pt x="3614" y="4925"/>
                    </a:cubicBezTo>
                    <a:cubicBezTo>
                      <a:pt x="3678" y="4925"/>
                      <a:pt x="3743" y="4922"/>
                      <a:pt x="3809" y="4915"/>
                    </a:cubicBezTo>
                    <a:cubicBezTo>
                      <a:pt x="3934" y="4906"/>
                      <a:pt x="4060" y="4891"/>
                      <a:pt x="4185" y="4869"/>
                    </a:cubicBezTo>
                    <a:cubicBezTo>
                      <a:pt x="4399" y="4831"/>
                      <a:pt x="4618" y="4790"/>
                      <a:pt x="4836" y="4757"/>
                    </a:cubicBezTo>
                    <a:cubicBezTo>
                      <a:pt x="5017" y="4734"/>
                      <a:pt x="5194" y="4701"/>
                      <a:pt x="5375" y="4663"/>
                    </a:cubicBezTo>
                    <a:cubicBezTo>
                      <a:pt x="5482" y="4640"/>
                      <a:pt x="5589" y="4612"/>
                      <a:pt x="5697" y="4571"/>
                    </a:cubicBezTo>
                    <a:cubicBezTo>
                      <a:pt x="5794" y="4534"/>
                      <a:pt x="5882" y="4478"/>
                      <a:pt x="5965" y="4408"/>
                    </a:cubicBezTo>
                    <a:cubicBezTo>
                      <a:pt x="6064" y="4324"/>
                      <a:pt x="6137" y="4222"/>
                      <a:pt x="6189" y="4097"/>
                    </a:cubicBezTo>
                    <a:cubicBezTo>
                      <a:pt x="6221" y="4009"/>
                      <a:pt x="6240" y="3920"/>
                      <a:pt x="6254" y="3827"/>
                    </a:cubicBezTo>
                    <a:cubicBezTo>
                      <a:pt x="6282" y="3674"/>
                      <a:pt x="6287" y="3515"/>
                      <a:pt x="6282" y="3363"/>
                    </a:cubicBezTo>
                    <a:cubicBezTo>
                      <a:pt x="6272" y="3162"/>
                      <a:pt x="6226" y="2981"/>
                      <a:pt x="6143" y="2814"/>
                    </a:cubicBezTo>
                    <a:cubicBezTo>
                      <a:pt x="6059" y="2642"/>
                      <a:pt x="5956" y="2483"/>
                      <a:pt x="5845" y="2335"/>
                    </a:cubicBezTo>
                    <a:cubicBezTo>
                      <a:pt x="5678" y="2107"/>
                      <a:pt x="5496" y="1902"/>
                      <a:pt x="5292" y="1726"/>
                    </a:cubicBezTo>
                    <a:cubicBezTo>
                      <a:pt x="5175" y="1623"/>
                      <a:pt x="5049" y="1531"/>
                      <a:pt x="4924" y="1447"/>
                    </a:cubicBezTo>
                    <a:cubicBezTo>
                      <a:pt x="4817" y="1372"/>
                      <a:pt x="4710" y="1303"/>
                      <a:pt x="4599" y="1237"/>
                    </a:cubicBezTo>
                    <a:cubicBezTo>
                      <a:pt x="4506" y="1181"/>
                      <a:pt x="4413" y="1126"/>
                      <a:pt x="4315" y="1070"/>
                    </a:cubicBezTo>
                    <a:cubicBezTo>
                      <a:pt x="4236" y="1024"/>
                      <a:pt x="4152" y="982"/>
                      <a:pt x="4073" y="936"/>
                    </a:cubicBezTo>
                    <a:cubicBezTo>
                      <a:pt x="3989" y="894"/>
                      <a:pt x="3906" y="852"/>
                      <a:pt x="3828" y="805"/>
                    </a:cubicBezTo>
                    <a:lnTo>
                      <a:pt x="3744" y="763"/>
                    </a:lnTo>
                    <a:cubicBezTo>
                      <a:pt x="3688" y="735"/>
                      <a:pt x="3632" y="707"/>
                      <a:pt x="3577" y="675"/>
                    </a:cubicBezTo>
                    <a:cubicBezTo>
                      <a:pt x="3515" y="647"/>
                      <a:pt x="3455" y="615"/>
                      <a:pt x="3395" y="587"/>
                    </a:cubicBezTo>
                    <a:cubicBezTo>
                      <a:pt x="3367" y="573"/>
                      <a:pt x="3339" y="559"/>
                      <a:pt x="3307" y="540"/>
                    </a:cubicBezTo>
                    <a:cubicBezTo>
                      <a:pt x="3270" y="522"/>
                      <a:pt x="3232" y="503"/>
                      <a:pt x="3195" y="484"/>
                    </a:cubicBezTo>
                    <a:cubicBezTo>
                      <a:pt x="3158" y="466"/>
                      <a:pt x="3120" y="447"/>
                      <a:pt x="3079" y="428"/>
                    </a:cubicBezTo>
                    <a:cubicBezTo>
                      <a:pt x="3028" y="406"/>
                      <a:pt x="2981" y="378"/>
                      <a:pt x="2930" y="355"/>
                    </a:cubicBezTo>
                    <a:cubicBezTo>
                      <a:pt x="2721" y="271"/>
                      <a:pt x="2511" y="183"/>
                      <a:pt x="2294" y="117"/>
                    </a:cubicBezTo>
                    <a:cubicBezTo>
                      <a:pt x="2238" y="104"/>
                      <a:pt x="2182" y="85"/>
                      <a:pt x="2126" y="71"/>
                    </a:cubicBezTo>
                    <a:cubicBezTo>
                      <a:pt x="2043" y="48"/>
                      <a:pt x="1963" y="29"/>
                      <a:pt x="1880" y="20"/>
                    </a:cubicBezTo>
                    <a:cubicBezTo>
                      <a:pt x="1828" y="10"/>
                      <a:pt x="1781" y="5"/>
                      <a:pt x="1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0" name="Google Shape;1560;p33"/>
              <p:cNvSpPr/>
              <p:nvPr/>
            </p:nvSpPr>
            <p:spPr>
              <a:xfrm flipH="1" rot="10800000">
                <a:off x="10861701" y="4837693"/>
                <a:ext cx="237825" cy="221700"/>
              </a:xfrm>
              <a:custGeom>
                <a:rect b="b" l="l" r="r" t="t"/>
                <a:pathLst>
                  <a:path extrusionOk="0" h="1968" w="2111">
                    <a:moveTo>
                      <a:pt x="1297" y="1"/>
                    </a:moveTo>
                    <a:cubicBezTo>
                      <a:pt x="1106" y="1"/>
                      <a:pt x="916" y="15"/>
                      <a:pt x="730" y="52"/>
                    </a:cubicBezTo>
                    <a:cubicBezTo>
                      <a:pt x="591" y="80"/>
                      <a:pt x="451" y="121"/>
                      <a:pt x="325" y="196"/>
                    </a:cubicBezTo>
                    <a:cubicBezTo>
                      <a:pt x="224" y="247"/>
                      <a:pt x="145" y="327"/>
                      <a:pt x="89" y="428"/>
                    </a:cubicBezTo>
                    <a:cubicBezTo>
                      <a:pt x="56" y="490"/>
                      <a:pt x="37" y="554"/>
                      <a:pt x="23" y="623"/>
                    </a:cubicBezTo>
                    <a:cubicBezTo>
                      <a:pt x="1" y="735"/>
                      <a:pt x="5" y="842"/>
                      <a:pt x="29" y="954"/>
                    </a:cubicBezTo>
                    <a:cubicBezTo>
                      <a:pt x="56" y="1089"/>
                      <a:pt x="98" y="1224"/>
                      <a:pt x="149" y="1354"/>
                    </a:cubicBezTo>
                    <a:cubicBezTo>
                      <a:pt x="177" y="1428"/>
                      <a:pt x="214" y="1494"/>
                      <a:pt x="256" y="1558"/>
                    </a:cubicBezTo>
                    <a:cubicBezTo>
                      <a:pt x="307" y="1642"/>
                      <a:pt x="368" y="1721"/>
                      <a:pt x="432" y="1791"/>
                    </a:cubicBezTo>
                    <a:cubicBezTo>
                      <a:pt x="521" y="1889"/>
                      <a:pt x="628" y="1934"/>
                      <a:pt x="748" y="1949"/>
                    </a:cubicBezTo>
                    <a:cubicBezTo>
                      <a:pt x="804" y="1958"/>
                      <a:pt x="855" y="1962"/>
                      <a:pt x="907" y="1962"/>
                    </a:cubicBezTo>
                    <a:cubicBezTo>
                      <a:pt x="934" y="1962"/>
                      <a:pt x="967" y="1968"/>
                      <a:pt x="995" y="1968"/>
                    </a:cubicBezTo>
                    <a:cubicBezTo>
                      <a:pt x="1209" y="1968"/>
                      <a:pt x="1418" y="1934"/>
                      <a:pt x="1608" y="1837"/>
                    </a:cubicBezTo>
                    <a:cubicBezTo>
                      <a:pt x="1679" y="1805"/>
                      <a:pt x="1743" y="1763"/>
                      <a:pt x="1804" y="1717"/>
                    </a:cubicBezTo>
                    <a:cubicBezTo>
                      <a:pt x="1906" y="1628"/>
                      <a:pt x="1967" y="1522"/>
                      <a:pt x="2003" y="1391"/>
                    </a:cubicBezTo>
                    <a:cubicBezTo>
                      <a:pt x="2031" y="1298"/>
                      <a:pt x="2046" y="1200"/>
                      <a:pt x="2065" y="1103"/>
                    </a:cubicBezTo>
                    <a:cubicBezTo>
                      <a:pt x="2069" y="1065"/>
                      <a:pt x="2078" y="1024"/>
                      <a:pt x="2087" y="986"/>
                    </a:cubicBezTo>
                    <a:cubicBezTo>
                      <a:pt x="2110" y="902"/>
                      <a:pt x="2106" y="819"/>
                      <a:pt x="2097" y="731"/>
                    </a:cubicBezTo>
                    <a:cubicBezTo>
                      <a:pt x="2093" y="661"/>
                      <a:pt x="2078" y="596"/>
                      <a:pt x="2065" y="531"/>
                    </a:cubicBezTo>
                    <a:cubicBezTo>
                      <a:pt x="2037" y="410"/>
                      <a:pt x="1981" y="303"/>
                      <a:pt x="1902" y="205"/>
                    </a:cubicBezTo>
                    <a:cubicBezTo>
                      <a:pt x="1818" y="104"/>
                      <a:pt x="1711" y="52"/>
                      <a:pt x="1585" y="24"/>
                    </a:cubicBezTo>
                    <a:cubicBezTo>
                      <a:pt x="1492" y="1"/>
                      <a:pt x="1395" y="1"/>
                      <a:pt x="12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61" name="Google Shape;1561;p33"/>
            <p:cNvGrpSpPr/>
            <p:nvPr/>
          </p:nvGrpSpPr>
          <p:grpSpPr>
            <a:xfrm>
              <a:off x="6839049" y="934850"/>
              <a:ext cx="510109" cy="510220"/>
              <a:chOff x="-81073" y="1683150"/>
              <a:chExt cx="803448" cy="803623"/>
            </a:xfrm>
          </p:grpSpPr>
          <p:sp>
            <p:nvSpPr>
              <p:cNvPr id="1562" name="Google Shape;1562;p33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63" name="Google Shape;1563;p33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564" name="Google Shape;1564;p33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5" name="Google Shape;1565;p33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6" name="Google Shape;1566;p33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7" name="Google Shape;1567;p33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8" name="Google Shape;1568;p33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9" name="Google Shape;1569;p33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3" name="Shape 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4" name="Google Shape;1574;p34"/>
          <p:cNvSpPr txBox="1"/>
          <p:nvPr>
            <p:ph type="title"/>
          </p:nvPr>
        </p:nvSpPr>
        <p:spPr>
          <a:xfrm>
            <a:off x="3363073" y="2864375"/>
            <a:ext cx="4737600" cy="79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Name + Value Proposition</a:t>
            </a:r>
            <a:endParaRPr/>
          </a:p>
        </p:txBody>
      </p:sp>
      <p:sp>
        <p:nvSpPr>
          <p:cNvPr id="1575" name="Google Shape;1575;p34"/>
          <p:cNvSpPr txBox="1"/>
          <p:nvPr>
            <p:ph idx="2" type="title"/>
          </p:nvPr>
        </p:nvSpPr>
        <p:spPr>
          <a:xfrm>
            <a:off x="3363073" y="1533100"/>
            <a:ext cx="1209600" cy="99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1576" name="Google Shape;1576;p34"/>
          <p:cNvGrpSpPr/>
          <p:nvPr/>
        </p:nvGrpSpPr>
        <p:grpSpPr>
          <a:xfrm>
            <a:off x="381186" y="1330730"/>
            <a:ext cx="1909227" cy="3175820"/>
            <a:chOff x="381186" y="1330730"/>
            <a:chExt cx="1909227" cy="3175820"/>
          </a:xfrm>
        </p:grpSpPr>
        <p:grpSp>
          <p:nvGrpSpPr>
            <p:cNvPr id="1577" name="Google Shape;1577;p34"/>
            <p:cNvGrpSpPr/>
            <p:nvPr/>
          </p:nvGrpSpPr>
          <p:grpSpPr>
            <a:xfrm>
              <a:off x="381186" y="1564698"/>
              <a:ext cx="1909227" cy="2648381"/>
              <a:chOff x="266886" y="1393798"/>
              <a:chExt cx="1909227" cy="2648381"/>
            </a:xfrm>
          </p:grpSpPr>
          <p:sp>
            <p:nvSpPr>
              <p:cNvPr id="1578" name="Google Shape;1578;p34"/>
              <p:cNvSpPr/>
              <p:nvPr/>
            </p:nvSpPr>
            <p:spPr>
              <a:xfrm rot="-899995">
                <a:off x="677670" y="1544119"/>
                <a:ext cx="1343007" cy="1377926"/>
              </a:xfrm>
              <a:custGeom>
                <a:rect b="b" l="l" r="r" t="t"/>
                <a:pathLst>
                  <a:path extrusionOk="0" h="5201" w="5069">
                    <a:moveTo>
                      <a:pt x="2146" y="1"/>
                    </a:moveTo>
                    <a:cubicBezTo>
                      <a:pt x="2128" y="1"/>
                      <a:pt x="2110" y="5"/>
                      <a:pt x="2093" y="14"/>
                    </a:cubicBezTo>
                    <a:cubicBezTo>
                      <a:pt x="2079" y="23"/>
                      <a:pt x="2060" y="32"/>
                      <a:pt x="2047" y="46"/>
                    </a:cubicBezTo>
                    <a:cubicBezTo>
                      <a:pt x="2014" y="79"/>
                      <a:pt x="1981" y="111"/>
                      <a:pt x="1959" y="153"/>
                    </a:cubicBezTo>
                    <a:cubicBezTo>
                      <a:pt x="1931" y="209"/>
                      <a:pt x="1903" y="259"/>
                      <a:pt x="1884" y="315"/>
                    </a:cubicBezTo>
                    <a:cubicBezTo>
                      <a:pt x="1814" y="478"/>
                      <a:pt x="1768" y="645"/>
                      <a:pt x="1730" y="817"/>
                    </a:cubicBezTo>
                    <a:cubicBezTo>
                      <a:pt x="1665" y="1124"/>
                      <a:pt x="1614" y="1436"/>
                      <a:pt x="1568" y="1748"/>
                    </a:cubicBezTo>
                    <a:cubicBezTo>
                      <a:pt x="1535" y="1994"/>
                      <a:pt x="1507" y="2240"/>
                      <a:pt x="1484" y="2491"/>
                    </a:cubicBezTo>
                    <a:cubicBezTo>
                      <a:pt x="1466" y="2724"/>
                      <a:pt x="1451" y="2951"/>
                      <a:pt x="1447" y="3184"/>
                    </a:cubicBezTo>
                    <a:cubicBezTo>
                      <a:pt x="1442" y="3338"/>
                      <a:pt x="1442" y="3486"/>
                      <a:pt x="1442" y="3634"/>
                    </a:cubicBezTo>
                    <a:cubicBezTo>
                      <a:pt x="1442" y="3649"/>
                      <a:pt x="1447" y="3668"/>
                      <a:pt x="1438" y="3677"/>
                    </a:cubicBezTo>
                    <a:cubicBezTo>
                      <a:pt x="1419" y="3672"/>
                      <a:pt x="1419" y="3662"/>
                      <a:pt x="1419" y="3649"/>
                    </a:cubicBezTo>
                    <a:cubicBezTo>
                      <a:pt x="1401" y="3597"/>
                      <a:pt x="1382" y="3546"/>
                      <a:pt x="1367" y="3495"/>
                    </a:cubicBezTo>
                    <a:cubicBezTo>
                      <a:pt x="1317" y="3333"/>
                      <a:pt x="1266" y="3170"/>
                      <a:pt x="1200" y="3012"/>
                    </a:cubicBezTo>
                    <a:cubicBezTo>
                      <a:pt x="1088" y="2742"/>
                      <a:pt x="955" y="2477"/>
                      <a:pt x="796" y="2226"/>
                    </a:cubicBezTo>
                    <a:cubicBezTo>
                      <a:pt x="703" y="2078"/>
                      <a:pt x="610" y="1928"/>
                      <a:pt x="508" y="1784"/>
                    </a:cubicBezTo>
                    <a:cubicBezTo>
                      <a:pt x="452" y="1710"/>
                      <a:pt x="401" y="1636"/>
                      <a:pt x="335" y="1570"/>
                    </a:cubicBezTo>
                    <a:cubicBezTo>
                      <a:pt x="298" y="1533"/>
                      <a:pt x="262" y="1497"/>
                      <a:pt x="215" y="1469"/>
                    </a:cubicBezTo>
                    <a:cubicBezTo>
                      <a:pt x="196" y="1454"/>
                      <a:pt x="174" y="1445"/>
                      <a:pt x="155" y="1441"/>
                    </a:cubicBezTo>
                    <a:cubicBezTo>
                      <a:pt x="146" y="1439"/>
                      <a:pt x="138" y="1439"/>
                      <a:pt x="130" y="1439"/>
                    </a:cubicBezTo>
                    <a:cubicBezTo>
                      <a:pt x="81" y="1439"/>
                      <a:pt x="31" y="1464"/>
                      <a:pt x="15" y="1520"/>
                    </a:cubicBezTo>
                    <a:cubicBezTo>
                      <a:pt x="6" y="1548"/>
                      <a:pt x="1" y="1576"/>
                      <a:pt x="1" y="1604"/>
                    </a:cubicBezTo>
                    <a:cubicBezTo>
                      <a:pt x="1" y="1654"/>
                      <a:pt x="6" y="1710"/>
                      <a:pt x="15" y="1757"/>
                    </a:cubicBezTo>
                    <a:cubicBezTo>
                      <a:pt x="52" y="1919"/>
                      <a:pt x="108" y="2078"/>
                      <a:pt x="174" y="2226"/>
                    </a:cubicBezTo>
                    <a:cubicBezTo>
                      <a:pt x="234" y="2351"/>
                      <a:pt x="294" y="2477"/>
                      <a:pt x="363" y="2598"/>
                    </a:cubicBezTo>
                    <a:cubicBezTo>
                      <a:pt x="461" y="2761"/>
                      <a:pt x="558" y="2928"/>
                      <a:pt x="657" y="3091"/>
                    </a:cubicBezTo>
                    <a:cubicBezTo>
                      <a:pt x="782" y="3300"/>
                      <a:pt x="917" y="3505"/>
                      <a:pt x="1056" y="3705"/>
                    </a:cubicBezTo>
                    <a:cubicBezTo>
                      <a:pt x="1172" y="3876"/>
                      <a:pt x="1294" y="4048"/>
                      <a:pt x="1395" y="4230"/>
                    </a:cubicBezTo>
                    <a:cubicBezTo>
                      <a:pt x="1405" y="4248"/>
                      <a:pt x="1419" y="4267"/>
                      <a:pt x="1433" y="4281"/>
                    </a:cubicBezTo>
                    <a:cubicBezTo>
                      <a:pt x="1549" y="4397"/>
                      <a:pt x="1665" y="4505"/>
                      <a:pt x="1800" y="4597"/>
                    </a:cubicBezTo>
                    <a:cubicBezTo>
                      <a:pt x="1819" y="4611"/>
                      <a:pt x="1837" y="4625"/>
                      <a:pt x="1852" y="4638"/>
                    </a:cubicBezTo>
                    <a:cubicBezTo>
                      <a:pt x="1925" y="4700"/>
                      <a:pt x="2009" y="4737"/>
                      <a:pt x="2084" y="4783"/>
                    </a:cubicBezTo>
                    <a:cubicBezTo>
                      <a:pt x="2093" y="4788"/>
                      <a:pt x="2098" y="4792"/>
                      <a:pt x="2107" y="4792"/>
                    </a:cubicBezTo>
                    <a:cubicBezTo>
                      <a:pt x="2219" y="4839"/>
                      <a:pt x="2330" y="4881"/>
                      <a:pt x="2442" y="4927"/>
                    </a:cubicBezTo>
                    <a:cubicBezTo>
                      <a:pt x="2633" y="5001"/>
                      <a:pt x="2828" y="5076"/>
                      <a:pt x="3027" y="5140"/>
                    </a:cubicBezTo>
                    <a:cubicBezTo>
                      <a:pt x="3111" y="5168"/>
                      <a:pt x="3195" y="5187"/>
                      <a:pt x="3279" y="5196"/>
                    </a:cubicBezTo>
                    <a:cubicBezTo>
                      <a:pt x="3300" y="5199"/>
                      <a:pt x="3321" y="5200"/>
                      <a:pt x="3342" y="5200"/>
                    </a:cubicBezTo>
                    <a:cubicBezTo>
                      <a:pt x="3370" y="5200"/>
                      <a:pt x="3398" y="5198"/>
                      <a:pt x="3427" y="5192"/>
                    </a:cubicBezTo>
                    <a:cubicBezTo>
                      <a:pt x="3459" y="5187"/>
                      <a:pt x="3487" y="5174"/>
                      <a:pt x="3515" y="5155"/>
                    </a:cubicBezTo>
                    <a:cubicBezTo>
                      <a:pt x="3557" y="5123"/>
                      <a:pt x="3566" y="5052"/>
                      <a:pt x="3538" y="5011"/>
                    </a:cubicBezTo>
                    <a:cubicBezTo>
                      <a:pt x="3525" y="4988"/>
                      <a:pt x="3506" y="4964"/>
                      <a:pt x="3483" y="4945"/>
                    </a:cubicBezTo>
                    <a:cubicBezTo>
                      <a:pt x="3455" y="4927"/>
                      <a:pt x="3422" y="4908"/>
                      <a:pt x="3390" y="4889"/>
                    </a:cubicBezTo>
                    <a:cubicBezTo>
                      <a:pt x="3325" y="4862"/>
                      <a:pt x="3260" y="4829"/>
                      <a:pt x="3195" y="4797"/>
                    </a:cubicBezTo>
                    <a:cubicBezTo>
                      <a:pt x="3092" y="4750"/>
                      <a:pt x="2991" y="4700"/>
                      <a:pt x="2888" y="4653"/>
                    </a:cubicBezTo>
                    <a:cubicBezTo>
                      <a:pt x="2716" y="4578"/>
                      <a:pt x="2534" y="4518"/>
                      <a:pt x="2358" y="4458"/>
                    </a:cubicBezTo>
                    <a:cubicBezTo>
                      <a:pt x="2288" y="4434"/>
                      <a:pt x="2214" y="4415"/>
                      <a:pt x="2144" y="4393"/>
                    </a:cubicBezTo>
                    <a:cubicBezTo>
                      <a:pt x="2139" y="4393"/>
                      <a:pt x="2139" y="4387"/>
                      <a:pt x="2135" y="4387"/>
                    </a:cubicBezTo>
                    <a:cubicBezTo>
                      <a:pt x="2135" y="4378"/>
                      <a:pt x="2139" y="4374"/>
                      <a:pt x="2144" y="4374"/>
                    </a:cubicBezTo>
                    <a:cubicBezTo>
                      <a:pt x="2238" y="4370"/>
                      <a:pt x="2330" y="4365"/>
                      <a:pt x="2423" y="4359"/>
                    </a:cubicBezTo>
                    <a:cubicBezTo>
                      <a:pt x="2581" y="4351"/>
                      <a:pt x="2740" y="4351"/>
                      <a:pt x="2897" y="4342"/>
                    </a:cubicBezTo>
                    <a:cubicBezTo>
                      <a:pt x="3069" y="4337"/>
                      <a:pt x="3242" y="4314"/>
                      <a:pt x="3409" y="4286"/>
                    </a:cubicBezTo>
                    <a:cubicBezTo>
                      <a:pt x="3641" y="4243"/>
                      <a:pt x="3873" y="4183"/>
                      <a:pt x="4096" y="4104"/>
                    </a:cubicBezTo>
                    <a:cubicBezTo>
                      <a:pt x="4227" y="4058"/>
                      <a:pt x="4357" y="4007"/>
                      <a:pt x="4482" y="3947"/>
                    </a:cubicBezTo>
                    <a:cubicBezTo>
                      <a:pt x="4525" y="3923"/>
                      <a:pt x="4566" y="3895"/>
                      <a:pt x="4603" y="3863"/>
                    </a:cubicBezTo>
                    <a:cubicBezTo>
                      <a:pt x="4622" y="3849"/>
                      <a:pt x="4641" y="3830"/>
                      <a:pt x="4650" y="3807"/>
                    </a:cubicBezTo>
                    <a:cubicBezTo>
                      <a:pt x="4678" y="3751"/>
                      <a:pt x="4654" y="3696"/>
                      <a:pt x="4598" y="3668"/>
                    </a:cubicBezTo>
                    <a:cubicBezTo>
                      <a:pt x="4575" y="3658"/>
                      <a:pt x="4553" y="3649"/>
                      <a:pt x="4529" y="3649"/>
                    </a:cubicBezTo>
                    <a:cubicBezTo>
                      <a:pt x="4491" y="3644"/>
                      <a:pt x="4454" y="3640"/>
                      <a:pt x="4418" y="3634"/>
                    </a:cubicBezTo>
                    <a:cubicBezTo>
                      <a:pt x="4374" y="3633"/>
                      <a:pt x="4330" y="3633"/>
                      <a:pt x="4286" y="3633"/>
                    </a:cubicBezTo>
                    <a:cubicBezTo>
                      <a:pt x="4165" y="3633"/>
                      <a:pt x="4045" y="3637"/>
                      <a:pt x="3925" y="3644"/>
                    </a:cubicBezTo>
                    <a:cubicBezTo>
                      <a:pt x="3613" y="3668"/>
                      <a:pt x="3306" y="3718"/>
                      <a:pt x="3000" y="3774"/>
                    </a:cubicBezTo>
                    <a:cubicBezTo>
                      <a:pt x="2888" y="3793"/>
                      <a:pt x="2772" y="3821"/>
                      <a:pt x="2660" y="3844"/>
                    </a:cubicBezTo>
                    <a:cubicBezTo>
                      <a:pt x="2549" y="3872"/>
                      <a:pt x="2437" y="3904"/>
                      <a:pt x="2330" y="3937"/>
                    </a:cubicBezTo>
                    <a:cubicBezTo>
                      <a:pt x="2324" y="3937"/>
                      <a:pt x="2318" y="3941"/>
                      <a:pt x="2311" y="3941"/>
                    </a:cubicBezTo>
                    <a:cubicBezTo>
                      <a:pt x="2308" y="3941"/>
                      <a:pt x="2305" y="3940"/>
                      <a:pt x="2302" y="3937"/>
                    </a:cubicBezTo>
                    <a:cubicBezTo>
                      <a:pt x="2307" y="3928"/>
                      <a:pt x="2311" y="3928"/>
                      <a:pt x="2321" y="3923"/>
                    </a:cubicBezTo>
                    <a:cubicBezTo>
                      <a:pt x="2377" y="3895"/>
                      <a:pt x="2437" y="3863"/>
                      <a:pt x="2498" y="3830"/>
                    </a:cubicBezTo>
                    <a:cubicBezTo>
                      <a:pt x="2656" y="3741"/>
                      <a:pt x="2823" y="3658"/>
                      <a:pt x="2985" y="3579"/>
                    </a:cubicBezTo>
                    <a:cubicBezTo>
                      <a:pt x="3158" y="3495"/>
                      <a:pt x="3325" y="3407"/>
                      <a:pt x="3487" y="3314"/>
                    </a:cubicBezTo>
                    <a:cubicBezTo>
                      <a:pt x="3692" y="3198"/>
                      <a:pt x="3897" y="3076"/>
                      <a:pt x="4101" y="2956"/>
                    </a:cubicBezTo>
                    <a:cubicBezTo>
                      <a:pt x="4255" y="2859"/>
                      <a:pt x="4408" y="2765"/>
                      <a:pt x="4557" y="2658"/>
                    </a:cubicBezTo>
                    <a:cubicBezTo>
                      <a:pt x="4673" y="2570"/>
                      <a:pt x="4789" y="2477"/>
                      <a:pt x="4892" y="2370"/>
                    </a:cubicBezTo>
                    <a:cubicBezTo>
                      <a:pt x="4943" y="2314"/>
                      <a:pt x="4989" y="2259"/>
                      <a:pt x="5027" y="2194"/>
                    </a:cubicBezTo>
                    <a:cubicBezTo>
                      <a:pt x="5045" y="2162"/>
                      <a:pt x="5064" y="2128"/>
                      <a:pt x="5064" y="2091"/>
                    </a:cubicBezTo>
                    <a:cubicBezTo>
                      <a:pt x="5068" y="2031"/>
                      <a:pt x="5031" y="1989"/>
                      <a:pt x="4971" y="1984"/>
                    </a:cubicBezTo>
                    <a:cubicBezTo>
                      <a:pt x="4952" y="1984"/>
                      <a:pt x="4933" y="1984"/>
                      <a:pt x="4915" y="1989"/>
                    </a:cubicBezTo>
                    <a:cubicBezTo>
                      <a:pt x="4896" y="1994"/>
                      <a:pt x="4877" y="1999"/>
                      <a:pt x="4864" y="2008"/>
                    </a:cubicBezTo>
                    <a:cubicBezTo>
                      <a:pt x="4748" y="2044"/>
                      <a:pt x="4641" y="2096"/>
                      <a:pt x="4534" y="2147"/>
                    </a:cubicBezTo>
                    <a:cubicBezTo>
                      <a:pt x="4139" y="2329"/>
                      <a:pt x="3766" y="2533"/>
                      <a:pt x="3399" y="2761"/>
                    </a:cubicBezTo>
                    <a:cubicBezTo>
                      <a:pt x="3064" y="2960"/>
                      <a:pt x="2744" y="3184"/>
                      <a:pt x="2433" y="3417"/>
                    </a:cubicBezTo>
                    <a:cubicBezTo>
                      <a:pt x="2423" y="3421"/>
                      <a:pt x="2414" y="3435"/>
                      <a:pt x="2390" y="3435"/>
                    </a:cubicBezTo>
                    <a:cubicBezTo>
                      <a:pt x="2442" y="3379"/>
                      <a:pt x="2479" y="3323"/>
                      <a:pt x="2521" y="3272"/>
                    </a:cubicBezTo>
                    <a:cubicBezTo>
                      <a:pt x="2600" y="3175"/>
                      <a:pt x="2665" y="3072"/>
                      <a:pt x="2740" y="2970"/>
                    </a:cubicBezTo>
                    <a:cubicBezTo>
                      <a:pt x="2813" y="2863"/>
                      <a:pt x="2879" y="2752"/>
                      <a:pt x="2948" y="2640"/>
                    </a:cubicBezTo>
                    <a:cubicBezTo>
                      <a:pt x="2948" y="2636"/>
                      <a:pt x="2953" y="2630"/>
                      <a:pt x="2953" y="2630"/>
                    </a:cubicBezTo>
                    <a:cubicBezTo>
                      <a:pt x="3013" y="2529"/>
                      <a:pt x="3069" y="2430"/>
                      <a:pt x="3130" y="2333"/>
                    </a:cubicBezTo>
                    <a:cubicBezTo>
                      <a:pt x="3274" y="2100"/>
                      <a:pt x="3431" y="1877"/>
                      <a:pt x="3571" y="1645"/>
                    </a:cubicBezTo>
                    <a:cubicBezTo>
                      <a:pt x="3650" y="1520"/>
                      <a:pt x="3729" y="1390"/>
                      <a:pt x="3800" y="1259"/>
                    </a:cubicBezTo>
                    <a:cubicBezTo>
                      <a:pt x="3817" y="1227"/>
                      <a:pt x="3832" y="1194"/>
                      <a:pt x="3841" y="1157"/>
                    </a:cubicBezTo>
                    <a:cubicBezTo>
                      <a:pt x="3848" y="1098"/>
                      <a:pt x="3813" y="1055"/>
                      <a:pt x="3762" y="1055"/>
                    </a:cubicBezTo>
                    <a:cubicBezTo>
                      <a:pt x="3753" y="1055"/>
                      <a:pt x="3744" y="1056"/>
                      <a:pt x="3734" y="1059"/>
                    </a:cubicBezTo>
                    <a:cubicBezTo>
                      <a:pt x="3710" y="1064"/>
                      <a:pt x="3692" y="1078"/>
                      <a:pt x="3673" y="1092"/>
                    </a:cubicBezTo>
                    <a:cubicBezTo>
                      <a:pt x="3627" y="1124"/>
                      <a:pt x="3585" y="1162"/>
                      <a:pt x="3549" y="1203"/>
                    </a:cubicBezTo>
                    <a:cubicBezTo>
                      <a:pt x="3367" y="1390"/>
                      <a:pt x="3204" y="1589"/>
                      <a:pt x="3046" y="1793"/>
                    </a:cubicBezTo>
                    <a:cubicBezTo>
                      <a:pt x="2967" y="1892"/>
                      <a:pt x="2892" y="1994"/>
                      <a:pt x="2818" y="2096"/>
                    </a:cubicBezTo>
                    <a:cubicBezTo>
                      <a:pt x="2744" y="2194"/>
                      <a:pt x="2665" y="2291"/>
                      <a:pt x="2590" y="2394"/>
                    </a:cubicBezTo>
                    <a:cubicBezTo>
                      <a:pt x="2502" y="2519"/>
                      <a:pt x="2414" y="2645"/>
                      <a:pt x="2330" y="2770"/>
                    </a:cubicBezTo>
                    <a:cubicBezTo>
                      <a:pt x="2307" y="2803"/>
                      <a:pt x="2288" y="2835"/>
                      <a:pt x="2270" y="2872"/>
                    </a:cubicBezTo>
                    <a:cubicBezTo>
                      <a:pt x="2148" y="3054"/>
                      <a:pt x="2028" y="3230"/>
                      <a:pt x="1921" y="3421"/>
                    </a:cubicBezTo>
                    <a:cubicBezTo>
                      <a:pt x="1903" y="3449"/>
                      <a:pt x="1884" y="3481"/>
                      <a:pt x="1865" y="3514"/>
                    </a:cubicBezTo>
                    <a:cubicBezTo>
                      <a:pt x="1847" y="3546"/>
                      <a:pt x="1824" y="3584"/>
                      <a:pt x="1805" y="3616"/>
                    </a:cubicBezTo>
                    <a:cubicBezTo>
                      <a:pt x="1800" y="3616"/>
                      <a:pt x="1796" y="3616"/>
                      <a:pt x="1796" y="3621"/>
                    </a:cubicBezTo>
                    <a:cubicBezTo>
                      <a:pt x="1786" y="3612"/>
                      <a:pt x="1796" y="3602"/>
                      <a:pt x="1796" y="3593"/>
                    </a:cubicBezTo>
                    <a:cubicBezTo>
                      <a:pt x="1828" y="3458"/>
                      <a:pt x="1865" y="3327"/>
                      <a:pt x="1893" y="3194"/>
                    </a:cubicBezTo>
                    <a:cubicBezTo>
                      <a:pt x="1963" y="2896"/>
                      <a:pt x="2014" y="2589"/>
                      <a:pt x="2056" y="2287"/>
                    </a:cubicBezTo>
                    <a:cubicBezTo>
                      <a:pt x="2088" y="2022"/>
                      <a:pt x="2120" y="1757"/>
                      <a:pt x="2148" y="1492"/>
                    </a:cubicBezTo>
                    <a:cubicBezTo>
                      <a:pt x="2182" y="1194"/>
                      <a:pt x="2210" y="892"/>
                      <a:pt x="2238" y="590"/>
                    </a:cubicBezTo>
                    <a:cubicBezTo>
                      <a:pt x="2246" y="497"/>
                      <a:pt x="2255" y="399"/>
                      <a:pt x="2265" y="306"/>
                    </a:cubicBezTo>
                    <a:lnTo>
                      <a:pt x="2265" y="158"/>
                    </a:lnTo>
                    <a:cubicBezTo>
                      <a:pt x="2265" y="125"/>
                      <a:pt x="2260" y="92"/>
                      <a:pt x="2242" y="60"/>
                    </a:cubicBezTo>
                    <a:cubicBezTo>
                      <a:pt x="2220" y="21"/>
                      <a:pt x="2184" y="1"/>
                      <a:pt x="21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79" name="Google Shape;1579;p34"/>
              <p:cNvGrpSpPr/>
              <p:nvPr/>
            </p:nvGrpSpPr>
            <p:grpSpPr>
              <a:xfrm>
                <a:off x="266886" y="2327938"/>
                <a:ext cx="1691252" cy="1714240"/>
                <a:chOff x="266886" y="2327938"/>
                <a:chExt cx="1691252" cy="1714240"/>
              </a:xfrm>
            </p:grpSpPr>
            <p:sp>
              <p:nvSpPr>
                <p:cNvPr id="1580" name="Google Shape;1580;p34"/>
                <p:cNvSpPr/>
                <p:nvPr/>
              </p:nvSpPr>
              <p:spPr>
                <a:xfrm rot="9764862">
                  <a:off x="441008" y="2496095"/>
                  <a:ext cx="1343008" cy="1377928"/>
                </a:xfrm>
                <a:custGeom>
                  <a:rect b="b" l="l" r="r" t="t"/>
                  <a:pathLst>
                    <a:path extrusionOk="0" h="5201" w="5069">
                      <a:moveTo>
                        <a:pt x="2146" y="1"/>
                      </a:moveTo>
                      <a:cubicBezTo>
                        <a:pt x="2128" y="1"/>
                        <a:pt x="2110" y="5"/>
                        <a:pt x="2093" y="14"/>
                      </a:cubicBezTo>
                      <a:cubicBezTo>
                        <a:pt x="2079" y="23"/>
                        <a:pt x="2060" y="32"/>
                        <a:pt x="2047" y="46"/>
                      </a:cubicBezTo>
                      <a:cubicBezTo>
                        <a:pt x="2014" y="79"/>
                        <a:pt x="1981" y="111"/>
                        <a:pt x="1959" y="153"/>
                      </a:cubicBezTo>
                      <a:cubicBezTo>
                        <a:pt x="1931" y="209"/>
                        <a:pt x="1903" y="259"/>
                        <a:pt x="1884" y="315"/>
                      </a:cubicBezTo>
                      <a:cubicBezTo>
                        <a:pt x="1814" y="478"/>
                        <a:pt x="1768" y="645"/>
                        <a:pt x="1730" y="817"/>
                      </a:cubicBezTo>
                      <a:cubicBezTo>
                        <a:pt x="1665" y="1124"/>
                        <a:pt x="1614" y="1436"/>
                        <a:pt x="1568" y="1748"/>
                      </a:cubicBezTo>
                      <a:cubicBezTo>
                        <a:pt x="1535" y="1994"/>
                        <a:pt x="1507" y="2240"/>
                        <a:pt x="1484" y="2491"/>
                      </a:cubicBezTo>
                      <a:cubicBezTo>
                        <a:pt x="1466" y="2724"/>
                        <a:pt x="1451" y="2951"/>
                        <a:pt x="1447" y="3184"/>
                      </a:cubicBezTo>
                      <a:cubicBezTo>
                        <a:pt x="1442" y="3338"/>
                        <a:pt x="1442" y="3486"/>
                        <a:pt x="1442" y="3634"/>
                      </a:cubicBezTo>
                      <a:cubicBezTo>
                        <a:pt x="1442" y="3649"/>
                        <a:pt x="1447" y="3668"/>
                        <a:pt x="1438" y="3677"/>
                      </a:cubicBezTo>
                      <a:cubicBezTo>
                        <a:pt x="1419" y="3672"/>
                        <a:pt x="1419" y="3662"/>
                        <a:pt x="1419" y="3649"/>
                      </a:cubicBezTo>
                      <a:cubicBezTo>
                        <a:pt x="1401" y="3597"/>
                        <a:pt x="1382" y="3546"/>
                        <a:pt x="1367" y="3495"/>
                      </a:cubicBezTo>
                      <a:cubicBezTo>
                        <a:pt x="1317" y="3333"/>
                        <a:pt x="1266" y="3170"/>
                        <a:pt x="1200" y="3012"/>
                      </a:cubicBezTo>
                      <a:cubicBezTo>
                        <a:pt x="1088" y="2742"/>
                        <a:pt x="955" y="2477"/>
                        <a:pt x="796" y="2226"/>
                      </a:cubicBezTo>
                      <a:cubicBezTo>
                        <a:pt x="703" y="2078"/>
                        <a:pt x="610" y="1928"/>
                        <a:pt x="508" y="1784"/>
                      </a:cubicBezTo>
                      <a:cubicBezTo>
                        <a:pt x="452" y="1710"/>
                        <a:pt x="401" y="1636"/>
                        <a:pt x="335" y="1570"/>
                      </a:cubicBezTo>
                      <a:cubicBezTo>
                        <a:pt x="298" y="1533"/>
                        <a:pt x="262" y="1497"/>
                        <a:pt x="215" y="1469"/>
                      </a:cubicBezTo>
                      <a:cubicBezTo>
                        <a:pt x="196" y="1454"/>
                        <a:pt x="174" y="1445"/>
                        <a:pt x="155" y="1441"/>
                      </a:cubicBezTo>
                      <a:cubicBezTo>
                        <a:pt x="146" y="1439"/>
                        <a:pt x="138" y="1439"/>
                        <a:pt x="130" y="1439"/>
                      </a:cubicBezTo>
                      <a:cubicBezTo>
                        <a:pt x="81" y="1439"/>
                        <a:pt x="31" y="1464"/>
                        <a:pt x="15" y="1520"/>
                      </a:cubicBezTo>
                      <a:cubicBezTo>
                        <a:pt x="6" y="1548"/>
                        <a:pt x="1" y="1576"/>
                        <a:pt x="1" y="1604"/>
                      </a:cubicBezTo>
                      <a:cubicBezTo>
                        <a:pt x="1" y="1654"/>
                        <a:pt x="6" y="1710"/>
                        <a:pt x="15" y="1757"/>
                      </a:cubicBezTo>
                      <a:cubicBezTo>
                        <a:pt x="52" y="1919"/>
                        <a:pt x="108" y="2078"/>
                        <a:pt x="174" y="2226"/>
                      </a:cubicBezTo>
                      <a:cubicBezTo>
                        <a:pt x="234" y="2351"/>
                        <a:pt x="294" y="2477"/>
                        <a:pt x="363" y="2598"/>
                      </a:cubicBezTo>
                      <a:cubicBezTo>
                        <a:pt x="461" y="2761"/>
                        <a:pt x="558" y="2928"/>
                        <a:pt x="657" y="3091"/>
                      </a:cubicBezTo>
                      <a:cubicBezTo>
                        <a:pt x="782" y="3300"/>
                        <a:pt x="917" y="3505"/>
                        <a:pt x="1056" y="3705"/>
                      </a:cubicBezTo>
                      <a:cubicBezTo>
                        <a:pt x="1172" y="3876"/>
                        <a:pt x="1294" y="4048"/>
                        <a:pt x="1395" y="4230"/>
                      </a:cubicBezTo>
                      <a:cubicBezTo>
                        <a:pt x="1405" y="4248"/>
                        <a:pt x="1419" y="4267"/>
                        <a:pt x="1433" y="4281"/>
                      </a:cubicBezTo>
                      <a:cubicBezTo>
                        <a:pt x="1549" y="4397"/>
                        <a:pt x="1665" y="4505"/>
                        <a:pt x="1800" y="4597"/>
                      </a:cubicBezTo>
                      <a:cubicBezTo>
                        <a:pt x="1819" y="4611"/>
                        <a:pt x="1837" y="4625"/>
                        <a:pt x="1852" y="4638"/>
                      </a:cubicBezTo>
                      <a:cubicBezTo>
                        <a:pt x="1925" y="4700"/>
                        <a:pt x="2009" y="4737"/>
                        <a:pt x="2084" y="4783"/>
                      </a:cubicBezTo>
                      <a:cubicBezTo>
                        <a:pt x="2093" y="4788"/>
                        <a:pt x="2098" y="4792"/>
                        <a:pt x="2107" y="4792"/>
                      </a:cubicBezTo>
                      <a:cubicBezTo>
                        <a:pt x="2219" y="4839"/>
                        <a:pt x="2330" y="4881"/>
                        <a:pt x="2442" y="4927"/>
                      </a:cubicBezTo>
                      <a:cubicBezTo>
                        <a:pt x="2633" y="5001"/>
                        <a:pt x="2828" y="5076"/>
                        <a:pt x="3027" y="5140"/>
                      </a:cubicBezTo>
                      <a:cubicBezTo>
                        <a:pt x="3111" y="5168"/>
                        <a:pt x="3195" y="5187"/>
                        <a:pt x="3279" y="5196"/>
                      </a:cubicBezTo>
                      <a:cubicBezTo>
                        <a:pt x="3300" y="5199"/>
                        <a:pt x="3321" y="5200"/>
                        <a:pt x="3342" y="5200"/>
                      </a:cubicBezTo>
                      <a:cubicBezTo>
                        <a:pt x="3370" y="5200"/>
                        <a:pt x="3398" y="5198"/>
                        <a:pt x="3427" y="5192"/>
                      </a:cubicBezTo>
                      <a:cubicBezTo>
                        <a:pt x="3459" y="5187"/>
                        <a:pt x="3487" y="5174"/>
                        <a:pt x="3515" y="5155"/>
                      </a:cubicBezTo>
                      <a:cubicBezTo>
                        <a:pt x="3557" y="5123"/>
                        <a:pt x="3566" y="5052"/>
                        <a:pt x="3538" y="5011"/>
                      </a:cubicBezTo>
                      <a:cubicBezTo>
                        <a:pt x="3525" y="4988"/>
                        <a:pt x="3506" y="4964"/>
                        <a:pt x="3483" y="4945"/>
                      </a:cubicBezTo>
                      <a:cubicBezTo>
                        <a:pt x="3455" y="4927"/>
                        <a:pt x="3422" y="4908"/>
                        <a:pt x="3390" y="4889"/>
                      </a:cubicBezTo>
                      <a:cubicBezTo>
                        <a:pt x="3325" y="4862"/>
                        <a:pt x="3260" y="4829"/>
                        <a:pt x="3195" y="4797"/>
                      </a:cubicBezTo>
                      <a:cubicBezTo>
                        <a:pt x="3092" y="4750"/>
                        <a:pt x="2991" y="4700"/>
                        <a:pt x="2888" y="4653"/>
                      </a:cubicBezTo>
                      <a:cubicBezTo>
                        <a:pt x="2716" y="4578"/>
                        <a:pt x="2534" y="4518"/>
                        <a:pt x="2358" y="4458"/>
                      </a:cubicBezTo>
                      <a:cubicBezTo>
                        <a:pt x="2288" y="4434"/>
                        <a:pt x="2214" y="4415"/>
                        <a:pt x="2144" y="4393"/>
                      </a:cubicBezTo>
                      <a:cubicBezTo>
                        <a:pt x="2139" y="4393"/>
                        <a:pt x="2139" y="4387"/>
                        <a:pt x="2135" y="4387"/>
                      </a:cubicBezTo>
                      <a:cubicBezTo>
                        <a:pt x="2135" y="4378"/>
                        <a:pt x="2139" y="4374"/>
                        <a:pt x="2144" y="4374"/>
                      </a:cubicBezTo>
                      <a:cubicBezTo>
                        <a:pt x="2238" y="4370"/>
                        <a:pt x="2330" y="4365"/>
                        <a:pt x="2423" y="4359"/>
                      </a:cubicBezTo>
                      <a:cubicBezTo>
                        <a:pt x="2581" y="4351"/>
                        <a:pt x="2740" y="4351"/>
                        <a:pt x="2897" y="4342"/>
                      </a:cubicBezTo>
                      <a:cubicBezTo>
                        <a:pt x="3069" y="4337"/>
                        <a:pt x="3242" y="4314"/>
                        <a:pt x="3409" y="4286"/>
                      </a:cubicBezTo>
                      <a:cubicBezTo>
                        <a:pt x="3641" y="4243"/>
                        <a:pt x="3873" y="4183"/>
                        <a:pt x="4096" y="4104"/>
                      </a:cubicBezTo>
                      <a:cubicBezTo>
                        <a:pt x="4227" y="4058"/>
                        <a:pt x="4357" y="4007"/>
                        <a:pt x="4482" y="3947"/>
                      </a:cubicBezTo>
                      <a:cubicBezTo>
                        <a:pt x="4525" y="3923"/>
                        <a:pt x="4566" y="3895"/>
                        <a:pt x="4603" y="3863"/>
                      </a:cubicBezTo>
                      <a:cubicBezTo>
                        <a:pt x="4622" y="3849"/>
                        <a:pt x="4641" y="3830"/>
                        <a:pt x="4650" y="3807"/>
                      </a:cubicBezTo>
                      <a:cubicBezTo>
                        <a:pt x="4678" y="3751"/>
                        <a:pt x="4654" y="3696"/>
                        <a:pt x="4598" y="3668"/>
                      </a:cubicBezTo>
                      <a:cubicBezTo>
                        <a:pt x="4575" y="3658"/>
                        <a:pt x="4553" y="3649"/>
                        <a:pt x="4529" y="3649"/>
                      </a:cubicBezTo>
                      <a:cubicBezTo>
                        <a:pt x="4491" y="3644"/>
                        <a:pt x="4454" y="3640"/>
                        <a:pt x="4418" y="3634"/>
                      </a:cubicBezTo>
                      <a:cubicBezTo>
                        <a:pt x="4374" y="3633"/>
                        <a:pt x="4330" y="3633"/>
                        <a:pt x="4286" y="3633"/>
                      </a:cubicBezTo>
                      <a:cubicBezTo>
                        <a:pt x="4165" y="3633"/>
                        <a:pt x="4045" y="3637"/>
                        <a:pt x="3925" y="3644"/>
                      </a:cubicBezTo>
                      <a:cubicBezTo>
                        <a:pt x="3613" y="3668"/>
                        <a:pt x="3306" y="3718"/>
                        <a:pt x="3000" y="3774"/>
                      </a:cubicBezTo>
                      <a:cubicBezTo>
                        <a:pt x="2888" y="3793"/>
                        <a:pt x="2772" y="3821"/>
                        <a:pt x="2660" y="3844"/>
                      </a:cubicBezTo>
                      <a:cubicBezTo>
                        <a:pt x="2549" y="3872"/>
                        <a:pt x="2437" y="3904"/>
                        <a:pt x="2330" y="3937"/>
                      </a:cubicBezTo>
                      <a:cubicBezTo>
                        <a:pt x="2324" y="3937"/>
                        <a:pt x="2318" y="3941"/>
                        <a:pt x="2311" y="3941"/>
                      </a:cubicBezTo>
                      <a:cubicBezTo>
                        <a:pt x="2308" y="3941"/>
                        <a:pt x="2305" y="3940"/>
                        <a:pt x="2302" y="3937"/>
                      </a:cubicBezTo>
                      <a:cubicBezTo>
                        <a:pt x="2307" y="3928"/>
                        <a:pt x="2311" y="3928"/>
                        <a:pt x="2321" y="3923"/>
                      </a:cubicBezTo>
                      <a:cubicBezTo>
                        <a:pt x="2377" y="3895"/>
                        <a:pt x="2437" y="3863"/>
                        <a:pt x="2498" y="3830"/>
                      </a:cubicBezTo>
                      <a:cubicBezTo>
                        <a:pt x="2656" y="3741"/>
                        <a:pt x="2823" y="3658"/>
                        <a:pt x="2985" y="3579"/>
                      </a:cubicBezTo>
                      <a:cubicBezTo>
                        <a:pt x="3158" y="3495"/>
                        <a:pt x="3325" y="3407"/>
                        <a:pt x="3487" y="3314"/>
                      </a:cubicBezTo>
                      <a:cubicBezTo>
                        <a:pt x="3692" y="3198"/>
                        <a:pt x="3897" y="3076"/>
                        <a:pt x="4101" y="2956"/>
                      </a:cubicBezTo>
                      <a:cubicBezTo>
                        <a:pt x="4255" y="2859"/>
                        <a:pt x="4408" y="2765"/>
                        <a:pt x="4557" y="2658"/>
                      </a:cubicBezTo>
                      <a:cubicBezTo>
                        <a:pt x="4673" y="2570"/>
                        <a:pt x="4789" y="2477"/>
                        <a:pt x="4892" y="2370"/>
                      </a:cubicBezTo>
                      <a:cubicBezTo>
                        <a:pt x="4943" y="2314"/>
                        <a:pt x="4989" y="2259"/>
                        <a:pt x="5027" y="2194"/>
                      </a:cubicBezTo>
                      <a:cubicBezTo>
                        <a:pt x="5045" y="2162"/>
                        <a:pt x="5064" y="2128"/>
                        <a:pt x="5064" y="2091"/>
                      </a:cubicBezTo>
                      <a:cubicBezTo>
                        <a:pt x="5068" y="2031"/>
                        <a:pt x="5031" y="1989"/>
                        <a:pt x="4971" y="1984"/>
                      </a:cubicBezTo>
                      <a:cubicBezTo>
                        <a:pt x="4952" y="1984"/>
                        <a:pt x="4933" y="1984"/>
                        <a:pt x="4915" y="1989"/>
                      </a:cubicBezTo>
                      <a:cubicBezTo>
                        <a:pt x="4896" y="1994"/>
                        <a:pt x="4877" y="1999"/>
                        <a:pt x="4864" y="2008"/>
                      </a:cubicBezTo>
                      <a:cubicBezTo>
                        <a:pt x="4748" y="2044"/>
                        <a:pt x="4641" y="2096"/>
                        <a:pt x="4534" y="2147"/>
                      </a:cubicBezTo>
                      <a:cubicBezTo>
                        <a:pt x="4139" y="2329"/>
                        <a:pt x="3766" y="2533"/>
                        <a:pt x="3399" y="2761"/>
                      </a:cubicBezTo>
                      <a:cubicBezTo>
                        <a:pt x="3064" y="2960"/>
                        <a:pt x="2744" y="3184"/>
                        <a:pt x="2433" y="3417"/>
                      </a:cubicBezTo>
                      <a:cubicBezTo>
                        <a:pt x="2423" y="3421"/>
                        <a:pt x="2414" y="3435"/>
                        <a:pt x="2390" y="3435"/>
                      </a:cubicBezTo>
                      <a:cubicBezTo>
                        <a:pt x="2442" y="3379"/>
                        <a:pt x="2479" y="3323"/>
                        <a:pt x="2521" y="3272"/>
                      </a:cubicBezTo>
                      <a:cubicBezTo>
                        <a:pt x="2600" y="3175"/>
                        <a:pt x="2665" y="3072"/>
                        <a:pt x="2740" y="2970"/>
                      </a:cubicBezTo>
                      <a:cubicBezTo>
                        <a:pt x="2813" y="2863"/>
                        <a:pt x="2879" y="2752"/>
                        <a:pt x="2948" y="2640"/>
                      </a:cubicBezTo>
                      <a:cubicBezTo>
                        <a:pt x="2948" y="2636"/>
                        <a:pt x="2953" y="2630"/>
                        <a:pt x="2953" y="2630"/>
                      </a:cubicBezTo>
                      <a:cubicBezTo>
                        <a:pt x="3013" y="2529"/>
                        <a:pt x="3069" y="2430"/>
                        <a:pt x="3130" y="2333"/>
                      </a:cubicBezTo>
                      <a:cubicBezTo>
                        <a:pt x="3274" y="2100"/>
                        <a:pt x="3431" y="1877"/>
                        <a:pt x="3571" y="1645"/>
                      </a:cubicBezTo>
                      <a:cubicBezTo>
                        <a:pt x="3650" y="1520"/>
                        <a:pt x="3729" y="1390"/>
                        <a:pt x="3800" y="1259"/>
                      </a:cubicBezTo>
                      <a:cubicBezTo>
                        <a:pt x="3817" y="1227"/>
                        <a:pt x="3832" y="1194"/>
                        <a:pt x="3841" y="1157"/>
                      </a:cubicBezTo>
                      <a:cubicBezTo>
                        <a:pt x="3848" y="1098"/>
                        <a:pt x="3813" y="1055"/>
                        <a:pt x="3762" y="1055"/>
                      </a:cubicBezTo>
                      <a:cubicBezTo>
                        <a:pt x="3753" y="1055"/>
                        <a:pt x="3744" y="1056"/>
                        <a:pt x="3734" y="1059"/>
                      </a:cubicBezTo>
                      <a:cubicBezTo>
                        <a:pt x="3710" y="1064"/>
                        <a:pt x="3692" y="1078"/>
                        <a:pt x="3673" y="1092"/>
                      </a:cubicBezTo>
                      <a:cubicBezTo>
                        <a:pt x="3627" y="1124"/>
                        <a:pt x="3585" y="1162"/>
                        <a:pt x="3549" y="1203"/>
                      </a:cubicBezTo>
                      <a:cubicBezTo>
                        <a:pt x="3367" y="1390"/>
                        <a:pt x="3204" y="1589"/>
                        <a:pt x="3046" y="1793"/>
                      </a:cubicBezTo>
                      <a:cubicBezTo>
                        <a:pt x="2967" y="1892"/>
                        <a:pt x="2892" y="1994"/>
                        <a:pt x="2818" y="2096"/>
                      </a:cubicBezTo>
                      <a:cubicBezTo>
                        <a:pt x="2744" y="2194"/>
                        <a:pt x="2665" y="2291"/>
                        <a:pt x="2590" y="2394"/>
                      </a:cubicBezTo>
                      <a:cubicBezTo>
                        <a:pt x="2502" y="2519"/>
                        <a:pt x="2414" y="2645"/>
                        <a:pt x="2330" y="2770"/>
                      </a:cubicBezTo>
                      <a:cubicBezTo>
                        <a:pt x="2307" y="2803"/>
                        <a:pt x="2288" y="2835"/>
                        <a:pt x="2270" y="2872"/>
                      </a:cubicBezTo>
                      <a:cubicBezTo>
                        <a:pt x="2148" y="3054"/>
                        <a:pt x="2028" y="3230"/>
                        <a:pt x="1921" y="3421"/>
                      </a:cubicBezTo>
                      <a:cubicBezTo>
                        <a:pt x="1903" y="3449"/>
                        <a:pt x="1884" y="3481"/>
                        <a:pt x="1865" y="3514"/>
                      </a:cubicBezTo>
                      <a:cubicBezTo>
                        <a:pt x="1847" y="3546"/>
                        <a:pt x="1824" y="3584"/>
                        <a:pt x="1805" y="3616"/>
                      </a:cubicBezTo>
                      <a:cubicBezTo>
                        <a:pt x="1800" y="3616"/>
                        <a:pt x="1796" y="3616"/>
                        <a:pt x="1796" y="3621"/>
                      </a:cubicBezTo>
                      <a:cubicBezTo>
                        <a:pt x="1786" y="3612"/>
                        <a:pt x="1796" y="3602"/>
                        <a:pt x="1796" y="3593"/>
                      </a:cubicBezTo>
                      <a:cubicBezTo>
                        <a:pt x="1828" y="3458"/>
                        <a:pt x="1865" y="3327"/>
                        <a:pt x="1893" y="3194"/>
                      </a:cubicBezTo>
                      <a:cubicBezTo>
                        <a:pt x="1963" y="2896"/>
                        <a:pt x="2014" y="2589"/>
                        <a:pt x="2056" y="2287"/>
                      </a:cubicBezTo>
                      <a:cubicBezTo>
                        <a:pt x="2088" y="2022"/>
                        <a:pt x="2120" y="1757"/>
                        <a:pt x="2148" y="1492"/>
                      </a:cubicBezTo>
                      <a:cubicBezTo>
                        <a:pt x="2182" y="1194"/>
                        <a:pt x="2210" y="892"/>
                        <a:pt x="2238" y="590"/>
                      </a:cubicBezTo>
                      <a:cubicBezTo>
                        <a:pt x="2246" y="497"/>
                        <a:pt x="2255" y="399"/>
                        <a:pt x="2265" y="306"/>
                      </a:cubicBezTo>
                      <a:lnTo>
                        <a:pt x="2265" y="158"/>
                      </a:lnTo>
                      <a:cubicBezTo>
                        <a:pt x="2265" y="125"/>
                        <a:pt x="2260" y="92"/>
                        <a:pt x="2242" y="60"/>
                      </a:cubicBezTo>
                      <a:cubicBezTo>
                        <a:pt x="2220" y="21"/>
                        <a:pt x="2184" y="1"/>
                        <a:pt x="214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81" name="Google Shape;1581;p34"/>
                <p:cNvSpPr/>
                <p:nvPr/>
              </p:nvSpPr>
              <p:spPr>
                <a:xfrm rot="976115">
                  <a:off x="1100525" y="2568899"/>
                  <a:ext cx="246275" cy="289825"/>
                </a:xfrm>
                <a:custGeom>
                  <a:rect b="b" l="l" r="r" t="t"/>
                  <a:pathLst>
                    <a:path extrusionOk="0" h="1610" w="1368">
                      <a:moveTo>
                        <a:pt x="698" y="0"/>
                      </a:moveTo>
                      <a:cubicBezTo>
                        <a:pt x="629" y="0"/>
                        <a:pt x="564" y="19"/>
                        <a:pt x="498" y="37"/>
                      </a:cubicBezTo>
                      <a:cubicBezTo>
                        <a:pt x="406" y="71"/>
                        <a:pt x="318" y="112"/>
                        <a:pt x="224" y="149"/>
                      </a:cubicBezTo>
                      <a:cubicBezTo>
                        <a:pt x="210" y="154"/>
                        <a:pt x="196" y="163"/>
                        <a:pt x="187" y="172"/>
                      </a:cubicBezTo>
                      <a:cubicBezTo>
                        <a:pt x="159" y="204"/>
                        <a:pt x="127" y="232"/>
                        <a:pt x="103" y="266"/>
                      </a:cubicBezTo>
                      <a:cubicBezTo>
                        <a:pt x="62" y="326"/>
                        <a:pt x="39" y="395"/>
                        <a:pt x="24" y="470"/>
                      </a:cubicBezTo>
                      <a:cubicBezTo>
                        <a:pt x="6" y="577"/>
                        <a:pt x="6" y="684"/>
                        <a:pt x="1" y="790"/>
                      </a:cubicBezTo>
                      <a:cubicBezTo>
                        <a:pt x="1" y="842"/>
                        <a:pt x="6" y="897"/>
                        <a:pt x="11" y="949"/>
                      </a:cubicBezTo>
                      <a:cubicBezTo>
                        <a:pt x="15" y="1041"/>
                        <a:pt x="34" y="1135"/>
                        <a:pt x="71" y="1223"/>
                      </a:cubicBezTo>
                      <a:cubicBezTo>
                        <a:pt x="150" y="1409"/>
                        <a:pt x="285" y="1534"/>
                        <a:pt x="485" y="1586"/>
                      </a:cubicBezTo>
                      <a:cubicBezTo>
                        <a:pt x="559" y="1605"/>
                        <a:pt x="633" y="1609"/>
                        <a:pt x="708" y="1609"/>
                      </a:cubicBezTo>
                      <a:cubicBezTo>
                        <a:pt x="749" y="1605"/>
                        <a:pt x="792" y="1599"/>
                        <a:pt x="833" y="1586"/>
                      </a:cubicBezTo>
                      <a:cubicBezTo>
                        <a:pt x="921" y="1562"/>
                        <a:pt x="996" y="1506"/>
                        <a:pt x="1061" y="1446"/>
                      </a:cubicBezTo>
                      <a:cubicBezTo>
                        <a:pt x="1131" y="1382"/>
                        <a:pt x="1182" y="1302"/>
                        <a:pt x="1224" y="1214"/>
                      </a:cubicBezTo>
                      <a:cubicBezTo>
                        <a:pt x="1270" y="1116"/>
                        <a:pt x="1307" y="1013"/>
                        <a:pt x="1331" y="907"/>
                      </a:cubicBezTo>
                      <a:cubicBezTo>
                        <a:pt x="1367" y="749"/>
                        <a:pt x="1363" y="595"/>
                        <a:pt x="1312" y="442"/>
                      </a:cubicBezTo>
                      <a:cubicBezTo>
                        <a:pt x="1294" y="377"/>
                        <a:pt x="1261" y="316"/>
                        <a:pt x="1219" y="266"/>
                      </a:cubicBezTo>
                      <a:cubicBezTo>
                        <a:pt x="1154" y="182"/>
                        <a:pt x="1075" y="121"/>
                        <a:pt x="983" y="71"/>
                      </a:cubicBezTo>
                      <a:cubicBezTo>
                        <a:pt x="893" y="19"/>
                        <a:pt x="801" y="0"/>
                        <a:pt x="69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582" name="Google Shape;1582;p34"/>
            <p:cNvGrpSpPr/>
            <p:nvPr/>
          </p:nvGrpSpPr>
          <p:grpSpPr>
            <a:xfrm>
              <a:off x="1719151" y="1330730"/>
              <a:ext cx="448404" cy="448502"/>
              <a:chOff x="-81073" y="1683150"/>
              <a:chExt cx="803448" cy="803623"/>
            </a:xfrm>
          </p:grpSpPr>
          <p:sp>
            <p:nvSpPr>
              <p:cNvPr id="1583" name="Google Shape;1583;p34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84" name="Google Shape;1584;p34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585" name="Google Shape;1585;p34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86" name="Google Shape;1586;p34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87" name="Google Shape;1587;p34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88" name="Google Shape;1588;p34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89" name="Google Shape;1589;p34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0" name="Google Shape;1590;p34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591" name="Google Shape;1591;p34"/>
            <p:cNvGrpSpPr/>
            <p:nvPr/>
          </p:nvGrpSpPr>
          <p:grpSpPr>
            <a:xfrm>
              <a:off x="925377" y="4127883"/>
              <a:ext cx="378585" cy="378667"/>
              <a:chOff x="-81073" y="1683150"/>
              <a:chExt cx="803448" cy="803623"/>
            </a:xfrm>
          </p:grpSpPr>
          <p:sp>
            <p:nvSpPr>
              <p:cNvPr id="1592" name="Google Shape;1592;p34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93" name="Google Shape;1593;p34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594" name="Google Shape;1594;p34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5" name="Google Shape;1595;p34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6" name="Google Shape;1596;p34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7" name="Google Shape;1597;p34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8" name="Google Shape;1598;p34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9" name="Google Shape;1599;p34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3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p35"/>
          <p:cNvSpPr txBox="1"/>
          <p:nvPr>
            <p:ph type="title"/>
          </p:nvPr>
        </p:nvSpPr>
        <p:spPr>
          <a:xfrm>
            <a:off x="2194000" y="1611450"/>
            <a:ext cx="4709100" cy="114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rPr>
              <a:t>superbloom</a:t>
            </a:r>
            <a:endParaRPr b="1">
              <a:solidFill>
                <a:schemeClr val="lt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605" name="Google Shape;1605;p35"/>
          <p:cNvSpPr txBox="1"/>
          <p:nvPr>
            <p:ph idx="1" type="subTitle"/>
          </p:nvPr>
        </p:nvSpPr>
        <p:spPr>
          <a:xfrm>
            <a:off x="2868000" y="2682750"/>
            <a:ext cx="3408000" cy="8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c</a:t>
            </a:r>
            <a:r>
              <a:rPr b="1" lang="en" sz="2400"/>
              <a:t>elebrate life</a:t>
            </a:r>
            <a:endParaRPr b="1"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9" name="Shape 1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Google Shape;1610;p36"/>
          <p:cNvSpPr txBox="1"/>
          <p:nvPr>
            <p:ph idx="1" type="subTitle"/>
          </p:nvPr>
        </p:nvSpPr>
        <p:spPr>
          <a:xfrm>
            <a:off x="720000" y="1808650"/>
            <a:ext cx="4709100" cy="19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 </a:t>
            </a:r>
            <a:r>
              <a:rPr b="1" lang="en" sz="1700"/>
              <a:t>superbloom</a:t>
            </a:r>
            <a:r>
              <a:rPr lang="en" sz="1700"/>
              <a:t> is a rare natural phenomenon where wildflowers bloom together in a desert.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Our name intends to celebrate life and promote happiness in an otherwise desolate process</a:t>
            </a:r>
            <a:endParaRPr sz="1700"/>
          </a:p>
          <a:p>
            <a:pPr indent="-336550" lvl="0" marL="457200" rtl="0" algn="l">
              <a:spcBef>
                <a:spcPts val="1000"/>
              </a:spcBef>
              <a:spcAft>
                <a:spcPts val="1000"/>
              </a:spcAft>
              <a:buSzPts val="1700"/>
              <a:buChar char="●"/>
            </a:pPr>
            <a:r>
              <a:rPr lang="en" sz="1700"/>
              <a:t>We focus on the positive remembrance as a way to process grief</a:t>
            </a:r>
            <a:endParaRPr sz="1700"/>
          </a:p>
        </p:txBody>
      </p:sp>
      <p:sp>
        <p:nvSpPr>
          <p:cNvPr id="1611" name="Google Shape;1611;p36"/>
          <p:cNvSpPr txBox="1"/>
          <p:nvPr>
            <p:ph type="title"/>
          </p:nvPr>
        </p:nvSpPr>
        <p:spPr>
          <a:xfrm>
            <a:off x="720000" y="475500"/>
            <a:ext cx="4709100" cy="11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rPr>
              <a:t>s</a:t>
            </a:r>
            <a:r>
              <a:rPr b="1" lang="en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rPr>
              <a:t>uperbloom </a:t>
            </a:r>
            <a:endParaRPr b="1">
              <a:solidFill>
                <a:schemeClr val="lt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612" name="Google Shape;1612;p36"/>
          <p:cNvSpPr txBox="1"/>
          <p:nvPr>
            <p:ph idx="1" type="subTitle"/>
          </p:nvPr>
        </p:nvSpPr>
        <p:spPr>
          <a:xfrm>
            <a:off x="1652875" y="918750"/>
            <a:ext cx="1885500" cy="8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celebrate life</a:t>
            </a:r>
            <a:endParaRPr b="1" sz="2000"/>
          </a:p>
        </p:txBody>
      </p:sp>
      <p:pic>
        <p:nvPicPr>
          <p:cNvPr id="1613" name="Google Shape;161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3950" y="582150"/>
            <a:ext cx="3032700" cy="1989600"/>
          </a:xfrm>
          <a:prstGeom prst="roundRect">
            <a:avLst>
              <a:gd fmla="val 8154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7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37"/>
          <p:cNvSpPr txBox="1"/>
          <p:nvPr/>
        </p:nvSpPr>
        <p:spPr>
          <a:xfrm>
            <a:off x="1037348" y="2837100"/>
            <a:ext cx="4737600" cy="7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1E1E1E"/>
                </a:solidFill>
                <a:latin typeface="Elsie"/>
                <a:ea typeface="Elsie"/>
                <a:cs typeface="Elsie"/>
                <a:sym typeface="Elsie"/>
              </a:rPr>
              <a:t>Problem + Solution Overview</a:t>
            </a:r>
            <a:endParaRPr sz="4000">
              <a:solidFill>
                <a:srgbClr val="1E1E1E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1619" name="Google Shape;1619;p37"/>
          <p:cNvSpPr txBox="1"/>
          <p:nvPr/>
        </p:nvSpPr>
        <p:spPr>
          <a:xfrm>
            <a:off x="1037348" y="1505825"/>
            <a:ext cx="1209600" cy="9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1E1E1E"/>
                </a:solidFill>
                <a:latin typeface="Elsie"/>
                <a:ea typeface="Elsie"/>
                <a:cs typeface="Elsie"/>
                <a:sym typeface="Elsie"/>
              </a:rPr>
              <a:t>02</a:t>
            </a:r>
            <a:endParaRPr b="1" sz="6000">
              <a:solidFill>
                <a:srgbClr val="1E1E1E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grpSp>
        <p:nvGrpSpPr>
          <p:cNvPr id="1620" name="Google Shape;1620;p37"/>
          <p:cNvGrpSpPr/>
          <p:nvPr/>
        </p:nvGrpSpPr>
        <p:grpSpPr>
          <a:xfrm flipH="1">
            <a:off x="6472921" y="1112386"/>
            <a:ext cx="1922210" cy="3175820"/>
            <a:chOff x="381186" y="1330730"/>
            <a:chExt cx="1909227" cy="3175820"/>
          </a:xfrm>
        </p:grpSpPr>
        <p:grpSp>
          <p:nvGrpSpPr>
            <p:cNvPr id="1621" name="Google Shape;1621;p37"/>
            <p:cNvGrpSpPr/>
            <p:nvPr/>
          </p:nvGrpSpPr>
          <p:grpSpPr>
            <a:xfrm>
              <a:off x="381186" y="1564698"/>
              <a:ext cx="1909227" cy="2648381"/>
              <a:chOff x="266886" y="1393798"/>
              <a:chExt cx="1909227" cy="2648381"/>
            </a:xfrm>
          </p:grpSpPr>
          <p:sp>
            <p:nvSpPr>
              <p:cNvPr id="1622" name="Google Shape;1622;p37"/>
              <p:cNvSpPr/>
              <p:nvPr/>
            </p:nvSpPr>
            <p:spPr>
              <a:xfrm rot="-899995">
                <a:off x="677670" y="1544119"/>
                <a:ext cx="1343007" cy="1377926"/>
              </a:xfrm>
              <a:custGeom>
                <a:rect b="b" l="l" r="r" t="t"/>
                <a:pathLst>
                  <a:path extrusionOk="0" h="5201" w="5069">
                    <a:moveTo>
                      <a:pt x="2146" y="1"/>
                    </a:moveTo>
                    <a:cubicBezTo>
                      <a:pt x="2128" y="1"/>
                      <a:pt x="2110" y="5"/>
                      <a:pt x="2093" y="14"/>
                    </a:cubicBezTo>
                    <a:cubicBezTo>
                      <a:pt x="2079" y="23"/>
                      <a:pt x="2060" y="32"/>
                      <a:pt x="2047" y="46"/>
                    </a:cubicBezTo>
                    <a:cubicBezTo>
                      <a:pt x="2014" y="79"/>
                      <a:pt x="1981" y="111"/>
                      <a:pt x="1959" y="153"/>
                    </a:cubicBezTo>
                    <a:cubicBezTo>
                      <a:pt x="1931" y="209"/>
                      <a:pt x="1903" y="259"/>
                      <a:pt x="1884" y="315"/>
                    </a:cubicBezTo>
                    <a:cubicBezTo>
                      <a:pt x="1814" y="478"/>
                      <a:pt x="1768" y="645"/>
                      <a:pt x="1730" y="817"/>
                    </a:cubicBezTo>
                    <a:cubicBezTo>
                      <a:pt x="1665" y="1124"/>
                      <a:pt x="1614" y="1436"/>
                      <a:pt x="1568" y="1748"/>
                    </a:cubicBezTo>
                    <a:cubicBezTo>
                      <a:pt x="1535" y="1994"/>
                      <a:pt x="1507" y="2240"/>
                      <a:pt x="1484" y="2491"/>
                    </a:cubicBezTo>
                    <a:cubicBezTo>
                      <a:pt x="1466" y="2724"/>
                      <a:pt x="1451" y="2951"/>
                      <a:pt x="1447" y="3184"/>
                    </a:cubicBezTo>
                    <a:cubicBezTo>
                      <a:pt x="1442" y="3338"/>
                      <a:pt x="1442" y="3486"/>
                      <a:pt x="1442" y="3634"/>
                    </a:cubicBezTo>
                    <a:cubicBezTo>
                      <a:pt x="1442" y="3649"/>
                      <a:pt x="1447" y="3668"/>
                      <a:pt x="1438" y="3677"/>
                    </a:cubicBezTo>
                    <a:cubicBezTo>
                      <a:pt x="1419" y="3672"/>
                      <a:pt x="1419" y="3662"/>
                      <a:pt x="1419" y="3649"/>
                    </a:cubicBezTo>
                    <a:cubicBezTo>
                      <a:pt x="1401" y="3597"/>
                      <a:pt x="1382" y="3546"/>
                      <a:pt x="1367" y="3495"/>
                    </a:cubicBezTo>
                    <a:cubicBezTo>
                      <a:pt x="1317" y="3333"/>
                      <a:pt x="1266" y="3170"/>
                      <a:pt x="1200" y="3012"/>
                    </a:cubicBezTo>
                    <a:cubicBezTo>
                      <a:pt x="1088" y="2742"/>
                      <a:pt x="955" y="2477"/>
                      <a:pt x="796" y="2226"/>
                    </a:cubicBezTo>
                    <a:cubicBezTo>
                      <a:pt x="703" y="2078"/>
                      <a:pt x="610" y="1928"/>
                      <a:pt x="508" y="1784"/>
                    </a:cubicBezTo>
                    <a:cubicBezTo>
                      <a:pt x="452" y="1710"/>
                      <a:pt x="401" y="1636"/>
                      <a:pt x="335" y="1570"/>
                    </a:cubicBezTo>
                    <a:cubicBezTo>
                      <a:pt x="298" y="1533"/>
                      <a:pt x="262" y="1497"/>
                      <a:pt x="215" y="1469"/>
                    </a:cubicBezTo>
                    <a:cubicBezTo>
                      <a:pt x="196" y="1454"/>
                      <a:pt x="174" y="1445"/>
                      <a:pt x="155" y="1441"/>
                    </a:cubicBezTo>
                    <a:cubicBezTo>
                      <a:pt x="146" y="1439"/>
                      <a:pt x="138" y="1439"/>
                      <a:pt x="130" y="1439"/>
                    </a:cubicBezTo>
                    <a:cubicBezTo>
                      <a:pt x="81" y="1439"/>
                      <a:pt x="31" y="1464"/>
                      <a:pt x="15" y="1520"/>
                    </a:cubicBezTo>
                    <a:cubicBezTo>
                      <a:pt x="6" y="1548"/>
                      <a:pt x="1" y="1576"/>
                      <a:pt x="1" y="1604"/>
                    </a:cubicBezTo>
                    <a:cubicBezTo>
                      <a:pt x="1" y="1654"/>
                      <a:pt x="6" y="1710"/>
                      <a:pt x="15" y="1757"/>
                    </a:cubicBezTo>
                    <a:cubicBezTo>
                      <a:pt x="52" y="1919"/>
                      <a:pt x="108" y="2078"/>
                      <a:pt x="174" y="2226"/>
                    </a:cubicBezTo>
                    <a:cubicBezTo>
                      <a:pt x="234" y="2351"/>
                      <a:pt x="294" y="2477"/>
                      <a:pt x="363" y="2598"/>
                    </a:cubicBezTo>
                    <a:cubicBezTo>
                      <a:pt x="461" y="2761"/>
                      <a:pt x="558" y="2928"/>
                      <a:pt x="657" y="3091"/>
                    </a:cubicBezTo>
                    <a:cubicBezTo>
                      <a:pt x="782" y="3300"/>
                      <a:pt x="917" y="3505"/>
                      <a:pt x="1056" y="3705"/>
                    </a:cubicBezTo>
                    <a:cubicBezTo>
                      <a:pt x="1172" y="3876"/>
                      <a:pt x="1294" y="4048"/>
                      <a:pt x="1395" y="4230"/>
                    </a:cubicBezTo>
                    <a:cubicBezTo>
                      <a:pt x="1405" y="4248"/>
                      <a:pt x="1419" y="4267"/>
                      <a:pt x="1433" y="4281"/>
                    </a:cubicBezTo>
                    <a:cubicBezTo>
                      <a:pt x="1549" y="4397"/>
                      <a:pt x="1665" y="4505"/>
                      <a:pt x="1800" y="4597"/>
                    </a:cubicBezTo>
                    <a:cubicBezTo>
                      <a:pt x="1819" y="4611"/>
                      <a:pt x="1837" y="4625"/>
                      <a:pt x="1852" y="4638"/>
                    </a:cubicBezTo>
                    <a:cubicBezTo>
                      <a:pt x="1925" y="4700"/>
                      <a:pt x="2009" y="4737"/>
                      <a:pt x="2084" y="4783"/>
                    </a:cubicBezTo>
                    <a:cubicBezTo>
                      <a:pt x="2093" y="4788"/>
                      <a:pt x="2098" y="4792"/>
                      <a:pt x="2107" y="4792"/>
                    </a:cubicBezTo>
                    <a:cubicBezTo>
                      <a:pt x="2219" y="4839"/>
                      <a:pt x="2330" y="4881"/>
                      <a:pt x="2442" y="4927"/>
                    </a:cubicBezTo>
                    <a:cubicBezTo>
                      <a:pt x="2633" y="5001"/>
                      <a:pt x="2828" y="5076"/>
                      <a:pt x="3027" y="5140"/>
                    </a:cubicBezTo>
                    <a:cubicBezTo>
                      <a:pt x="3111" y="5168"/>
                      <a:pt x="3195" y="5187"/>
                      <a:pt x="3279" y="5196"/>
                    </a:cubicBezTo>
                    <a:cubicBezTo>
                      <a:pt x="3300" y="5199"/>
                      <a:pt x="3321" y="5200"/>
                      <a:pt x="3342" y="5200"/>
                    </a:cubicBezTo>
                    <a:cubicBezTo>
                      <a:pt x="3370" y="5200"/>
                      <a:pt x="3398" y="5198"/>
                      <a:pt x="3427" y="5192"/>
                    </a:cubicBezTo>
                    <a:cubicBezTo>
                      <a:pt x="3459" y="5187"/>
                      <a:pt x="3487" y="5174"/>
                      <a:pt x="3515" y="5155"/>
                    </a:cubicBezTo>
                    <a:cubicBezTo>
                      <a:pt x="3557" y="5123"/>
                      <a:pt x="3566" y="5052"/>
                      <a:pt x="3538" y="5011"/>
                    </a:cubicBezTo>
                    <a:cubicBezTo>
                      <a:pt x="3525" y="4988"/>
                      <a:pt x="3506" y="4964"/>
                      <a:pt x="3483" y="4945"/>
                    </a:cubicBezTo>
                    <a:cubicBezTo>
                      <a:pt x="3455" y="4927"/>
                      <a:pt x="3422" y="4908"/>
                      <a:pt x="3390" y="4889"/>
                    </a:cubicBezTo>
                    <a:cubicBezTo>
                      <a:pt x="3325" y="4862"/>
                      <a:pt x="3260" y="4829"/>
                      <a:pt x="3195" y="4797"/>
                    </a:cubicBezTo>
                    <a:cubicBezTo>
                      <a:pt x="3092" y="4750"/>
                      <a:pt x="2991" y="4700"/>
                      <a:pt x="2888" y="4653"/>
                    </a:cubicBezTo>
                    <a:cubicBezTo>
                      <a:pt x="2716" y="4578"/>
                      <a:pt x="2534" y="4518"/>
                      <a:pt x="2358" y="4458"/>
                    </a:cubicBezTo>
                    <a:cubicBezTo>
                      <a:pt x="2288" y="4434"/>
                      <a:pt x="2214" y="4415"/>
                      <a:pt x="2144" y="4393"/>
                    </a:cubicBezTo>
                    <a:cubicBezTo>
                      <a:pt x="2139" y="4393"/>
                      <a:pt x="2139" y="4387"/>
                      <a:pt x="2135" y="4387"/>
                    </a:cubicBezTo>
                    <a:cubicBezTo>
                      <a:pt x="2135" y="4378"/>
                      <a:pt x="2139" y="4374"/>
                      <a:pt x="2144" y="4374"/>
                    </a:cubicBezTo>
                    <a:cubicBezTo>
                      <a:pt x="2238" y="4370"/>
                      <a:pt x="2330" y="4365"/>
                      <a:pt x="2423" y="4359"/>
                    </a:cubicBezTo>
                    <a:cubicBezTo>
                      <a:pt x="2581" y="4351"/>
                      <a:pt x="2740" y="4351"/>
                      <a:pt x="2897" y="4342"/>
                    </a:cubicBezTo>
                    <a:cubicBezTo>
                      <a:pt x="3069" y="4337"/>
                      <a:pt x="3242" y="4314"/>
                      <a:pt x="3409" y="4286"/>
                    </a:cubicBezTo>
                    <a:cubicBezTo>
                      <a:pt x="3641" y="4243"/>
                      <a:pt x="3873" y="4183"/>
                      <a:pt x="4096" y="4104"/>
                    </a:cubicBezTo>
                    <a:cubicBezTo>
                      <a:pt x="4227" y="4058"/>
                      <a:pt x="4357" y="4007"/>
                      <a:pt x="4482" y="3947"/>
                    </a:cubicBezTo>
                    <a:cubicBezTo>
                      <a:pt x="4525" y="3923"/>
                      <a:pt x="4566" y="3895"/>
                      <a:pt x="4603" y="3863"/>
                    </a:cubicBezTo>
                    <a:cubicBezTo>
                      <a:pt x="4622" y="3849"/>
                      <a:pt x="4641" y="3830"/>
                      <a:pt x="4650" y="3807"/>
                    </a:cubicBezTo>
                    <a:cubicBezTo>
                      <a:pt x="4678" y="3751"/>
                      <a:pt x="4654" y="3696"/>
                      <a:pt x="4598" y="3668"/>
                    </a:cubicBezTo>
                    <a:cubicBezTo>
                      <a:pt x="4575" y="3658"/>
                      <a:pt x="4553" y="3649"/>
                      <a:pt x="4529" y="3649"/>
                    </a:cubicBezTo>
                    <a:cubicBezTo>
                      <a:pt x="4491" y="3644"/>
                      <a:pt x="4454" y="3640"/>
                      <a:pt x="4418" y="3634"/>
                    </a:cubicBezTo>
                    <a:cubicBezTo>
                      <a:pt x="4374" y="3633"/>
                      <a:pt x="4330" y="3633"/>
                      <a:pt x="4286" y="3633"/>
                    </a:cubicBezTo>
                    <a:cubicBezTo>
                      <a:pt x="4165" y="3633"/>
                      <a:pt x="4045" y="3637"/>
                      <a:pt x="3925" y="3644"/>
                    </a:cubicBezTo>
                    <a:cubicBezTo>
                      <a:pt x="3613" y="3668"/>
                      <a:pt x="3306" y="3718"/>
                      <a:pt x="3000" y="3774"/>
                    </a:cubicBezTo>
                    <a:cubicBezTo>
                      <a:pt x="2888" y="3793"/>
                      <a:pt x="2772" y="3821"/>
                      <a:pt x="2660" y="3844"/>
                    </a:cubicBezTo>
                    <a:cubicBezTo>
                      <a:pt x="2549" y="3872"/>
                      <a:pt x="2437" y="3904"/>
                      <a:pt x="2330" y="3937"/>
                    </a:cubicBezTo>
                    <a:cubicBezTo>
                      <a:pt x="2324" y="3937"/>
                      <a:pt x="2318" y="3941"/>
                      <a:pt x="2311" y="3941"/>
                    </a:cubicBezTo>
                    <a:cubicBezTo>
                      <a:pt x="2308" y="3941"/>
                      <a:pt x="2305" y="3940"/>
                      <a:pt x="2302" y="3937"/>
                    </a:cubicBezTo>
                    <a:cubicBezTo>
                      <a:pt x="2307" y="3928"/>
                      <a:pt x="2311" y="3928"/>
                      <a:pt x="2321" y="3923"/>
                    </a:cubicBezTo>
                    <a:cubicBezTo>
                      <a:pt x="2377" y="3895"/>
                      <a:pt x="2437" y="3863"/>
                      <a:pt x="2498" y="3830"/>
                    </a:cubicBezTo>
                    <a:cubicBezTo>
                      <a:pt x="2656" y="3741"/>
                      <a:pt x="2823" y="3658"/>
                      <a:pt x="2985" y="3579"/>
                    </a:cubicBezTo>
                    <a:cubicBezTo>
                      <a:pt x="3158" y="3495"/>
                      <a:pt x="3325" y="3407"/>
                      <a:pt x="3487" y="3314"/>
                    </a:cubicBezTo>
                    <a:cubicBezTo>
                      <a:pt x="3692" y="3198"/>
                      <a:pt x="3897" y="3076"/>
                      <a:pt x="4101" y="2956"/>
                    </a:cubicBezTo>
                    <a:cubicBezTo>
                      <a:pt x="4255" y="2859"/>
                      <a:pt x="4408" y="2765"/>
                      <a:pt x="4557" y="2658"/>
                    </a:cubicBezTo>
                    <a:cubicBezTo>
                      <a:pt x="4673" y="2570"/>
                      <a:pt x="4789" y="2477"/>
                      <a:pt x="4892" y="2370"/>
                    </a:cubicBezTo>
                    <a:cubicBezTo>
                      <a:pt x="4943" y="2314"/>
                      <a:pt x="4989" y="2259"/>
                      <a:pt x="5027" y="2194"/>
                    </a:cubicBezTo>
                    <a:cubicBezTo>
                      <a:pt x="5045" y="2162"/>
                      <a:pt x="5064" y="2128"/>
                      <a:pt x="5064" y="2091"/>
                    </a:cubicBezTo>
                    <a:cubicBezTo>
                      <a:pt x="5068" y="2031"/>
                      <a:pt x="5031" y="1989"/>
                      <a:pt x="4971" y="1984"/>
                    </a:cubicBezTo>
                    <a:cubicBezTo>
                      <a:pt x="4952" y="1984"/>
                      <a:pt x="4933" y="1984"/>
                      <a:pt x="4915" y="1989"/>
                    </a:cubicBezTo>
                    <a:cubicBezTo>
                      <a:pt x="4896" y="1994"/>
                      <a:pt x="4877" y="1999"/>
                      <a:pt x="4864" y="2008"/>
                    </a:cubicBezTo>
                    <a:cubicBezTo>
                      <a:pt x="4748" y="2044"/>
                      <a:pt x="4641" y="2096"/>
                      <a:pt x="4534" y="2147"/>
                    </a:cubicBezTo>
                    <a:cubicBezTo>
                      <a:pt x="4139" y="2329"/>
                      <a:pt x="3766" y="2533"/>
                      <a:pt x="3399" y="2761"/>
                    </a:cubicBezTo>
                    <a:cubicBezTo>
                      <a:pt x="3064" y="2960"/>
                      <a:pt x="2744" y="3184"/>
                      <a:pt x="2433" y="3417"/>
                    </a:cubicBezTo>
                    <a:cubicBezTo>
                      <a:pt x="2423" y="3421"/>
                      <a:pt x="2414" y="3435"/>
                      <a:pt x="2390" y="3435"/>
                    </a:cubicBezTo>
                    <a:cubicBezTo>
                      <a:pt x="2442" y="3379"/>
                      <a:pt x="2479" y="3323"/>
                      <a:pt x="2521" y="3272"/>
                    </a:cubicBezTo>
                    <a:cubicBezTo>
                      <a:pt x="2600" y="3175"/>
                      <a:pt x="2665" y="3072"/>
                      <a:pt x="2740" y="2970"/>
                    </a:cubicBezTo>
                    <a:cubicBezTo>
                      <a:pt x="2813" y="2863"/>
                      <a:pt x="2879" y="2752"/>
                      <a:pt x="2948" y="2640"/>
                    </a:cubicBezTo>
                    <a:cubicBezTo>
                      <a:pt x="2948" y="2636"/>
                      <a:pt x="2953" y="2630"/>
                      <a:pt x="2953" y="2630"/>
                    </a:cubicBezTo>
                    <a:cubicBezTo>
                      <a:pt x="3013" y="2529"/>
                      <a:pt x="3069" y="2430"/>
                      <a:pt x="3130" y="2333"/>
                    </a:cubicBezTo>
                    <a:cubicBezTo>
                      <a:pt x="3274" y="2100"/>
                      <a:pt x="3431" y="1877"/>
                      <a:pt x="3571" y="1645"/>
                    </a:cubicBezTo>
                    <a:cubicBezTo>
                      <a:pt x="3650" y="1520"/>
                      <a:pt x="3729" y="1390"/>
                      <a:pt x="3800" y="1259"/>
                    </a:cubicBezTo>
                    <a:cubicBezTo>
                      <a:pt x="3817" y="1227"/>
                      <a:pt x="3832" y="1194"/>
                      <a:pt x="3841" y="1157"/>
                    </a:cubicBezTo>
                    <a:cubicBezTo>
                      <a:pt x="3848" y="1098"/>
                      <a:pt x="3813" y="1055"/>
                      <a:pt x="3762" y="1055"/>
                    </a:cubicBezTo>
                    <a:cubicBezTo>
                      <a:pt x="3753" y="1055"/>
                      <a:pt x="3744" y="1056"/>
                      <a:pt x="3734" y="1059"/>
                    </a:cubicBezTo>
                    <a:cubicBezTo>
                      <a:pt x="3710" y="1064"/>
                      <a:pt x="3692" y="1078"/>
                      <a:pt x="3673" y="1092"/>
                    </a:cubicBezTo>
                    <a:cubicBezTo>
                      <a:pt x="3627" y="1124"/>
                      <a:pt x="3585" y="1162"/>
                      <a:pt x="3549" y="1203"/>
                    </a:cubicBezTo>
                    <a:cubicBezTo>
                      <a:pt x="3367" y="1390"/>
                      <a:pt x="3204" y="1589"/>
                      <a:pt x="3046" y="1793"/>
                    </a:cubicBezTo>
                    <a:cubicBezTo>
                      <a:pt x="2967" y="1892"/>
                      <a:pt x="2892" y="1994"/>
                      <a:pt x="2818" y="2096"/>
                    </a:cubicBezTo>
                    <a:cubicBezTo>
                      <a:pt x="2744" y="2194"/>
                      <a:pt x="2665" y="2291"/>
                      <a:pt x="2590" y="2394"/>
                    </a:cubicBezTo>
                    <a:cubicBezTo>
                      <a:pt x="2502" y="2519"/>
                      <a:pt x="2414" y="2645"/>
                      <a:pt x="2330" y="2770"/>
                    </a:cubicBezTo>
                    <a:cubicBezTo>
                      <a:pt x="2307" y="2803"/>
                      <a:pt x="2288" y="2835"/>
                      <a:pt x="2270" y="2872"/>
                    </a:cubicBezTo>
                    <a:cubicBezTo>
                      <a:pt x="2148" y="3054"/>
                      <a:pt x="2028" y="3230"/>
                      <a:pt x="1921" y="3421"/>
                    </a:cubicBezTo>
                    <a:cubicBezTo>
                      <a:pt x="1903" y="3449"/>
                      <a:pt x="1884" y="3481"/>
                      <a:pt x="1865" y="3514"/>
                    </a:cubicBezTo>
                    <a:cubicBezTo>
                      <a:pt x="1847" y="3546"/>
                      <a:pt x="1824" y="3584"/>
                      <a:pt x="1805" y="3616"/>
                    </a:cubicBezTo>
                    <a:cubicBezTo>
                      <a:pt x="1800" y="3616"/>
                      <a:pt x="1796" y="3616"/>
                      <a:pt x="1796" y="3621"/>
                    </a:cubicBezTo>
                    <a:cubicBezTo>
                      <a:pt x="1786" y="3612"/>
                      <a:pt x="1796" y="3602"/>
                      <a:pt x="1796" y="3593"/>
                    </a:cubicBezTo>
                    <a:cubicBezTo>
                      <a:pt x="1828" y="3458"/>
                      <a:pt x="1865" y="3327"/>
                      <a:pt x="1893" y="3194"/>
                    </a:cubicBezTo>
                    <a:cubicBezTo>
                      <a:pt x="1963" y="2896"/>
                      <a:pt x="2014" y="2589"/>
                      <a:pt x="2056" y="2287"/>
                    </a:cubicBezTo>
                    <a:cubicBezTo>
                      <a:pt x="2088" y="2022"/>
                      <a:pt x="2120" y="1757"/>
                      <a:pt x="2148" y="1492"/>
                    </a:cubicBezTo>
                    <a:cubicBezTo>
                      <a:pt x="2182" y="1194"/>
                      <a:pt x="2210" y="892"/>
                      <a:pt x="2238" y="590"/>
                    </a:cubicBezTo>
                    <a:cubicBezTo>
                      <a:pt x="2246" y="497"/>
                      <a:pt x="2255" y="399"/>
                      <a:pt x="2265" y="306"/>
                    </a:cubicBezTo>
                    <a:lnTo>
                      <a:pt x="2265" y="158"/>
                    </a:lnTo>
                    <a:cubicBezTo>
                      <a:pt x="2265" y="125"/>
                      <a:pt x="2260" y="92"/>
                      <a:pt x="2242" y="60"/>
                    </a:cubicBezTo>
                    <a:cubicBezTo>
                      <a:pt x="2220" y="21"/>
                      <a:pt x="2184" y="1"/>
                      <a:pt x="21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23" name="Google Shape;1623;p37"/>
              <p:cNvGrpSpPr/>
              <p:nvPr/>
            </p:nvGrpSpPr>
            <p:grpSpPr>
              <a:xfrm>
                <a:off x="266886" y="2327938"/>
                <a:ext cx="1691252" cy="1714240"/>
                <a:chOff x="266886" y="2327938"/>
                <a:chExt cx="1691252" cy="1714240"/>
              </a:xfrm>
            </p:grpSpPr>
            <p:sp>
              <p:nvSpPr>
                <p:cNvPr id="1624" name="Google Shape;1624;p37"/>
                <p:cNvSpPr/>
                <p:nvPr/>
              </p:nvSpPr>
              <p:spPr>
                <a:xfrm rot="9764862">
                  <a:off x="441008" y="2496095"/>
                  <a:ext cx="1343008" cy="1377928"/>
                </a:xfrm>
                <a:custGeom>
                  <a:rect b="b" l="l" r="r" t="t"/>
                  <a:pathLst>
                    <a:path extrusionOk="0" h="5201" w="5069">
                      <a:moveTo>
                        <a:pt x="2146" y="1"/>
                      </a:moveTo>
                      <a:cubicBezTo>
                        <a:pt x="2128" y="1"/>
                        <a:pt x="2110" y="5"/>
                        <a:pt x="2093" y="14"/>
                      </a:cubicBezTo>
                      <a:cubicBezTo>
                        <a:pt x="2079" y="23"/>
                        <a:pt x="2060" y="32"/>
                        <a:pt x="2047" y="46"/>
                      </a:cubicBezTo>
                      <a:cubicBezTo>
                        <a:pt x="2014" y="79"/>
                        <a:pt x="1981" y="111"/>
                        <a:pt x="1959" y="153"/>
                      </a:cubicBezTo>
                      <a:cubicBezTo>
                        <a:pt x="1931" y="209"/>
                        <a:pt x="1903" y="259"/>
                        <a:pt x="1884" y="315"/>
                      </a:cubicBezTo>
                      <a:cubicBezTo>
                        <a:pt x="1814" y="478"/>
                        <a:pt x="1768" y="645"/>
                        <a:pt x="1730" y="817"/>
                      </a:cubicBezTo>
                      <a:cubicBezTo>
                        <a:pt x="1665" y="1124"/>
                        <a:pt x="1614" y="1436"/>
                        <a:pt x="1568" y="1748"/>
                      </a:cubicBezTo>
                      <a:cubicBezTo>
                        <a:pt x="1535" y="1994"/>
                        <a:pt x="1507" y="2240"/>
                        <a:pt x="1484" y="2491"/>
                      </a:cubicBezTo>
                      <a:cubicBezTo>
                        <a:pt x="1466" y="2724"/>
                        <a:pt x="1451" y="2951"/>
                        <a:pt x="1447" y="3184"/>
                      </a:cubicBezTo>
                      <a:cubicBezTo>
                        <a:pt x="1442" y="3338"/>
                        <a:pt x="1442" y="3486"/>
                        <a:pt x="1442" y="3634"/>
                      </a:cubicBezTo>
                      <a:cubicBezTo>
                        <a:pt x="1442" y="3649"/>
                        <a:pt x="1447" y="3668"/>
                        <a:pt x="1438" y="3677"/>
                      </a:cubicBezTo>
                      <a:cubicBezTo>
                        <a:pt x="1419" y="3672"/>
                        <a:pt x="1419" y="3662"/>
                        <a:pt x="1419" y="3649"/>
                      </a:cubicBezTo>
                      <a:cubicBezTo>
                        <a:pt x="1401" y="3597"/>
                        <a:pt x="1382" y="3546"/>
                        <a:pt x="1367" y="3495"/>
                      </a:cubicBezTo>
                      <a:cubicBezTo>
                        <a:pt x="1317" y="3333"/>
                        <a:pt x="1266" y="3170"/>
                        <a:pt x="1200" y="3012"/>
                      </a:cubicBezTo>
                      <a:cubicBezTo>
                        <a:pt x="1088" y="2742"/>
                        <a:pt x="955" y="2477"/>
                        <a:pt x="796" y="2226"/>
                      </a:cubicBezTo>
                      <a:cubicBezTo>
                        <a:pt x="703" y="2078"/>
                        <a:pt x="610" y="1928"/>
                        <a:pt x="508" y="1784"/>
                      </a:cubicBezTo>
                      <a:cubicBezTo>
                        <a:pt x="452" y="1710"/>
                        <a:pt x="401" y="1636"/>
                        <a:pt x="335" y="1570"/>
                      </a:cubicBezTo>
                      <a:cubicBezTo>
                        <a:pt x="298" y="1533"/>
                        <a:pt x="262" y="1497"/>
                        <a:pt x="215" y="1469"/>
                      </a:cubicBezTo>
                      <a:cubicBezTo>
                        <a:pt x="196" y="1454"/>
                        <a:pt x="174" y="1445"/>
                        <a:pt x="155" y="1441"/>
                      </a:cubicBezTo>
                      <a:cubicBezTo>
                        <a:pt x="146" y="1439"/>
                        <a:pt x="138" y="1439"/>
                        <a:pt x="130" y="1439"/>
                      </a:cubicBezTo>
                      <a:cubicBezTo>
                        <a:pt x="81" y="1439"/>
                        <a:pt x="31" y="1464"/>
                        <a:pt x="15" y="1520"/>
                      </a:cubicBezTo>
                      <a:cubicBezTo>
                        <a:pt x="6" y="1548"/>
                        <a:pt x="1" y="1576"/>
                        <a:pt x="1" y="1604"/>
                      </a:cubicBezTo>
                      <a:cubicBezTo>
                        <a:pt x="1" y="1654"/>
                        <a:pt x="6" y="1710"/>
                        <a:pt x="15" y="1757"/>
                      </a:cubicBezTo>
                      <a:cubicBezTo>
                        <a:pt x="52" y="1919"/>
                        <a:pt x="108" y="2078"/>
                        <a:pt x="174" y="2226"/>
                      </a:cubicBezTo>
                      <a:cubicBezTo>
                        <a:pt x="234" y="2351"/>
                        <a:pt x="294" y="2477"/>
                        <a:pt x="363" y="2598"/>
                      </a:cubicBezTo>
                      <a:cubicBezTo>
                        <a:pt x="461" y="2761"/>
                        <a:pt x="558" y="2928"/>
                        <a:pt x="657" y="3091"/>
                      </a:cubicBezTo>
                      <a:cubicBezTo>
                        <a:pt x="782" y="3300"/>
                        <a:pt x="917" y="3505"/>
                        <a:pt x="1056" y="3705"/>
                      </a:cubicBezTo>
                      <a:cubicBezTo>
                        <a:pt x="1172" y="3876"/>
                        <a:pt x="1294" y="4048"/>
                        <a:pt x="1395" y="4230"/>
                      </a:cubicBezTo>
                      <a:cubicBezTo>
                        <a:pt x="1405" y="4248"/>
                        <a:pt x="1419" y="4267"/>
                        <a:pt x="1433" y="4281"/>
                      </a:cubicBezTo>
                      <a:cubicBezTo>
                        <a:pt x="1549" y="4397"/>
                        <a:pt x="1665" y="4505"/>
                        <a:pt x="1800" y="4597"/>
                      </a:cubicBezTo>
                      <a:cubicBezTo>
                        <a:pt x="1819" y="4611"/>
                        <a:pt x="1837" y="4625"/>
                        <a:pt x="1852" y="4638"/>
                      </a:cubicBezTo>
                      <a:cubicBezTo>
                        <a:pt x="1925" y="4700"/>
                        <a:pt x="2009" y="4737"/>
                        <a:pt x="2084" y="4783"/>
                      </a:cubicBezTo>
                      <a:cubicBezTo>
                        <a:pt x="2093" y="4788"/>
                        <a:pt x="2098" y="4792"/>
                        <a:pt x="2107" y="4792"/>
                      </a:cubicBezTo>
                      <a:cubicBezTo>
                        <a:pt x="2219" y="4839"/>
                        <a:pt x="2330" y="4881"/>
                        <a:pt x="2442" y="4927"/>
                      </a:cubicBezTo>
                      <a:cubicBezTo>
                        <a:pt x="2633" y="5001"/>
                        <a:pt x="2828" y="5076"/>
                        <a:pt x="3027" y="5140"/>
                      </a:cubicBezTo>
                      <a:cubicBezTo>
                        <a:pt x="3111" y="5168"/>
                        <a:pt x="3195" y="5187"/>
                        <a:pt x="3279" y="5196"/>
                      </a:cubicBezTo>
                      <a:cubicBezTo>
                        <a:pt x="3300" y="5199"/>
                        <a:pt x="3321" y="5200"/>
                        <a:pt x="3342" y="5200"/>
                      </a:cubicBezTo>
                      <a:cubicBezTo>
                        <a:pt x="3370" y="5200"/>
                        <a:pt x="3398" y="5198"/>
                        <a:pt x="3427" y="5192"/>
                      </a:cubicBezTo>
                      <a:cubicBezTo>
                        <a:pt x="3459" y="5187"/>
                        <a:pt x="3487" y="5174"/>
                        <a:pt x="3515" y="5155"/>
                      </a:cubicBezTo>
                      <a:cubicBezTo>
                        <a:pt x="3557" y="5123"/>
                        <a:pt x="3566" y="5052"/>
                        <a:pt x="3538" y="5011"/>
                      </a:cubicBezTo>
                      <a:cubicBezTo>
                        <a:pt x="3525" y="4988"/>
                        <a:pt x="3506" y="4964"/>
                        <a:pt x="3483" y="4945"/>
                      </a:cubicBezTo>
                      <a:cubicBezTo>
                        <a:pt x="3455" y="4927"/>
                        <a:pt x="3422" y="4908"/>
                        <a:pt x="3390" y="4889"/>
                      </a:cubicBezTo>
                      <a:cubicBezTo>
                        <a:pt x="3325" y="4862"/>
                        <a:pt x="3260" y="4829"/>
                        <a:pt x="3195" y="4797"/>
                      </a:cubicBezTo>
                      <a:cubicBezTo>
                        <a:pt x="3092" y="4750"/>
                        <a:pt x="2991" y="4700"/>
                        <a:pt x="2888" y="4653"/>
                      </a:cubicBezTo>
                      <a:cubicBezTo>
                        <a:pt x="2716" y="4578"/>
                        <a:pt x="2534" y="4518"/>
                        <a:pt x="2358" y="4458"/>
                      </a:cubicBezTo>
                      <a:cubicBezTo>
                        <a:pt x="2288" y="4434"/>
                        <a:pt x="2214" y="4415"/>
                        <a:pt x="2144" y="4393"/>
                      </a:cubicBezTo>
                      <a:cubicBezTo>
                        <a:pt x="2139" y="4393"/>
                        <a:pt x="2139" y="4387"/>
                        <a:pt x="2135" y="4387"/>
                      </a:cubicBezTo>
                      <a:cubicBezTo>
                        <a:pt x="2135" y="4378"/>
                        <a:pt x="2139" y="4374"/>
                        <a:pt x="2144" y="4374"/>
                      </a:cubicBezTo>
                      <a:cubicBezTo>
                        <a:pt x="2238" y="4370"/>
                        <a:pt x="2330" y="4365"/>
                        <a:pt x="2423" y="4359"/>
                      </a:cubicBezTo>
                      <a:cubicBezTo>
                        <a:pt x="2581" y="4351"/>
                        <a:pt x="2740" y="4351"/>
                        <a:pt x="2897" y="4342"/>
                      </a:cubicBezTo>
                      <a:cubicBezTo>
                        <a:pt x="3069" y="4337"/>
                        <a:pt x="3242" y="4314"/>
                        <a:pt x="3409" y="4286"/>
                      </a:cubicBezTo>
                      <a:cubicBezTo>
                        <a:pt x="3641" y="4243"/>
                        <a:pt x="3873" y="4183"/>
                        <a:pt x="4096" y="4104"/>
                      </a:cubicBezTo>
                      <a:cubicBezTo>
                        <a:pt x="4227" y="4058"/>
                        <a:pt x="4357" y="4007"/>
                        <a:pt x="4482" y="3947"/>
                      </a:cubicBezTo>
                      <a:cubicBezTo>
                        <a:pt x="4525" y="3923"/>
                        <a:pt x="4566" y="3895"/>
                        <a:pt x="4603" y="3863"/>
                      </a:cubicBezTo>
                      <a:cubicBezTo>
                        <a:pt x="4622" y="3849"/>
                        <a:pt x="4641" y="3830"/>
                        <a:pt x="4650" y="3807"/>
                      </a:cubicBezTo>
                      <a:cubicBezTo>
                        <a:pt x="4678" y="3751"/>
                        <a:pt x="4654" y="3696"/>
                        <a:pt x="4598" y="3668"/>
                      </a:cubicBezTo>
                      <a:cubicBezTo>
                        <a:pt x="4575" y="3658"/>
                        <a:pt x="4553" y="3649"/>
                        <a:pt x="4529" y="3649"/>
                      </a:cubicBezTo>
                      <a:cubicBezTo>
                        <a:pt x="4491" y="3644"/>
                        <a:pt x="4454" y="3640"/>
                        <a:pt x="4418" y="3634"/>
                      </a:cubicBezTo>
                      <a:cubicBezTo>
                        <a:pt x="4374" y="3633"/>
                        <a:pt x="4330" y="3633"/>
                        <a:pt x="4286" y="3633"/>
                      </a:cubicBezTo>
                      <a:cubicBezTo>
                        <a:pt x="4165" y="3633"/>
                        <a:pt x="4045" y="3637"/>
                        <a:pt x="3925" y="3644"/>
                      </a:cubicBezTo>
                      <a:cubicBezTo>
                        <a:pt x="3613" y="3668"/>
                        <a:pt x="3306" y="3718"/>
                        <a:pt x="3000" y="3774"/>
                      </a:cubicBezTo>
                      <a:cubicBezTo>
                        <a:pt x="2888" y="3793"/>
                        <a:pt x="2772" y="3821"/>
                        <a:pt x="2660" y="3844"/>
                      </a:cubicBezTo>
                      <a:cubicBezTo>
                        <a:pt x="2549" y="3872"/>
                        <a:pt x="2437" y="3904"/>
                        <a:pt x="2330" y="3937"/>
                      </a:cubicBezTo>
                      <a:cubicBezTo>
                        <a:pt x="2324" y="3937"/>
                        <a:pt x="2318" y="3941"/>
                        <a:pt x="2311" y="3941"/>
                      </a:cubicBezTo>
                      <a:cubicBezTo>
                        <a:pt x="2308" y="3941"/>
                        <a:pt x="2305" y="3940"/>
                        <a:pt x="2302" y="3937"/>
                      </a:cubicBezTo>
                      <a:cubicBezTo>
                        <a:pt x="2307" y="3928"/>
                        <a:pt x="2311" y="3928"/>
                        <a:pt x="2321" y="3923"/>
                      </a:cubicBezTo>
                      <a:cubicBezTo>
                        <a:pt x="2377" y="3895"/>
                        <a:pt x="2437" y="3863"/>
                        <a:pt x="2498" y="3830"/>
                      </a:cubicBezTo>
                      <a:cubicBezTo>
                        <a:pt x="2656" y="3741"/>
                        <a:pt x="2823" y="3658"/>
                        <a:pt x="2985" y="3579"/>
                      </a:cubicBezTo>
                      <a:cubicBezTo>
                        <a:pt x="3158" y="3495"/>
                        <a:pt x="3325" y="3407"/>
                        <a:pt x="3487" y="3314"/>
                      </a:cubicBezTo>
                      <a:cubicBezTo>
                        <a:pt x="3692" y="3198"/>
                        <a:pt x="3897" y="3076"/>
                        <a:pt x="4101" y="2956"/>
                      </a:cubicBezTo>
                      <a:cubicBezTo>
                        <a:pt x="4255" y="2859"/>
                        <a:pt x="4408" y="2765"/>
                        <a:pt x="4557" y="2658"/>
                      </a:cubicBezTo>
                      <a:cubicBezTo>
                        <a:pt x="4673" y="2570"/>
                        <a:pt x="4789" y="2477"/>
                        <a:pt x="4892" y="2370"/>
                      </a:cubicBezTo>
                      <a:cubicBezTo>
                        <a:pt x="4943" y="2314"/>
                        <a:pt x="4989" y="2259"/>
                        <a:pt x="5027" y="2194"/>
                      </a:cubicBezTo>
                      <a:cubicBezTo>
                        <a:pt x="5045" y="2162"/>
                        <a:pt x="5064" y="2128"/>
                        <a:pt x="5064" y="2091"/>
                      </a:cubicBezTo>
                      <a:cubicBezTo>
                        <a:pt x="5068" y="2031"/>
                        <a:pt x="5031" y="1989"/>
                        <a:pt x="4971" y="1984"/>
                      </a:cubicBezTo>
                      <a:cubicBezTo>
                        <a:pt x="4952" y="1984"/>
                        <a:pt x="4933" y="1984"/>
                        <a:pt x="4915" y="1989"/>
                      </a:cubicBezTo>
                      <a:cubicBezTo>
                        <a:pt x="4896" y="1994"/>
                        <a:pt x="4877" y="1999"/>
                        <a:pt x="4864" y="2008"/>
                      </a:cubicBezTo>
                      <a:cubicBezTo>
                        <a:pt x="4748" y="2044"/>
                        <a:pt x="4641" y="2096"/>
                        <a:pt x="4534" y="2147"/>
                      </a:cubicBezTo>
                      <a:cubicBezTo>
                        <a:pt x="4139" y="2329"/>
                        <a:pt x="3766" y="2533"/>
                        <a:pt x="3399" y="2761"/>
                      </a:cubicBezTo>
                      <a:cubicBezTo>
                        <a:pt x="3064" y="2960"/>
                        <a:pt x="2744" y="3184"/>
                        <a:pt x="2433" y="3417"/>
                      </a:cubicBezTo>
                      <a:cubicBezTo>
                        <a:pt x="2423" y="3421"/>
                        <a:pt x="2414" y="3435"/>
                        <a:pt x="2390" y="3435"/>
                      </a:cubicBezTo>
                      <a:cubicBezTo>
                        <a:pt x="2442" y="3379"/>
                        <a:pt x="2479" y="3323"/>
                        <a:pt x="2521" y="3272"/>
                      </a:cubicBezTo>
                      <a:cubicBezTo>
                        <a:pt x="2600" y="3175"/>
                        <a:pt x="2665" y="3072"/>
                        <a:pt x="2740" y="2970"/>
                      </a:cubicBezTo>
                      <a:cubicBezTo>
                        <a:pt x="2813" y="2863"/>
                        <a:pt x="2879" y="2752"/>
                        <a:pt x="2948" y="2640"/>
                      </a:cubicBezTo>
                      <a:cubicBezTo>
                        <a:pt x="2948" y="2636"/>
                        <a:pt x="2953" y="2630"/>
                        <a:pt x="2953" y="2630"/>
                      </a:cubicBezTo>
                      <a:cubicBezTo>
                        <a:pt x="3013" y="2529"/>
                        <a:pt x="3069" y="2430"/>
                        <a:pt x="3130" y="2333"/>
                      </a:cubicBezTo>
                      <a:cubicBezTo>
                        <a:pt x="3274" y="2100"/>
                        <a:pt x="3431" y="1877"/>
                        <a:pt x="3571" y="1645"/>
                      </a:cubicBezTo>
                      <a:cubicBezTo>
                        <a:pt x="3650" y="1520"/>
                        <a:pt x="3729" y="1390"/>
                        <a:pt x="3800" y="1259"/>
                      </a:cubicBezTo>
                      <a:cubicBezTo>
                        <a:pt x="3817" y="1227"/>
                        <a:pt x="3832" y="1194"/>
                        <a:pt x="3841" y="1157"/>
                      </a:cubicBezTo>
                      <a:cubicBezTo>
                        <a:pt x="3848" y="1098"/>
                        <a:pt x="3813" y="1055"/>
                        <a:pt x="3762" y="1055"/>
                      </a:cubicBezTo>
                      <a:cubicBezTo>
                        <a:pt x="3753" y="1055"/>
                        <a:pt x="3744" y="1056"/>
                        <a:pt x="3734" y="1059"/>
                      </a:cubicBezTo>
                      <a:cubicBezTo>
                        <a:pt x="3710" y="1064"/>
                        <a:pt x="3692" y="1078"/>
                        <a:pt x="3673" y="1092"/>
                      </a:cubicBezTo>
                      <a:cubicBezTo>
                        <a:pt x="3627" y="1124"/>
                        <a:pt x="3585" y="1162"/>
                        <a:pt x="3549" y="1203"/>
                      </a:cubicBezTo>
                      <a:cubicBezTo>
                        <a:pt x="3367" y="1390"/>
                        <a:pt x="3204" y="1589"/>
                        <a:pt x="3046" y="1793"/>
                      </a:cubicBezTo>
                      <a:cubicBezTo>
                        <a:pt x="2967" y="1892"/>
                        <a:pt x="2892" y="1994"/>
                        <a:pt x="2818" y="2096"/>
                      </a:cubicBezTo>
                      <a:cubicBezTo>
                        <a:pt x="2744" y="2194"/>
                        <a:pt x="2665" y="2291"/>
                        <a:pt x="2590" y="2394"/>
                      </a:cubicBezTo>
                      <a:cubicBezTo>
                        <a:pt x="2502" y="2519"/>
                        <a:pt x="2414" y="2645"/>
                        <a:pt x="2330" y="2770"/>
                      </a:cubicBezTo>
                      <a:cubicBezTo>
                        <a:pt x="2307" y="2803"/>
                        <a:pt x="2288" y="2835"/>
                        <a:pt x="2270" y="2872"/>
                      </a:cubicBezTo>
                      <a:cubicBezTo>
                        <a:pt x="2148" y="3054"/>
                        <a:pt x="2028" y="3230"/>
                        <a:pt x="1921" y="3421"/>
                      </a:cubicBezTo>
                      <a:cubicBezTo>
                        <a:pt x="1903" y="3449"/>
                        <a:pt x="1884" y="3481"/>
                        <a:pt x="1865" y="3514"/>
                      </a:cubicBezTo>
                      <a:cubicBezTo>
                        <a:pt x="1847" y="3546"/>
                        <a:pt x="1824" y="3584"/>
                        <a:pt x="1805" y="3616"/>
                      </a:cubicBezTo>
                      <a:cubicBezTo>
                        <a:pt x="1800" y="3616"/>
                        <a:pt x="1796" y="3616"/>
                        <a:pt x="1796" y="3621"/>
                      </a:cubicBezTo>
                      <a:cubicBezTo>
                        <a:pt x="1786" y="3612"/>
                        <a:pt x="1796" y="3602"/>
                        <a:pt x="1796" y="3593"/>
                      </a:cubicBezTo>
                      <a:cubicBezTo>
                        <a:pt x="1828" y="3458"/>
                        <a:pt x="1865" y="3327"/>
                        <a:pt x="1893" y="3194"/>
                      </a:cubicBezTo>
                      <a:cubicBezTo>
                        <a:pt x="1963" y="2896"/>
                        <a:pt x="2014" y="2589"/>
                        <a:pt x="2056" y="2287"/>
                      </a:cubicBezTo>
                      <a:cubicBezTo>
                        <a:pt x="2088" y="2022"/>
                        <a:pt x="2120" y="1757"/>
                        <a:pt x="2148" y="1492"/>
                      </a:cubicBezTo>
                      <a:cubicBezTo>
                        <a:pt x="2182" y="1194"/>
                        <a:pt x="2210" y="892"/>
                        <a:pt x="2238" y="590"/>
                      </a:cubicBezTo>
                      <a:cubicBezTo>
                        <a:pt x="2246" y="497"/>
                        <a:pt x="2255" y="399"/>
                        <a:pt x="2265" y="306"/>
                      </a:cubicBezTo>
                      <a:lnTo>
                        <a:pt x="2265" y="158"/>
                      </a:lnTo>
                      <a:cubicBezTo>
                        <a:pt x="2265" y="125"/>
                        <a:pt x="2260" y="92"/>
                        <a:pt x="2242" y="60"/>
                      </a:cubicBezTo>
                      <a:cubicBezTo>
                        <a:pt x="2220" y="21"/>
                        <a:pt x="2184" y="1"/>
                        <a:pt x="214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25" name="Google Shape;1625;p37"/>
                <p:cNvSpPr/>
                <p:nvPr/>
              </p:nvSpPr>
              <p:spPr>
                <a:xfrm rot="976115">
                  <a:off x="1100525" y="2568899"/>
                  <a:ext cx="246275" cy="289825"/>
                </a:xfrm>
                <a:custGeom>
                  <a:rect b="b" l="l" r="r" t="t"/>
                  <a:pathLst>
                    <a:path extrusionOk="0" h="1610" w="1368">
                      <a:moveTo>
                        <a:pt x="698" y="0"/>
                      </a:moveTo>
                      <a:cubicBezTo>
                        <a:pt x="629" y="0"/>
                        <a:pt x="564" y="19"/>
                        <a:pt x="498" y="37"/>
                      </a:cubicBezTo>
                      <a:cubicBezTo>
                        <a:pt x="406" y="71"/>
                        <a:pt x="318" y="112"/>
                        <a:pt x="224" y="149"/>
                      </a:cubicBezTo>
                      <a:cubicBezTo>
                        <a:pt x="210" y="154"/>
                        <a:pt x="196" y="163"/>
                        <a:pt x="187" y="172"/>
                      </a:cubicBezTo>
                      <a:cubicBezTo>
                        <a:pt x="159" y="204"/>
                        <a:pt x="127" y="232"/>
                        <a:pt x="103" y="266"/>
                      </a:cubicBezTo>
                      <a:cubicBezTo>
                        <a:pt x="62" y="326"/>
                        <a:pt x="39" y="395"/>
                        <a:pt x="24" y="470"/>
                      </a:cubicBezTo>
                      <a:cubicBezTo>
                        <a:pt x="6" y="577"/>
                        <a:pt x="6" y="684"/>
                        <a:pt x="1" y="790"/>
                      </a:cubicBezTo>
                      <a:cubicBezTo>
                        <a:pt x="1" y="842"/>
                        <a:pt x="6" y="897"/>
                        <a:pt x="11" y="949"/>
                      </a:cubicBezTo>
                      <a:cubicBezTo>
                        <a:pt x="15" y="1041"/>
                        <a:pt x="34" y="1135"/>
                        <a:pt x="71" y="1223"/>
                      </a:cubicBezTo>
                      <a:cubicBezTo>
                        <a:pt x="150" y="1409"/>
                        <a:pt x="285" y="1534"/>
                        <a:pt x="485" y="1586"/>
                      </a:cubicBezTo>
                      <a:cubicBezTo>
                        <a:pt x="559" y="1605"/>
                        <a:pt x="633" y="1609"/>
                        <a:pt x="708" y="1609"/>
                      </a:cubicBezTo>
                      <a:cubicBezTo>
                        <a:pt x="749" y="1605"/>
                        <a:pt x="792" y="1599"/>
                        <a:pt x="833" y="1586"/>
                      </a:cubicBezTo>
                      <a:cubicBezTo>
                        <a:pt x="921" y="1562"/>
                        <a:pt x="996" y="1506"/>
                        <a:pt x="1061" y="1446"/>
                      </a:cubicBezTo>
                      <a:cubicBezTo>
                        <a:pt x="1131" y="1382"/>
                        <a:pt x="1182" y="1302"/>
                        <a:pt x="1224" y="1214"/>
                      </a:cubicBezTo>
                      <a:cubicBezTo>
                        <a:pt x="1270" y="1116"/>
                        <a:pt x="1307" y="1013"/>
                        <a:pt x="1331" y="907"/>
                      </a:cubicBezTo>
                      <a:cubicBezTo>
                        <a:pt x="1367" y="749"/>
                        <a:pt x="1363" y="595"/>
                        <a:pt x="1312" y="442"/>
                      </a:cubicBezTo>
                      <a:cubicBezTo>
                        <a:pt x="1294" y="377"/>
                        <a:pt x="1261" y="316"/>
                        <a:pt x="1219" y="266"/>
                      </a:cubicBezTo>
                      <a:cubicBezTo>
                        <a:pt x="1154" y="182"/>
                        <a:pt x="1075" y="121"/>
                        <a:pt x="983" y="71"/>
                      </a:cubicBezTo>
                      <a:cubicBezTo>
                        <a:pt x="893" y="19"/>
                        <a:pt x="801" y="0"/>
                        <a:pt x="69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626" name="Google Shape;1626;p37"/>
            <p:cNvGrpSpPr/>
            <p:nvPr/>
          </p:nvGrpSpPr>
          <p:grpSpPr>
            <a:xfrm>
              <a:off x="1719151" y="1330730"/>
              <a:ext cx="448404" cy="448502"/>
              <a:chOff x="-81073" y="1683150"/>
              <a:chExt cx="803448" cy="803623"/>
            </a:xfrm>
          </p:grpSpPr>
          <p:sp>
            <p:nvSpPr>
              <p:cNvPr id="1627" name="Google Shape;1627;p37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28" name="Google Shape;1628;p37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629" name="Google Shape;1629;p37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30" name="Google Shape;1630;p37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31" name="Google Shape;1631;p37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32" name="Google Shape;1632;p37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33" name="Google Shape;1633;p37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34" name="Google Shape;1634;p37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635" name="Google Shape;1635;p37"/>
            <p:cNvGrpSpPr/>
            <p:nvPr/>
          </p:nvGrpSpPr>
          <p:grpSpPr>
            <a:xfrm>
              <a:off x="925377" y="4127883"/>
              <a:ext cx="378585" cy="378667"/>
              <a:chOff x="-81073" y="1683150"/>
              <a:chExt cx="803448" cy="803623"/>
            </a:xfrm>
          </p:grpSpPr>
          <p:sp>
            <p:nvSpPr>
              <p:cNvPr id="1636" name="Google Shape;1636;p37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37" name="Google Shape;1637;p37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638" name="Google Shape;1638;p37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39" name="Google Shape;1639;p37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0" name="Google Shape;1640;p37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1" name="Google Shape;1641;p37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2" name="Google Shape;1642;p37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3" name="Google Shape;1643;p37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7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p38"/>
          <p:cNvSpPr txBox="1"/>
          <p:nvPr>
            <p:ph type="title"/>
          </p:nvPr>
        </p:nvSpPr>
        <p:spPr>
          <a:xfrm>
            <a:off x="720000" y="475488"/>
            <a:ext cx="77109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Problem + Solution Overview</a:t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9" name="Google Shape;1649;p38"/>
          <p:cNvSpPr txBox="1"/>
          <p:nvPr/>
        </p:nvSpPr>
        <p:spPr>
          <a:xfrm>
            <a:off x="1412075" y="1784575"/>
            <a:ext cx="48408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Individuals in grieving often struggle to cope with their emotions and loss of a loved one. 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Superbloom</a:t>
            </a: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is an app that allows for grieving individuals to dull their pain and take control of their emotions by </a:t>
            </a: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memorializing</a:t>
            </a: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and remembering their loved ones. 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By actively sharing those they’ve lost, as well as interacting with others’ losses, users become united together in grief and memoriam.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3" name="Shape 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Google Shape;1654;p39"/>
          <p:cNvSpPr txBox="1"/>
          <p:nvPr>
            <p:ph type="title"/>
          </p:nvPr>
        </p:nvSpPr>
        <p:spPr>
          <a:xfrm>
            <a:off x="3363073" y="2559575"/>
            <a:ext cx="4737600" cy="79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Research</a:t>
            </a:r>
            <a:endParaRPr/>
          </a:p>
        </p:txBody>
      </p:sp>
      <p:sp>
        <p:nvSpPr>
          <p:cNvPr id="1655" name="Google Shape;1655;p39"/>
          <p:cNvSpPr txBox="1"/>
          <p:nvPr>
            <p:ph idx="2" type="title"/>
          </p:nvPr>
        </p:nvSpPr>
        <p:spPr>
          <a:xfrm>
            <a:off x="3363073" y="1761700"/>
            <a:ext cx="1209600" cy="99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grpSp>
        <p:nvGrpSpPr>
          <p:cNvPr id="1656" name="Google Shape;1656;p39"/>
          <p:cNvGrpSpPr/>
          <p:nvPr/>
        </p:nvGrpSpPr>
        <p:grpSpPr>
          <a:xfrm>
            <a:off x="381186" y="1330730"/>
            <a:ext cx="1909227" cy="3175820"/>
            <a:chOff x="381186" y="1330730"/>
            <a:chExt cx="1909227" cy="3175820"/>
          </a:xfrm>
        </p:grpSpPr>
        <p:grpSp>
          <p:nvGrpSpPr>
            <p:cNvPr id="1657" name="Google Shape;1657;p39"/>
            <p:cNvGrpSpPr/>
            <p:nvPr/>
          </p:nvGrpSpPr>
          <p:grpSpPr>
            <a:xfrm>
              <a:off x="381186" y="1564698"/>
              <a:ext cx="1909227" cy="2648381"/>
              <a:chOff x="266886" y="1393798"/>
              <a:chExt cx="1909227" cy="2648381"/>
            </a:xfrm>
          </p:grpSpPr>
          <p:sp>
            <p:nvSpPr>
              <p:cNvPr id="1658" name="Google Shape;1658;p39"/>
              <p:cNvSpPr/>
              <p:nvPr/>
            </p:nvSpPr>
            <p:spPr>
              <a:xfrm rot="-899995">
                <a:off x="677670" y="1544119"/>
                <a:ext cx="1343007" cy="1377926"/>
              </a:xfrm>
              <a:custGeom>
                <a:rect b="b" l="l" r="r" t="t"/>
                <a:pathLst>
                  <a:path extrusionOk="0" h="5201" w="5069">
                    <a:moveTo>
                      <a:pt x="2146" y="1"/>
                    </a:moveTo>
                    <a:cubicBezTo>
                      <a:pt x="2128" y="1"/>
                      <a:pt x="2110" y="5"/>
                      <a:pt x="2093" y="14"/>
                    </a:cubicBezTo>
                    <a:cubicBezTo>
                      <a:pt x="2079" y="23"/>
                      <a:pt x="2060" y="32"/>
                      <a:pt x="2047" y="46"/>
                    </a:cubicBezTo>
                    <a:cubicBezTo>
                      <a:pt x="2014" y="79"/>
                      <a:pt x="1981" y="111"/>
                      <a:pt x="1959" y="153"/>
                    </a:cubicBezTo>
                    <a:cubicBezTo>
                      <a:pt x="1931" y="209"/>
                      <a:pt x="1903" y="259"/>
                      <a:pt x="1884" y="315"/>
                    </a:cubicBezTo>
                    <a:cubicBezTo>
                      <a:pt x="1814" y="478"/>
                      <a:pt x="1768" y="645"/>
                      <a:pt x="1730" y="817"/>
                    </a:cubicBezTo>
                    <a:cubicBezTo>
                      <a:pt x="1665" y="1124"/>
                      <a:pt x="1614" y="1436"/>
                      <a:pt x="1568" y="1748"/>
                    </a:cubicBezTo>
                    <a:cubicBezTo>
                      <a:pt x="1535" y="1994"/>
                      <a:pt x="1507" y="2240"/>
                      <a:pt x="1484" y="2491"/>
                    </a:cubicBezTo>
                    <a:cubicBezTo>
                      <a:pt x="1466" y="2724"/>
                      <a:pt x="1451" y="2951"/>
                      <a:pt x="1447" y="3184"/>
                    </a:cubicBezTo>
                    <a:cubicBezTo>
                      <a:pt x="1442" y="3338"/>
                      <a:pt x="1442" y="3486"/>
                      <a:pt x="1442" y="3634"/>
                    </a:cubicBezTo>
                    <a:cubicBezTo>
                      <a:pt x="1442" y="3649"/>
                      <a:pt x="1447" y="3668"/>
                      <a:pt x="1438" y="3677"/>
                    </a:cubicBezTo>
                    <a:cubicBezTo>
                      <a:pt x="1419" y="3672"/>
                      <a:pt x="1419" y="3662"/>
                      <a:pt x="1419" y="3649"/>
                    </a:cubicBezTo>
                    <a:cubicBezTo>
                      <a:pt x="1401" y="3597"/>
                      <a:pt x="1382" y="3546"/>
                      <a:pt x="1367" y="3495"/>
                    </a:cubicBezTo>
                    <a:cubicBezTo>
                      <a:pt x="1317" y="3333"/>
                      <a:pt x="1266" y="3170"/>
                      <a:pt x="1200" y="3012"/>
                    </a:cubicBezTo>
                    <a:cubicBezTo>
                      <a:pt x="1088" y="2742"/>
                      <a:pt x="955" y="2477"/>
                      <a:pt x="796" y="2226"/>
                    </a:cubicBezTo>
                    <a:cubicBezTo>
                      <a:pt x="703" y="2078"/>
                      <a:pt x="610" y="1928"/>
                      <a:pt x="508" y="1784"/>
                    </a:cubicBezTo>
                    <a:cubicBezTo>
                      <a:pt x="452" y="1710"/>
                      <a:pt x="401" y="1636"/>
                      <a:pt x="335" y="1570"/>
                    </a:cubicBezTo>
                    <a:cubicBezTo>
                      <a:pt x="298" y="1533"/>
                      <a:pt x="262" y="1497"/>
                      <a:pt x="215" y="1469"/>
                    </a:cubicBezTo>
                    <a:cubicBezTo>
                      <a:pt x="196" y="1454"/>
                      <a:pt x="174" y="1445"/>
                      <a:pt x="155" y="1441"/>
                    </a:cubicBezTo>
                    <a:cubicBezTo>
                      <a:pt x="146" y="1439"/>
                      <a:pt x="138" y="1439"/>
                      <a:pt x="130" y="1439"/>
                    </a:cubicBezTo>
                    <a:cubicBezTo>
                      <a:pt x="81" y="1439"/>
                      <a:pt x="31" y="1464"/>
                      <a:pt x="15" y="1520"/>
                    </a:cubicBezTo>
                    <a:cubicBezTo>
                      <a:pt x="6" y="1548"/>
                      <a:pt x="1" y="1576"/>
                      <a:pt x="1" y="1604"/>
                    </a:cubicBezTo>
                    <a:cubicBezTo>
                      <a:pt x="1" y="1654"/>
                      <a:pt x="6" y="1710"/>
                      <a:pt x="15" y="1757"/>
                    </a:cubicBezTo>
                    <a:cubicBezTo>
                      <a:pt x="52" y="1919"/>
                      <a:pt x="108" y="2078"/>
                      <a:pt x="174" y="2226"/>
                    </a:cubicBezTo>
                    <a:cubicBezTo>
                      <a:pt x="234" y="2351"/>
                      <a:pt x="294" y="2477"/>
                      <a:pt x="363" y="2598"/>
                    </a:cubicBezTo>
                    <a:cubicBezTo>
                      <a:pt x="461" y="2761"/>
                      <a:pt x="558" y="2928"/>
                      <a:pt x="657" y="3091"/>
                    </a:cubicBezTo>
                    <a:cubicBezTo>
                      <a:pt x="782" y="3300"/>
                      <a:pt x="917" y="3505"/>
                      <a:pt x="1056" y="3705"/>
                    </a:cubicBezTo>
                    <a:cubicBezTo>
                      <a:pt x="1172" y="3876"/>
                      <a:pt x="1294" y="4048"/>
                      <a:pt x="1395" y="4230"/>
                    </a:cubicBezTo>
                    <a:cubicBezTo>
                      <a:pt x="1405" y="4248"/>
                      <a:pt x="1419" y="4267"/>
                      <a:pt x="1433" y="4281"/>
                    </a:cubicBezTo>
                    <a:cubicBezTo>
                      <a:pt x="1549" y="4397"/>
                      <a:pt x="1665" y="4505"/>
                      <a:pt x="1800" y="4597"/>
                    </a:cubicBezTo>
                    <a:cubicBezTo>
                      <a:pt x="1819" y="4611"/>
                      <a:pt x="1837" y="4625"/>
                      <a:pt x="1852" y="4638"/>
                    </a:cubicBezTo>
                    <a:cubicBezTo>
                      <a:pt x="1925" y="4700"/>
                      <a:pt x="2009" y="4737"/>
                      <a:pt x="2084" y="4783"/>
                    </a:cubicBezTo>
                    <a:cubicBezTo>
                      <a:pt x="2093" y="4788"/>
                      <a:pt x="2098" y="4792"/>
                      <a:pt x="2107" y="4792"/>
                    </a:cubicBezTo>
                    <a:cubicBezTo>
                      <a:pt x="2219" y="4839"/>
                      <a:pt x="2330" y="4881"/>
                      <a:pt x="2442" y="4927"/>
                    </a:cubicBezTo>
                    <a:cubicBezTo>
                      <a:pt x="2633" y="5001"/>
                      <a:pt x="2828" y="5076"/>
                      <a:pt x="3027" y="5140"/>
                    </a:cubicBezTo>
                    <a:cubicBezTo>
                      <a:pt x="3111" y="5168"/>
                      <a:pt x="3195" y="5187"/>
                      <a:pt x="3279" y="5196"/>
                    </a:cubicBezTo>
                    <a:cubicBezTo>
                      <a:pt x="3300" y="5199"/>
                      <a:pt x="3321" y="5200"/>
                      <a:pt x="3342" y="5200"/>
                    </a:cubicBezTo>
                    <a:cubicBezTo>
                      <a:pt x="3370" y="5200"/>
                      <a:pt x="3398" y="5198"/>
                      <a:pt x="3427" y="5192"/>
                    </a:cubicBezTo>
                    <a:cubicBezTo>
                      <a:pt x="3459" y="5187"/>
                      <a:pt x="3487" y="5174"/>
                      <a:pt x="3515" y="5155"/>
                    </a:cubicBezTo>
                    <a:cubicBezTo>
                      <a:pt x="3557" y="5123"/>
                      <a:pt x="3566" y="5052"/>
                      <a:pt x="3538" y="5011"/>
                    </a:cubicBezTo>
                    <a:cubicBezTo>
                      <a:pt x="3525" y="4988"/>
                      <a:pt x="3506" y="4964"/>
                      <a:pt x="3483" y="4945"/>
                    </a:cubicBezTo>
                    <a:cubicBezTo>
                      <a:pt x="3455" y="4927"/>
                      <a:pt x="3422" y="4908"/>
                      <a:pt x="3390" y="4889"/>
                    </a:cubicBezTo>
                    <a:cubicBezTo>
                      <a:pt x="3325" y="4862"/>
                      <a:pt x="3260" y="4829"/>
                      <a:pt x="3195" y="4797"/>
                    </a:cubicBezTo>
                    <a:cubicBezTo>
                      <a:pt x="3092" y="4750"/>
                      <a:pt x="2991" y="4700"/>
                      <a:pt x="2888" y="4653"/>
                    </a:cubicBezTo>
                    <a:cubicBezTo>
                      <a:pt x="2716" y="4578"/>
                      <a:pt x="2534" y="4518"/>
                      <a:pt x="2358" y="4458"/>
                    </a:cubicBezTo>
                    <a:cubicBezTo>
                      <a:pt x="2288" y="4434"/>
                      <a:pt x="2214" y="4415"/>
                      <a:pt x="2144" y="4393"/>
                    </a:cubicBezTo>
                    <a:cubicBezTo>
                      <a:pt x="2139" y="4393"/>
                      <a:pt x="2139" y="4387"/>
                      <a:pt x="2135" y="4387"/>
                    </a:cubicBezTo>
                    <a:cubicBezTo>
                      <a:pt x="2135" y="4378"/>
                      <a:pt x="2139" y="4374"/>
                      <a:pt x="2144" y="4374"/>
                    </a:cubicBezTo>
                    <a:cubicBezTo>
                      <a:pt x="2238" y="4370"/>
                      <a:pt x="2330" y="4365"/>
                      <a:pt x="2423" y="4359"/>
                    </a:cubicBezTo>
                    <a:cubicBezTo>
                      <a:pt x="2581" y="4351"/>
                      <a:pt x="2740" y="4351"/>
                      <a:pt x="2897" y="4342"/>
                    </a:cubicBezTo>
                    <a:cubicBezTo>
                      <a:pt x="3069" y="4337"/>
                      <a:pt x="3242" y="4314"/>
                      <a:pt x="3409" y="4286"/>
                    </a:cubicBezTo>
                    <a:cubicBezTo>
                      <a:pt x="3641" y="4243"/>
                      <a:pt x="3873" y="4183"/>
                      <a:pt x="4096" y="4104"/>
                    </a:cubicBezTo>
                    <a:cubicBezTo>
                      <a:pt x="4227" y="4058"/>
                      <a:pt x="4357" y="4007"/>
                      <a:pt x="4482" y="3947"/>
                    </a:cubicBezTo>
                    <a:cubicBezTo>
                      <a:pt x="4525" y="3923"/>
                      <a:pt x="4566" y="3895"/>
                      <a:pt x="4603" y="3863"/>
                    </a:cubicBezTo>
                    <a:cubicBezTo>
                      <a:pt x="4622" y="3849"/>
                      <a:pt x="4641" y="3830"/>
                      <a:pt x="4650" y="3807"/>
                    </a:cubicBezTo>
                    <a:cubicBezTo>
                      <a:pt x="4678" y="3751"/>
                      <a:pt x="4654" y="3696"/>
                      <a:pt x="4598" y="3668"/>
                    </a:cubicBezTo>
                    <a:cubicBezTo>
                      <a:pt x="4575" y="3658"/>
                      <a:pt x="4553" y="3649"/>
                      <a:pt x="4529" y="3649"/>
                    </a:cubicBezTo>
                    <a:cubicBezTo>
                      <a:pt x="4491" y="3644"/>
                      <a:pt x="4454" y="3640"/>
                      <a:pt x="4418" y="3634"/>
                    </a:cubicBezTo>
                    <a:cubicBezTo>
                      <a:pt x="4374" y="3633"/>
                      <a:pt x="4330" y="3633"/>
                      <a:pt x="4286" y="3633"/>
                    </a:cubicBezTo>
                    <a:cubicBezTo>
                      <a:pt x="4165" y="3633"/>
                      <a:pt x="4045" y="3637"/>
                      <a:pt x="3925" y="3644"/>
                    </a:cubicBezTo>
                    <a:cubicBezTo>
                      <a:pt x="3613" y="3668"/>
                      <a:pt x="3306" y="3718"/>
                      <a:pt x="3000" y="3774"/>
                    </a:cubicBezTo>
                    <a:cubicBezTo>
                      <a:pt x="2888" y="3793"/>
                      <a:pt x="2772" y="3821"/>
                      <a:pt x="2660" y="3844"/>
                    </a:cubicBezTo>
                    <a:cubicBezTo>
                      <a:pt x="2549" y="3872"/>
                      <a:pt x="2437" y="3904"/>
                      <a:pt x="2330" y="3937"/>
                    </a:cubicBezTo>
                    <a:cubicBezTo>
                      <a:pt x="2324" y="3937"/>
                      <a:pt x="2318" y="3941"/>
                      <a:pt x="2311" y="3941"/>
                    </a:cubicBezTo>
                    <a:cubicBezTo>
                      <a:pt x="2308" y="3941"/>
                      <a:pt x="2305" y="3940"/>
                      <a:pt x="2302" y="3937"/>
                    </a:cubicBezTo>
                    <a:cubicBezTo>
                      <a:pt x="2307" y="3928"/>
                      <a:pt x="2311" y="3928"/>
                      <a:pt x="2321" y="3923"/>
                    </a:cubicBezTo>
                    <a:cubicBezTo>
                      <a:pt x="2377" y="3895"/>
                      <a:pt x="2437" y="3863"/>
                      <a:pt x="2498" y="3830"/>
                    </a:cubicBezTo>
                    <a:cubicBezTo>
                      <a:pt x="2656" y="3741"/>
                      <a:pt x="2823" y="3658"/>
                      <a:pt x="2985" y="3579"/>
                    </a:cubicBezTo>
                    <a:cubicBezTo>
                      <a:pt x="3158" y="3495"/>
                      <a:pt x="3325" y="3407"/>
                      <a:pt x="3487" y="3314"/>
                    </a:cubicBezTo>
                    <a:cubicBezTo>
                      <a:pt x="3692" y="3198"/>
                      <a:pt x="3897" y="3076"/>
                      <a:pt x="4101" y="2956"/>
                    </a:cubicBezTo>
                    <a:cubicBezTo>
                      <a:pt x="4255" y="2859"/>
                      <a:pt x="4408" y="2765"/>
                      <a:pt x="4557" y="2658"/>
                    </a:cubicBezTo>
                    <a:cubicBezTo>
                      <a:pt x="4673" y="2570"/>
                      <a:pt x="4789" y="2477"/>
                      <a:pt x="4892" y="2370"/>
                    </a:cubicBezTo>
                    <a:cubicBezTo>
                      <a:pt x="4943" y="2314"/>
                      <a:pt x="4989" y="2259"/>
                      <a:pt x="5027" y="2194"/>
                    </a:cubicBezTo>
                    <a:cubicBezTo>
                      <a:pt x="5045" y="2162"/>
                      <a:pt x="5064" y="2128"/>
                      <a:pt x="5064" y="2091"/>
                    </a:cubicBezTo>
                    <a:cubicBezTo>
                      <a:pt x="5068" y="2031"/>
                      <a:pt x="5031" y="1989"/>
                      <a:pt x="4971" y="1984"/>
                    </a:cubicBezTo>
                    <a:cubicBezTo>
                      <a:pt x="4952" y="1984"/>
                      <a:pt x="4933" y="1984"/>
                      <a:pt x="4915" y="1989"/>
                    </a:cubicBezTo>
                    <a:cubicBezTo>
                      <a:pt x="4896" y="1994"/>
                      <a:pt x="4877" y="1999"/>
                      <a:pt x="4864" y="2008"/>
                    </a:cubicBezTo>
                    <a:cubicBezTo>
                      <a:pt x="4748" y="2044"/>
                      <a:pt x="4641" y="2096"/>
                      <a:pt x="4534" y="2147"/>
                    </a:cubicBezTo>
                    <a:cubicBezTo>
                      <a:pt x="4139" y="2329"/>
                      <a:pt x="3766" y="2533"/>
                      <a:pt x="3399" y="2761"/>
                    </a:cubicBezTo>
                    <a:cubicBezTo>
                      <a:pt x="3064" y="2960"/>
                      <a:pt x="2744" y="3184"/>
                      <a:pt x="2433" y="3417"/>
                    </a:cubicBezTo>
                    <a:cubicBezTo>
                      <a:pt x="2423" y="3421"/>
                      <a:pt x="2414" y="3435"/>
                      <a:pt x="2390" y="3435"/>
                    </a:cubicBezTo>
                    <a:cubicBezTo>
                      <a:pt x="2442" y="3379"/>
                      <a:pt x="2479" y="3323"/>
                      <a:pt x="2521" y="3272"/>
                    </a:cubicBezTo>
                    <a:cubicBezTo>
                      <a:pt x="2600" y="3175"/>
                      <a:pt x="2665" y="3072"/>
                      <a:pt x="2740" y="2970"/>
                    </a:cubicBezTo>
                    <a:cubicBezTo>
                      <a:pt x="2813" y="2863"/>
                      <a:pt x="2879" y="2752"/>
                      <a:pt x="2948" y="2640"/>
                    </a:cubicBezTo>
                    <a:cubicBezTo>
                      <a:pt x="2948" y="2636"/>
                      <a:pt x="2953" y="2630"/>
                      <a:pt x="2953" y="2630"/>
                    </a:cubicBezTo>
                    <a:cubicBezTo>
                      <a:pt x="3013" y="2529"/>
                      <a:pt x="3069" y="2430"/>
                      <a:pt x="3130" y="2333"/>
                    </a:cubicBezTo>
                    <a:cubicBezTo>
                      <a:pt x="3274" y="2100"/>
                      <a:pt x="3431" y="1877"/>
                      <a:pt x="3571" y="1645"/>
                    </a:cubicBezTo>
                    <a:cubicBezTo>
                      <a:pt x="3650" y="1520"/>
                      <a:pt x="3729" y="1390"/>
                      <a:pt x="3800" y="1259"/>
                    </a:cubicBezTo>
                    <a:cubicBezTo>
                      <a:pt x="3817" y="1227"/>
                      <a:pt x="3832" y="1194"/>
                      <a:pt x="3841" y="1157"/>
                    </a:cubicBezTo>
                    <a:cubicBezTo>
                      <a:pt x="3848" y="1098"/>
                      <a:pt x="3813" y="1055"/>
                      <a:pt x="3762" y="1055"/>
                    </a:cubicBezTo>
                    <a:cubicBezTo>
                      <a:pt x="3753" y="1055"/>
                      <a:pt x="3744" y="1056"/>
                      <a:pt x="3734" y="1059"/>
                    </a:cubicBezTo>
                    <a:cubicBezTo>
                      <a:pt x="3710" y="1064"/>
                      <a:pt x="3692" y="1078"/>
                      <a:pt x="3673" y="1092"/>
                    </a:cubicBezTo>
                    <a:cubicBezTo>
                      <a:pt x="3627" y="1124"/>
                      <a:pt x="3585" y="1162"/>
                      <a:pt x="3549" y="1203"/>
                    </a:cubicBezTo>
                    <a:cubicBezTo>
                      <a:pt x="3367" y="1390"/>
                      <a:pt x="3204" y="1589"/>
                      <a:pt x="3046" y="1793"/>
                    </a:cubicBezTo>
                    <a:cubicBezTo>
                      <a:pt x="2967" y="1892"/>
                      <a:pt x="2892" y="1994"/>
                      <a:pt x="2818" y="2096"/>
                    </a:cubicBezTo>
                    <a:cubicBezTo>
                      <a:pt x="2744" y="2194"/>
                      <a:pt x="2665" y="2291"/>
                      <a:pt x="2590" y="2394"/>
                    </a:cubicBezTo>
                    <a:cubicBezTo>
                      <a:pt x="2502" y="2519"/>
                      <a:pt x="2414" y="2645"/>
                      <a:pt x="2330" y="2770"/>
                    </a:cubicBezTo>
                    <a:cubicBezTo>
                      <a:pt x="2307" y="2803"/>
                      <a:pt x="2288" y="2835"/>
                      <a:pt x="2270" y="2872"/>
                    </a:cubicBezTo>
                    <a:cubicBezTo>
                      <a:pt x="2148" y="3054"/>
                      <a:pt x="2028" y="3230"/>
                      <a:pt x="1921" y="3421"/>
                    </a:cubicBezTo>
                    <a:cubicBezTo>
                      <a:pt x="1903" y="3449"/>
                      <a:pt x="1884" y="3481"/>
                      <a:pt x="1865" y="3514"/>
                    </a:cubicBezTo>
                    <a:cubicBezTo>
                      <a:pt x="1847" y="3546"/>
                      <a:pt x="1824" y="3584"/>
                      <a:pt x="1805" y="3616"/>
                    </a:cubicBezTo>
                    <a:cubicBezTo>
                      <a:pt x="1800" y="3616"/>
                      <a:pt x="1796" y="3616"/>
                      <a:pt x="1796" y="3621"/>
                    </a:cubicBezTo>
                    <a:cubicBezTo>
                      <a:pt x="1786" y="3612"/>
                      <a:pt x="1796" y="3602"/>
                      <a:pt x="1796" y="3593"/>
                    </a:cubicBezTo>
                    <a:cubicBezTo>
                      <a:pt x="1828" y="3458"/>
                      <a:pt x="1865" y="3327"/>
                      <a:pt x="1893" y="3194"/>
                    </a:cubicBezTo>
                    <a:cubicBezTo>
                      <a:pt x="1963" y="2896"/>
                      <a:pt x="2014" y="2589"/>
                      <a:pt x="2056" y="2287"/>
                    </a:cubicBezTo>
                    <a:cubicBezTo>
                      <a:pt x="2088" y="2022"/>
                      <a:pt x="2120" y="1757"/>
                      <a:pt x="2148" y="1492"/>
                    </a:cubicBezTo>
                    <a:cubicBezTo>
                      <a:pt x="2182" y="1194"/>
                      <a:pt x="2210" y="892"/>
                      <a:pt x="2238" y="590"/>
                    </a:cubicBezTo>
                    <a:cubicBezTo>
                      <a:pt x="2246" y="497"/>
                      <a:pt x="2255" y="399"/>
                      <a:pt x="2265" y="306"/>
                    </a:cubicBezTo>
                    <a:lnTo>
                      <a:pt x="2265" y="158"/>
                    </a:lnTo>
                    <a:cubicBezTo>
                      <a:pt x="2265" y="125"/>
                      <a:pt x="2260" y="92"/>
                      <a:pt x="2242" y="60"/>
                    </a:cubicBezTo>
                    <a:cubicBezTo>
                      <a:pt x="2220" y="21"/>
                      <a:pt x="2184" y="1"/>
                      <a:pt x="21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59" name="Google Shape;1659;p39"/>
              <p:cNvGrpSpPr/>
              <p:nvPr/>
            </p:nvGrpSpPr>
            <p:grpSpPr>
              <a:xfrm>
                <a:off x="266886" y="2327938"/>
                <a:ext cx="1691252" cy="1714240"/>
                <a:chOff x="266886" y="2327938"/>
                <a:chExt cx="1691252" cy="1714240"/>
              </a:xfrm>
            </p:grpSpPr>
            <p:sp>
              <p:nvSpPr>
                <p:cNvPr id="1660" name="Google Shape;1660;p39"/>
                <p:cNvSpPr/>
                <p:nvPr/>
              </p:nvSpPr>
              <p:spPr>
                <a:xfrm rot="9764862">
                  <a:off x="441008" y="2496095"/>
                  <a:ext cx="1343008" cy="1377928"/>
                </a:xfrm>
                <a:custGeom>
                  <a:rect b="b" l="l" r="r" t="t"/>
                  <a:pathLst>
                    <a:path extrusionOk="0" h="5201" w="5069">
                      <a:moveTo>
                        <a:pt x="2146" y="1"/>
                      </a:moveTo>
                      <a:cubicBezTo>
                        <a:pt x="2128" y="1"/>
                        <a:pt x="2110" y="5"/>
                        <a:pt x="2093" y="14"/>
                      </a:cubicBezTo>
                      <a:cubicBezTo>
                        <a:pt x="2079" y="23"/>
                        <a:pt x="2060" y="32"/>
                        <a:pt x="2047" y="46"/>
                      </a:cubicBezTo>
                      <a:cubicBezTo>
                        <a:pt x="2014" y="79"/>
                        <a:pt x="1981" y="111"/>
                        <a:pt x="1959" y="153"/>
                      </a:cubicBezTo>
                      <a:cubicBezTo>
                        <a:pt x="1931" y="209"/>
                        <a:pt x="1903" y="259"/>
                        <a:pt x="1884" y="315"/>
                      </a:cubicBezTo>
                      <a:cubicBezTo>
                        <a:pt x="1814" y="478"/>
                        <a:pt x="1768" y="645"/>
                        <a:pt x="1730" y="817"/>
                      </a:cubicBezTo>
                      <a:cubicBezTo>
                        <a:pt x="1665" y="1124"/>
                        <a:pt x="1614" y="1436"/>
                        <a:pt x="1568" y="1748"/>
                      </a:cubicBezTo>
                      <a:cubicBezTo>
                        <a:pt x="1535" y="1994"/>
                        <a:pt x="1507" y="2240"/>
                        <a:pt x="1484" y="2491"/>
                      </a:cubicBezTo>
                      <a:cubicBezTo>
                        <a:pt x="1466" y="2724"/>
                        <a:pt x="1451" y="2951"/>
                        <a:pt x="1447" y="3184"/>
                      </a:cubicBezTo>
                      <a:cubicBezTo>
                        <a:pt x="1442" y="3338"/>
                        <a:pt x="1442" y="3486"/>
                        <a:pt x="1442" y="3634"/>
                      </a:cubicBezTo>
                      <a:cubicBezTo>
                        <a:pt x="1442" y="3649"/>
                        <a:pt x="1447" y="3668"/>
                        <a:pt x="1438" y="3677"/>
                      </a:cubicBezTo>
                      <a:cubicBezTo>
                        <a:pt x="1419" y="3672"/>
                        <a:pt x="1419" y="3662"/>
                        <a:pt x="1419" y="3649"/>
                      </a:cubicBezTo>
                      <a:cubicBezTo>
                        <a:pt x="1401" y="3597"/>
                        <a:pt x="1382" y="3546"/>
                        <a:pt x="1367" y="3495"/>
                      </a:cubicBezTo>
                      <a:cubicBezTo>
                        <a:pt x="1317" y="3333"/>
                        <a:pt x="1266" y="3170"/>
                        <a:pt x="1200" y="3012"/>
                      </a:cubicBezTo>
                      <a:cubicBezTo>
                        <a:pt x="1088" y="2742"/>
                        <a:pt x="955" y="2477"/>
                        <a:pt x="796" y="2226"/>
                      </a:cubicBezTo>
                      <a:cubicBezTo>
                        <a:pt x="703" y="2078"/>
                        <a:pt x="610" y="1928"/>
                        <a:pt x="508" y="1784"/>
                      </a:cubicBezTo>
                      <a:cubicBezTo>
                        <a:pt x="452" y="1710"/>
                        <a:pt x="401" y="1636"/>
                        <a:pt x="335" y="1570"/>
                      </a:cubicBezTo>
                      <a:cubicBezTo>
                        <a:pt x="298" y="1533"/>
                        <a:pt x="262" y="1497"/>
                        <a:pt x="215" y="1469"/>
                      </a:cubicBezTo>
                      <a:cubicBezTo>
                        <a:pt x="196" y="1454"/>
                        <a:pt x="174" y="1445"/>
                        <a:pt x="155" y="1441"/>
                      </a:cubicBezTo>
                      <a:cubicBezTo>
                        <a:pt x="146" y="1439"/>
                        <a:pt x="138" y="1439"/>
                        <a:pt x="130" y="1439"/>
                      </a:cubicBezTo>
                      <a:cubicBezTo>
                        <a:pt x="81" y="1439"/>
                        <a:pt x="31" y="1464"/>
                        <a:pt x="15" y="1520"/>
                      </a:cubicBezTo>
                      <a:cubicBezTo>
                        <a:pt x="6" y="1548"/>
                        <a:pt x="1" y="1576"/>
                        <a:pt x="1" y="1604"/>
                      </a:cubicBezTo>
                      <a:cubicBezTo>
                        <a:pt x="1" y="1654"/>
                        <a:pt x="6" y="1710"/>
                        <a:pt x="15" y="1757"/>
                      </a:cubicBezTo>
                      <a:cubicBezTo>
                        <a:pt x="52" y="1919"/>
                        <a:pt x="108" y="2078"/>
                        <a:pt x="174" y="2226"/>
                      </a:cubicBezTo>
                      <a:cubicBezTo>
                        <a:pt x="234" y="2351"/>
                        <a:pt x="294" y="2477"/>
                        <a:pt x="363" y="2598"/>
                      </a:cubicBezTo>
                      <a:cubicBezTo>
                        <a:pt x="461" y="2761"/>
                        <a:pt x="558" y="2928"/>
                        <a:pt x="657" y="3091"/>
                      </a:cubicBezTo>
                      <a:cubicBezTo>
                        <a:pt x="782" y="3300"/>
                        <a:pt x="917" y="3505"/>
                        <a:pt x="1056" y="3705"/>
                      </a:cubicBezTo>
                      <a:cubicBezTo>
                        <a:pt x="1172" y="3876"/>
                        <a:pt x="1294" y="4048"/>
                        <a:pt x="1395" y="4230"/>
                      </a:cubicBezTo>
                      <a:cubicBezTo>
                        <a:pt x="1405" y="4248"/>
                        <a:pt x="1419" y="4267"/>
                        <a:pt x="1433" y="4281"/>
                      </a:cubicBezTo>
                      <a:cubicBezTo>
                        <a:pt x="1549" y="4397"/>
                        <a:pt x="1665" y="4505"/>
                        <a:pt x="1800" y="4597"/>
                      </a:cubicBezTo>
                      <a:cubicBezTo>
                        <a:pt x="1819" y="4611"/>
                        <a:pt x="1837" y="4625"/>
                        <a:pt x="1852" y="4638"/>
                      </a:cubicBezTo>
                      <a:cubicBezTo>
                        <a:pt x="1925" y="4700"/>
                        <a:pt x="2009" y="4737"/>
                        <a:pt x="2084" y="4783"/>
                      </a:cubicBezTo>
                      <a:cubicBezTo>
                        <a:pt x="2093" y="4788"/>
                        <a:pt x="2098" y="4792"/>
                        <a:pt x="2107" y="4792"/>
                      </a:cubicBezTo>
                      <a:cubicBezTo>
                        <a:pt x="2219" y="4839"/>
                        <a:pt x="2330" y="4881"/>
                        <a:pt x="2442" y="4927"/>
                      </a:cubicBezTo>
                      <a:cubicBezTo>
                        <a:pt x="2633" y="5001"/>
                        <a:pt x="2828" y="5076"/>
                        <a:pt x="3027" y="5140"/>
                      </a:cubicBezTo>
                      <a:cubicBezTo>
                        <a:pt x="3111" y="5168"/>
                        <a:pt x="3195" y="5187"/>
                        <a:pt x="3279" y="5196"/>
                      </a:cubicBezTo>
                      <a:cubicBezTo>
                        <a:pt x="3300" y="5199"/>
                        <a:pt x="3321" y="5200"/>
                        <a:pt x="3342" y="5200"/>
                      </a:cubicBezTo>
                      <a:cubicBezTo>
                        <a:pt x="3370" y="5200"/>
                        <a:pt x="3398" y="5198"/>
                        <a:pt x="3427" y="5192"/>
                      </a:cubicBezTo>
                      <a:cubicBezTo>
                        <a:pt x="3459" y="5187"/>
                        <a:pt x="3487" y="5174"/>
                        <a:pt x="3515" y="5155"/>
                      </a:cubicBezTo>
                      <a:cubicBezTo>
                        <a:pt x="3557" y="5123"/>
                        <a:pt x="3566" y="5052"/>
                        <a:pt x="3538" y="5011"/>
                      </a:cubicBezTo>
                      <a:cubicBezTo>
                        <a:pt x="3525" y="4988"/>
                        <a:pt x="3506" y="4964"/>
                        <a:pt x="3483" y="4945"/>
                      </a:cubicBezTo>
                      <a:cubicBezTo>
                        <a:pt x="3455" y="4927"/>
                        <a:pt x="3422" y="4908"/>
                        <a:pt x="3390" y="4889"/>
                      </a:cubicBezTo>
                      <a:cubicBezTo>
                        <a:pt x="3325" y="4862"/>
                        <a:pt x="3260" y="4829"/>
                        <a:pt x="3195" y="4797"/>
                      </a:cubicBezTo>
                      <a:cubicBezTo>
                        <a:pt x="3092" y="4750"/>
                        <a:pt x="2991" y="4700"/>
                        <a:pt x="2888" y="4653"/>
                      </a:cubicBezTo>
                      <a:cubicBezTo>
                        <a:pt x="2716" y="4578"/>
                        <a:pt x="2534" y="4518"/>
                        <a:pt x="2358" y="4458"/>
                      </a:cubicBezTo>
                      <a:cubicBezTo>
                        <a:pt x="2288" y="4434"/>
                        <a:pt x="2214" y="4415"/>
                        <a:pt x="2144" y="4393"/>
                      </a:cubicBezTo>
                      <a:cubicBezTo>
                        <a:pt x="2139" y="4393"/>
                        <a:pt x="2139" y="4387"/>
                        <a:pt x="2135" y="4387"/>
                      </a:cubicBezTo>
                      <a:cubicBezTo>
                        <a:pt x="2135" y="4378"/>
                        <a:pt x="2139" y="4374"/>
                        <a:pt x="2144" y="4374"/>
                      </a:cubicBezTo>
                      <a:cubicBezTo>
                        <a:pt x="2238" y="4370"/>
                        <a:pt x="2330" y="4365"/>
                        <a:pt x="2423" y="4359"/>
                      </a:cubicBezTo>
                      <a:cubicBezTo>
                        <a:pt x="2581" y="4351"/>
                        <a:pt x="2740" y="4351"/>
                        <a:pt x="2897" y="4342"/>
                      </a:cubicBezTo>
                      <a:cubicBezTo>
                        <a:pt x="3069" y="4337"/>
                        <a:pt x="3242" y="4314"/>
                        <a:pt x="3409" y="4286"/>
                      </a:cubicBezTo>
                      <a:cubicBezTo>
                        <a:pt x="3641" y="4243"/>
                        <a:pt x="3873" y="4183"/>
                        <a:pt x="4096" y="4104"/>
                      </a:cubicBezTo>
                      <a:cubicBezTo>
                        <a:pt x="4227" y="4058"/>
                        <a:pt x="4357" y="4007"/>
                        <a:pt x="4482" y="3947"/>
                      </a:cubicBezTo>
                      <a:cubicBezTo>
                        <a:pt x="4525" y="3923"/>
                        <a:pt x="4566" y="3895"/>
                        <a:pt x="4603" y="3863"/>
                      </a:cubicBezTo>
                      <a:cubicBezTo>
                        <a:pt x="4622" y="3849"/>
                        <a:pt x="4641" y="3830"/>
                        <a:pt x="4650" y="3807"/>
                      </a:cubicBezTo>
                      <a:cubicBezTo>
                        <a:pt x="4678" y="3751"/>
                        <a:pt x="4654" y="3696"/>
                        <a:pt x="4598" y="3668"/>
                      </a:cubicBezTo>
                      <a:cubicBezTo>
                        <a:pt x="4575" y="3658"/>
                        <a:pt x="4553" y="3649"/>
                        <a:pt x="4529" y="3649"/>
                      </a:cubicBezTo>
                      <a:cubicBezTo>
                        <a:pt x="4491" y="3644"/>
                        <a:pt x="4454" y="3640"/>
                        <a:pt x="4418" y="3634"/>
                      </a:cubicBezTo>
                      <a:cubicBezTo>
                        <a:pt x="4374" y="3633"/>
                        <a:pt x="4330" y="3633"/>
                        <a:pt x="4286" y="3633"/>
                      </a:cubicBezTo>
                      <a:cubicBezTo>
                        <a:pt x="4165" y="3633"/>
                        <a:pt x="4045" y="3637"/>
                        <a:pt x="3925" y="3644"/>
                      </a:cubicBezTo>
                      <a:cubicBezTo>
                        <a:pt x="3613" y="3668"/>
                        <a:pt x="3306" y="3718"/>
                        <a:pt x="3000" y="3774"/>
                      </a:cubicBezTo>
                      <a:cubicBezTo>
                        <a:pt x="2888" y="3793"/>
                        <a:pt x="2772" y="3821"/>
                        <a:pt x="2660" y="3844"/>
                      </a:cubicBezTo>
                      <a:cubicBezTo>
                        <a:pt x="2549" y="3872"/>
                        <a:pt x="2437" y="3904"/>
                        <a:pt x="2330" y="3937"/>
                      </a:cubicBezTo>
                      <a:cubicBezTo>
                        <a:pt x="2324" y="3937"/>
                        <a:pt x="2318" y="3941"/>
                        <a:pt x="2311" y="3941"/>
                      </a:cubicBezTo>
                      <a:cubicBezTo>
                        <a:pt x="2308" y="3941"/>
                        <a:pt x="2305" y="3940"/>
                        <a:pt x="2302" y="3937"/>
                      </a:cubicBezTo>
                      <a:cubicBezTo>
                        <a:pt x="2307" y="3928"/>
                        <a:pt x="2311" y="3928"/>
                        <a:pt x="2321" y="3923"/>
                      </a:cubicBezTo>
                      <a:cubicBezTo>
                        <a:pt x="2377" y="3895"/>
                        <a:pt x="2437" y="3863"/>
                        <a:pt x="2498" y="3830"/>
                      </a:cubicBezTo>
                      <a:cubicBezTo>
                        <a:pt x="2656" y="3741"/>
                        <a:pt x="2823" y="3658"/>
                        <a:pt x="2985" y="3579"/>
                      </a:cubicBezTo>
                      <a:cubicBezTo>
                        <a:pt x="3158" y="3495"/>
                        <a:pt x="3325" y="3407"/>
                        <a:pt x="3487" y="3314"/>
                      </a:cubicBezTo>
                      <a:cubicBezTo>
                        <a:pt x="3692" y="3198"/>
                        <a:pt x="3897" y="3076"/>
                        <a:pt x="4101" y="2956"/>
                      </a:cubicBezTo>
                      <a:cubicBezTo>
                        <a:pt x="4255" y="2859"/>
                        <a:pt x="4408" y="2765"/>
                        <a:pt x="4557" y="2658"/>
                      </a:cubicBezTo>
                      <a:cubicBezTo>
                        <a:pt x="4673" y="2570"/>
                        <a:pt x="4789" y="2477"/>
                        <a:pt x="4892" y="2370"/>
                      </a:cubicBezTo>
                      <a:cubicBezTo>
                        <a:pt x="4943" y="2314"/>
                        <a:pt x="4989" y="2259"/>
                        <a:pt x="5027" y="2194"/>
                      </a:cubicBezTo>
                      <a:cubicBezTo>
                        <a:pt x="5045" y="2162"/>
                        <a:pt x="5064" y="2128"/>
                        <a:pt x="5064" y="2091"/>
                      </a:cubicBezTo>
                      <a:cubicBezTo>
                        <a:pt x="5068" y="2031"/>
                        <a:pt x="5031" y="1989"/>
                        <a:pt x="4971" y="1984"/>
                      </a:cubicBezTo>
                      <a:cubicBezTo>
                        <a:pt x="4952" y="1984"/>
                        <a:pt x="4933" y="1984"/>
                        <a:pt x="4915" y="1989"/>
                      </a:cubicBezTo>
                      <a:cubicBezTo>
                        <a:pt x="4896" y="1994"/>
                        <a:pt x="4877" y="1999"/>
                        <a:pt x="4864" y="2008"/>
                      </a:cubicBezTo>
                      <a:cubicBezTo>
                        <a:pt x="4748" y="2044"/>
                        <a:pt x="4641" y="2096"/>
                        <a:pt x="4534" y="2147"/>
                      </a:cubicBezTo>
                      <a:cubicBezTo>
                        <a:pt x="4139" y="2329"/>
                        <a:pt x="3766" y="2533"/>
                        <a:pt x="3399" y="2761"/>
                      </a:cubicBezTo>
                      <a:cubicBezTo>
                        <a:pt x="3064" y="2960"/>
                        <a:pt x="2744" y="3184"/>
                        <a:pt x="2433" y="3417"/>
                      </a:cubicBezTo>
                      <a:cubicBezTo>
                        <a:pt x="2423" y="3421"/>
                        <a:pt x="2414" y="3435"/>
                        <a:pt x="2390" y="3435"/>
                      </a:cubicBezTo>
                      <a:cubicBezTo>
                        <a:pt x="2442" y="3379"/>
                        <a:pt x="2479" y="3323"/>
                        <a:pt x="2521" y="3272"/>
                      </a:cubicBezTo>
                      <a:cubicBezTo>
                        <a:pt x="2600" y="3175"/>
                        <a:pt x="2665" y="3072"/>
                        <a:pt x="2740" y="2970"/>
                      </a:cubicBezTo>
                      <a:cubicBezTo>
                        <a:pt x="2813" y="2863"/>
                        <a:pt x="2879" y="2752"/>
                        <a:pt x="2948" y="2640"/>
                      </a:cubicBezTo>
                      <a:cubicBezTo>
                        <a:pt x="2948" y="2636"/>
                        <a:pt x="2953" y="2630"/>
                        <a:pt x="2953" y="2630"/>
                      </a:cubicBezTo>
                      <a:cubicBezTo>
                        <a:pt x="3013" y="2529"/>
                        <a:pt x="3069" y="2430"/>
                        <a:pt x="3130" y="2333"/>
                      </a:cubicBezTo>
                      <a:cubicBezTo>
                        <a:pt x="3274" y="2100"/>
                        <a:pt x="3431" y="1877"/>
                        <a:pt x="3571" y="1645"/>
                      </a:cubicBezTo>
                      <a:cubicBezTo>
                        <a:pt x="3650" y="1520"/>
                        <a:pt x="3729" y="1390"/>
                        <a:pt x="3800" y="1259"/>
                      </a:cubicBezTo>
                      <a:cubicBezTo>
                        <a:pt x="3817" y="1227"/>
                        <a:pt x="3832" y="1194"/>
                        <a:pt x="3841" y="1157"/>
                      </a:cubicBezTo>
                      <a:cubicBezTo>
                        <a:pt x="3848" y="1098"/>
                        <a:pt x="3813" y="1055"/>
                        <a:pt x="3762" y="1055"/>
                      </a:cubicBezTo>
                      <a:cubicBezTo>
                        <a:pt x="3753" y="1055"/>
                        <a:pt x="3744" y="1056"/>
                        <a:pt x="3734" y="1059"/>
                      </a:cubicBezTo>
                      <a:cubicBezTo>
                        <a:pt x="3710" y="1064"/>
                        <a:pt x="3692" y="1078"/>
                        <a:pt x="3673" y="1092"/>
                      </a:cubicBezTo>
                      <a:cubicBezTo>
                        <a:pt x="3627" y="1124"/>
                        <a:pt x="3585" y="1162"/>
                        <a:pt x="3549" y="1203"/>
                      </a:cubicBezTo>
                      <a:cubicBezTo>
                        <a:pt x="3367" y="1390"/>
                        <a:pt x="3204" y="1589"/>
                        <a:pt x="3046" y="1793"/>
                      </a:cubicBezTo>
                      <a:cubicBezTo>
                        <a:pt x="2967" y="1892"/>
                        <a:pt x="2892" y="1994"/>
                        <a:pt x="2818" y="2096"/>
                      </a:cubicBezTo>
                      <a:cubicBezTo>
                        <a:pt x="2744" y="2194"/>
                        <a:pt x="2665" y="2291"/>
                        <a:pt x="2590" y="2394"/>
                      </a:cubicBezTo>
                      <a:cubicBezTo>
                        <a:pt x="2502" y="2519"/>
                        <a:pt x="2414" y="2645"/>
                        <a:pt x="2330" y="2770"/>
                      </a:cubicBezTo>
                      <a:cubicBezTo>
                        <a:pt x="2307" y="2803"/>
                        <a:pt x="2288" y="2835"/>
                        <a:pt x="2270" y="2872"/>
                      </a:cubicBezTo>
                      <a:cubicBezTo>
                        <a:pt x="2148" y="3054"/>
                        <a:pt x="2028" y="3230"/>
                        <a:pt x="1921" y="3421"/>
                      </a:cubicBezTo>
                      <a:cubicBezTo>
                        <a:pt x="1903" y="3449"/>
                        <a:pt x="1884" y="3481"/>
                        <a:pt x="1865" y="3514"/>
                      </a:cubicBezTo>
                      <a:cubicBezTo>
                        <a:pt x="1847" y="3546"/>
                        <a:pt x="1824" y="3584"/>
                        <a:pt x="1805" y="3616"/>
                      </a:cubicBezTo>
                      <a:cubicBezTo>
                        <a:pt x="1800" y="3616"/>
                        <a:pt x="1796" y="3616"/>
                        <a:pt x="1796" y="3621"/>
                      </a:cubicBezTo>
                      <a:cubicBezTo>
                        <a:pt x="1786" y="3612"/>
                        <a:pt x="1796" y="3602"/>
                        <a:pt x="1796" y="3593"/>
                      </a:cubicBezTo>
                      <a:cubicBezTo>
                        <a:pt x="1828" y="3458"/>
                        <a:pt x="1865" y="3327"/>
                        <a:pt x="1893" y="3194"/>
                      </a:cubicBezTo>
                      <a:cubicBezTo>
                        <a:pt x="1963" y="2896"/>
                        <a:pt x="2014" y="2589"/>
                        <a:pt x="2056" y="2287"/>
                      </a:cubicBezTo>
                      <a:cubicBezTo>
                        <a:pt x="2088" y="2022"/>
                        <a:pt x="2120" y="1757"/>
                        <a:pt x="2148" y="1492"/>
                      </a:cubicBezTo>
                      <a:cubicBezTo>
                        <a:pt x="2182" y="1194"/>
                        <a:pt x="2210" y="892"/>
                        <a:pt x="2238" y="590"/>
                      </a:cubicBezTo>
                      <a:cubicBezTo>
                        <a:pt x="2246" y="497"/>
                        <a:pt x="2255" y="399"/>
                        <a:pt x="2265" y="306"/>
                      </a:cubicBezTo>
                      <a:lnTo>
                        <a:pt x="2265" y="158"/>
                      </a:lnTo>
                      <a:cubicBezTo>
                        <a:pt x="2265" y="125"/>
                        <a:pt x="2260" y="92"/>
                        <a:pt x="2242" y="60"/>
                      </a:cubicBezTo>
                      <a:cubicBezTo>
                        <a:pt x="2220" y="21"/>
                        <a:pt x="2184" y="1"/>
                        <a:pt x="214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1" name="Google Shape;1661;p39"/>
                <p:cNvSpPr/>
                <p:nvPr/>
              </p:nvSpPr>
              <p:spPr>
                <a:xfrm rot="976115">
                  <a:off x="1100525" y="2568899"/>
                  <a:ext cx="246275" cy="289825"/>
                </a:xfrm>
                <a:custGeom>
                  <a:rect b="b" l="l" r="r" t="t"/>
                  <a:pathLst>
                    <a:path extrusionOk="0" h="1610" w="1368">
                      <a:moveTo>
                        <a:pt x="698" y="0"/>
                      </a:moveTo>
                      <a:cubicBezTo>
                        <a:pt x="629" y="0"/>
                        <a:pt x="564" y="19"/>
                        <a:pt x="498" y="37"/>
                      </a:cubicBezTo>
                      <a:cubicBezTo>
                        <a:pt x="406" y="71"/>
                        <a:pt x="318" y="112"/>
                        <a:pt x="224" y="149"/>
                      </a:cubicBezTo>
                      <a:cubicBezTo>
                        <a:pt x="210" y="154"/>
                        <a:pt x="196" y="163"/>
                        <a:pt x="187" y="172"/>
                      </a:cubicBezTo>
                      <a:cubicBezTo>
                        <a:pt x="159" y="204"/>
                        <a:pt x="127" y="232"/>
                        <a:pt x="103" y="266"/>
                      </a:cubicBezTo>
                      <a:cubicBezTo>
                        <a:pt x="62" y="326"/>
                        <a:pt x="39" y="395"/>
                        <a:pt x="24" y="470"/>
                      </a:cubicBezTo>
                      <a:cubicBezTo>
                        <a:pt x="6" y="577"/>
                        <a:pt x="6" y="684"/>
                        <a:pt x="1" y="790"/>
                      </a:cubicBezTo>
                      <a:cubicBezTo>
                        <a:pt x="1" y="842"/>
                        <a:pt x="6" y="897"/>
                        <a:pt x="11" y="949"/>
                      </a:cubicBezTo>
                      <a:cubicBezTo>
                        <a:pt x="15" y="1041"/>
                        <a:pt x="34" y="1135"/>
                        <a:pt x="71" y="1223"/>
                      </a:cubicBezTo>
                      <a:cubicBezTo>
                        <a:pt x="150" y="1409"/>
                        <a:pt x="285" y="1534"/>
                        <a:pt x="485" y="1586"/>
                      </a:cubicBezTo>
                      <a:cubicBezTo>
                        <a:pt x="559" y="1605"/>
                        <a:pt x="633" y="1609"/>
                        <a:pt x="708" y="1609"/>
                      </a:cubicBezTo>
                      <a:cubicBezTo>
                        <a:pt x="749" y="1605"/>
                        <a:pt x="792" y="1599"/>
                        <a:pt x="833" y="1586"/>
                      </a:cubicBezTo>
                      <a:cubicBezTo>
                        <a:pt x="921" y="1562"/>
                        <a:pt x="996" y="1506"/>
                        <a:pt x="1061" y="1446"/>
                      </a:cubicBezTo>
                      <a:cubicBezTo>
                        <a:pt x="1131" y="1382"/>
                        <a:pt x="1182" y="1302"/>
                        <a:pt x="1224" y="1214"/>
                      </a:cubicBezTo>
                      <a:cubicBezTo>
                        <a:pt x="1270" y="1116"/>
                        <a:pt x="1307" y="1013"/>
                        <a:pt x="1331" y="907"/>
                      </a:cubicBezTo>
                      <a:cubicBezTo>
                        <a:pt x="1367" y="749"/>
                        <a:pt x="1363" y="595"/>
                        <a:pt x="1312" y="442"/>
                      </a:cubicBezTo>
                      <a:cubicBezTo>
                        <a:pt x="1294" y="377"/>
                        <a:pt x="1261" y="316"/>
                        <a:pt x="1219" y="266"/>
                      </a:cubicBezTo>
                      <a:cubicBezTo>
                        <a:pt x="1154" y="182"/>
                        <a:pt x="1075" y="121"/>
                        <a:pt x="983" y="71"/>
                      </a:cubicBezTo>
                      <a:cubicBezTo>
                        <a:pt x="893" y="19"/>
                        <a:pt x="801" y="0"/>
                        <a:pt x="69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662" name="Google Shape;1662;p39"/>
            <p:cNvGrpSpPr/>
            <p:nvPr/>
          </p:nvGrpSpPr>
          <p:grpSpPr>
            <a:xfrm>
              <a:off x="1719151" y="1330730"/>
              <a:ext cx="448404" cy="448502"/>
              <a:chOff x="-81073" y="1683150"/>
              <a:chExt cx="803448" cy="803623"/>
            </a:xfrm>
          </p:grpSpPr>
          <p:sp>
            <p:nvSpPr>
              <p:cNvPr id="1663" name="Google Shape;1663;p39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64" name="Google Shape;1664;p39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665" name="Google Shape;1665;p39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6" name="Google Shape;1666;p39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7" name="Google Shape;1667;p39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8" name="Google Shape;1668;p39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9" name="Google Shape;1669;p39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0" name="Google Shape;1670;p39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671" name="Google Shape;1671;p39"/>
            <p:cNvGrpSpPr/>
            <p:nvPr/>
          </p:nvGrpSpPr>
          <p:grpSpPr>
            <a:xfrm>
              <a:off x="925377" y="4127883"/>
              <a:ext cx="378585" cy="378667"/>
              <a:chOff x="-81073" y="1683150"/>
              <a:chExt cx="803448" cy="803623"/>
            </a:xfrm>
          </p:grpSpPr>
          <p:sp>
            <p:nvSpPr>
              <p:cNvPr id="1672" name="Google Shape;1672;p39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73" name="Google Shape;1673;p39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674" name="Google Shape;1674;p39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5" name="Google Shape;1675;p39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6" name="Google Shape;1676;p39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7" name="Google Shape;1677;p39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8" name="Google Shape;1678;p39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9" name="Google Shape;1679;p39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3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p40"/>
          <p:cNvSpPr txBox="1"/>
          <p:nvPr>
            <p:ph type="title"/>
          </p:nvPr>
        </p:nvSpPr>
        <p:spPr>
          <a:xfrm>
            <a:off x="1588100" y="475500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Untangle Grief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685" name="Google Shape;1685;p40"/>
          <p:cNvSpPr txBox="1"/>
          <p:nvPr>
            <p:ph idx="1" type="body"/>
          </p:nvPr>
        </p:nvSpPr>
        <p:spPr>
          <a:xfrm>
            <a:off x="1453475" y="883951"/>
            <a:ext cx="7704000" cy="33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1"/>
                </a:solidFill>
              </a:rPr>
              <a:t>Supporting grief communities via moderated groups, one-on-one chats, and Zoom events.</a:t>
            </a:r>
            <a:endParaRPr b="1" sz="12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</a:rPr>
              <a:t>What works:</a:t>
            </a:r>
            <a:endParaRPr b="1"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Builds a supportive community for those grieving.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Easy to connect with others through experience-based groups.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Safe space ensured by content moderation.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</a:rPr>
              <a:t>What doesn’t:</a:t>
            </a:r>
            <a:endParaRPr b="1"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Subscription model (£4.99/month) feels exploitative.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Only allows tracking for one loss.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</a:rPr>
              <a:t>Implications for our project:</a:t>
            </a:r>
            <a:endParaRPr b="1"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Moderation is crucial for safe communities.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Specific experience-based groups are valuable (e.g., parent, baby, addiction loss).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Unlike Untangle, we'll use digital memorials to foster connection.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accent1"/>
              </a:solidFill>
            </a:endParaRPr>
          </a:p>
        </p:txBody>
      </p:sp>
      <p:pic>
        <p:nvPicPr>
          <p:cNvPr id="1686" name="Google Shape;168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075" y="385200"/>
            <a:ext cx="851400" cy="85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0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p41"/>
          <p:cNvSpPr txBox="1"/>
          <p:nvPr>
            <p:ph type="title"/>
          </p:nvPr>
        </p:nvSpPr>
        <p:spPr>
          <a:xfrm>
            <a:off x="1588100" y="475500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Grief Refuge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692" name="Google Shape;1692;p41"/>
          <p:cNvSpPr txBox="1"/>
          <p:nvPr>
            <p:ph idx="1" type="body"/>
          </p:nvPr>
        </p:nvSpPr>
        <p:spPr>
          <a:xfrm>
            <a:off x="1250300" y="896246"/>
            <a:ext cx="7704000" cy="335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87B37C"/>
                </a:solidFill>
              </a:rPr>
              <a:t>An app offering daily support to help users manage grief.</a:t>
            </a:r>
            <a:endParaRPr b="1" sz="1200">
              <a:solidFill>
                <a:srgbClr val="87B37C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</a:rPr>
              <a:t>What works:</a:t>
            </a:r>
            <a:endParaRPr b="1"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Soothing, therapeutic audios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Emotion-based "Journal" feature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Regularly updated community resources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</a:rPr>
              <a:t>What doesn’t:</a:t>
            </a:r>
            <a:endParaRPr b="1"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Expensive, with most features behind a paywall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"Intentions" audios don’t guarantee actionable outcomes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Lacks strong community or companionship features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Users need to be proactive, which can be tough during grief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</a:rPr>
              <a:t>Implications for our project:</a:t>
            </a:r>
            <a:endParaRPr b="1"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Align features with emotional support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Strengthen the community aspect to foster connections.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1693" name="Google Shape;169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175" y="346888"/>
            <a:ext cx="942125" cy="94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p42"/>
          <p:cNvSpPr txBox="1"/>
          <p:nvPr>
            <p:ph type="title"/>
          </p:nvPr>
        </p:nvSpPr>
        <p:spPr>
          <a:xfrm>
            <a:off x="2003400" y="350775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HUG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699" name="Google Shape;1699;p42"/>
          <p:cNvSpPr txBox="1"/>
          <p:nvPr>
            <p:ph idx="1" type="body"/>
          </p:nvPr>
        </p:nvSpPr>
        <p:spPr>
          <a:xfrm>
            <a:off x="1573425" y="792746"/>
            <a:ext cx="7704000" cy="3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78D8"/>
                </a:solidFill>
              </a:rPr>
              <a:t>An app for creating virtual memorials.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</a:rPr>
              <a:t>What works:</a:t>
            </a:r>
            <a:endParaRPr b="1"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Allows collaborative memorialization of loved ones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Pages can be shared and contributed to by multiple people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</a:rPr>
              <a:t>What doesn’t:</a:t>
            </a:r>
            <a:endParaRPr b="1"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No distinction between friends and family viewers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Design resembles Facebook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No prompts for content creation, leaving it fully user-driven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</a:rPr>
              <a:t>Implications for our project:</a:t>
            </a:r>
            <a:endParaRPr b="1"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Separate personal and public views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Implement varying social circles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Add prompts for content to ease curation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lbert Sans"/>
              <a:buChar char="●"/>
            </a:pPr>
            <a:r>
              <a:rPr lang="en" sz="1200">
                <a:solidFill>
                  <a:srgbClr val="000000"/>
                </a:solidFill>
              </a:rPr>
              <a:t>Focus on dynamic, customizable pages to foster community connection.</a:t>
            </a:r>
            <a:endParaRPr b="1" sz="1200">
              <a:solidFill>
                <a:srgbClr val="073763"/>
              </a:solidFill>
            </a:endParaRPr>
          </a:p>
        </p:txBody>
      </p:sp>
      <p:pic>
        <p:nvPicPr>
          <p:cNvPr id="1700" name="Google Shape;170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50" y="434789"/>
            <a:ext cx="1059075" cy="5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4" name="Shape 1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5" name="Google Shape;1705;p43"/>
          <p:cNvSpPr txBox="1"/>
          <p:nvPr>
            <p:ph type="title"/>
          </p:nvPr>
        </p:nvSpPr>
        <p:spPr>
          <a:xfrm>
            <a:off x="1588100" y="475500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Empathy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706" name="Google Shape;1706;p43"/>
          <p:cNvSpPr txBox="1"/>
          <p:nvPr>
            <p:ph idx="1" type="body"/>
          </p:nvPr>
        </p:nvSpPr>
        <p:spPr>
          <a:xfrm>
            <a:off x="1250300" y="1021825"/>
            <a:ext cx="7887000" cy="22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2"/>
                </a:solidFill>
              </a:rPr>
              <a:t>An app offering a structured roadmap for handling logistics and support after a loved one's death.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</a:rPr>
              <a:t>What works:</a:t>
            </a:r>
            <a:endParaRPr b="1" sz="1100">
              <a:solidFill>
                <a:srgbClr val="000000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lbert Sans"/>
              <a:buChar char="●"/>
            </a:pPr>
            <a:r>
              <a:rPr lang="en" sz="1100">
                <a:solidFill>
                  <a:srgbClr val="000000"/>
                </a:solidFill>
              </a:rPr>
              <a:t>Clean design (Apple Design Awards finalist)</a:t>
            </a:r>
            <a:endParaRPr sz="1100">
              <a:solidFill>
                <a:srgbClr val="000000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lbert Sans"/>
              <a:buChar char="●"/>
            </a:pPr>
            <a:r>
              <a:rPr lang="en" sz="1100">
                <a:solidFill>
                  <a:srgbClr val="000000"/>
                </a:solidFill>
              </a:rPr>
              <a:t>Game-changing account settling feature</a:t>
            </a:r>
            <a:endParaRPr sz="1100">
              <a:solidFill>
                <a:srgbClr val="000000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lbert Sans"/>
              <a:buChar char="●"/>
            </a:pPr>
            <a:r>
              <a:rPr lang="en" sz="1100">
                <a:solidFill>
                  <a:srgbClr val="000000"/>
                </a:solidFill>
              </a:rPr>
              <a:t>Accessible chatline, simple mental health check-ins</a:t>
            </a:r>
            <a:endParaRPr sz="11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</a:rPr>
              <a:t>What doesn’t:</a:t>
            </a:r>
            <a:endParaRPr b="1" sz="1100">
              <a:solidFill>
                <a:srgbClr val="000000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lbert Sans"/>
              <a:buChar char="●"/>
            </a:pPr>
            <a:r>
              <a:rPr lang="en" sz="1100">
                <a:solidFill>
                  <a:srgbClr val="000000"/>
                </a:solidFill>
              </a:rPr>
              <a:t>Limited support circle size</a:t>
            </a:r>
            <a:endParaRPr sz="1100">
              <a:solidFill>
                <a:srgbClr val="000000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lbert Sans"/>
              <a:buChar char="●"/>
            </a:pPr>
            <a:r>
              <a:rPr lang="en" sz="1100">
                <a:solidFill>
                  <a:srgbClr val="000000"/>
                </a:solidFill>
              </a:rPr>
              <a:t>Billing relies on insurance or employer coverage</a:t>
            </a:r>
            <a:endParaRPr sz="11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</a:rPr>
              <a:t>Implications for our project:</a:t>
            </a:r>
            <a:endParaRPr b="1" sz="1100">
              <a:solidFill>
                <a:srgbClr val="000000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lbert Sans"/>
              <a:buChar char="●"/>
            </a:pPr>
            <a:r>
              <a:rPr lang="en" sz="1100">
                <a:solidFill>
                  <a:srgbClr val="000000"/>
                </a:solidFill>
              </a:rPr>
              <a:t>Strong roadmap and logistical support</a:t>
            </a:r>
            <a:endParaRPr sz="1100">
              <a:solidFill>
                <a:srgbClr val="000000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lbert Sans"/>
              <a:buChar char="●"/>
            </a:pPr>
            <a:r>
              <a:rPr lang="en" sz="1100">
                <a:solidFill>
                  <a:srgbClr val="000000"/>
                </a:solidFill>
              </a:rPr>
              <a:t>Validates the inclusion of simple mental health check-ins in our project.</a:t>
            </a:r>
            <a:endParaRPr sz="11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2"/>
              </a:solidFill>
            </a:endParaRPr>
          </a:p>
        </p:txBody>
      </p:sp>
      <p:pic>
        <p:nvPicPr>
          <p:cNvPr id="1707" name="Google Shape;170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175" y="346888"/>
            <a:ext cx="942125" cy="94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8" name="Google Shape;1708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175" y="346900"/>
            <a:ext cx="942125" cy="94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2" name="Shape 1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3" name="Google Shape;1713;p44"/>
          <p:cNvGraphicFramePr/>
          <p:nvPr/>
        </p:nvGraphicFramePr>
        <p:xfrm>
          <a:off x="797450" y="371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{CD2F3F7A-76E9-49BE-90E5-1E5C09BEC4CB}</a:tableStyleId>
              </a:tblPr>
              <a:tblGrid>
                <a:gridCol w="1361550"/>
                <a:gridCol w="1376325"/>
                <a:gridCol w="1199100"/>
                <a:gridCol w="756100"/>
                <a:gridCol w="1103150"/>
                <a:gridCol w="1597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Untangle Grief</a:t>
                      </a:r>
                      <a:endParaRPr b="1"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Grief Refuge</a:t>
                      </a:r>
                      <a:endParaRPr b="1"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HUG</a:t>
                      </a:r>
                      <a:endParaRPr b="1"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Empathy</a:t>
                      </a:r>
                      <a:endParaRPr b="1"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superbloom</a:t>
                      </a:r>
                      <a:endParaRPr b="1"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chat room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c</a:t>
                      </a: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hat w/ experts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comments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community resources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m</a:t>
                      </a: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ood journaling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c</a:t>
                      </a: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ontent of loved ones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customizable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t</a:t>
                      </a: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iered social circles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p</a:t>
                      </a: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rompts user for interaction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X</a:t>
                      </a:r>
                      <a:endParaRPr sz="1200"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4C5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7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" name="Google Shape;1718;p45"/>
          <p:cNvSpPr txBox="1"/>
          <p:nvPr>
            <p:ph type="title"/>
          </p:nvPr>
        </p:nvSpPr>
        <p:spPr>
          <a:xfrm>
            <a:off x="3363073" y="2559575"/>
            <a:ext cx="4737600" cy="79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Values in Design</a:t>
            </a:r>
            <a:endParaRPr/>
          </a:p>
        </p:txBody>
      </p:sp>
      <p:sp>
        <p:nvSpPr>
          <p:cNvPr id="1719" name="Google Shape;1719;p45"/>
          <p:cNvSpPr txBox="1"/>
          <p:nvPr>
            <p:ph idx="2" type="title"/>
          </p:nvPr>
        </p:nvSpPr>
        <p:spPr>
          <a:xfrm>
            <a:off x="3363073" y="1761700"/>
            <a:ext cx="1209600" cy="99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grpSp>
        <p:nvGrpSpPr>
          <p:cNvPr id="1720" name="Google Shape;1720;p45"/>
          <p:cNvGrpSpPr/>
          <p:nvPr/>
        </p:nvGrpSpPr>
        <p:grpSpPr>
          <a:xfrm>
            <a:off x="381186" y="1330730"/>
            <a:ext cx="1909227" cy="3175820"/>
            <a:chOff x="381186" y="1330730"/>
            <a:chExt cx="1909227" cy="3175820"/>
          </a:xfrm>
        </p:grpSpPr>
        <p:grpSp>
          <p:nvGrpSpPr>
            <p:cNvPr id="1721" name="Google Shape;1721;p45"/>
            <p:cNvGrpSpPr/>
            <p:nvPr/>
          </p:nvGrpSpPr>
          <p:grpSpPr>
            <a:xfrm>
              <a:off x="381186" y="1564698"/>
              <a:ext cx="1909227" cy="2648381"/>
              <a:chOff x="266886" y="1393798"/>
              <a:chExt cx="1909227" cy="2648381"/>
            </a:xfrm>
          </p:grpSpPr>
          <p:sp>
            <p:nvSpPr>
              <p:cNvPr id="1722" name="Google Shape;1722;p45"/>
              <p:cNvSpPr/>
              <p:nvPr/>
            </p:nvSpPr>
            <p:spPr>
              <a:xfrm rot="-899995">
                <a:off x="677670" y="1544119"/>
                <a:ext cx="1343007" cy="1377926"/>
              </a:xfrm>
              <a:custGeom>
                <a:rect b="b" l="l" r="r" t="t"/>
                <a:pathLst>
                  <a:path extrusionOk="0" h="5201" w="5069">
                    <a:moveTo>
                      <a:pt x="2146" y="1"/>
                    </a:moveTo>
                    <a:cubicBezTo>
                      <a:pt x="2128" y="1"/>
                      <a:pt x="2110" y="5"/>
                      <a:pt x="2093" y="14"/>
                    </a:cubicBezTo>
                    <a:cubicBezTo>
                      <a:pt x="2079" y="23"/>
                      <a:pt x="2060" y="32"/>
                      <a:pt x="2047" y="46"/>
                    </a:cubicBezTo>
                    <a:cubicBezTo>
                      <a:pt x="2014" y="79"/>
                      <a:pt x="1981" y="111"/>
                      <a:pt x="1959" y="153"/>
                    </a:cubicBezTo>
                    <a:cubicBezTo>
                      <a:pt x="1931" y="209"/>
                      <a:pt x="1903" y="259"/>
                      <a:pt x="1884" y="315"/>
                    </a:cubicBezTo>
                    <a:cubicBezTo>
                      <a:pt x="1814" y="478"/>
                      <a:pt x="1768" y="645"/>
                      <a:pt x="1730" y="817"/>
                    </a:cubicBezTo>
                    <a:cubicBezTo>
                      <a:pt x="1665" y="1124"/>
                      <a:pt x="1614" y="1436"/>
                      <a:pt x="1568" y="1748"/>
                    </a:cubicBezTo>
                    <a:cubicBezTo>
                      <a:pt x="1535" y="1994"/>
                      <a:pt x="1507" y="2240"/>
                      <a:pt x="1484" y="2491"/>
                    </a:cubicBezTo>
                    <a:cubicBezTo>
                      <a:pt x="1466" y="2724"/>
                      <a:pt x="1451" y="2951"/>
                      <a:pt x="1447" y="3184"/>
                    </a:cubicBezTo>
                    <a:cubicBezTo>
                      <a:pt x="1442" y="3338"/>
                      <a:pt x="1442" y="3486"/>
                      <a:pt x="1442" y="3634"/>
                    </a:cubicBezTo>
                    <a:cubicBezTo>
                      <a:pt x="1442" y="3649"/>
                      <a:pt x="1447" y="3668"/>
                      <a:pt x="1438" y="3677"/>
                    </a:cubicBezTo>
                    <a:cubicBezTo>
                      <a:pt x="1419" y="3672"/>
                      <a:pt x="1419" y="3662"/>
                      <a:pt x="1419" y="3649"/>
                    </a:cubicBezTo>
                    <a:cubicBezTo>
                      <a:pt x="1401" y="3597"/>
                      <a:pt x="1382" y="3546"/>
                      <a:pt x="1367" y="3495"/>
                    </a:cubicBezTo>
                    <a:cubicBezTo>
                      <a:pt x="1317" y="3333"/>
                      <a:pt x="1266" y="3170"/>
                      <a:pt x="1200" y="3012"/>
                    </a:cubicBezTo>
                    <a:cubicBezTo>
                      <a:pt x="1088" y="2742"/>
                      <a:pt x="955" y="2477"/>
                      <a:pt x="796" y="2226"/>
                    </a:cubicBezTo>
                    <a:cubicBezTo>
                      <a:pt x="703" y="2078"/>
                      <a:pt x="610" y="1928"/>
                      <a:pt x="508" y="1784"/>
                    </a:cubicBezTo>
                    <a:cubicBezTo>
                      <a:pt x="452" y="1710"/>
                      <a:pt x="401" y="1636"/>
                      <a:pt x="335" y="1570"/>
                    </a:cubicBezTo>
                    <a:cubicBezTo>
                      <a:pt x="298" y="1533"/>
                      <a:pt x="262" y="1497"/>
                      <a:pt x="215" y="1469"/>
                    </a:cubicBezTo>
                    <a:cubicBezTo>
                      <a:pt x="196" y="1454"/>
                      <a:pt x="174" y="1445"/>
                      <a:pt x="155" y="1441"/>
                    </a:cubicBezTo>
                    <a:cubicBezTo>
                      <a:pt x="146" y="1439"/>
                      <a:pt x="138" y="1439"/>
                      <a:pt x="130" y="1439"/>
                    </a:cubicBezTo>
                    <a:cubicBezTo>
                      <a:pt x="81" y="1439"/>
                      <a:pt x="31" y="1464"/>
                      <a:pt x="15" y="1520"/>
                    </a:cubicBezTo>
                    <a:cubicBezTo>
                      <a:pt x="6" y="1548"/>
                      <a:pt x="1" y="1576"/>
                      <a:pt x="1" y="1604"/>
                    </a:cubicBezTo>
                    <a:cubicBezTo>
                      <a:pt x="1" y="1654"/>
                      <a:pt x="6" y="1710"/>
                      <a:pt x="15" y="1757"/>
                    </a:cubicBezTo>
                    <a:cubicBezTo>
                      <a:pt x="52" y="1919"/>
                      <a:pt x="108" y="2078"/>
                      <a:pt x="174" y="2226"/>
                    </a:cubicBezTo>
                    <a:cubicBezTo>
                      <a:pt x="234" y="2351"/>
                      <a:pt x="294" y="2477"/>
                      <a:pt x="363" y="2598"/>
                    </a:cubicBezTo>
                    <a:cubicBezTo>
                      <a:pt x="461" y="2761"/>
                      <a:pt x="558" y="2928"/>
                      <a:pt x="657" y="3091"/>
                    </a:cubicBezTo>
                    <a:cubicBezTo>
                      <a:pt x="782" y="3300"/>
                      <a:pt x="917" y="3505"/>
                      <a:pt x="1056" y="3705"/>
                    </a:cubicBezTo>
                    <a:cubicBezTo>
                      <a:pt x="1172" y="3876"/>
                      <a:pt x="1294" y="4048"/>
                      <a:pt x="1395" y="4230"/>
                    </a:cubicBezTo>
                    <a:cubicBezTo>
                      <a:pt x="1405" y="4248"/>
                      <a:pt x="1419" y="4267"/>
                      <a:pt x="1433" y="4281"/>
                    </a:cubicBezTo>
                    <a:cubicBezTo>
                      <a:pt x="1549" y="4397"/>
                      <a:pt x="1665" y="4505"/>
                      <a:pt x="1800" y="4597"/>
                    </a:cubicBezTo>
                    <a:cubicBezTo>
                      <a:pt x="1819" y="4611"/>
                      <a:pt x="1837" y="4625"/>
                      <a:pt x="1852" y="4638"/>
                    </a:cubicBezTo>
                    <a:cubicBezTo>
                      <a:pt x="1925" y="4700"/>
                      <a:pt x="2009" y="4737"/>
                      <a:pt x="2084" y="4783"/>
                    </a:cubicBezTo>
                    <a:cubicBezTo>
                      <a:pt x="2093" y="4788"/>
                      <a:pt x="2098" y="4792"/>
                      <a:pt x="2107" y="4792"/>
                    </a:cubicBezTo>
                    <a:cubicBezTo>
                      <a:pt x="2219" y="4839"/>
                      <a:pt x="2330" y="4881"/>
                      <a:pt x="2442" y="4927"/>
                    </a:cubicBezTo>
                    <a:cubicBezTo>
                      <a:pt x="2633" y="5001"/>
                      <a:pt x="2828" y="5076"/>
                      <a:pt x="3027" y="5140"/>
                    </a:cubicBezTo>
                    <a:cubicBezTo>
                      <a:pt x="3111" y="5168"/>
                      <a:pt x="3195" y="5187"/>
                      <a:pt x="3279" y="5196"/>
                    </a:cubicBezTo>
                    <a:cubicBezTo>
                      <a:pt x="3300" y="5199"/>
                      <a:pt x="3321" y="5200"/>
                      <a:pt x="3342" y="5200"/>
                    </a:cubicBezTo>
                    <a:cubicBezTo>
                      <a:pt x="3370" y="5200"/>
                      <a:pt x="3398" y="5198"/>
                      <a:pt x="3427" y="5192"/>
                    </a:cubicBezTo>
                    <a:cubicBezTo>
                      <a:pt x="3459" y="5187"/>
                      <a:pt x="3487" y="5174"/>
                      <a:pt x="3515" y="5155"/>
                    </a:cubicBezTo>
                    <a:cubicBezTo>
                      <a:pt x="3557" y="5123"/>
                      <a:pt x="3566" y="5052"/>
                      <a:pt x="3538" y="5011"/>
                    </a:cubicBezTo>
                    <a:cubicBezTo>
                      <a:pt x="3525" y="4988"/>
                      <a:pt x="3506" y="4964"/>
                      <a:pt x="3483" y="4945"/>
                    </a:cubicBezTo>
                    <a:cubicBezTo>
                      <a:pt x="3455" y="4927"/>
                      <a:pt x="3422" y="4908"/>
                      <a:pt x="3390" y="4889"/>
                    </a:cubicBezTo>
                    <a:cubicBezTo>
                      <a:pt x="3325" y="4862"/>
                      <a:pt x="3260" y="4829"/>
                      <a:pt x="3195" y="4797"/>
                    </a:cubicBezTo>
                    <a:cubicBezTo>
                      <a:pt x="3092" y="4750"/>
                      <a:pt x="2991" y="4700"/>
                      <a:pt x="2888" y="4653"/>
                    </a:cubicBezTo>
                    <a:cubicBezTo>
                      <a:pt x="2716" y="4578"/>
                      <a:pt x="2534" y="4518"/>
                      <a:pt x="2358" y="4458"/>
                    </a:cubicBezTo>
                    <a:cubicBezTo>
                      <a:pt x="2288" y="4434"/>
                      <a:pt x="2214" y="4415"/>
                      <a:pt x="2144" y="4393"/>
                    </a:cubicBezTo>
                    <a:cubicBezTo>
                      <a:pt x="2139" y="4393"/>
                      <a:pt x="2139" y="4387"/>
                      <a:pt x="2135" y="4387"/>
                    </a:cubicBezTo>
                    <a:cubicBezTo>
                      <a:pt x="2135" y="4378"/>
                      <a:pt x="2139" y="4374"/>
                      <a:pt x="2144" y="4374"/>
                    </a:cubicBezTo>
                    <a:cubicBezTo>
                      <a:pt x="2238" y="4370"/>
                      <a:pt x="2330" y="4365"/>
                      <a:pt x="2423" y="4359"/>
                    </a:cubicBezTo>
                    <a:cubicBezTo>
                      <a:pt x="2581" y="4351"/>
                      <a:pt x="2740" y="4351"/>
                      <a:pt x="2897" y="4342"/>
                    </a:cubicBezTo>
                    <a:cubicBezTo>
                      <a:pt x="3069" y="4337"/>
                      <a:pt x="3242" y="4314"/>
                      <a:pt x="3409" y="4286"/>
                    </a:cubicBezTo>
                    <a:cubicBezTo>
                      <a:pt x="3641" y="4243"/>
                      <a:pt x="3873" y="4183"/>
                      <a:pt x="4096" y="4104"/>
                    </a:cubicBezTo>
                    <a:cubicBezTo>
                      <a:pt x="4227" y="4058"/>
                      <a:pt x="4357" y="4007"/>
                      <a:pt x="4482" y="3947"/>
                    </a:cubicBezTo>
                    <a:cubicBezTo>
                      <a:pt x="4525" y="3923"/>
                      <a:pt x="4566" y="3895"/>
                      <a:pt x="4603" y="3863"/>
                    </a:cubicBezTo>
                    <a:cubicBezTo>
                      <a:pt x="4622" y="3849"/>
                      <a:pt x="4641" y="3830"/>
                      <a:pt x="4650" y="3807"/>
                    </a:cubicBezTo>
                    <a:cubicBezTo>
                      <a:pt x="4678" y="3751"/>
                      <a:pt x="4654" y="3696"/>
                      <a:pt x="4598" y="3668"/>
                    </a:cubicBezTo>
                    <a:cubicBezTo>
                      <a:pt x="4575" y="3658"/>
                      <a:pt x="4553" y="3649"/>
                      <a:pt x="4529" y="3649"/>
                    </a:cubicBezTo>
                    <a:cubicBezTo>
                      <a:pt x="4491" y="3644"/>
                      <a:pt x="4454" y="3640"/>
                      <a:pt x="4418" y="3634"/>
                    </a:cubicBezTo>
                    <a:cubicBezTo>
                      <a:pt x="4374" y="3633"/>
                      <a:pt x="4330" y="3633"/>
                      <a:pt x="4286" y="3633"/>
                    </a:cubicBezTo>
                    <a:cubicBezTo>
                      <a:pt x="4165" y="3633"/>
                      <a:pt x="4045" y="3637"/>
                      <a:pt x="3925" y="3644"/>
                    </a:cubicBezTo>
                    <a:cubicBezTo>
                      <a:pt x="3613" y="3668"/>
                      <a:pt x="3306" y="3718"/>
                      <a:pt x="3000" y="3774"/>
                    </a:cubicBezTo>
                    <a:cubicBezTo>
                      <a:pt x="2888" y="3793"/>
                      <a:pt x="2772" y="3821"/>
                      <a:pt x="2660" y="3844"/>
                    </a:cubicBezTo>
                    <a:cubicBezTo>
                      <a:pt x="2549" y="3872"/>
                      <a:pt x="2437" y="3904"/>
                      <a:pt x="2330" y="3937"/>
                    </a:cubicBezTo>
                    <a:cubicBezTo>
                      <a:pt x="2324" y="3937"/>
                      <a:pt x="2318" y="3941"/>
                      <a:pt x="2311" y="3941"/>
                    </a:cubicBezTo>
                    <a:cubicBezTo>
                      <a:pt x="2308" y="3941"/>
                      <a:pt x="2305" y="3940"/>
                      <a:pt x="2302" y="3937"/>
                    </a:cubicBezTo>
                    <a:cubicBezTo>
                      <a:pt x="2307" y="3928"/>
                      <a:pt x="2311" y="3928"/>
                      <a:pt x="2321" y="3923"/>
                    </a:cubicBezTo>
                    <a:cubicBezTo>
                      <a:pt x="2377" y="3895"/>
                      <a:pt x="2437" y="3863"/>
                      <a:pt x="2498" y="3830"/>
                    </a:cubicBezTo>
                    <a:cubicBezTo>
                      <a:pt x="2656" y="3741"/>
                      <a:pt x="2823" y="3658"/>
                      <a:pt x="2985" y="3579"/>
                    </a:cubicBezTo>
                    <a:cubicBezTo>
                      <a:pt x="3158" y="3495"/>
                      <a:pt x="3325" y="3407"/>
                      <a:pt x="3487" y="3314"/>
                    </a:cubicBezTo>
                    <a:cubicBezTo>
                      <a:pt x="3692" y="3198"/>
                      <a:pt x="3897" y="3076"/>
                      <a:pt x="4101" y="2956"/>
                    </a:cubicBezTo>
                    <a:cubicBezTo>
                      <a:pt x="4255" y="2859"/>
                      <a:pt x="4408" y="2765"/>
                      <a:pt x="4557" y="2658"/>
                    </a:cubicBezTo>
                    <a:cubicBezTo>
                      <a:pt x="4673" y="2570"/>
                      <a:pt x="4789" y="2477"/>
                      <a:pt x="4892" y="2370"/>
                    </a:cubicBezTo>
                    <a:cubicBezTo>
                      <a:pt x="4943" y="2314"/>
                      <a:pt x="4989" y="2259"/>
                      <a:pt x="5027" y="2194"/>
                    </a:cubicBezTo>
                    <a:cubicBezTo>
                      <a:pt x="5045" y="2162"/>
                      <a:pt x="5064" y="2128"/>
                      <a:pt x="5064" y="2091"/>
                    </a:cubicBezTo>
                    <a:cubicBezTo>
                      <a:pt x="5068" y="2031"/>
                      <a:pt x="5031" y="1989"/>
                      <a:pt x="4971" y="1984"/>
                    </a:cubicBezTo>
                    <a:cubicBezTo>
                      <a:pt x="4952" y="1984"/>
                      <a:pt x="4933" y="1984"/>
                      <a:pt x="4915" y="1989"/>
                    </a:cubicBezTo>
                    <a:cubicBezTo>
                      <a:pt x="4896" y="1994"/>
                      <a:pt x="4877" y="1999"/>
                      <a:pt x="4864" y="2008"/>
                    </a:cubicBezTo>
                    <a:cubicBezTo>
                      <a:pt x="4748" y="2044"/>
                      <a:pt x="4641" y="2096"/>
                      <a:pt x="4534" y="2147"/>
                    </a:cubicBezTo>
                    <a:cubicBezTo>
                      <a:pt x="4139" y="2329"/>
                      <a:pt x="3766" y="2533"/>
                      <a:pt x="3399" y="2761"/>
                    </a:cubicBezTo>
                    <a:cubicBezTo>
                      <a:pt x="3064" y="2960"/>
                      <a:pt x="2744" y="3184"/>
                      <a:pt x="2433" y="3417"/>
                    </a:cubicBezTo>
                    <a:cubicBezTo>
                      <a:pt x="2423" y="3421"/>
                      <a:pt x="2414" y="3435"/>
                      <a:pt x="2390" y="3435"/>
                    </a:cubicBezTo>
                    <a:cubicBezTo>
                      <a:pt x="2442" y="3379"/>
                      <a:pt x="2479" y="3323"/>
                      <a:pt x="2521" y="3272"/>
                    </a:cubicBezTo>
                    <a:cubicBezTo>
                      <a:pt x="2600" y="3175"/>
                      <a:pt x="2665" y="3072"/>
                      <a:pt x="2740" y="2970"/>
                    </a:cubicBezTo>
                    <a:cubicBezTo>
                      <a:pt x="2813" y="2863"/>
                      <a:pt x="2879" y="2752"/>
                      <a:pt x="2948" y="2640"/>
                    </a:cubicBezTo>
                    <a:cubicBezTo>
                      <a:pt x="2948" y="2636"/>
                      <a:pt x="2953" y="2630"/>
                      <a:pt x="2953" y="2630"/>
                    </a:cubicBezTo>
                    <a:cubicBezTo>
                      <a:pt x="3013" y="2529"/>
                      <a:pt x="3069" y="2430"/>
                      <a:pt x="3130" y="2333"/>
                    </a:cubicBezTo>
                    <a:cubicBezTo>
                      <a:pt x="3274" y="2100"/>
                      <a:pt x="3431" y="1877"/>
                      <a:pt x="3571" y="1645"/>
                    </a:cubicBezTo>
                    <a:cubicBezTo>
                      <a:pt x="3650" y="1520"/>
                      <a:pt x="3729" y="1390"/>
                      <a:pt x="3800" y="1259"/>
                    </a:cubicBezTo>
                    <a:cubicBezTo>
                      <a:pt x="3817" y="1227"/>
                      <a:pt x="3832" y="1194"/>
                      <a:pt x="3841" y="1157"/>
                    </a:cubicBezTo>
                    <a:cubicBezTo>
                      <a:pt x="3848" y="1098"/>
                      <a:pt x="3813" y="1055"/>
                      <a:pt x="3762" y="1055"/>
                    </a:cubicBezTo>
                    <a:cubicBezTo>
                      <a:pt x="3753" y="1055"/>
                      <a:pt x="3744" y="1056"/>
                      <a:pt x="3734" y="1059"/>
                    </a:cubicBezTo>
                    <a:cubicBezTo>
                      <a:pt x="3710" y="1064"/>
                      <a:pt x="3692" y="1078"/>
                      <a:pt x="3673" y="1092"/>
                    </a:cubicBezTo>
                    <a:cubicBezTo>
                      <a:pt x="3627" y="1124"/>
                      <a:pt x="3585" y="1162"/>
                      <a:pt x="3549" y="1203"/>
                    </a:cubicBezTo>
                    <a:cubicBezTo>
                      <a:pt x="3367" y="1390"/>
                      <a:pt x="3204" y="1589"/>
                      <a:pt x="3046" y="1793"/>
                    </a:cubicBezTo>
                    <a:cubicBezTo>
                      <a:pt x="2967" y="1892"/>
                      <a:pt x="2892" y="1994"/>
                      <a:pt x="2818" y="2096"/>
                    </a:cubicBezTo>
                    <a:cubicBezTo>
                      <a:pt x="2744" y="2194"/>
                      <a:pt x="2665" y="2291"/>
                      <a:pt x="2590" y="2394"/>
                    </a:cubicBezTo>
                    <a:cubicBezTo>
                      <a:pt x="2502" y="2519"/>
                      <a:pt x="2414" y="2645"/>
                      <a:pt x="2330" y="2770"/>
                    </a:cubicBezTo>
                    <a:cubicBezTo>
                      <a:pt x="2307" y="2803"/>
                      <a:pt x="2288" y="2835"/>
                      <a:pt x="2270" y="2872"/>
                    </a:cubicBezTo>
                    <a:cubicBezTo>
                      <a:pt x="2148" y="3054"/>
                      <a:pt x="2028" y="3230"/>
                      <a:pt x="1921" y="3421"/>
                    </a:cubicBezTo>
                    <a:cubicBezTo>
                      <a:pt x="1903" y="3449"/>
                      <a:pt x="1884" y="3481"/>
                      <a:pt x="1865" y="3514"/>
                    </a:cubicBezTo>
                    <a:cubicBezTo>
                      <a:pt x="1847" y="3546"/>
                      <a:pt x="1824" y="3584"/>
                      <a:pt x="1805" y="3616"/>
                    </a:cubicBezTo>
                    <a:cubicBezTo>
                      <a:pt x="1800" y="3616"/>
                      <a:pt x="1796" y="3616"/>
                      <a:pt x="1796" y="3621"/>
                    </a:cubicBezTo>
                    <a:cubicBezTo>
                      <a:pt x="1786" y="3612"/>
                      <a:pt x="1796" y="3602"/>
                      <a:pt x="1796" y="3593"/>
                    </a:cubicBezTo>
                    <a:cubicBezTo>
                      <a:pt x="1828" y="3458"/>
                      <a:pt x="1865" y="3327"/>
                      <a:pt x="1893" y="3194"/>
                    </a:cubicBezTo>
                    <a:cubicBezTo>
                      <a:pt x="1963" y="2896"/>
                      <a:pt x="2014" y="2589"/>
                      <a:pt x="2056" y="2287"/>
                    </a:cubicBezTo>
                    <a:cubicBezTo>
                      <a:pt x="2088" y="2022"/>
                      <a:pt x="2120" y="1757"/>
                      <a:pt x="2148" y="1492"/>
                    </a:cubicBezTo>
                    <a:cubicBezTo>
                      <a:pt x="2182" y="1194"/>
                      <a:pt x="2210" y="892"/>
                      <a:pt x="2238" y="590"/>
                    </a:cubicBezTo>
                    <a:cubicBezTo>
                      <a:pt x="2246" y="497"/>
                      <a:pt x="2255" y="399"/>
                      <a:pt x="2265" y="306"/>
                    </a:cubicBezTo>
                    <a:lnTo>
                      <a:pt x="2265" y="158"/>
                    </a:lnTo>
                    <a:cubicBezTo>
                      <a:pt x="2265" y="125"/>
                      <a:pt x="2260" y="92"/>
                      <a:pt x="2242" y="60"/>
                    </a:cubicBezTo>
                    <a:cubicBezTo>
                      <a:pt x="2220" y="21"/>
                      <a:pt x="2184" y="1"/>
                      <a:pt x="21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723" name="Google Shape;1723;p45"/>
              <p:cNvGrpSpPr/>
              <p:nvPr/>
            </p:nvGrpSpPr>
            <p:grpSpPr>
              <a:xfrm>
                <a:off x="266886" y="2327938"/>
                <a:ext cx="1691252" cy="1714240"/>
                <a:chOff x="266886" y="2327938"/>
                <a:chExt cx="1691252" cy="1714240"/>
              </a:xfrm>
            </p:grpSpPr>
            <p:sp>
              <p:nvSpPr>
                <p:cNvPr id="1724" name="Google Shape;1724;p45"/>
                <p:cNvSpPr/>
                <p:nvPr/>
              </p:nvSpPr>
              <p:spPr>
                <a:xfrm rot="9764862">
                  <a:off x="441008" y="2496095"/>
                  <a:ext cx="1343008" cy="1377928"/>
                </a:xfrm>
                <a:custGeom>
                  <a:rect b="b" l="l" r="r" t="t"/>
                  <a:pathLst>
                    <a:path extrusionOk="0" h="5201" w="5069">
                      <a:moveTo>
                        <a:pt x="2146" y="1"/>
                      </a:moveTo>
                      <a:cubicBezTo>
                        <a:pt x="2128" y="1"/>
                        <a:pt x="2110" y="5"/>
                        <a:pt x="2093" y="14"/>
                      </a:cubicBezTo>
                      <a:cubicBezTo>
                        <a:pt x="2079" y="23"/>
                        <a:pt x="2060" y="32"/>
                        <a:pt x="2047" y="46"/>
                      </a:cubicBezTo>
                      <a:cubicBezTo>
                        <a:pt x="2014" y="79"/>
                        <a:pt x="1981" y="111"/>
                        <a:pt x="1959" y="153"/>
                      </a:cubicBezTo>
                      <a:cubicBezTo>
                        <a:pt x="1931" y="209"/>
                        <a:pt x="1903" y="259"/>
                        <a:pt x="1884" y="315"/>
                      </a:cubicBezTo>
                      <a:cubicBezTo>
                        <a:pt x="1814" y="478"/>
                        <a:pt x="1768" y="645"/>
                        <a:pt x="1730" y="817"/>
                      </a:cubicBezTo>
                      <a:cubicBezTo>
                        <a:pt x="1665" y="1124"/>
                        <a:pt x="1614" y="1436"/>
                        <a:pt x="1568" y="1748"/>
                      </a:cubicBezTo>
                      <a:cubicBezTo>
                        <a:pt x="1535" y="1994"/>
                        <a:pt x="1507" y="2240"/>
                        <a:pt x="1484" y="2491"/>
                      </a:cubicBezTo>
                      <a:cubicBezTo>
                        <a:pt x="1466" y="2724"/>
                        <a:pt x="1451" y="2951"/>
                        <a:pt x="1447" y="3184"/>
                      </a:cubicBezTo>
                      <a:cubicBezTo>
                        <a:pt x="1442" y="3338"/>
                        <a:pt x="1442" y="3486"/>
                        <a:pt x="1442" y="3634"/>
                      </a:cubicBezTo>
                      <a:cubicBezTo>
                        <a:pt x="1442" y="3649"/>
                        <a:pt x="1447" y="3668"/>
                        <a:pt x="1438" y="3677"/>
                      </a:cubicBezTo>
                      <a:cubicBezTo>
                        <a:pt x="1419" y="3672"/>
                        <a:pt x="1419" y="3662"/>
                        <a:pt x="1419" y="3649"/>
                      </a:cubicBezTo>
                      <a:cubicBezTo>
                        <a:pt x="1401" y="3597"/>
                        <a:pt x="1382" y="3546"/>
                        <a:pt x="1367" y="3495"/>
                      </a:cubicBezTo>
                      <a:cubicBezTo>
                        <a:pt x="1317" y="3333"/>
                        <a:pt x="1266" y="3170"/>
                        <a:pt x="1200" y="3012"/>
                      </a:cubicBezTo>
                      <a:cubicBezTo>
                        <a:pt x="1088" y="2742"/>
                        <a:pt x="955" y="2477"/>
                        <a:pt x="796" y="2226"/>
                      </a:cubicBezTo>
                      <a:cubicBezTo>
                        <a:pt x="703" y="2078"/>
                        <a:pt x="610" y="1928"/>
                        <a:pt x="508" y="1784"/>
                      </a:cubicBezTo>
                      <a:cubicBezTo>
                        <a:pt x="452" y="1710"/>
                        <a:pt x="401" y="1636"/>
                        <a:pt x="335" y="1570"/>
                      </a:cubicBezTo>
                      <a:cubicBezTo>
                        <a:pt x="298" y="1533"/>
                        <a:pt x="262" y="1497"/>
                        <a:pt x="215" y="1469"/>
                      </a:cubicBezTo>
                      <a:cubicBezTo>
                        <a:pt x="196" y="1454"/>
                        <a:pt x="174" y="1445"/>
                        <a:pt x="155" y="1441"/>
                      </a:cubicBezTo>
                      <a:cubicBezTo>
                        <a:pt x="146" y="1439"/>
                        <a:pt x="138" y="1439"/>
                        <a:pt x="130" y="1439"/>
                      </a:cubicBezTo>
                      <a:cubicBezTo>
                        <a:pt x="81" y="1439"/>
                        <a:pt x="31" y="1464"/>
                        <a:pt x="15" y="1520"/>
                      </a:cubicBezTo>
                      <a:cubicBezTo>
                        <a:pt x="6" y="1548"/>
                        <a:pt x="1" y="1576"/>
                        <a:pt x="1" y="1604"/>
                      </a:cubicBezTo>
                      <a:cubicBezTo>
                        <a:pt x="1" y="1654"/>
                        <a:pt x="6" y="1710"/>
                        <a:pt x="15" y="1757"/>
                      </a:cubicBezTo>
                      <a:cubicBezTo>
                        <a:pt x="52" y="1919"/>
                        <a:pt x="108" y="2078"/>
                        <a:pt x="174" y="2226"/>
                      </a:cubicBezTo>
                      <a:cubicBezTo>
                        <a:pt x="234" y="2351"/>
                        <a:pt x="294" y="2477"/>
                        <a:pt x="363" y="2598"/>
                      </a:cubicBezTo>
                      <a:cubicBezTo>
                        <a:pt x="461" y="2761"/>
                        <a:pt x="558" y="2928"/>
                        <a:pt x="657" y="3091"/>
                      </a:cubicBezTo>
                      <a:cubicBezTo>
                        <a:pt x="782" y="3300"/>
                        <a:pt x="917" y="3505"/>
                        <a:pt x="1056" y="3705"/>
                      </a:cubicBezTo>
                      <a:cubicBezTo>
                        <a:pt x="1172" y="3876"/>
                        <a:pt x="1294" y="4048"/>
                        <a:pt x="1395" y="4230"/>
                      </a:cubicBezTo>
                      <a:cubicBezTo>
                        <a:pt x="1405" y="4248"/>
                        <a:pt x="1419" y="4267"/>
                        <a:pt x="1433" y="4281"/>
                      </a:cubicBezTo>
                      <a:cubicBezTo>
                        <a:pt x="1549" y="4397"/>
                        <a:pt x="1665" y="4505"/>
                        <a:pt x="1800" y="4597"/>
                      </a:cubicBezTo>
                      <a:cubicBezTo>
                        <a:pt x="1819" y="4611"/>
                        <a:pt x="1837" y="4625"/>
                        <a:pt x="1852" y="4638"/>
                      </a:cubicBezTo>
                      <a:cubicBezTo>
                        <a:pt x="1925" y="4700"/>
                        <a:pt x="2009" y="4737"/>
                        <a:pt x="2084" y="4783"/>
                      </a:cubicBezTo>
                      <a:cubicBezTo>
                        <a:pt x="2093" y="4788"/>
                        <a:pt x="2098" y="4792"/>
                        <a:pt x="2107" y="4792"/>
                      </a:cubicBezTo>
                      <a:cubicBezTo>
                        <a:pt x="2219" y="4839"/>
                        <a:pt x="2330" y="4881"/>
                        <a:pt x="2442" y="4927"/>
                      </a:cubicBezTo>
                      <a:cubicBezTo>
                        <a:pt x="2633" y="5001"/>
                        <a:pt x="2828" y="5076"/>
                        <a:pt x="3027" y="5140"/>
                      </a:cubicBezTo>
                      <a:cubicBezTo>
                        <a:pt x="3111" y="5168"/>
                        <a:pt x="3195" y="5187"/>
                        <a:pt x="3279" y="5196"/>
                      </a:cubicBezTo>
                      <a:cubicBezTo>
                        <a:pt x="3300" y="5199"/>
                        <a:pt x="3321" y="5200"/>
                        <a:pt x="3342" y="5200"/>
                      </a:cubicBezTo>
                      <a:cubicBezTo>
                        <a:pt x="3370" y="5200"/>
                        <a:pt x="3398" y="5198"/>
                        <a:pt x="3427" y="5192"/>
                      </a:cubicBezTo>
                      <a:cubicBezTo>
                        <a:pt x="3459" y="5187"/>
                        <a:pt x="3487" y="5174"/>
                        <a:pt x="3515" y="5155"/>
                      </a:cubicBezTo>
                      <a:cubicBezTo>
                        <a:pt x="3557" y="5123"/>
                        <a:pt x="3566" y="5052"/>
                        <a:pt x="3538" y="5011"/>
                      </a:cubicBezTo>
                      <a:cubicBezTo>
                        <a:pt x="3525" y="4988"/>
                        <a:pt x="3506" y="4964"/>
                        <a:pt x="3483" y="4945"/>
                      </a:cubicBezTo>
                      <a:cubicBezTo>
                        <a:pt x="3455" y="4927"/>
                        <a:pt x="3422" y="4908"/>
                        <a:pt x="3390" y="4889"/>
                      </a:cubicBezTo>
                      <a:cubicBezTo>
                        <a:pt x="3325" y="4862"/>
                        <a:pt x="3260" y="4829"/>
                        <a:pt x="3195" y="4797"/>
                      </a:cubicBezTo>
                      <a:cubicBezTo>
                        <a:pt x="3092" y="4750"/>
                        <a:pt x="2991" y="4700"/>
                        <a:pt x="2888" y="4653"/>
                      </a:cubicBezTo>
                      <a:cubicBezTo>
                        <a:pt x="2716" y="4578"/>
                        <a:pt x="2534" y="4518"/>
                        <a:pt x="2358" y="4458"/>
                      </a:cubicBezTo>
                      <a:cubicBezTo>
                        <a:pt x="2288" y="4434"/>
                        <a:pt x="2214" y="4415"/>
                        <a:pt x="2144" y="4393"/>
                      </a:cubicBezTo>
                      <a:cubicBezTo>
                        <a:pt x="2139" y="4393"/>
                        <a:pt x="2139" y="4387"/>
                        <a:pt x="2135" y="4387"/>
                      </a:cubicBezTo>
                      <a:cubicBezTo>
                        <a:pt x="2135" y="4378"/>
                        <a:pt x="2139" y="4374"/>
                        <a:pt x="2144" y="4374"/>
                      </a:cubicBezTo>
                      <a:cubicBezTo>
                        <a:pt x="2238" y="4370"/>
                        <a:pt x="2330" y="4365"/>
                        <a:pt x="2423" y="4359"/>
                      </a:cubicBezTo>
                      <a:cubicBezTo>
                        <a:pt x="2581" y="4351"/>
                        <a:pt x="2740" y="4351"/>
                        <a:pt x="2897" y="4342"/>
                      </a:cubicBezTo>
                      <a:cubicBezTo>
                        <a:pt x="3069" y="4337"/>
                        <a:pt x="3242" y="4314"/>
                        <a:pt x="3409" y="4286"/>
                      </a:cubicBezTo>
                      <a:cubicBezTo>
                        <a:pt x="3641" y="4243"/>
                        <a:pt x="3873" y="4183"/>
                        <a:pt x="4096" y="4104"/>
                      </a:cubicBezTo>
                      <a:cubicBezTo>
                        <a:pt x="4227" y="4058"/>
                        <a:pt x="4357" y="4007"/>
                        <a:pt x="4482" y="3947"/>
                      </a:cubicBezTo>
                      <a:cubicBezTo>
                        <a:pt x="4525" y="3923"/>
                        <a:pt x="4566" y="3895"/>
                        <a:pt x="4603" y="3863"/>
                      </a:cubicBezTo>
                      <a:cubicBezTo>
                        <a:pt x="4622" y="3849"/>
                        <a:pt x="4641" y="3830"/>
                        <a:pt x="4650" y="3807"/>
                      </a:cubicBezTo>
                      <a:cubicBezTo>
                        <a:pt x="4678" y="3751"/>
                        <a:pt x="4654" y="3696"/>
                        <a:pt x="4598" y="3668"/>
                      </a:cubicBezTo>
                      <a:cubicBezTo>
                        <a:pt x="4575" y="3658"/>
                        <a:pt x="4553" y="3649"/>
                        <a:pt x="4529" y="3649"/>
                      </a:cubicBezTo>
                      <a:cubicBezTo>
                        <a:pt x="4491" y="3644"/>
                        <a:pt x="4454" y="3640"/>
                        <a:pt x="4418" y="3634"/>
                      </a:cubicBezTo>
                      <a:cubicBezTo>
                        <a:pt x="4374" y="3633"/>
                        <a:pt x="4330" y="3633"/>
                        <a:pt x="4286" y="3633"/>
                      </a:cubicBezTo>
                      <a:cubicBezTo>
                        <a:pt x="4165" y="3633"/>
                        <a:pt x="4045" y="3637"/>
                        <a:pt x="3925" y="3644"/>
                      </a:cubicBezTo>
                      <a:cubicBezTo>
                        <a:pt x="3613" y="3668"/>
                        <a:pt x="3306" y="3718"/>
                        <a:pt x="3000" y="3774"/>
                      </a:cubicBezTo>
                      <a:cubicBezTo>
                        <a:pt x="2888" y="3793"/>
                        <a:pt x="2772" y="3821"/>
                        <a:pt x="2660" y="3844"/>
                      </a:cubicBezTo>
                      <a:cubicBezTo>
                        <a:pt x="2549" y="3872"/>
                        <a:pt x="2437" y="3904"/>
                        <a:pt x="2330" y="3937"/>
                      </a:cubicBezTo>
                      <a:cubicBezTo>
                        <a:pt x="2324" y="3937"/>
                        <a:pt x="2318" y="3941"/>
                        <a:pt x="2311" y="3941"/>
                      </a:cubicBezTo>
                      <a:cubicBezTo>
                        <a:pt x="2308" y="3941"/>
                        <a:pt x="2305" y="3940"/>
                        <a:pt x="2302" y="3937"/>
                      </a:cubicBezTo>
                      <a:cubicBezTo>
                        <a:pt x="2307" y="3928"/>
                        <a:pt x="2311" y="3928"/>
                        <a:pt x="2321" y="3923"/>
                      </a:cubicBezTo>
                      <a:cubicBezTo>
                        <a:pt x="2377" y="3895"/>
                        <a:pt x="2437" y="3863"/>
                        <a:pt x="2498" y="3830"/>
                      </a:cubicBezTo>
                      <a:cubicBezTo>
                        <a:pt x="2656" y="3741"/>
                        <a:pt x="2823" y="3658"/>
                        <a:pt x="2985" y="3579"/>
                      </a:cubicBezTo>
                      <a:cubicBezTo>
                        <a:pt x="3158" y="3495"/>
                        <a:pt x="3325" y="3407"/>
                        <a:pt x="3487" y="3314"/>
                      </a:cubicBezTo>
                      <a:cubicBezTo>
                        <a:pt x="3692" y="3198"/>
                        <a:pt x="3897" y="3076"/>
                        <a:pt x="4101" y="2956"/>
                      </a:cubicBezTo>
                      <a:cubicBezTo>
                        <a:pt x="4255" y="2859"/>
                        <a:pt x="4408" y="2765"/>
                        <a:pt x="4557" y="2658"/>
                      </a:cubicBezTo>
                      <a:cubicBezTo>
                        <a:pt x="4673" y="2570"/>
                        <a:pt x="4789" y="2477"/>
                        <a:pt x="4892" y="2370"/>
                      </a:cubicBezTo>
                      <a:cubicBezTo>
                        <a:pt x="4943" y="2314"/>
                        <a:pt x="4989" y="2259"/>
                        <a:pt x="5027" y="2194"/>
                      </a:cubicBezTo>
                      <a:cubicBezTo>
                        <a:pt x="5045" y="2162"/>
                        <a:pt x="5064" y="2128"/>
                        <a:pt x="5064" y="2091"/>
                      </a:cubicBezTo>
                      <a:cubicBezTo>
                        <a:pt x="5068" y="2031"/>
                        <a:pt x="5031" y="1989"/>
                        <a:pt x="4971" y="1984"/>
                      </a:cubicBezTo>
                      <a:cubicBezTo>
                        <a:pt x="4952" y="1984"/>
                        <a:pt x="4933" y="1984"/>
                        <a:pt x="4915" y="1989"/>
                      </a:cubicBezTo>
                      <a:cubicBezTo>
                        <a:pt x="4896" y="1994"/>
                        <a:pt x="4877" y="1999"/>
                        <a:pt x="4864" y="2008"/>
                      </a:cubicBezTo>
                      <a:cubicBezTo>
                        <a:pt x="4748" y="2044"/>
                        <a:pt x="4641" y="2096"/>
                        <a:pt x="4534" y="2147"/>
                      </a:cubicBezTo>
                      <a:cubicBezTo>
                        <a:pt x="4139" y="2329"/>
                        <a:pt x="3766" y="2533"/>
                        <a:pt x="3399" y="2761"/>
                      </a:cubicBezTo>
                      <a:cubicBezTo>
                        <a:pt x="3064" y="2960"/>
                        <a:pt x="2744" y="3184"/>
                        <a:pt x="2433" y="3417"/>
                      </a:cubicBezTo>
                      <a:cubicBezTo>
                        <a:pt x="2423" y="3421"/>
                        <a:pt x="2414" y="3435"/>
                        <a:pt x="2390" y="3435"/>
                      </a:cubicBezTo>
                      <a:cubicBezTo>
                        <a:pt x="2442" y="3379"/>
                        <a:pt x="2479" y="3323"/>
                        <a:pt x="2521" y="3272"/>
                      </a:cubicBezTo>
                      <a:cubicBezTo>
                        <a:pt x="2600" y="3175"/>
                        <a:pt x="2665" y="3072"/>
                        <a:pt x="2740" y="2970"/>
                      </a:cubicBezTo>
                      <a:cubicBezTo>
                        <a:pt x="2813" y="2863"/>
                        <a:pt x="2879" y="2752"/>
                        <a:pt x="2948" y="2640"/>
                      </a:cubicBezTo>
                      <a:cubicBezTo>
                        <a:pt x="2948" y="2636"/>
                        <a:pt x="2953" y="2630"/>
                        <a:pt x="2953" y="2630"/>
                      </a:cubicBezTo>
                      <a:cubicBezTo>
                        <a:pt x="3013" y="2529"/>
                        <a:pt x="3069" y="2430"/>
                        <a:pt x="3130" y="2333"/>
                      </a:cubicBezTo>
                      <a:cubicBezTo>
                        <a:pt x="3274" y="2100"/>
                        <a:pt x="3431" y="1877"/>
                        <a:pt x="3571" y="1645"/>
                      </a:cubicBezTo>
                      <a:cubicBezTo>
                        <a:pt x="3650" y="1520"/>
                        <a:pt x="3729" y="1390"/>
                        <a:pt x="3800" y="1259"/>
                      </a:cubicBezTo>
                      <a:cubicBezTo>
                        <a:pt x="3817" y="1227"/>
                        <a:pt x="3832" y="1194"/>
                        <a:pt x="3841" y="1157"/>
                      </a:cubicBezTo>
                      <a:cubicBezTo>
                        <a:pt x="3848" y="1098"/>
                        <a:pt x="3813" y="1055"/>
                        <a:pt x="3762" y="1055"/>
                      </a:cubicBezTo>
                      <a:cubicBezTo>
                        <a:pt x="3753" y="1055"/>
                        <a:pt x="3744" y="1056"/>
                        <a:pt x="3734" y="1059"/>
                      </a:cubicBezTo>
                      <a:cubicBezTo>
                        <a:pt x="3710" y="1064"/>
                        <a:pt x="3692" y="1078"/>
                        <a:pt x="3673" y="1092"/>
                      </a:cubicBezTo>
                      <a:cubicBezTo>
                        <a:pt x="3627" y="1124"/>
                        <a:pt x="3585" y="1162"/>
                        <a:pt x="3549" y="1203"/>
                      </a:cubicBezTo>
                      <a:cubicBezTo>
                        <a:pt x="3367" y="1390"/>
                        <a:pt x="3204" y="1589"/>
                        <a:pt x="3046" y="1793"/>
                      </a:cubicBezTo>
                      <a:cubicBezTo>
                        <a:pt x="2967" y="1892"/>
                        <a:pt x="2892" y="1994"/>
                        <a:pt x="2818" y="2096"/>
                      </a:cubicBezTo>
                      <a:cubicBezTo>
                        <a:pt x="2744" y="2194"/>
                        <a:pt x="2665" y="2291"/>
                        <a:pt x="2590" y="2394"/>
                      </a:cubicBezTo>
                      <a:cubicBezTo>
                        <a:pt x="2502" y="2519"/>
                        <a:pt x="2414" y="2645"/>
                        <a:pt x="2330" y="2770"/>
                      </a:cubicBezTo>
                      <a:cubicBezTo>
                        <a:pt x="2307" y="2803"/>
                        <a:pt x="2288" y="2835"/>
                        <a:pt x="2270" y="2872"/>
                      </a:cubicBezTo>
                      <a:cubicBezTo>
                        <a:pt x="2148" y="3054"/>
                        <a:pt x="2028" y="3230"/>
                        <a:pt x="1921" y="3421"/>
                      </a:cubicBezTo>
                      <a:cubicBezTo>
                        <a:pt x="1903" y="3449"/>
                        <a:pt x="1884" y="3481"/>
                        <a:pt x="1865" y="3514"/>
                      </a:cubicBezTo>
                      <a:cubicBezTo>
                        <a:pt x="1847" y="3546"/>
                        <a:pt x="1824" y="3584"/>
                        <a:pt x="1805" y="3616"/>
                      </a:cubicBezTo>
                      <a:cubicBezTo>
                        <a:pt x="1800" y="3616"/>
                        <a:pt x="1796" y="3616"/>
                        <a:pt x="1796" y="3621"/>
                      </a:cubicBezTo>
                      <a:cubicBezTo>
                        <a:pt x="1786" y="3612"/>
                        <a:pt x="1796" y="3602"/>
                        <a:pt x="1796" y="3593"/>
                      </a:cubicBezTo>
                      <a:cubicBezTo>
                        <a:pt x="1828" y="3458"/>
                        <a:pt x="1865" y="3327"/>
                        <a:pt x="1893" y="3194"/>
                      </a:cubicBezTo>
                      <a:cubicBezTo>
                        <a:pt x="1963" y="2896"/>
                        <a:pt x="2014" y="2589"/>
                        <a:pt x="2056" y="2287"/>
                      </a:cubicBezTo>
                      <a:cubicBezTo>
                        <a:pt x="2088" y="2022"/>
                        <a:pt x="2120" y="1757"/>
                        <a:pt x="2148" y="1492"/>
                      </a:cubicBezTo>
                      <a:cubicBezTo>
                        <a:pt x="2182" y="1194"/>
                        <a:pt x="2210" y="892"/>
                        <a:pt x="2238" y="590"/>
                      </a:cubicBezTo>
                      <a:cubicBezTo>
                        <a:pt x="2246" y="497"/>
                        <a:pt x="2255" y="399"/>
                        <a:pt x="2265" y="306"/>
                      </a:cubicBezTo>
                      <a:lnTo>
                        <a:pt x="2265" y="158"/>
                      </a:lnTo>
                      <a:cubicBezTo>
                        <a:pt x="2265" y="125"/>
                        <a:pt x="2260" y="92"/>
                        <a:pt x="2242" y="60"/>
                      </a:cubicBezTo>
                      <a:cubicBezTo>
                        <a:pt x="2220" y="21"/>
                        <a:pt x="2184" y="1"/>
                        <a:pt x="214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25" name="Google Shape;1725;p45"/>
                <p:cNvSpPr/>
                <p:nvPr/>
              </p:nvSpPr>
              <p:spPr>
                <a:xfrm rot="976115">
                  <a:off x="1100525" y="2568899"/>
                  <a:ext cx="246275" cy="289825"/>
                </a:xfrm>
                <a:custGeom>
                  <a:rect b="b" l="l" r="r" t="t"/>
                  <a:pathLst>
                    <a:path extrusionOk="0" h="1610" w="1368">
                      <a:moveTo>
                        <a:pt x="698" y="0"/>
                      </a:moveTo>
                      <a:cubicBezTo>
                        <a:pt x="629" y="0"/>
                        <a:pt x="564" y="19"/>
                        <a:pt x="498" y="37"/>
                      </a:cubicBezTo>
                      <a:cubicBezTo>
                        <a:pt x="406" y="71"/>
                        <a:pt x="318" y="112"/>
                        <a:pt x="224" y="149"/>
                      </a:cubicBezTo>
                      <a:cubicBezTo>
                        <a:pt x="210" y="154"/>
                        <a:pt x="196" y="163"/>
                        <a:pt x="187" y="172"/>
                      </a:cubicBezTo>
                      <a:cubicBezTo>
                        <a:pt x="159" y="204"/>
                        <a:pt x="127" y="232"/>
                        <a:pt x="103" y="266"/>
                      </a:cubicBezTo>
                      <a:cubicBezTo>
                        <a:pt x="62" y="326"/>
                        <a:pt x="39" y="395"/>
                        <a:pt x="24" y="470"/>
                      </a:cubicBezTo>
                      <a:cubicBezTo>
                        <a:pt x="6" y="577"/>
                        <a:pt x="6" y="684"/>
                        <a:pt x="1" y="790"/>
                      </a:cubicBezTo>
                      <a:cubicBezTo>
                        <a:pt x="1" y="842"/>
                        <a:pt x="6" y="897"/>
                        <a:pt x="11" y="949"/>
                      </a:cubicBezTo>
                      <a:cubicBezTo>
                        <a:pt x="15" y="1041"/>
                        <a:pt x="34" y="1135"/>
                        <a:pt x="71" y="1223"/>
                      </a:cubicBezTo>
                      <a:cubicBezTo>
                        <a:pt x="150" y="1409"/>
                        <a:pt x="285" y="1534"/>
                        <a:pt x="485" y="1586"/>
                      </a:cubicBezTo>
                      <a:cubicBezTo>
                        <a:pt x="559" y="1605"/>
                        <a:pt x="633" y="1609"/>
                        <a:pt x="708" y="1609"/>
                      </a:cubicBezTo>
                      <a:cubicBezTo>
                        <a:pt x="749" y="1605"/>
                        <a:pt x="792" y="1599"/>
                        <a:pt x="833" y="1586"/>
                      </a:cubicBezTo>
                      <a:cubicBezTo>
                        <a:pt x="921" y="1562"/>
                        <a:pt x="996" y="1506"/>
                        <a:pt x="1061" y="1446"/>
                      </a:cubicBezTo>
                      <a:cubicBezTo>
                        <a:pt x="1131" y="1382"/>
                        <a:pt x="1182" y="1302"/>
                        <a:pt x="1224" y="1214"/>
                      </a:cubicBezTo>
                      <a:cubicBezTo>
                        <a:pt x="1270" y="1116"/>
                        <a:pt x="1307" y="1013"/>
                        <a:pt x="1331" y="907"/>
                      </a:cubicBezTo>
                      <a:cubicBezTo>
                        <a:pt x="1367" y="749"/>
                        <a:pt x="1363" y="595"/>
                        <a:pt x="1312" y="442"/>
                      </a:cubicBezTo>
                      <a:cubicBezTo>
                        <a:pt x="1294" y="377"/>
                        <a:pt x="1261" y="316"/>
                        <a:pt x="1219" y="266"/>
                      </a:cubicBezTo>
                      <a:cubicBezTo>
                        <a:pt x="1154" y="182"/>
                        <a:pt x="1075" y="121"/>
                        <a:pt x="983" y="71"/>
                      </a:cubicBezTo>
                      <a:cubicBezTo>
                        <a:pt x="893" y="19"/>
                        <a:pt x="801" y="0"/>
                        <a:pt x="69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26" name="Google Shape;1726;p45"/>
            <p:cNvGrpSpPr/>
            <p:nvPr/>
          </p:nvGrpSpPr>
          <p:grpSpPr>
            <a:xfrm>
              <a:off x="1719151" y="1330730"/>
              <a:ext cx="448404" cy="448502"/>
              <a:chOff x="-81073" y="1683150"/>
              <a:chExt cx="803448" cy="803623"/>
            </a:xfrm>
          </p:grpSpPr>
          <p:sp>
            <p:nvSpPr>
              <p:cNvPr id="1727" name="Google Shape;1727;p45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728" name="Google Shape;1728;p45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729" name="Google Shape;1729;p45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0" name="Google Shape;1730;p45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1" name="Google Shape;1731;p45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2" name="Google Shape;1732;p45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3" name="Google Shape;1733;p45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4" name="Google Shape;1734;p45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35" name="Google Shape;1735;p45"/>
            <p:cNvGrpSpPr/>
            <p:nvPr/>
          </p:nvGrpSpPr>
          <p:grpSpPr>
            <a:xfrm>
              <a:off x="925377" y="4127883"/>
              <a:ext cx="378585" cy="378667"/>
              <a:chOff x="-81073" y="1683150"/>
              <a:chExt cx="803448" cy="803623"/>
            </a:xfrm>
          </p:grpSpPr>
          <p:sp>
            <p:nvSpPr>
              <p:cNvPr id="1736" name="Google Shape;1736;p45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737" name="Google Shape;1737;p45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738" name="Google Shape;1738;p45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9" name="Google Shape;1739;p45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0" name="Google Shape;1740;p45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1" name="Google Shape;1741;p45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2" name="Google Shape;1742;p45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3" name="Google Shape;1743;p45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p46"/>
          <p:cNvSpPr txBox="1"/>
          <p:nvPr>
            <p:ph type="title"/>
          </p:nvPr>
        </p:nvSpPr>
        <p:spPr>
          <a:xfrm>
            <a:off x="720000" y="475488"/>
            <a:ext cx="77040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Stakeholders</a:t>
            </a:r>
            <a:endParaRPr b="1"/>
          </a:p>
        </p:txBody>
      </p:sp>
      <p:sp>
        <p:nvSpPr>
          <p:cNvPr id="1749" name="Google Shape;1749;p46"/>
          <p:cNvSpPr txBox="1"/>
          <p:nvPr>
            <p:ph idx="1" type="body"/>
          </p:nvPr>
        </p:nvSpPr>
        <p:spPr>
          <a:xfrm>
            <a:off x="720000" y="1139547"/>
            <a:ext cx="7704000" cy="231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Direct stakeholders: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Users (people that have lost a loved one)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Developers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Content Moderators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Indirect stakeholders: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Friends/Family of users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Therapists or Grief Counselors</a:t>
            </a:r>
            <a:endParaRPr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3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4" name="Google Shape;1754;p47"/>
          <p:cNvSpPr txBox="1"/>
          <p:nvPr>
            <p:ph type="title"/>
          </p:nvPr>
        </p:nvSpPr>
        <p:spPr>
          <a:xfrm>
            <a:off x="720000" y="475488"/>
            <a:ext cx="77040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Ethical Implications</a:t>
            </a:r>
            <a:endParaRPr b="1"/>
          </a:p>
        </p:txBody>
      </p:sp>
      <p:sp>
        <p:nvSpPr>
          <p:cNvPr id="1755" name="Google Shape;1755;p47"/>
          <p:cNvSpPr txBox="1"/>
          <p:nvPr>
            <p:ph idx="1" type="body"/>
          </p:nvPr>
        </p:nvSpPr>
        <p:spPr>
          <a:xfrm>
            <a:off x="720000" y="1359300"/>
            <a:ext cx="3852000" cy="24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Backstabber</a:t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Data privacy is a top concern when dealing with such sensitive data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We give full power to the user to determine what's private and what's shared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Big Bad Wolf</a:t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Could be trolls on here that create triggering outer gardens (most of our user base vulnerable)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Have to moderate what is shown to greater community</a:t>
            </a:r>
            <a:endParaRPr/>
          </a:p>
        </p:txBody>
      </p:sp>
      <p:pic>
        <p:nvPicPr>
          <p:cNvPr id="1756" name="Google Shape;175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3000" y="1335962"/>
            <a:ext cx="1642524" cy="2471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7" name="Google Shape;1757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76526" y="1338100"/>
            <a:ext cx="1642524" cy="246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1" name="Shape 1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" name="Google Shape;1762;p48"/>
          <p:cNvSpPr txBox="1"/>
          <p:nvPr/>
        </p:nvSpPr>
        <p:spPr>
          <a:xfrm>
            <a:off x="1037348" y="2532300"/>
            <a:ext cx="4737600" cy="7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1E1E1E"/>
                </a:solidFill>
                <a:latin typeface="Elsie"/>
                <a:ea typeface="Elsie"/>
                <a:cs typeface="Elsie"/>
                <a:sym typeface="Elsie"/>
              </a:rPr>
              <a:t>Tasks</a:t>
            </a:r>
            <a:endParaRPr sz="4000">
              <a:solidFill>
                <a:srgbClr val="1E1E1E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1763" name="Google Shape;1763;p48"/>
          <p:cNvSpPr txBox="1"/>
          <p:nvPr/>
        </p:nvSpPr>
        <p:spPr>
          <a:xfrm>
            <a:off x="1037348" y="1734425"/>
            <a:ext cx="1209600" cy="9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1E1E1E"/>
                </a:solidFill>
                <a:latin typeface="Elsie"/>
                <a:ea typeface="Elsie"/>
                <a:cs typeface="Elsie"/>
                <a:sym typeface="Elsie"/>
              </a:rPr>
              <a:t>05</a:t>
            </a:r>
            <a:endParaRPr b="1" sz="6000">
              <a:solidFill>
                <a:srgbClr val="1E1E1E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grpSp>
        <p:nvGrpSpPr>
          <p:cNvPr id="1764" name="Google Shape;1764;p48"/>
          <p:cNvGrpSpPr/>
          <p:nvPr/>
        </p:nvGrpSpPr>
        <p:grpSpPr>
          <a:xfrm flipH="1">
            <a:off x="6472921" y="1112386"/>
            <a:ext cx="1922210" cy="3175820"/>
            <a:chOff x="381186" y="1330730"/>
            <a:chExt cx="1909227" cy="3175820"/>
          </a:xfrm>
        </p:grpSpPr>
        <p:grpSp>
          <p:nvGrpSpPr>
            <p:cNvPr id="1765" name="Google Shape;1765;p48"/>
            <p:cNvGrpSpPr/>
            <p:nvPr/>
          </p:nvGrpSpPr>
          <p:grpSpPr>
            <a:xfrm>
              <a:off x="381186" y="1564698"/>
              <a:ext cx="1909227" cy="2648381"/>
              <a:chOff x="266886" y="1393798"/>
              <a:chExt cx="1909227" cy="2648381"/>
            </a:xfrm>
          </p:grpSpPr>
          <p:sp>
            <p:nvSpPr>
              <p:cNvPr id="1766" name="Google Shape;1766;p48"/>
              <p:cNvSpPr/>
              <p:nvPr/>
            </p:nvSpPr>
            <p:spPr>
              <a:xfrm rot="-899995">
                <a:off x="677670" y="1544119"/>
                <a:ext cx="1343007" cy="1377926"/>
              </a:xfrm>
              <a:custGeom>
                <a:rect b="b" l="l" r="r" t="t"/>
                <a:pathLst>
                  <a:path extrusionOk="0" h="5201" w="5069">
                    <a:moveTo>
                      <a:pt x="2146" y="1"/>
                    </a:moveTo>
                    <a:cubicBezTo>
                      <a:pt x="2128" y="1"/>
                      <a:pt x="2110" y="5"/>
                      <a:pt x="2093" y="14"/>
                    </a:cubicBezTo>
                    <a:cubicBezTo>
                      <a:pt x="2079" y="23"/>
                      <a:pt x="2060" y="32"/>
                      <a:pt x="2047" y="46"/>
                    </a:cubicBezTo>
                    <a:cubicBezTo>
                      <a:pt x="2014" y="79"/>
                      <a:pt x="1981" y="111"/>
                      <a:pt x="1959" y="153"/>
                    </a:cubicBezTo>
                    <a:cubicBezTo>
                      <a:pt x="1931" y="209"/>
                      <a:pt x="1903" y="259"/>
                      <a:pt x="1884" y="315"/>
                    </a:cubicBezTo>
                    <a:cubicBezTo>
                      <a:pt x="1814" y="478"/>
                      <a:pt x="1768" y="645"/>
                      <a:pt x="1730" y="817"/>
                    </a:cubicBezTo>
                    <a:cubicBezTo>
                      <a:pt x="1665" y="1124"/>
                      <a:pt x="1614" y="1436"/>
                      <a:pt x="1568" y="1748"/>
                    </a:cubicBezTo>
                    <a:cubicBezTo>
                      <a:pt x="1535" y="1994"/>
                      <a:pt x="1507" y="2240"/>
                      <a:pt x="1484" y="2491"/>
                    </a:cubicBezTo>
                    <a:cubicBezTo>
                      <a:pt x="1466" y="2724"/>
                      <a:pt x="1451" y="2951"/>
                      <a:pt x="1447" y="3184"/>
                    </a:cubicBezTo>
                    <a:cubicBezTo>
                      <a:pt x="1442" y="3338"/>
                      <a:pt x="1442" y="3486"/>
                      <a:pt x="1442" y="3634"/>
                    </a:cubicBezTo>
                    <a:cubicBezTo>
                      <a:pt x="1442" y="3649"/>
                      <a:pt x="1447" y="3668"/>
                      <a:pt x="1438" y="3677"/>
                    </a:cubicBezTo>
                    <a:cubicBezTo>
                      <a:pt x="1419" y="3672"/>
                      <a:pt x="1419" y="3662"/>
                      <a:pt x="1419" y="3649"/>
                    </a:cubicBezTo>
                    <a:cubicBezTo>
                      <a:pt x="1401" y="3597"/>
                      <a:pt x="1382" y="3546"/>
                      <a:pt x="1367" y="3495"/>
                    </a:cubicBezTo>
                    <a:cubicBezTo>
                      <a:pt x="1317" y="3333"/>
                      <a:pt x="1266" y="3170"/>
                      <a:pt x="1200" y="3012"/>
                    </a:cubicBezTo>
                    <a:cubicBezTo>
                      <a:pt x="1088" y="2742"/>
                      <a:pt x="955" y="2477"/>
                      <a:pt x="796" y="2226"/>
                    </a:cubicBezTo>
                    <a:cubicBezTo>
                      <a:pt x="703" y="2078"/>
                      <a:pt x="610" y="1928"/>
                      <a:pt x="508" y="1784"/>
                    </a:cubicBezTo>
                    <a:cubicBezTo>
                      <a:pt x="452" y="1710"/>
                      <a:pt x="401" y="1636"/>
                      <a:pt x="335" y="1570"/>
                    </a:cubicBezTo>
                    <a:cubicBezTo>
                      <a:pt x="298" y="1533"/>
                      <a:pt x="262" y="1497"/>
                      <a:pt x="215" y="1469"/>
                    </a:cubicBezTo>
                    <a:cubicBezTo>
                      <a:pt x="196" y="1454"/>
                      <a:pt x="174" y="1445"/>
                      <a:pt x="155" y="1441"/>
                    </a:cubicBezTo>
                    <a:cubicBezTo>
                      <a:pt x="146" y="1439"/>
                      <a:pt x="138" y="1439"/>
                      <a:pt x="130" y="1439"/>
                    </a:cubicBezTo>
                    <a:cubicBezTo>
                      <a:pt x="81" y="1439"/>
                      <a:pt x="31" y="1464"/>
                      <a:pt x="15" y="1520"/>
                    </a:cubicBezTo>
                    <a:cubicBezTo>
                      <a:pt x="6" y="1548"/>
                      <a:pt x="1" y="1576"/>
                      <a:pt x="1" y="1604"/>
                    </a:cubicBezTo>
                    <a:cubicBezTo>
                      <a:pt x="1" y="1654"/>
                      <a:pt x="6" y="1710"/>
                      <a:pt x="15" y="1757"/>
                    </a:cubicBezTo>
                    <a:cubicBezTo>
                      <a:pt x="52" y="1919"/>
                      <a:pt x="108" y="2078"/>
                      <a:pt x="174" y="2226"/>
                    </a:cubicBezTo>
                    <a:cubicBezTo>
                      <a:pt x="234" y="2351"/>
                      <a:pt x="294" y="2477"/>
                      <a:pt x="363" y="2598"/>
                    </a:cubicBezTo>
                    <a:cubicBezTo>
                      <a:pt x="461" y="2761"/>
                      <a:pt x="558" y="2928"/>
                      <a:pt x="657" y="3091"/>
                    </a:cubicBezTo>
                    <a:cubicBezTo>
                      <a:pt x="782" y="3300"/>
                      <a:pt x="917" y="3505"/>
                      <a:pt x="1056" y="3705"/>
                    </a:cubicBezTo>
                    <a:cubicBezTo>
                      <a:pt x="1172" y="3876"/>
                      <a:pt x="1294" y="4048"/>
                      <a:pt x="1395" y="4230"/>
                    </a:cubicBezTo>
                    <a:cubicBezTo>
                      <a:pt x="1405" y="4248"/>
                      <a:pt x="1419" y="4267"/>
                      <a:pt x="1433" y="4281"/>
                    </a:cubicBezTo>
                    <a:cubicBezTo>
                      <a:pt x="1549" y="4397"/>
                      <a:pt x="1665" y="4505"/>
                      <a:pt x="1800" y="4597"/>
                    </a:cubicBezTo>
                    <a:cubicBezTo>
                      <a:pt x="1819" y="4611"/>
                      <a:pt x="1837" y="4625"/>
                      <a:pt x="1852" y="4638"/>
                    </a:cubicBezTo>
                    <a:cubicBezTo>
                      <a:pt x="1925" y="4700"/>
                      <a:pt x="2009" y="4737"/>
                      <a:pt x="2084" y="4783"/>
                    </a:cubicBezTo>
                    <a:cubicBezTo>
                      <a:pt x="2093" y="4788"/>
                      <a:pt x="2098" y="4792"/>
                      <a:pt x="2107" y="4792"/>
                    </a:cubicBezTo>
                    <a:cubicBezTo>
                      <a:pt x="2219" y="4839"/>
                      <a:pt x="2330" y="4881"/>
                      <a:pt x="2442" y="4927"/>
                    </a:cubicBezTo>
                    <a:cubicBezTo>
                      <a:pt x="2633" y="5001"/>
                      <a:pt x="2828" y="5076"/>
                      <a:pt x="3027" y="5140"/>
                    </a:cubicBezTo>
                    <a:cubicBezTo>
                      <a:pt x="3111" y="5168"/>
                      <a:pt x="3195" y="5187"/>
                      <a:pt x="3279" y="5196"/>
                    </a:cubicBezTo>
                    <a:cubicBezTo>
                      <a:pt x="3300" y="5199"/>
                      <a:pt x="3321" y="5200"/>
                      <a:pt x="3342" y="5200"/>
                    </a:cubicBezTo>
                    <a:cubicBezTo>
                      <a:pt x="3370" y="5200"/>
                      <a:pt x="3398" y="5198"/>
                      <a:pt x="3427" y="5192"/>
                    </a:cubicBezTo>
                    <a:cubicBezTo>
                      <a:pt x="3459" y="5187"/>
                      <a:pt x="3487" y="5174"/>
                      <a:pt x="3515" y="5155"/>
                    </a:cubicBezTo>
                    <a:cubicBezTo>
                      <a:pt x="3557" y="5123"/>
                      <a:pt x="3566" y="5052"/>
                      <a:pt x="3538" y="5011"/>
                    </a:cubicBezTo>
                    <a:cubicBezTo>
                      <a:pt x="3525" y="4988"/>
                      <a:pt x="3506" y="4964"/>
                      <a:pt x="3483" y="4945"/>
                    </a:cubicBezTo>
                    <a:cubicBezTo>
                      <a:pt x="3455" y="4927"/>
                      <a:pt x="3422" y="4908"/>
                      <a:pt x="3390" y="4889"/>
                    </a:cubicBezTo>
                    <a:cubicBezTo>
                      <a:pt x="3325" y="4862"/>
                      <a:pt x="3260" y="4829"/>
                      <a:pt x="3195" y="4797"/>
                    </a:cubicBezTo>
                    <a:cubicBezTo>
                      <a:pt x="3092" y="4750"/>
                      <a:pt x="2991" y="4700"/>
                      <a:pt x="2888" y="4653"/>
                    </a:cubicBezTo>
                    <a:cubicBezTo>
                      <a:pt x="2716" y="4578"/>
                      <a:pt x="2534" y="4518"/>
                      <a:pt x="2358" y="4458"/>
                    </a:cubicBezTo>
                    <a:cubicBezTo>
                      <a:pt x="2288" y="4434"/>
                      <a:pt x="2214" y="4415"/>
                      <a:pt x="2144" y="4393"/>
                    </a:cubicBezTo>
                    <a:cubicBezTo>
                      <a:pt x="2139" y="4393"/>
                      <a:pt x="2139" y="4387"/>
                      <a:pt x="2135" y="4387"/>
                    </a:cubicBezTo>
                    <a:cubicBezTo>
                      <a:pt x="2135" y="4378"/>
                      <a:pt x="2139" y="4374"/>
                      <a:pt x="2144" y="4374"/>
                    </a:cubicBezTo>
                    <a:cubicBezTo>
                      <a:pt x="2238" y="4370"/>
                      <a:pt x="2330" y="4365"/>
                      <a:pt x="2423" y="4359"/>
                    </a:cubicBezTo>
                    <a:cubicBezTo>
                      <a:pt x="2581" y="4351"/>
                      <a:pt x="2740" y="4351"/>
                      <a:pt x="2897" y="4342"/>
                    </a:cubicBezTo>
                    <a:cubicBezTo>
                      <a:pt x="3069" y="4337"/>
                      <a:pt x="3242" y="4314"/>
                      <a:pt x="3409" y="4286"/>
                    </a:cubicBezTo>
                    <a:cubicBezTo>
                      <a:pt x="3641" y="4243"/>
                      <a:pt x="3873" y="4183"/>
                      <a:pt x="4096" y="4104"/>
                    </a:cubicBezTo>
                    <a:cubicBezTo>
                      <a:pt x="4227" y="4058"/>
                      <a:pt x="4357" y="4007"/>
                      <a:pt x="4482" y="3947"/>
                    </a:cubicBezTo>
                    <a:cubicBezTo>
                      <a:pt x="4525" y="3923"/>
                      <a:pt x="4566" y="3895"/>
                      <a:pt x="4603" y="3863"/>
                    </a:cubicBezTo>
                    <a:cubicBezTo>
                      <a:pt x="4622" y="3849"/>
                      <a:pt x="4641" y="3830"/>
                      <a:pt x="4650" y="3807"/>
                    </a:cubicBezTo>
                    <a:cubicBezTo>
                      <a:pt x="4678" y="3751"/>
                      <a:pt x="4654" y="3696"/>
                      <a:pt x="4598" y="3668"/>
                    </a:cubicBezTo>
                    <a:cubicBezTo>
                      <a:pt x="4575" y="3658"/>
                      <a:pt x="4553" y="3649"/>
                      <a:pt x="4529" y="3649"/>
                    </a:cubicBezTo>
                    <a:cubicBezTo>
                      <a:pt x="4491" y="3644"/>
                      <a:pt x="4454" y="3640"/>
                      <a:pt x="4418" y="3634"/>
                    </a:cubicBezTo>
                    <a:cubicBezTo>
                      <a:pt x="4374" y="3633"/>
                      <a:pt x="4330" y="3633"/>
                      <a:pt x="4286" y="3633"/>
                    </a:cubicBezTo>
                    <a:cubicBezTo>
                      <a:pt x="4165" y="3633"/>
                      <a:pt x="4045" y="3637"/>
                      <a:pt x="3925" y="3644"/>
                    </a:cubicBezTo>
                    <a:cubicBezTo>
                      <a:pt x="3613" y="3668"/>
                      <a:pt x="3306" y="3718"/>
                      <a:pt x="3000" y="3774"/>
                    </a:cubicBezTo>
                    <a:cubicBezTo>
                      <a:pt x="2888" y="3793"/>
                      <a:pt x="2772" y="3821"/>
                      <a:pt x="2660" y="3844"/>
                    </a:cubicBezTo>
                    <a:cubicBezTo>
                      <a:pt x="2549" y="3872"/>
                      <a:pt x="2437" y="3904"/>
                      <a:pt x="2330" y="3937"/>
                    </a:cubicBezTo>
                    <a:cubicBezTo>
                      <a:pt x="2324" y="3937"/>
                      <a:pt x="2318" y="3941"/>
                      <a:pt x="2311" y="3941"/>
                    </a:cubicBezTo>
                    <a:cubicBezTo>
                      <a:pt x="2308" y="3941"/>
                      <a:pt x="2305" y="3940"/>
                      <a:pt x="2302" y="3937"/>
                    </a:cubicBezTo>
                    <a:cubicBezTo>
                      <a:pt x="2307" y="3928"/>
                      <a:pt x="2311" y="3928"/>
                      <a:pt x="2321" y="3923"/>
                    </a:cubicBezTo>
                    <a:cubicBezTo>
                      <a:pt x="2377" y="3895"/>
                      <a:pt x="2437" y="3863"/>
                      <a:pt x="2498" y="3830"/>
                    </a:cubicBezTo>
                    <a:cubicBezTo>
                      <a:pt x="2656" y="3741"/>
                      <a:pt x="2823" y="3658"/>
                      <a:pt x="2985" y="3579"/>
                    </a:cubicBezTo>
                    <a:cubicBezTo>
                      <a:pt x="3158" y="3495"/>
                      <a:pt x="3325" y="3407"/>
                      <a:pt x="3487" y="3314"/>
                    </a:cubicBezTo>
                    <a:cubicBezTo>
                      <a:pt x="3692" y="3198"/>
                      <a:pt x="3897" y="3076"/>
                      <a:pt x="4101" y="2956"/>
                    </a:cubicBezTo>
                    <a:cubicBezTo>
                      <a:pt x="4255" y="2859"/>
                      <a:pt x="4408" y="2765"/>
                      <a:pt x="4557" y="2658"/>
                    </a:cubicBezTo>
                    <a:cubicBezTo>
                      <a:pt x="4673" y="2570"/>
                      <a:pt x="4789" y="2477"/>
                      <a:pt x="4892" y="2370"/>
                    </a:cubicBezTo>
                    <a:cubicBezTo>
                      <a:pt x="4943" y="2314"/>
                      <a:pt x="4989" y="2259"/>
                      <a:pt x="5027" y="2194"/>
                    </a:cubicBezTo>
                    <a:cubicBezTo>
                      <a:pt x="5045" y="2162"/>
                      <a:pt x="5064" y="2128"/>
                      <a:pt x="5064" y="2091"/>
                    </a:cubicBezTo>
                    <a:cubicBezTo>
                      <a:pt x="5068" y="2031"/>
                      <a:pt x="5031" y="1989"/>
                      <a:pt x="4971" y="1984"/>
                    </a:cubicBezTo>
                    <a:cubicBezTo>
                      <a:pt x="4952" y="1984"/>
                      <a:pt x="4933" y="1984"/>
                      <a:pt x="4915" y="1989"/>
                    </a:cubicBezTo>
                    <a:cubicBezTo>
                      <a:pt x="4896" y="1994"/>
                      <a:pt x="4877" y="1999"/>
                      <a:pt x="4864" y="2008"/>
                    </a:cubicBezTo>
                    <a:cubicBezTo>
                      <a:pt x="4748" y="2044"/>
                      <a:pt x="4641" y="2096"/>
                      <a:pt x="4534" y="2147"/>
                    </a:cubicBezTo>
                    <a:cubicBezTo>
                      <a:pt x="4139" y="2329"/>
                      <a:pt x="3766" y="2533"/>
                      <a:pt x="3399" y="2761"/>
                    </a:cubicBezTo>
                    <a:cubicBezTo>
                      <a:pt x="3064" y="2960"/>
                      <a:pt x="2744" y="3184"/>
                      <a:pt x="2433" y="3417"/>
                    </a:cubicBezTo>
                    <a:cubicBezTo>
                      <a:pt x="2423" y="3421"/>
                      <a:pt x="2414" y="3435"/>
                      <a:pt x="2390" y="3435"/>
                    </a:cubicBezTo>
                    <a:cubicBezTo>
                      <a:pt x="2442" y="3379"/>
                      <a:pt x="2479" y="3323"/>
                      <a:pt x="2521" y="3272"/>
                    </a:cubicBezTo>
                    <a:cubicBezTo>
                      <a:pt x="2600" y="3175"/>
                      <a:pt x="2665" y="3072"/>
                      <a:pt x="2740" y="2970"/>
                    </a:cubicBezTo>
                    <a:cubicBezTo>
                      <a:pt x="2813" y="2863"/>
                      <a:pt x="2879" y="2752"/>
                      <a:pt x="2948" y="2640"/>
                    </a:cubicBezTo>
                    <a:cubicBezTo>
                      <a:pt x="2948" y="2636"/>
                      <a:pt x="2953" y="2630"/>
                      <a:pt x="2953" y="2630"/>
                    </a:cubicBezTo>
                    <a:cubicBezTo>
                      <a:pt x="3013" y="2529"/>
                      <a:pt x="3069" y="2430"/>
                      <a:pt x="3130" y="2333"/>
                    </a:cubicBezTo>
                    <a:cubicBezTo>
                      <a:pt x="3274" y="2100"/>
                      <a:pt x="3431" y="1877"/>
                      <a:pt x="3571" y="1645"/>
                    </a:cubicBezTo>
                    <a:cubicBezTo>
                      <a:pt x="3650" y="1520"/>
                      <a:pt x="3729" y="1390"/>
                      <a:pt x="3800" y="1259"/>
                    </a:cubicBezTo>
                    <a:cubicBezTo>
                      <a:pt x="3817" y="1227"/>
                      <a:pt x="3832" y="1194"/>
                      <a:pt x="3841" y="1157"/>
                    </a:cubicBezTo>
                    <a:cubicBezTo>
                      <a:pt x="3848" y="1098"/>
                      <a:pt x="3813" y="1055"/>
                      <a:pt x="3762" y="1055"/>
                    </a:cubicBezTo>
                    <a:cubicBezTo>
                      <a:pt x="3753" y="1055"/>
                      <a:pt x="3744" y="1056"/>
                      <a:pt x="3734" y="1059"/>
                    </a:cubicBezTo>
                    <a:cubicBezTo>
                      <a:pt x="3710" y="1064"/>
                      <a:pt x="3692" y="1078"/>
                      <a:pt x="3673" y="1092"/>
                    </a:cubicBezTo>
                    <a:cubicBezTo>
                      <a:pt x="3627" y="1124"/>
                      <a:pt x="3585" y="1162"/>
                      <a:pt x="3549" y="1203"/>
                    </a:cubicBezTo>
                    <a:cubicBezTo>
                      <a:pt x="3367" y="1390"/>
                      <a:pt x="3204" y="1589"/>
                      <a:pt x="3046" y="1793"/>
                    </a:cubicBezTo>
                    <a:cubicBezTo>
                      <a:pt x="2967" y="1892"/>
                      <a:pt x="2892" y="1994"/>
                      <a:pt x="2818" y="2096"/>
                    </a:cubicBezTo>
                    <a:cubicBezTo>
                      <a:pt x="2744" y="2194"/>
                      <a:pt x="2665" y="2291"/>
                      <a:pt x="2590" y="2394"/>
                    </a:cubicBezTo>
                    <a:cubicBezTo>
                      <a:pt x="2502" y="2519"/>
                      <a:pt x="2414" y="2645"/>
                      <a:pt x="2330" y="2770"/>
                    </a:cubicBezTo>
                    <a:cubicBezTo>
                      <a:pt x="2307" y="2803"/>
                      <a:pt x="2288" y="2835"/>
                      <a:pt x="2270" y="2872"/>
                    </a:cubicBezTo>
                    <a:cubicBezTo>
                      <a:pt x="2148" y="3054"/>
                      <a:pt x="2028" y="3230"/>
                      <a:pt x="1921" y="3421"/>
                    </a:cubicBezTo>
                    <a:cubicBezTo>
                      <a:pt x="1903" y="3449"/>
                      <a:pt x="1884" y="3481"/>
                      <a:pt x="1865" y="3514"/>
                    </a:cubicBezTo>
                    <a:cubicBezTo>
                      <a:pt x="1847" y="3546"/>
                      <a:pt x="1824" y="3584"/>
                      <a:pt x="1805" y="3616"/>
                    </a:cubicBezTo>
                    <a:cubicBezTo>
                      <a:pt x="1800" y="3616"/>
                      <a:pt x="1796" y="3616"/>
                      <a:pt x="1796" y="3621"/>
                    </a:cubicBezTo>
                    <a:cubicBezTo>
                      <a:pt x="1786" y="3612"/>
                      <a:pt x="1796" y="3602"/>
                      <a:pt x="1796" y="3593"/>
                    </a:cubicBezTo>
                    <a:cubicBezTo>
                      <a:pt x="1828" y="3458"/>
                      <a:pt x="1865" y="3327"/>
                      <a:pt x="1893" y="3194"/>
                    </a:cubicBezTo>
                    <a:cubicBezTo>
                      <a:pt x="1963" y="2896"/>
                      <a:pt x="2014" y="2589"/>
                      <a:pt x="2056" y="2287"/>
                    </a:cubicBezTo>
                    <a:cubicBezTo>
                      <a:pt x="2088" y="2022"/>
                      <a:pt x="2120" y="1757"/>
                      <a:pt x="2148" y="1492"/>
                    </a:cubicBezTo>
                    <a:cubicBezTo>
                      <a:pt x="2182" y="1194"/>
                      <a:pt x="2210" y="892"/>
                      <a:pt x="2238" y="590"/>
                    </a:cubicBezTo>
                    <a:cubicBezTo>
                      <a:pt x="2246" y="497"/>
                      <a:pt x="2255" y="399"/>
                      <a:pt x="2265" y="306"/>
                    </a:cubicBezTo>
                    <a:lnTo>
                      <a:pt x="2265" y="158"/>
                    </a:lnTo>
                    <a:cubicBezTo>
                      <a:pt x="2265" y="125"/>
                      <a:pt x="2260" y="92"/>
                      <a:pt x="2242" y="60"/>
                    </a:cubicBezTo>
                    <a:cubicBezTo>
                      <a:pt x="2220" y="21"/>
                      <a:pt x="2184" y="1"/>
                      <a:pt x="21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767" name="Google Shape;1767;p48"/>
              <p:cNvGrpSpPr/>
              <p:nvPr/>
            </p:nvGrpSpPr>
            <p:grpSpPr>
              <a:xfrm>
                <a:off x="266886" y="2327938"/>
                <a:ext cx="1691252" cy="1714240"/>
                <a:chOff x="266886" y="2327938"/>
                <a:chExt cx="1691252" cy="1714240"/>
              </a:xfrm>
            </p:grpSpPr>
            <p:sp>
              <p:nvSpPr>
                <p:cNvPr id="1768" name="Google Shape;1768;p48"/>
                <p:cNvSpPr/>
                <p:nvPr/>
              </p:nvSpPr>
              <p:spPr>
                <a:xfrm rot="9764862">
                  <a:off x="441008" y="2496095"/>
                  <a:ext cx="1343008" cy="1377928"/>
                </a:xfrm>
                <a:custGeom>
                  <a:rect b="b" l="l" r="r" t="t"/>
                  <a:pathLst>
                    <a:path extrusionOk="0" h="5201" w="5069">
                      <a:moveTo>
                        <a:pt x="2146" y="1"/>
                      </a:moveTo>
                      <a:cubicBezTo>
                        <a:pt x="2128" y="1"/>
                        <a:pt x="2110" y="5"/>
                        <a:pt x="2093" y="14"/>
                      </a:cubicBezTo>
                      <a:cubicBezTo>
                        <a:pt x="2079" y="23"/>
                        <a:pt x="2060" y="32"/>
                        <a:pt x="2047" y="46"/>
                      </a:cubicBezTo>
                      <a:cubicBezTo>
                        <a:pt x="2014" y="79"/>
                        <a:pt x="1981" y="111"/>
                        <a:pt x="1959" y="153"/>
                      </a:cubicBezTo>
                      <a:cubicBezTo>
                        <a:pt x="1931" y="209"/>
                        <a:pt x="1903" y="259"/>
                        <a:pt x="1884" y="315"/>
                      </a:cubicBezTo>
                      <a:cubicBezTo>
                        <a:pt x="1814" y="478"/>
                        <a:pt x="1768" y="645"/>
                        <a:pt x="1730" y="817"/>
                      </a:cubicBezTo>
                      <a:cubicBezTo>
                        <a:pt x="1665" y="1124"/>
                        <a:pt x="1614" y="1436"/>
                        <a:pt x="1568" y="1748"/>
                      </a:cubicBezTo>
                      <a:cubicBezTo>
                        <a:pt x="1535" y="1994"/>
                        <a:pt x="1507" y="2240"/>
                        <a:pt x="1484" y="2491"/>
                      </a:cubicBezTo>
                      <a:cubicBezTo>
                        <a:pt x="1466" y="2724"/>
                        <a:pt x="1451" y="2951"/>
                        <a:pt x="1447" y="3184"/>
                      </a:cubicBezTo>
                      <a:cubicBezTo>
                        <a:pt x="1442" y="3338"/>
                        <a:pt x="1442" y="3486"/>
                        <a:pt x="1442" y="3634"/>
                      </a:cubicBezTo>
                      <a:cubicBezTo>
                        <a:pt x="1442" y="3649"/>
                        <a:pt x="1447" y="3668"/>
                        <a:pt x="1438" y="3677"/>
                      </a:cubicBezTo>
                      <a:cubicBezTo>
                        <a:pt x="1419" y="3672"/>
                        <a:pt x="1419" y="3662"/>
                        <a:pt x="1419" y="3649"/>
                      </a:cubicBezTo>
                      <a:cubicBezTo>
                        <a:pt x="1401" y="3597"/>
                        <a:pt x="1382" y="3546"/>
                        <a:pt x="1367" y="3495"/>
                      </a:cubicBezTo>
                      <a:cubicBezTo>
                        <a:pt x="1317" y="3333"/>
                        <a:pt x="1266" y="3170"/>
                        <a:pt x="1200" y="3012"/>
                      </a:cubicBezTo>
                      <a:cubicBezTo>
                        <a:pt x="1088" y="2742"/>
                        <a:pt x="955" y="2477"/>
                        <a:pt x="796" y="2226"/>
                      </a:cubicBezTo>
                      <a:cubicBezTo>
                        <a:pt x="703" y="2078"/>
                        <a:pt x="610" y="1928"/>
                        <a:pt x="508" y="1784"/>
                      </a:cubicBezTo>
                      <a:cubicBezTo>
                        <a:pt x="452" y="1710"/>
                        <a:pt x="401" y="1636"/>
                        <a:pt x="335" y="1570"/>
                      </a:cubicBezTo>
                      <a:cubicBezTo>
                        <a:pt x="298" y="1533"/>
                        <a:pt x="262" y="1497"/>
                        <a:pt x="215" y="1469"/>
                      </a:cubicBezTo>
                      <a:cubicBezTo>
                        <a:pt x="196" y="1454"/>
                        <a:pt x="174" y="1445"/>
                        <a:pt x="155" y="1441"/>
                      </a:cubicBezTo>
                      <a:cubicBezTo>
                        <a:pt x="146" y="1439"/>
                        <a:pt x="138" y="1439"/>
                        <a:pt x="130" y="1439"/>
                      </a:cubicBezTo>
                      <a:cubicBezTo>
                        <a:pt x="81" y="1439"/>
                        <a:pt x="31" y="1464"/>
                        <a:pt x="15" y="1520"/>
                      </a:cubicBezTo>
                      <a:cubicBezTo>
                        <a:pt x="6" y="1548"/>
                        <a:pt x="1" y="1576"/>
                        <a:pt x="1" y="1604"/>
                      </a:cubicBezTo>
                      <a:cubicBezTo>
                        <a:pt x="1" y="1654"/>
                        <a:pt x="6" y="1710"/>
                        <a:pt x="15" y="1757"/>
                      </a:cubicBezTo>
                      <a:cubicBezTo>
                        <a:pt x="52" y="1919"/>
                        <a:pt x="108" y="2078"/>
                        <a:pt x="174" y="2226"/>
                      </a:cubicBezTo>
                      <a:cubicBezTo>
                        <a:pt x="234" y="2351"/>
                        <a:pt x="294" y="2477"/>
                        <a:pt x="363" y="2598"/>
                      </a:cubicBezTo>
                      <a:cubicBezTo>
                        <a:pt x="461" y="2761"/>
                        <a:pt x="558" y="2928"/>
                        <a:pt x="657" y="3091"/>
                      </a:cubicBezTo>
                      <a:cubicBezTo>
                        <a:pt x="782" y="3300"/>
                        <a:pt x="917" y="3505"/>
                        <a:pt x="1056" y="3705"/>
                      </a:cubicBezTo>
                      <a:cubicBezTo>
                        <a:pt x="1172" y="3876"/>
                        <a:pt x="1294" y="4048"/>
                        <a:pt x="1395" y="4230"/>
                      </a:cubicBezTo>
                      <a:cubicBezTo>
                        <a:pt x="1405" y="4248"/>
                        <a:pt x="1419" y="4267"/>
                        <a:pt x="1433" y="4281"/>
                      </a:cubicBezTo>
                      <a:cubicBezTo>
                        <a:pt x="1549" y="4397"/>
                        <a:pt x="1665" y="4505"/>
                        <a:pt x="1800" y="4597"/>
                      </a:cubicBezTo>
                      <a:cubicBezTo>
                        <a:pt x="1819" y="4611"/>
                        <a:pt x="1837" y="4625"/>
                        <a:pt x="1852" y="4638"/>
                      </a:cubicBezTo>
                      <a:cubicBezTo>
                        <a:pt x="1925" y="4700"/>
                        <a:pt x="2009" y="4737"/>
                        <a:pt x="2084" y="4783"/>
                      </a:cubicBezTo>
                      <a:cubicBezTo>
                        <a:pt x="2093" y="4788"/>
                        <a:pt x="2098" y="4792"/>
                        <a:pt x="2107" y="4792"/>
                      </a:cubicBezTo>
                      <a:cubicBezTo>
                        <a:pt x="2219" y="4839"/>
                        <a:pt x="2330" y="4881"/>
                        <a:pt x="2442" y="4927"/>
                      </a:cubicBezTo>
                      <a:cubicBezTo>
                        <a:pt x="2633" y="5001"/>
                        <a:pt x="2828" y="5076"/>
                        <a:pt x="3027" y="5140"/>
                      </a:cubicBezTo>
                      <a:cubicBezTo>
                        <a:pt x="3111" y="5168"/>
                        <a:pt x="3195" y="5187"/>
                        <a:pt x="3279" y="5196"/>
                      </a:cubicBezTo>
                      <a:cubicBezTo>
                        <a:pt x="3300" y="5199"/>
                        <a:pt x="3321" y="5200"/>
                        <a:pt x="3342" y="5200"/>
                      </a:cubicBezTo>
                      <a:cubicBezTo>
                        <a:pt x="3370" y="5200"/>
                        <a:pt x="3398" y="5198"/>
                        <a:pt x="3427" y="5192"/>
                      </a:cubicBezTo>
                      <a:cubicBezTo>
                        <a:pt x="3459" y="5187"/>
                        <a:pt x="3487" y="5174"/>
                        <a:pt x="3515" y="5155"/>
                      </a:cubicBezTo>
                      <a:cubicBezTo>
                        <a:pt x="3557" y="5123"/>
                        <a:pt x="3566" y="5052"/>
                        <a:pt x="3538" y="5011"/>
                      </a:cubicBezTo>
                      <a:cubicBezTo>
                        <a:pt x="3525" y="4988"/>
                        <a:pt x="3506" y="4964"/>
                        <a:pt x="3483" y="4945"/>
                      </a:cubicBezTo>
                      <a:cubicBezTo>
                        <a:pt x="3455" y="4927"/>
                        <a:pt x="3422" y="4908"/>
                        <a:pt x="3390" y="4889"/>
                      </a:cubicBezTo>
                      <a:cubicBezTo>
                        <a:pt x="3325" y="4862"/>
                        <a:pt x="3260" y="4829"/>
                        <a:pt x="3195" y="4797"/>
                      </a:cubicBezTo>
                      <a:cubicBezTo>
                        <a:pt x="3092" y="4750"/>
                        <a:pt x="2991" y="4700"/>
                        <a:pt x="2888" y="4653"/>
                      </a:cubicBezTo>
                      <a:cubicBezTo>
                        <a:pt x="2716" y="4578"/>
                        <a:pt x="2534" y="4518"/>
                        <a:pt x="2358" y="4458"/>
                      </a:cubicBezTo>
                      <a:cubicBezTo>
                        <a:pt x="2288" y="4434"/>
                        <a:pt x="2214" y="4415"/>
                        <a:pt x="2144" y="4393"/>
                      </a:cubicBezTo>
                      <a:cubicBezTo>
                        <a:pt x="2139" y="4393"/>
                        <a:pt x="2139" y="4387"/>
                        <a:pt x="2135" y="4387"/>
                      </a:cubicBezTo>
                      <a:cubicBezTo>
                        <a:pt x="2135" y="4378"/>
                        <a:pt x="2139" y="4374"/>
                        <a:pt x="2144" y="4374"/>
                      </a:cubicBezTo>
                      <a:cubicBezTo>
                        <a:pt x="2238" y="4370"/>
                        <a:pt x="2330" y="4365"/>
                        <a:pt x="2423" y="4359"/>
                      </a:cubicBezTo>
                      <a:cubicBezTo>
                        <a:pt x="2581" y="4351"/>
                        <a:pt x="2740" y="4351"/>
                        <a:pt x="2897" y="4342"/>
                      </a:cubicBezTo>
                      <a:cubicBezTo>
                        <a:pt x="3069" y="4337"/>
                        <a:pt x="3242" y="4314"/>
                        <a:pt x="3409" y="4286"/>
                      </a:cubicBezTo>
                      <a:cubicBezTo>
                        <a:pt x="3641" y="4243"/>
                        <a:pt x="3873" y="4183"/>
                        <a:pt x="4096" y="4104"/>
                      </a:cubicBezTo>
                      <a:cubicBezTo>
                        <a:pt x="4227" y="4058"/>
                        <a:pt x="4357" y="4007"/>
                        <a:pt x="4482" y="3947"/>
                      </a:cubicBezTo>
                      <a:cubicBezTo>
                        <a:pt x="4525" y="3923"/>
                        <a:pt x="4566" y="3895"/>
                        <a:pt x="4603" y="3863"/>
                      </a:cubicBezTo>
                      <a:cubicBezTo>
                        <a:pt x="4622" y="3849"/>
                        <a:pt x="4641" y="3830"/>
                        <a:pt x="4650" y="3807"/>
                      </a:cubicBezTo>
                      <a:cubicBezTo>
                        <a:pt x="4678" y="3751"/>
                        <a:pt x="4654" y="3696"/>
                        <a:pt x="4598" y="3668"/>
                      </a:cubicBezTo>
                      <a:cubicBezTo>
                        <a:pt x="4575" y="3658"/>
                        <a:pt x="4553" y="3649"/>
                        <a:pt x="4529" y="3649"/>
                      </a:cubicBezTo>
                      <a:cubicBezTo>
                        <a:pt x="4491" y="3644"/>
                        <a:pt x="4454" y="3640"/>
                        <a:pt x="4418" y="3634"/>
                      </a:cubicBezTo>
                      <a:cubicBezTo>
                        <a:pt x="4374" y="3633"/>
                        <a:pt x="4330" y="3633"/>
                        <a:pt x="4286" y="3633"/>
                      </a:cubicBezTo>
                      <a:cubicBezTo>
                        <a:pt x="4165" y="3633"/>
                        <a:pt x="4045" y="3637"/>
                        <a:pt x="3925" y="3644"/>
                      </a:cubicBezTo>
                      <a:cubicBezTo>
                        <a:pt x="3613" y="3668"/>
                        <a:pt x="3306" y="3718"/>
                        <a:pt x="3000" y="3774"/>
                      </a:cubicBezTo>
                      <a:cubicBezTo>
                        <a:pt x="2888" y="3793"/>
                        <a:pt x="2772" y="3821"/>
                        <a:pt x="2660" y="3844"/>
                      </a:cubicBezTo>
                      <a:cubicBezTo>
                        <a:pt x="2549" y="3872"/>
                        <a:pt x="2437" y="3904"/>
                        <a:pt x="2330" y="3937"/>
                      </a:cubicBezTo>
                      <a:cubicBezTo>
                        <a:pt x="2324" y="3937"/>
                        <a:pt x="2318" y="3941"/>
                        <a:pt x="2311" y="3941"/>
                      </a:cubicBezTo>
                      <a:cubicBezTo>
                        <a:pt x="2308" y="3941"/>
                        <a:pt x="2305" y="3940"/>
                        <a:pt x="2302" y="3937"/>
                      </a:cubicBezTo>
                      <a:cubicBezTo>
                        <a:pt x="2307" y="3928"/>
                        <a:pt x="2311" y="3928"/>
                        <a:pt x="2321" y="3923"/>
                      </a:cubicBezTo>
                      <a:cubicBezTo>
                        <a:pt x="2377" y="3895"/>
                        <a:pt x="2437" y="3863"/>
                        <a:pt x="2498" y="3830"/>
                      </a:cubicBezTo>
                      <a:cubicBezTo>
                        <a:pt x="2656" y="3741"/>
                        <a:pt x="2823" y="3658"/>
                        <a:pt x="2985" y="3579"/>
                      </a:cubicBezTo>
                      <a:cubicBezTo>
                        <a:pt x="3158" y="3495"/>
                        <a:pt x="3325" y="3407"/>
                        <a:pt x="3487" y="3314"/>
                      </a:cubicBezTo>
                      <a:cubicBezTo>
                        <a:pt x="3692" y="3198"/>
                        <a:pt x="3897" y="3076"/>
                        <a:pt x="4101" y="2956"/>
                      </a:cubicBezTo>
                      <a:cubicBezTo>
                        <a:pt x="4255" y="2859"/>
                        <a:pt x="4408" y="2765"/>
                        <a:pt x="4557" y="2658"/>
                      </a:cubicBezTo>
                      <a:cubicBezTo>
                        <a:pt x="4673" y="2570"/>
                        <a:pt x="4789" y="2477"/>
                        <a:pt x="4892" y="2370"/>
                      </a:cubicBezTo>
                      <a:cubicBezTo>
                        <a:pt x="4943" y="2314"/>
                        <a:pt x="4989" y="2259"/>
                        <a:pt x="5027" y="2194"/>
                      </a:cubicBezTo>
                      <a:cubicBezTo>
                        <a:pt x="5045" y="2162"/>
                        <a:pt x="5064" y="2128"/>
                        <a:pt x="5064" y="2091"/>
                      </a:cubicBezTo>
                      <a:cubicBezTo>
                        <a:pt x="5068" y="2031"/>
                        <a:pt x="5031" y="1989"/>
                        <a:pt x="4971" y="1984"/>
                      </a:cubicBezTo>
                      <a:cubicBezTo>
                        <a:pt x="4952" y="1984"/>
                        <a:pt x="4933" y="1984"/>
                        <a:pt x="4915" y="1989"/>
                      </a:cubicBezTo>
                      <a:cubicBezTo>
                        <a:pt x="4896" y="1994"/>
                        <a:pt x="4877" y="1999"/>
                        <a:pt x="4864" y="2008"/>
                      </a:cubicBezTo>
                      <a:cubicBezTo>
                        <a:pt x="4748" y="2044"/>
                        <a:pt x="4641" y="2096"/>
                        <a:pt x="4534" y="2147"/>
                      </a:cubicBezTo>
                      <a:cubicBezTo>
                        <a:pt x="4139" y="2329"/>
                        <a:pt x="3766" y="2533"/>
                        <a:pt x="3399" y="2761"/>
                      </a:cubicBezTo>
                      <a:cubicBezTo>
                        <a:pt x="3064" y="2960"/>
                        <a:pt x="2744" y="3184"/>
                        <a:pt x="2433" y="3417"/>
                      </a:cubicBezTo>
                      <a:cubicBezTo>
                        <a:pt x="2423" y="3421"/>
                        <a:pt x="2414" y="3435"/>
                        <a:pt x="2390" y="3435"/>
                      </a:cubicBezTo>
                      <a:cubicBezTo>
                        <a:pt x="2442" y="3379"/>
                        <a:pt x="2479" y="3323"/>
                        <a:pt x="2521" y="3272"/>
                      </a:cubicBezTo>
                      <a:cubicBezTo>
                        <a:pt x="2600" y="3175"/>
                        <a:pt x="2665" y="3072"/>
                        <a:pt x="2740" y="2970"/>
                      </a:cubicBezTo>
                      <a:cubicBezTo>
                        <a:pt x="2813" y="2863"/>
                        <a:pt x="2879" y="2752"/>
                        <a:pt x="2948" y="2640"/>
                      </a:cubicBezTo>
                      <a:cubicBezTo>
                        <a:pt x="2948" y="2636"/>
                        <a:pt x="2953" y="2630"/>
                        <a:pt x="2953" y="2630"/>
                      </a:cubicBezTo>
                      <a:cubicBezTo>
                        <a:pt x="3013" y="2529"/>
                        <a:pt x="3069" y="2430"/>
                        <a:pt x="3130" y="2333"/>
                      </a:cubicBezTo>
                      <a:cubicBezTo>
                        <a:pt x="3274" y="2100"/>
                        <a:pt x="3431" y="1877"/>
                        <a:pt x="3571" y="1645"/>
                      </a:cubicBezTo>
                      <a:cubicBezTo>
                        <a:pt x="3650" y="1520"/>
                        <a:pt x="3729" y="1390"/>
                        <a:pt x="3800" y="1259"/>
                      </a:cubicBezTo>
                      <a:cubicBezTo>
                        <a:pt x="3817" y="1227"/>
                        <a:pt x="3832" y="1194"/>
                        <a:pt x="3841" y="1157"/>
                      </a:cubicBezTo>
                      <a:cubicBezTo>
                        <a:pt x="3848" y="1098"/>
                        <a:pt x="3813" y="1055"/>
                        <a:pt x="3762" y="1055"/>
                      </a:cubicBezTo>
                      <a:cubicBezTo>
                        <a:pt x="3753" y="1055"/>
                        <a:pt x="3744" y="1056"/>
                        <a:pt x="3734" y="1059"/>
                      </a:cubicBezTo>
                      <a:cubicBezTo>
                        <a:pt x="3710" y="1064"/>
                        <a:pt x="3692" y="1078"/>
                        <a:pt x="3673" y="1092"/>
                      </a:cubicBezTo>
                      <a:cubicBezTo>
                        <a:pt x="3627" y="1124"/>
                        <a:pt x="3585" y="1162"/>
                        <a:pt x="3549" y="1203"/>
                      </a:cubicBezTo>
                      <a:cubicBezTo>
                        <a:pt x="3367" y="1390"/>
                        <a:pt x="3204" y="1589"/>
                        <a:pt x="3046" y="1793"/>
                      </a:cubicBezTo>
                      <a:cubicBezTo>
                        <a:pt x="2967" y="1892"/>
                        <a:pt x="2892" y="1994"/>
                        <a:pt x="2818" y="2096"/>
                      </a:cubicBezTo>
                      <a:cubicBezTo>
                        <a:pt x="2744" y="2194"/>
                        <a:pt x="2665" y="2291"/>
                        <a:pt x="2590" y="2394"/>
                      </a:cubicBezTo>
                      <a:cubicBezTo>
                        <a:pt x="2502" y="2519"/>
                        <a:pt x="2414" y="2645"/>
                        <a:pt x="2330" y="2770"/>
                      </a:cubicBezTo>
                      <a:cubicBezTo>
                        <a:pt x="2307" y="2803"/>
                        <a:pt x="2288" y="2835"/>
                        <a:pt x="2270" y="2872"/>
                      </a:cubicBezTo>
                      <a:cubicBezTo>
                        <a:pt x="2148" y="3054"/>
                        <a:pt x="2028" y="3230"/>
                        <a:pt x="1921" y="3421"/>
                      </a:cubicBezTo>
                      <a:cubicBezTo>
                        <a:pt x="1903" y="3449"/>
                        <a:pt x="1884" y="3481"/>
                        <a:pt x="1865" y="3514"/>
                      </a:cubicBezTo>
                      <a:cubicBezTo>
                        <a:pt x="1847" y="3546"/>
                        <a:pt x="1824" y="3584"/>
                        <a:pt x="1805" y="3616"/>
                      </a:cubicBezTo>
                      <a:cubicBezTo>
                        <a:pt x="1800" y="3616"/>
                        <a:pt x="1796" y="3616"/>
                        <a:pt x="1796" y="3621"/>
                      </a:cubicBezTo>
                      <a:cubicBezTo>
                        <a:pt x="1786" y="3612"/>
                        <a:pt x="1796" y="3602"/>
                        <a:pt x="1796" y="3593"/>
                      </a:cubicBezTo>
                      <a:cubicBezTo>
                        <a:pt x="1828" y="3458"/>
                        <a:pt x="1865" y="3327"/>
                        <a:pt x="1893" y="3194"/>
                      </a:cubicBezTo>
                      <a:cubicBezTo>
                        <a:pt x="1963" y="2896"/>
                        <a:pt x="2014" y="2589"/>
                        <a:pt x="2056" y="2287"/>
                      </a:cubicBezTo>
                      <a:cubicBezTo>
                        <a:pt x="2088" y="2022"/>
                        <a:pt x="2120" y="1757"/>
                        <a:pt x="2148" y="1492"/>
                      </a:cubicBezTo>
                      <a:cubicBezTo>
                        <a:pt x="2182" y="1194"/>
                        <a:pt x="2210" y="892"/>
                        <a:pt x="2238" y="590"/>
                      </a:cubicBezTo>
                      <a:cubicBezTo>
                        <a:pt x="2246" y="497"/>
                        <a:pt x="2255" y="399"/>
                        <a:pt x="2265" y="306"/>
                      </a:cubicBezTo>
                      <a:lnTo>
                        <a:pt x="2265" y="158"/>
                      </a:lnTo>
                      <a:cubicBezTo>
                        <a:pt x="2265" y="125"/>
                        <a:pt x="2260" y="92"/>
                        <a:pt x="2242" y="60"/>
                      </a:cubicBezTo>
                      <a:cubicBezTo>
                        <a:pt x="2220" y="21"/>
                        <a:pt x="2184" y="1"/>
                        <a:pt x="214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9" name="Google Shape;1769;p48"/>
                <p:cNvSpPr/>
                <p:nvPr/>
              </p:nvSpPr>
              <p:spPr>
                <a:xfrm rot="976115">
                  <a:off x="1100525" y="2568899"/>
                  <a:ext cx="246275" cy="289825"/>
                </a:xfrm>
                <a:custGeom>
                  <a:rect b="b" l="l" r="r" t="t"/>
                  <a:pathLst>
                    <a:path extrusionOk="0" h="1610" w="1368">
                      <a:moveTo>
                        <a:pt x="698" y="0"/>
                      </a:moveTo>
                      <a:cubicBezTo>
                        <a:pt x="629" y="0"/>
                        <a:pt x="564" y="19"/>
                        <a:pt x="498" y="37"/>
                      </a:cubicBezTo>
                      <a:cubicBezTo>
                        <a:pt x="406" y="71"/>
                        <a:pt x="318" y="112"/>
                        <a:pt x="224" y="149"/>
                      </a:cubicBezTo>
                      <a:cubicBezTo>
                        <a:pt x="210" y="154"/>
                        <a:pt x="196" y="163"/>
                        <a:pt x="187" y="172"/>
                      </a:cubicBezTo>
                      <a:cubicBezTo>
                        <a:pt x="159" y="204"/>
                        <a:pt x="127" y="232"/>
                        <a:pt x="103" y="266"/>
                      </a:cubicBezTo>
                      <a:cubicBezTo>
                        <a:pt x="62" y="326"/>
                        <a:pt x="39" y="395"/>
                        <a:pt x="24" y="470"/>
                      </a:cubicBezTo>
                      <a:cubicBezTo>
                        <a:pt x="6" y="577"/>
                        <a:pt x="6" y="684"/>
                        <a:pt x="1" y="790"/>
                      </a:cubicBezTo>
                      <a:cubicBezTo>
                        <a:pt x="1" y="842"/>
                        <a:pt x="6" y="897"/>
                        <a:pt x="11" y="949"/>
                      </a:cubicBezTo>
                      <a:cubicBezTo>
                        <a:pt x="15" y="1041"/>
                        <a:pt x="34" y="1135"/>
                        <a:pt x="71" y="1223"/>
                      </a:cubicBezTo>
                      <a:cubicBezTo>
                        <a:pt x="150" y="1409"/>
                        <a:pt x="285" y="1534"/>
                        <a:pt x="485" y="1586"/>
                      </a:cubicBezTo>
                      <a:cubicBezTo>
                        <a:pt x="559" y="1605"/>
                        <a:pt x="633" y="1609"/>
                        <a:pt x="708" y="1609"/>
                      </a:cubicBezTo>
                      <a:cubicBezTo>
                        <a:pt x="749" y="1605"/>
                        <a:pt x="792" y="1599"/>
                        <a:pt x="833" y="1586"/>
                      </a:cubicBezTo>
                      <a:cubicBezTo>
                        <a:pt x="921" y="1562"/>
                        <a:pt x="996" y="1506"/>
                        <a:pt x="1061" y="1446"/>
                      </a:cubicBezTo>
                      <a:cubicBezTo>
                        <a:pt x="1131" y="1382"/>
                        <a:pt x="1182" y="1302"/>
                        <a:pt x="1224" y="1214"/>
                      </a:cubicBezTo>
                      <a:cubicBezTo>
                        <a:pt x="1270" y="1116"/>
                        <a:pt x="1307" y="1013"/>
                        <a:pt x="1331" y="907"/>
                      </a:cubicBezTo>
                      <a:cubicBezTo>
                        <a:pt x="1367" y="749"/>
                        <a:pt x="1363" y="595"/>
                        <a:pt x="1312" y="442"/>
                      </a:cubicBezTo>
                      <a:cubicBezTo>
                        <a:pt x="1294" y="377"/>
                        <a:pt x="1261" y="316"/>
                        <a:pt x="1219" y="266"/>
                      </a:cubicBezTo>
                      <a:cubicBezTo>
                        <a:pt x="1154" y="182"/>
                        <a:pt x="1075" y="121"/>
                        <a:pt x="983" y="71"/>
                      </a:cubicBezTo>
                      <a:cubicBezTo>
                        <a:pt x="893" y="19"/>
                        <a:pt x="801" y="0"/>
                        <a:pt x="69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70" name="Google Shape;1770;p48"/>
            <p:cNvGrpSpPr/>
            <p:nvPr/>
          </p:nvGrpSpPr>
          <p:grpSpPr>
            <a:xfrm>
              <a:off x="1719151" y="1330730"/>
              <a:ext cx="448404" cy="448502"/>
              <a:chOff x="-81073" y="1683150"/>
              <a:chExt cx="803448" cy="803623"/>
            </a:xfrm>
          </p:grpSpPr>
          <p:sp>
            <p:nvSpPr>
              <p:cNvPr id="1771" name="Google Shape;1771;p48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772" name="Google Shape;1772;p48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773" name="Google Shape;1773;p48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4" name="Google Shape;1774;p48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5" name="Google Shape;1775;p48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6" name="Google Shape;1776;p48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7" name="Google Shape;1777;p48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8" name="Google Shape;1778;p48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79" name="Google Shape;1779;p48"/>
            <p:cNvGrpSpPr/>
            <p:nvPr/>
          </p:nvGrpSpPr>
          <p:grpSpPr>
            <a:xfrm>
              <a:off x="925377" y="4127883"/>
              <a:ext cx="378585" cy="378667"/>
              <a:chOff x="-81073" y="1683150"/>
              <a:chExt cx="803448" cy="803623"/>
            </a:xfrm>
          </p:grpSpPr>
          <p:sp>
            <p:nvSpPr>
              <p:cNvPr id="1780" name="Google Shape;1780;p48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781" name="Google Shape;1781;p48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782" name="Google Shape;1782;p48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3" name="Google Shape;1783;p48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4" name="Google Shape;1784;p48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5" name="Google Shape;1785;p48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6" name="Google Shape;1786;p48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7" name="Google Shape;1787;p48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1" name="Shape 1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Google Shape;1792;p49"/>
          <p:cNvSpPr txBox="1"/>
          <p:nvPr>
            <p:ph idx="1" type="subTitle"/>
          </p:nvPr>
        </p:nvSpPr>
        <p:spPr>
          <a:xfrm>
            <a:off x="858322" y="2551175"/>
            <a:ext cx="22227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2"/>
                </a:solidFill>
              </a:rPr>
              <a:t>A</a:t>
            </a:r>
            <a:r>
              <a:rPr b="1" lang="en" sz="1800">
                <a:solidFill>
                  <a:schemeClr val="lt2"/>
                </a:solidFill>
              </a:rPr>
              <a:t>nswer </a:t>
            </a:r>
            <a:r>
              <a:rPr lang="en" sz="1800"/>
              <a:t>a reflection question about your loss</a:t>
            </a:r>
            <a:endParaRPr sz="1800"/>
          </a:p>
        </p:txBody>
      </p:sp>
      <p:sp>
        <p:nvSpPr>
          <p:cNvPr id="1793" name="Google Shape;1793;p49"/>
          <p:cNvSpPr txBox="1"/>
          <p:nvPr>
            <p:ph idx="2" type="subTitle"/>
          </p:nvPr>
        </p:nvSpPr>
        <p:spPr>
          <a:xfrm>
            <a:off x="3460649" y="2551176"/>
            <a:ext cx="22227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</a:rPr>
              <a:t>U</a:t>
            </a:r>
            <a:r>
              <a:rPr b="1" lang="en" sz="1800">
                <a:solidFill>
                  <a:schemeClr val="accent1"/>
                </a:solidFill>
              </a:rPr>
              <a:t>pload</a:t>
            </a:r>
            <a:r>
              <a:rPr lang="en" sz="1800"/>
              <a:t> a memory to your memorial garden</a:t>
            </a:r>
            <a:endParaRPr sz="1800"/>
          </a:p>
        </p:txBody>
      </p:sp>
      <p:sp>
        <p:nvSpPr>
          <p:cNvPr id="1794" name="Google Shape;1794;p49"/>
          <p:cNvSpPr txBox="1"/>
          <p:nvPr>
            <p:ph idx="3" type="subTitle"/>
          </p:nvPr>
        </p:nvSpPr>
        <p:spPr>
          <a:xfrm>
            <a:off x="6062976" y="2551176"/>
            <a:ext cx="22227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 Share </a:t>
            </a:r>
            <a:r>
              <a:rPr lang="en" sz="1800"/>
              <a:t>your garden with other users</a:t>
            </a:r>
            <a:endParaRPr sz="1800"/>
          </a:p>
        </p:txBody>
      </p:sp>
      <p:sp>
        <p:nvSpPr>
          <p:cNvPr id="1795" name="Google Shape;1795;p49"/>
          <p:cNvSpPr txBox="1"/>
          <p:nvPr>
            <p:ph idx="4" type="subTitle"/>
          </p:nvPr>
        </p:nvSpPr>
        <p:spPr>
          <a:xfrm>
            <a:off x="858322" y="2117825"/>
            <a:ext cx="2222700" cy="46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Simple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796" name="Google Shape;1796;p49"/>
          <p:cNvSpPr txBox="1"/>
          <p:nvPr>
            <p:ph idx="5" type="subTitle"/>
          </p:nvPr>
        </p:nvSpPr>
        <p:spPr>
          <a:xfrm>
            <a:off x="3460650" y="2117725"/>
            <a:ext cx="2222700" cy="46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Moderate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797" name="Google Shape;1797;p49"/>
          <p:cNvSpPr txBox="1"/>
          <p:nvPr>
            <p:ph idx="6" type="subTitle"/>
          </p:nvPr>
        </p:nvSpPr>
        <p:spPr>
          <a:xfrm>
            <a:off x="6062976" y="2117725"/>
            <a:ext cx="2222700" cy="46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Complex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798" name="Google Shape;1798;p49"/>
          <p:cNvSpPr txBox="1"/>
          <p:nvPr>
            <p:ph type="title"/>
          </p:nvPr>
        </p:nvSpPr>
        <p:spPr>
          <a:xfrm>
            <a:off x="1001700" y="484850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Tasks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grpSp>
        <p:nvGrpSpPr>
          <p:cNvPr id="1799" name="Google Shape;1799;p49"/>
          <p:cNvGrpSpPr/>
          <p:nvPr/>
        </p:nvGrpSpPr>
        <p:grpSpPr>
          <a:xfrm>
            <a:off x="4278167" y="1562032"/>
            <a:ext cx="587660" cy="555701"/>
            <a:chOff x="812493" y="2514875"/>
            <a:chExt cx="426831" cy="403618"/>
          </a:xfrm>
        </p:grpSpPr>
        <p:sp>
          <p:nvSpPr>
            <p:cNvPr id="1800" name="Google Shape;1800;p49"/>
            <p:cNvSpPr/>
            <p:nvPr/>
          </p:nvSpPr>
          <p:spPr>
            <a:xfrm>
              <a:off x="824100" y="2514875"/>
              <a:ext cx="403500" cy="4035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01" name="Google Shape;1801;p49"/>
            <p:cNvGrpSpPr/>
            <p:nvPr/>
          </p:nvGrpSpPr>
          <p:grpSpPr>
            <a:xfrm>
              <a:off x="812493" y="2514882"/>
              <a:ext cx="426831" cy="403610"/>
              <a:chOff x="3310838" y="4039402"/>
              <a:chExt cx="426831" cy="403610"/>
            </a:xfrm>
          </p:grpSpPr>
          <p:sp>
            <p:nvSpPr>
              <p:cNvPr id="1802" name="Google Shape;1802;p49"/>
              <p:cNvSpPr/>
              <p:nvPr/>
            </p:nvSpPr>
            <p:spPr>
              <a:xfrm>
                <a:off x="3651893" y="4134162"/>
                <a:ext cx="16163" cy="16139"/>
              </a:xfrm>
              <a:custGeom>
                <a:rect b="b" l="l" r="r" t="t"/>
                <a:pathLst>
                  <a:path extrusionOk="0" h="670" w="671">
                    <a:moveTo>
                      <a:pt x="322" y="1"/>
                    </a:moveTo>
                    <a:cubicBezTo>
                      <a:pt x="108" y="1"/>
                      <a:pt x="1" y="108"/>
                      <a:pt x="1" y="349"/>
                    </a:cubicBezTo>
                    <a:cubicBezTo>
                      <a:pt x="1" y="563"/>
                      <a:pt x="108" y="670"/>
                      <a:pt x="322" y="670"/>
                    </a:cubicBezTo>
                    <a:cubicBezTo>
                      <a:pt x="563" y="670"/>
                      <a:pt x="670" y="563"/>
                      <a:pt x="670" y="349"/>
                    </a:cubicBezTo>
                    <a:cubicBezTo>
                      <a:pt x="670" y="108"/>
                      <a:pt x="563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3" name="Google Shape;1803;p49"/>
              <p:cNvSpPr/>
              <p:nvPr/>
            </p:nvSpPr>
            <p:spPr>
              <a:xfrm>
                <a:off x="3310838" y="4039402"/>
                <a:ext cx="426831" cy="403610"/>
              </a:xfrm>
              <a:custGeom>
                <a:rect b="b" l="l" r="r" t="t"/>
                <a:pathLst>
                  <a:path extrusionOk="0" h="16756" w="17720">
                    <a:moveTo>
                      <a:pt x="8914" y="3935"/>
                    </a:moveTo>
                    <a:cubicBezTo>
                      <a:pt x="9021" y="3935"/>
                      <a:pt x="9262" y="4042"/>
                      <a:pt x="9262" y="4283"/>
                    </a:cubicBezTo>
                    <a:cubicBezTo>
                      <a:pt x="9262" y="4497"/>
                      <a:pt x="9021" y="4604"/>
                      <a:pt x="8914" y="4604"/>
                    </a:cubicBezTo>
                    <a:cubicBezTo>
                      <a:pt x="8700" y="4604"/>
                      <a:pt x="8593" y="4497"/>
                      <a:pt x="8593" y="4283"/>
                    </a:cubicBezTo>
                    <a:cubicBezTo>
                      <a:pt x="8593" y="4042"/>
                      <a:pt x="8700" y="3935"/>
                      <a:pt x="8914" y="3935"/>
                    </a:cubicBezTo>
                    <a:close/>
                    <a:moveTo>
                      <a:pt x="10038" y="696"/>
                    </a:moveTo>
                    <a:cubicBezTo>
                      <a:pt x="10707" y="1258"/>
                      <a:pt x="11269" y="2034"/>
                      <a:pt x="11376" y="2944"/>
                    </a:cubicBezTo>
                    <a:cubicBezTo>
                      <a:pt x="11590" y="3935"/>
                      <a:pt x="11376" y="4818"/>
                      <a:pt x="10814" y="5621"/>
                    </a:cubicBezTo>
                    <a:lnTo>
                      <a:pt x="9797" y="6959"/>
                    </a:lnTo>
                    <a:cubicBezTo>
                      <a:pt x="9690" y="6718"/>
                      <a:pt x="9583" y="6397"/>
                      <a:pt x="9369" y="6290"/>
                    </a:cubicBezTo>
                    <a:cubicBezTo>
                      <a:pt x="9369" y="6156"/>
                      <a:pt x="9262" y="6156"/>
                      <a:pt x="9262" y="6049"/>
                    </a:cubicBezTo>
                    <a:lnTo>
                      <a:pt x="9262" y="5273"/>
                    </a:lnTo>
                    <a:cubicBezTo>
                      <a:pt x="9583" y="5166"/>
                      <a:pt x="9931" y="4711"/>
                      <a:pt x="9931" y="4283"/>
                    </a:cubicBezTo>
                    <a:cubicBezTo>
                      <a:pt x="9931" y="3721"/>
                      <a:pt x="9476" y="3266"/>
                      <a:pt x="8914" y="3266"/>
                    </a:cubicBezTo>
                    <a:cubicBezTo>
                      <a:pt x="8245" y="3266"/>
                      <a:pt x="7790" y="3721"/>
                      <a:pt x="7790" y="4283"/>
                    </a:cubicBezTo>
                    <a:cubicBezTo>
                      <a:pt x="7790" y="4711"/>
                      <a:pt x="8138" y="5166"/>
                      <a:pt x="8593" y="5273"/>
                    </a:cubicBezTo>
                    <a:lnTo>
                      <a:pt x="8593" y="6049"/>
                    </a:lnTo>
                    <a:cubicBezTo>
                      <a:pt x="8459" y="6156"/>
                      <a:pt x="8352" y="6156"/>
                      <a:pt x="8352" y="6290"/>
                    </a:cubicBezTo>
                    <a:cubicBezTo>
                      <a:pt x="8138" y="6397"/>
                      <a:pt x="8031" y="6718"/>
                      <a:pt x="7924" y="6959"/>
                    </a:cubicBezTo>
                    <a:lnTo>
                      <a:pt x="6906" y="5621"/>
                    </a:lnTo>
                    <a:cubicBezTo>
                      <a:pt x="6344" y="4818"/>
                      <a:pt x="6130" y="3935"/>
                      <a:pt x="6344" y="2944"/>
                    </a:cubicBezTo>
                    <a:cubicBezTo>
                      <a:pt x="6451" y="2034"/>
                      <a:pt x="7014" y="1258"/>
                      <a:pt x="7683" y="696"/>
                    </a:cubicBezTo>
                    <a:cubicBezTo>
                      <a:pt x="7924" y="937"/>
                      <a:pt x="8138" y="1151"/>
                      <a:pt x="8245" y="1365"/>
                    </a:cubicBezTo>
                    <a:cubicBezTo>
                      <a:pt x="8459" y="1606"/>
                      <a:pt x="8593" y="1713"/>
                      <a:pt x="8914" y="1713"/>
                    </a:cubicBezTo>
                    <a:cubicBezTo>
                      <a:pt x="9128" y="1713"/>
                      <a:pt x="9262" y="1606"/>
                      <a:pt x="9476" y="1365"/>
                    </a:cubicBezTo>
                    <a:cubicBezTo>
                      <a:pt x="9583" y="1151"/>
                      <a:pt x="9797" y="937"/>
                      <a:pt x="10038" y="696"/>
                    </a:cubicBezTo>
                    <a:close/>
                    <a:moveTo>
                      <a:pt x="8914" y="6718"/>
                    </a:moveTo>
                    <a:cubicBezTo>
                      <a:pt x="9021" y="6718"/>
                      <a:pt x="9262" y="7173"/>
                      <a:pt x="9262" y="7628"/>
                    </a:cubicBezTo>
                    <a:lnTo>
                      <a:pt x="9262" y="7735"/>
                    </a:lnTo>
                    <a:cubicBezTo>
                      <a:pt x="9128" y="7628"/>
                      <a:pt x="9021" y="7628"/>
                      <a:pt x="8914" y="7628"/>
                    </a:cubicBezTo>
                    <a:cubicBezTo>
                      <a:pt x="8807" y="7628"/>
                      <a:pt x="8700" y="7628"/>
                      <a:pt x="8593" y="7735"/>
                    </a:cubicBezTo>
                    <a:lnTo>
                      <a:pt x="8593" y="7628"/>
                    </a:lnTo>
                    <a:cubicBezTo>
                      <a:pt x="8459" y="7173"/>
                      <a:pt x="8807" y="6718"/>
                      <a:pt x="8914" y="6718"/>
                    </a:cubicBezTo>
                    <a:close/>
                    <a:moveTo>
                      <a:pt x="4444" y="7066"/>
                    </a:moveTo>
                    <a:cubicBezTo>
                      <a:pt x="4578" y="7066"/>
                      <a:pt x="4578" y="7173"/>
                      <a:pt x="4578" y="7173"/>
                    </a:cubicBezTo>
                    <a:cubicBezTo>
                      <a:pt x="4685" y="7173"/>
                      <a:pt x="4792" y="7173"/>
                      <a:pt x="4792" y="7280"/>
                    </a:cubicBezTo>
                    <a:cubicBezTo>
                      <a:pt x="4899" y="7388"/>
                      <a:pt x="4899" y="7495"/>
                      <a:pt x="4792" y="7628"/>
                    </a:cubicBezTo>
                    <a:cubicBezTo>
                      <a:pt x="4792" y="7628"/>
                      <a:pt x="4792" y="7735"/>
                      <a:pt x="4685" y="7735"/>
                    </a:cubicBezTo>
                    <a:cubicBezTo>
                      <a:pt x="4631" y="7789"/>
                      <a:pt x="4571" y="7816"/>
                      <a:pt x="4511" y="7816"/>
                    </a:cubicBezTo>
                    <a:cubicBezTo>
                      <a:pt x="4451" y="7816"/>
                      <a:pt x="4390" y="7789"/>
                      <a:pt x="4337" y="7735"/>
                    </a:cubicBezTo>
                    <a:cubicBezTo>
                      <a:pt x="4337" y="7735"/>
                      <a:pt x="4230" y="7735"/>
                      <a:pt x="4230" y="7628"/>
                    </a:cubicBezTo>
                    <a:cubicBezTo>
                      <a:pt x="4123" y="7495"/>
                      <a:pt x="4123" y="7388"/>
                      <a:pt x="4123" y="7388"/>
                    </a:cubicBezTo>
                    <a:cubicBezTo>
                      <a:pt x="4230" y="7280"/>
                      <a:pt x="4230" y="7173"/>
                      <a:pt x="4337" y="7173"/>
                    </a:cubicBezTo>
                    <a:lnTo>
                      <a:pt x="4444" y="7066"/>
                    </a:lnTo>
                    <a:close/>
                    <a:moveTo>
                      <a:pt x="13277" y="7066"/>
                    </a:moveTo>
                    <a:lnTo>
                      <a:pt x="13384" y="7173"/>
                    </a:lnTo>
                    <a:cubicBezTo>
                      <a:pt x="13491" y="7173"/>
                      <a:pt x="13491" y="7280"/>
                      <a:pt x="13598" y="7388"/>
                    </a:cubicBezTo>
                    <a:lnTo>
                      <a:pt x="13598" y="7628"/>
                    </a:lnTo>
                    <a:cubicBezTo>
                      <a:pt x="13491" y="7735"/>
                      <a:pt x="13491" y="7735"/>
                      <a:pt x="13384" y="7735"/>
                    </a:cubicBezTo>
                    <a:cubicBezTo>
                      <a:pt x="13330" y="7789"/>
                      <a:pt x="13270" y="7816"/>
                      <a:pt x="13210" y="7816"/>
                    </a:cubicBezTo>
                    <a:cubicBezTo>
                      <a:pt x="13150" y="7816"/>
                      <a:pt x="13089" y="7789"/>
                      <a:pt x="13036" y="7735"/>
                    </a:cubicBezTo>
                    <a:lnTo>
                      <a:pt x="12929" y="7628"/>
                    </a:lnTo>
                    <a:lnTo>
                      <a:pt x="12929" y="7280"/>
                    </a:lnTo>
                    <a:cubicBezTo>
                      <a:pt x="12929" y="7173"/>
                      <a:pt x="13036" y="7173"/>
                      <a:pt x="13143" y="7173"/>
                    </a:cubicBezTo>
                    <a:cubicBezTo>
                      <a:pt x="13143" y="7173"/>
                      <a:pt x="13143" y="7066"/>
                      <a:pt x="13277" y="7066"/>
                    </a:cubicBezTo>
                    <a:close/>
                    <a:moveTo>
                      <a:pt x="7261" y="8040"/>
                    </a:moveTo>
                    <a:cubicBezTo>
                      <a:pt x="7423" y="8040"/>
                      <a:pt x="7609" y="8073"/>
                      <a:pt x="7790" y="8164"/>
                    </a:cubicBezTo>
                    <a:lnTo>
                      <a:pt x="7924" y="8164"/>
                    </a:lnTo>
                    <a:cubicBezTo>
                      <a:pt x="7790" y="8405"/>
                      <a:pt x="7683" y="8619"/>
                      <a:pt x="7683" y="8833"/>
                    </a:cubicBezTo>
                    <a:lnTo>
                      <a:pt x="7576" y="8833"/>
                    </a:lnTo>
                    <a:cubicBezTo>
                      <a:pt x="7121" y="8619"/>
                      <a:pt x="6799" y="8298"/>
                      <a:pt x="6799" y="8164"/>
                    </a:cubicBezTo>
                    <a:cubicBezTo>
                      <a:pt x="6861" y="8102"/>
                      <a:pt x="7039" y="8040"/>
                      <a:pt x="7261" y="8040"/>
                    </a:cubicBezTo>
                    <a:close/>
                    <a:moveTo>
                      <a:pt x="10493" y="8040"/>
                    </a:moveTo>
                    <a:cubicBezTo>
                      <a:pt x="10734" y="8040"/>
                      <a:pt x="10921" y="8102"/>
                      <a:pt x="10921" y="8164"/>
                    </a:cubicBezTo>
                    <a:cubicBezTo>
                      <a:pt x="10921" y="8298"/>
                      <a:pt x="10600" y="8619"/>
                      <a:pt x="10145" y="8833"/>
                    </a:cubicBezTo>
                    <a:lnTo>
                      <a:pt x="10038" y="8833"/>
                    </a:lnTo>
                    <a:cubicBezTo>
                      <a:pt x="10038" y="8619"/>
                      <a:pt x="10038" y="8405"/>
                      <a:pt x="9797" y="8164"/>
                    </a:cubicBezTo>
                    <a:lnTo>
                      <a:pt x="9931" y="8164"/>
                    </a:lnTo>
                    <a:cubicBezTo>
                      <a:pt x="10112" y="8073"/>
                      <a:pt x="10317" y="8040"/>
                      <a:pt x="10493" y="8040"/>
                    </a:cubicBezTo>
                    <a:close/>
                    <a:moveTo>
                      <a:pt x="8914" y="8298"/>
                    </a:moveTo>
                    <a:cubicBezTo>
                      <a:pt x="9128" y="8298"/>
                      <a:pt x="9369" y="8512"/>
                      <a:pt x="9369" y="8833"/>
                    </a:cubicBezTo>
                    <a:cubicBezTo>
                      <a:pt x="9369" y="9074"/>
                      <a:pt x="9128" y="9288"/>
                      <a:pt x="8914" y="9288"/>
                    </a:cubicBezTo>
                    <a:cubicBezTo>
                      <a:pt x="8593" y="9288"/>
                      <a:pt x="8352" y="9074"/>
                      <a:pt x="8352" y="8833"/>
                    </a:cubicBezTo>
                    <a:cubicBezTo>
                      <a:pt x="8352" y="8512"/>
                      <a:pt x="8593" y="8298"/>
                      <a:pt x="8914" y="8298"/>
                    </a:cubicBezTo>
                    <a:close/>
                    <a:moveTo>
                      <a:pt x="3566" y="4577"/>
                    </a:moveTo>
                    <a:cubicBezTo>
                      <a:pt x="3715" y="4577"/>
                      <a:pt x="3865" y="4586"/>
                      <a:pt x="4016" y="4604"/>
                    </a:cubicBezTo>
                    <a:cubicBezTo>
                      <a:pt x="5006" y="4711"/>
                      <a:pt x="5782" y="5273"/>
                      <a:pt x="6344" y="6049"/>
                    </a:cubicBezTo>
                    <a:lnTo>
                      <a:pt x="7361" y="7388"/>
                    </a:lnTo>
                    <a:cubicBezTo>
                      <a:pt x="7014" y="7388"/>
                      <a:pt x="6799" y="7388"/>
                      <a:pt x="6585" y="7495"/>
                    </a:cubicBezTo>
                    <a:cubicBezTo>
                      <a:pt x="6451" y="7628"/>
                      <a:pt x="6344" y="7628"/>
                      <a:pt x="6344" y="7735"/>
                    </a:cubicBezTo>
                    <a:lnTo>
                      <a:pt x="5568" y="7388"/>
                    </a:lnTo>
                    <a:cubicBezTo>
                      <a:pt x="5568" y="7280"/>
                      <a:pt x="5461" y="7173"/>
                      <a:pt x="5461" y="6959"/>
                    </a:cubicBezTo>
                    <a:cubicBezTo>
                      <a:pt x="5354" y="6718"/>
                      <a:pt x="5113" y="6611"/>
                      <a:pt x="4792" y="6504"/>
                    </a:cubicBezTo>
                    <a:cubicBezTo>
                      <a:pt x="4685" y="6451"/>
                      <a:pt x="4544" y="6424"/>
                      <a:pt x="4404" y="6424"/>
                    </a:cubicBezTo>
                    <a:cubicBezTo>
                      <a:pt x="4263" y="6424"/>
                      <a:pt x="4123" y="6451"/>
                      <a:pt x="4016" y="6504"/>
                    </a:cubicBezTo>
                    <a:cubicBezTo>
                      <a:pt x="3775" y="6611"/>
                      <a:pt x="3561" y="6825"/>
                      <a:pt x="3561" y="7173"/>
                    </a:cubicBezTo>
                    <a:cubicBezTo>
                      <a:pt x="3454" y="7388"/>
                      <a:pt x="3454" y="7735"/>
                      <a:pt x="3561" y="7950"/>
                    </a:cubicBezTo>
                    <a:cubicBezTo>
                      <a:pt x="3668" y="8164"/>
                      <a:pt x="3909" y="8405"/>
                      <a:pt x="4230" y="8405"/>
                    </a:cubicBezTo>
                    <a:cubicBezTo>
                      <a:pt x="4230" y="8512"/>
                      <a:pt x="4337" y="8512"/>
                      <a:pt x="4444" y="8512"/>
                    </a:cubicBezTo>
                    <a:cubicBezTo>
                      <a:pt x="4685" y="8512"/>
                      <a:pt x="4792" y="8405"/>
                      <a:pt x="5006" y="8405"/>
                    </a:cubicBezTo>
                    <a:cubicBezTo>
                      <a:pt x="5113" y="8298"/>
                      <a:pt x="5247" y="8164"/>
                      <a:pt x="5354" y="8057"/>
                    </a:cubicBezTo>
                    <a:lnTo>
                      <a:pt x="6130" y="8405"/>
                    </a:lnTo>
                    <a:cubicBezTo>
                      <a:pt x="6130" y="8405"/>
                      <a:pt x="6130" y="8512"/>
                      <a:pt x="6237" y="8619"/>
                    </a:cubicBezTo>
                    <a:cubicBezTo>
                      <a:pt x="6344" y="8833"/>
                      <a:pt x="6585" y="9074"/>
                      <a:pt x="6799" y="9181"/>
                    </a:cubicBezTo>
                    <a:lnTo>
                      <a:pt x="5247" y="9743"/>
                    </a:lnTo>
                    <a:cubicBezTo>
                      <a:pt x="4859" y="9825"/>
                      <a:pt x="4475" y="9875"/>
                      <a:pt x="4103" y="9875"/>
                    </a:cubicBezTo>
                    <a:cubicBezTo>
                      <a:pt x="3501" y="9875"/>
                      <a:pt x="2933" y="9743"/>
                      <a:pt x="2437" y="9395"/>
                    </a:cubicBezTo>
                    <a:cubicBezTo>
                      <a:pt x="1660" y="8967"/>
                      <a:pt x="1098" y="8298"/>
                      <a:pt x="777" y="7388"/>
                    </a:cubicBezTo>
                    <a:cubicBezTo>
                      <a:pt x="991" y="7388"/>
                      <a:pt x="1339" y="7173"/>
                      <a:pt x="1553" y="7173"/>
                    </a:cubicBezTo>
                    <a:cubicBezTo>
                      <a:pt x="1767" y="7066"/>
                      <a:pt x="2008" y="6959"/>
                      <a:pt x="2115" y="6718"/>
                    </a:cubicBezTo>
                    <a:cubicBezTo>
                      <a:pt x="2222" y="6397"/>
                      <a:pt x="2008" y="6156"/>
                      <a:pt x="1901" y="5942"/>
                    </a:cubicBezTo>
                    <a:cubicBezTo>
                      <a:pt x="1767" y="5835"/>
                      <a:pt x="1660" y="5487"/>
                      <a:pt x="1446" y="5273"/>
                    </a:cubicBezTo>
                    <a:cubicBezTo>
                      <a:pt x="2094" y="4804"/>
                      <a:pt x="2816" y="4577"/>
                      <a:pt x="3566" y="4577"/>
                    </a:cubicBezTo>
                    <a:close/>
                    <a:moveTo>
                      <a:pt x="7924" y="9502"/>
                    </a:moveTo>
                    <a:cubicBezTo>
                      <a:pt x="8138" y="9743"/>
                      <a:pt x="8245" y="9850"/>
                      <a:pt x="8459" y="9957"/>
                    </a:cubicBezTo>
                    <a:cubicBezTo>
                      <a:pt x="8459" y="9957"/>
                      <a:pt x="8459" y="10064"/>
                      <a:pt x="8352" y="10064"/>
                    </a:cubicBezTo>
                    <a:cubicBezTo>
                      <a:pt x="8138" y="10519"/>
                      <a:pt x="7683" y="10626"/>
                      <a:pt x="7576" y="10626"/>
                    </a:cubicBezTo>
                    <a:cubicBezTo>
                      <a:pt x="7576" y="10519"/>
                      <a:pt x="7576" y="10064"/>
                      <a:pt x="7790" y="9743"/>
                    </a:cubicBezTo>
                    <a:cubicBezTo>
                      <a:pt x="7924" y="9636"/>
                      <a:pt x="7924" y="9636"/>
                      <a:pt x="7924" y="9502"/>
                    </a:cubicBezTo>
                    <a:close/>
                    <a:moveTo>
                      <a:pt x="9797" y="9502"/>
                    </a:moveTo>
                    <a:cubicBezTo>
                      <a:pt x="9797" y="9636"/>
                      <a:pt x="9797" y="9636"/>
                      <a:pt x="9931" y="9743"/>
                    </a:cubicBezTo>
                    <a:cubicBezTo>
                      <a:pt x="10145" y="10064"/>
                      <a:pt x="10252" y="10519"/>
                      <a:pt x="10145" y="10626"/>
                    </a:cubicBezTo>
                    <a:cubicBezTo>
                      <a:pt x="10038" y="10626"/>
                      <a:pt x="9583" y="10519"/>
                      <a:pt x="9369" y="10064"/>
                    </a:cubicBezTo>
                    <a:cubicBezTo>
                      <a:pt x="9262" y="10064"/>
                      <a:pt x="9262" y="9957"/>
                      <a:pt x="9262" y="9957"/>
                    </a:cubicBezTo>
                    <a:cubicBezTo>
                      <a:pt x="9476" y="9850"/>
                      <a:pt x="9583" y="9743"/>
                      <a:pt x="9797" y="9502"/>
                    </a:cubicBezTo>
                    <a:close/>
                    <a:moveTo>
                      <a:pt x="6344" y="12312"/>
                    </a:moveTo>
                    <a:cubicBezTo>
                      <a:pt x="6585" y="12419"/>
                      <a:pt x="6585" y="12634"/>
                      <a:pt x="6451" y="12741"/>
                    </a:cubicBezTo>
                    <a:cubicBezTo>
                      <a:pt x="6344" y="12848"/>
                      <a:pt x="6344" y="12982"/>
                      <a:pt x="6237" y="12982"/>
                    </a:cubicBezTo>
                    <a:cubicBezTo>
                      <a:pt x="6130" y="12982"/>
                      <a:pt x="6023" y="12982"/>
                      <a:pt x="6023" y="12848"/>
                    </a:cubicBezTo>
                    <a:cubicBezTo>
                      <a:pt x="5916" y="12848"/>
                      <a:pt x="5782" y="12741"/>
                      <a:pt x="5782" y="12634"/>
                    </a:cubicBezTo>
                    <a:cubicBezTo>
                      <a:pt x="5782" y="12527"/>
                      <a:pt x="5782" y="12419"/>
                      <a:pt x="5916" y="12419"/>
                    </a:cubicBezTo>
                    <a:cubicBezTo>
                      <a:pt x="5916" y="12312"/>
                      <a:pt x="6023" y="12312"/>
                      <a:pt x="6130" y="12312"/>
                    </a:cubicBezTo>
                    <a:close/>
                    <a:moveTo>
                      <a:pt x="11555" y="12222"/>
                    </a:moveTo>
                    <a:cubicBezTo>
                      <a:pt x="11647" y="12222"/>
                      <a:pt x="11743" y="12281"/>
                      <a:pt x="11805" y="12419"/>
                    </a:cubicBezTo>
                    <a:cubicBezTo>
                      <a:pt x="11938" y="12419"/>
                      <a:pt x="11938" y="12527"/>
                      <a:pt x="11938" y="12634"/>
                    </a:cubicBezTo>
                    <a:cubicBezTo>
                      <a:pt x="11938" y="12741"/>
                      <a:pt x="11805" y="12848"/>
                      <a:pt x="11805" y="12848"/>
                    </a:cubicBezTo>
                    <a:cubicBezTo>
                      <a:pt x="11698" y="12982"/>
                      <a:pt x="11590" y="12982"/>
                      <a:pt x="11483" y="12982"/>
                    </a:cubicBezTo>
                    <a:cubicBezTo>
                      <a:pt x="11483" y="12982"/>
                      <a:pt x="11376" y="12848"/>
                      <a:pt x="11269" y="12741"/>
                    </a:cubicBezTo>
                    <a:cubicBezTo>
                      <a:pt x="11135" y="12634"/>
                      <a:pt x="11269" y="12419"/>
                      <a:pt x="11376" y="12312"/>
                    </a:cubicBezTo>
                    <a:cubicBezTo>
                      <a:pt x="11422" y="12255"/>
                      <a:pt x="11487" y="12222"/>
                      <a:pt x="11555" y="12222"/>
                    </a:cubicBezTo>
                    <a:close/>
                    <a:moveTo>
                      <a:pt x="7014" y="9850"/>
                    </a:moveTo>
                    <a:lnTo>
                      <a:pt x="7014" y="9850"/>
                    </a:lnTo>
                    <a:cubicBezTo>
                      <a:pt x="6906" y="10171"/>
                      <a:pt x="6799" y="10412"/>
                      <a:pt x="6906" y="10626"/>
                    </a:cubicBezTo>
                    <a:lnTo>
                      <a:pt x="6906" y="10974"/>
                    </a:lnTo>
                    <a:lnTo>
                      <a:pt x="6451" y="11643"/>
                    </a:lnTo>
                    <a:cubicBezTo>
                      <a:pt x="6340" y="11608"/>
                      <a:pt x="6227" y="11592"/>
                      <a:pt x="6116" y="11592"/>
                    </a:cubicBezTo>
                    <a:cubicBezTo>
                      <a:pt x="5803" y="11592"/>
                      <a:pt x="5512" y="11727"/>
                      <a:pt x="5354" y="11964"/>
                    </a:cubicBezTo>
                    <a:cubicBezTo>
                      <a:pt x="5113" y="12179"/>
                      <a:pt x="5113" y="12527"/>
                      <a:pt x="5113" y="12741"/>
                    </a:cubicBezTo>
                    <a:cubicBezTo>
                      <a:pt x="5247" y="13089"/>
                      <a:pt x="5354" y="13303"/>
                      <a:pt x="5568" y="13410"/>
                    </a:cubicBezTo>
                    <a:cubicBezTo>
                      <a:pt x="5782" y="13517"/>
                      <a:pt x="5916" y="13651"/>
                      <a:pt x="6130" y="13651"/>
                    </a:cubicBezTo>
                    <a:lnTo>
                      <a:pt x="6344" y="13651"/>
                    </a:lnTo>
                    <a:cubicBezTo>
                      <a:pt x="6585" y="13517"/>
                      <a:pt x="6799" y="13410"/>
                      <a:pt x="7014" y="13196"/>
                    </a:cubicBezTo>
                    <a:cubicBezTo>
                      <a:pt x="7254" y="12848"/>
                      <a:pt x="7254" y="12419"/>
                      <a:pt x="7014" y="11964"/>
                    </a:cubicBezTo>
                    <a:lnTo>
                      <a:pt x="7469" y="11295"/>
                    </a:lnTo>
                    <a:lnTo>
                      <a:pt x="7790" y="11295"/>
                    </a:lnTo>
                    <a:cubicBezTo>
                      <a:pt x="8031" y="11295"/>
                      <a:pt x="8245" y="11188"/>
                      <a:pt x="8593" y="10974"/>
                    </a:cubicBezTo>
                    <a:lnTo>
                      <a:pt x="8593" y="12634"/>
                    </a:lnTo>
                    <a:cubicBezTo>
                      <a:pt x="8593" y="13651"/>
                      <a:pt x="8138" y="14534"/>
                      <a:pt x="7469" y="15203"/>
                    </a:cubicBezTo>
                    <a:cubicBezTo>
                      <a:pt x="6799" y="15765"/>
                      <a:pt x="5916" y="16086"/>
                      <a:pt x="5006" y="16086"/>
                    </a:cubicBezTo>
                    <a:cubicBezTo>
                      <a:pt x="5006" y="15872"/>
                      <a:pt x="4899" y="15524"/>
                      <a:pt x="4899" y="15310"/>
                    </a:cubicBezTo>
                    <a:cubicBezTo>
                      <a:pt x="4899" y="15096"/>
                      <a:pt x="4899" y="14748"/>
                      <a:pt x="4685" y="14641"/>
                    </a:cubicBezTo>
                    <a:cubicBezTo>
                      <a:pt x="4564" y="14587"/>
                      <a:pt x="4451" y="14561"/>
                      <a:pt x="4340" y="14561"/>
                    </a:cubicBezTo>
                    <a:cubicBezTo>
                      <a:pt x="4230" y="14561"/>
                      <a:pt x="4123" y="14587"/>
                      <a:pt x="4016" y="14641"/>
                    </a:cubicBezTo>
                    <a:cubicBezTo>
                      <a:pt x="3775" y="14641"/>
                      <a:pt x="3454" y="14748"/>
                      <a:pt x="3240" y="14748"/>
                    </a:cubicBezTo>
                    <a:cubicBezTo>
                      <a:pt x="2892" y="13972"/>
                      <a:pt x="2892" y="13089"/>
                      <a:pt x="3347" y="12179"/>
                    </a:cubicBezTo>
                    <a:cubicBezTo>
                      <a:pt x="3775" y="11295"/>
                      <a:pt x="4444" y="10626"/>
                      <a:pt x="5461" y="10412"/>
                    </a:cubicBezTo>
                    <a:lnTo>
                      <a:pt x="7014" y="9850"/>
                    </a:lnTo>
                    <a:close/>
                    <a:moveTo>
                      <a:pt x="10707" y="9850"/>
                    </a:moveTo>
                    <a:lnTo>
                      <a:pt x="12367" y="10412"/>
                    </a:lnTo>
                    <a:cubicBezTo>
                      <a:pt x="13277" y="10626"/>
                      <a:pt x="14053" y="11295"/>
                      <a:pt x="14374" y="12179"/>
                    </a:cubicBezTo>
                    <a:cubicBezTo>
                      <a:pt x="14829" y="13089"/>
                      <a:pt x="14829" y="13972"/>
                      <a:pt x="14615" y="14748"/>
                    </a:cubicBezTo>
                    <a:cubicBezTo>
                      <a:pt x="14267" y="14748"/>
                      <a:pt x="14053" y="14641"/>
                      <a:pt x="13812" y="14641"/>
                    </a:cubicBezTo>
                    <a:cubicBezTo>
                      <a:pt x="13651" y="14587"/>
                      <a:pt x="13518" y="14561"/>
                      <a:pt x="13394" y="14561"/>
                    </a:cubicBezTo>
                    <a:cubicBezTo>
                      <a:pt x="13270" y="14561"/>
                      <a:pt x="13156" y="14587"/>
                      <a:pt x="13036" y="14641"/>
                    </a:cubicBezTo>
                    <a:cubicBezTo>
                      <a:pt x="12822" y="14748"/>
                      <a:pt x="12822" y="15096"/>
                      <a:pt x="12822" y="15310"/>
                    </a:cubicBezTo>
                    <a:cubicBezTo>
                      <a:pt x="12822" y="15524"/>
                      <a:pt x="12715" y="15872"/>
                      <a:pt x="12715" y="16086"/>
                    </a:cubicBezTo>
                    <a:cubicBezTo>
                      <a:pt x="11805" y="16086"/>
                      <a:pt x="11028" y="15765"/>
                      <a:pt x="10359" y="15203"/>
                    </a:cubicBezTo>
                    <a:cubicBezTo>
                      <a:pt x="9583" y="14534"/>
                      <a:pt x="9262" y="13651"/>
                      <a:pt x="9262" y="12634"/>
                    </a:cubicBezTo>
                    <a:lnTo>
                      <a:pt x="9262" y="10974"/>
                    </a:lnTo>
                    <a:cubicBezTo>
                      <a:pt x="9476" y="11188"/>
                      <a:pt x="9690" y="11295"/>
                      <a:pt x="9931" y="11295"/>
                    </a:cubicBezTo>
                    <a:lnTo>
                      <a:pt x="10252" y="11295"/>
                    </a:lnTo>
                    <a:lnTo>
                      <a:pt x="10707" y="11964"/>
                    </a:lnTo>
                    <a:cubicBezTo>
                      <a:pt x="10466" y="12419"/>
                      <a:pt x="10466" y="12848"/>
                      <a:pt x="10707" y="13196"/>
                    </a:cubicBezTo>
                    <a:cubicBezTo>
                      <a:pt x="10921" y="13410"/>
                      <a:pt x="11135" y="13517"/>
                      <a:pt x="11376" y="13651"/>
                    </a:cubicBezTo>
                    <a:lnTo>
                      <a:pt x="11590" y="13651"/>
                    </a:lnTo>
                    <a:cubicBezTo>
                      <a:pt x="11805" y="13651"/>
                      <a:pt x="12045" y="13517"/>
                      <a:pt x="12153" y="13410"/>
                    </a:cubicBezTo>
                    <a:cubicBezTo>
                      <a:pt x="12367" y="13303"/>
                      <a:pt x="12608" y="13089"/>
                      <a:pt x="12608" y="12741"/>
                    </a:cubicBezTo>
                    <a:cubicBezTo>
                      <a:pt x="12608" y="12527"/>
                      <a:pt x="12608" y="12179"/>
                      <a:pt x="12367" y="11964"/>
                    </a:cubicBezTo>
                    <a:cubicBezTo>
                      <a:pt x="12208" y="11727"/>
                      <a:pt x="11918" y="11592"/>
                      <a:pt x="11604" y="11592"/>
                    </a:cubicBezTo>
                    <a:cubicBezTo>
                      <a:pt x="11494" y="11592"/>
                      <a:pt x="11381" y="11608"/>
                      <a:pt x="11269" y="11643"/>
                    </a:cubicBezTo>
                    <a:lnTo>
                      <a:pt x="10814" y="10974"/>
                    </a:lnTo>
                    <a:lnTo>
                      <a:pt x="10814" y="10626"/>
                    </a:lnTo>
                    <a:cubicBezTo>
                      <a:pt x="10921" y="10412"/>
                      <a:pt x="10814" y="10171"/>
                      <a:pt x="10707" y="9850"/>
                    </a:cubicBezTo>
                    <a:close/>
                    <a:moveTo>
                      <a:pt x="7816" y="0"/>
                    </a:moveTo>
                    <a:cubicBezTo>
                      <a:pt x="7716" y="0"/>
                      <a:pt x="7629" y="27"/>
                      <a:pt x="7576" y="27"/>
                    </a:cubicBezTo>
                    <a:cubicBezTo>
                      <a:pt x="6585" y="696"/>
                      <a:pt x="5916" y="1713"/>
                      <a:pt x="5675" y="2811"/>
                    </a:cubicBezTo>
                    <a:cubicBezTo>
                      <a:pt x="5568" y="3373"/>
                      <a:pt x="5568" y="3935"/>
                      <a:pt x="5675" y="4497"/>
                    </a:cubicBezTo>
                    <a:cubicBezTo>
                      <a:pt x="5247" y="4149"/>
                      <a:pt x="4685" y="4042"/>
                      <a:pt x="4123" y="3935"/>
                    </a:cubicBezTo>
                    <a:cubicBezTo>
                      <a:pt x="3970" y="3922"/>
                      <a:pt x="3819" y="3915"/>
                      <a:pt x="3670" y="3915"/>
                    </a:cubicBezTo>
                    <a:cubicBezTo>
                      <a:pt x="2616" y="3915"/>
                      <a:pt x="1658" y="4249"/>
                      <a:pt x="884" y="4952"/>
                    </a:cubicBezTo>
                    <a:cubicBezTo>
                      <a:pt x="777" y="4952"/>
                      <a:pt x="670" y="5166"/>
                      <a:pt x="777" y="5487"/>
                    </a:cubicBezTo>
                    <a:cubicBezTo>
                      <a:pt x="991" y="5728"/>
                      <a:pt x="1232" y="6156"/>
                      <a:pt x="1339" y="6397"/>
                    </a:cubicBezTo>
                    <a:cubicBezTo>
                      <a:pt x="1098" y="6611"/>
                      <a:pt x="670" y="6718"/>
                      <a:pt x="322" y="6959"/>
                    </a:cubicBezTo>
                    <a:cubicBezTo>
                      <a:pt x="1" y="7066"/>
                      <a:pt x="1" y="7280"/>
                      <a:pt x="108" y="7388"/>
                    </a:cubicBezTo>
                    <a:cubicBezTo>
                      <a:pt x="322" y="8512"/>
                      <a:pt x="1098" y="9502"/>
                      <a:pt x="2115" y="10064"/>
                    </a:cubicBezTo>
                    <a:cubicBezTo>
                      <a:pt x="2570" y="10305"/>
                      <a:pt x="3106" y="10519"/>
                      <a:pt x="3668" y="10519"/>
                    </a:cubicBezTo>
                    <a:cubicBezTo>
                      <a:pt x="3347" y="10974"/>
                      <a:pt x="2892" y="11402"/>
                      <a:pt x="2677" y="11964"/>
                    </a:cubicBezTo>
                    <a:cubicBezTo>
                      <a:pt x="2222" y="12982"/>
                      <a:pt x="2222" y="14186"/>
                      <a:pt x="2677" y="15203"/>
                    </a:cubicBezTo>
                    <a:cubicBezTo>
                      <a:pt x="2677" y="15310"/>
                      <a:pt x="2785" y="15524"/>
                      <a:pt x="3106" y="15524"/>
                    </a:cubicBezTo>
                    <a:cubicBezTo>
                      <a:pt x="3454" y="15417"/>
                      <a:pt x="3909" y="15310"/>
                      <a:pt x="4230" y="15203"/>
                    </a:cubicBezTo>
                    <a:cubicBezTo>
                      <a:pt x="4230" y="15524"/>
                      <a:pt x="4337" y="16086"/>
                      <a:pt x="4337" y="16434"/>
                    </a:cubicBezTo>
                    <a:cubicBezTo>
                      <a:pt x="4444" y="16755"/>
                      <a:pt x="4685" y="16755"/>
                      <a:pt x="4792" y="16755"/>
                    </a:cubicBezTo>
                    <a:lnTo>
                      <a:pt x="5006" y="16755"/>
                    </a:lnTo>
                    <a:cubicBezTo>
                      <a:pt x="6130" y="16755"/>
                      <a:pt x="7121" y="16434"/>
                      <a:pt x="7924" y="15658"/>
                    </a:cubicBezTo>
                    <a:cubicBezTo>
                      <a:pt x="8352" y="15310"/>
                      <a:pt x="8700" y="14748"/>
                      <a:pt x="8914" y="14320"/>
                    </a:cubicBezTo>
                    <a:cubicBezTo>
                      <a:pt x="9128" y="14748"/>
                      <a:pt x="9476" y="15310"/>
                      <a:pt x="9797" y="15658"/>
                    </a:cubicBezTo>
                    <a:cubicBezTo>
                      <a:pt x="10600" y="16434"/>
                      <a:pt x="11698" y="16755"/>
                      <a:pt x="12715" y="16755"/>
                    </a:cubicBezTo>
                    <a:lnTo>
                      <a:pt x="13036" y="16755"/>
                    </a:lnTo>
                    <a:cubicBezTo>
                      <a:pt x="13143" y="16755"/>
                      <a:pt x="13277" y="16755"/>
                      <a:pt x="13384" y="16434"/>
                    </a:cubicBezTo>
                    <a:cubicBezTo>
                      <a:pt x="13491" y="16086"/>
                      <a:pt x="13491" y="15524"/>
                      <a:pt x="13491" y="15203"/>
                    </a:cubicBezTo>
                    <a:cubicBezTo>
                      <a:pt x="13812" y="15310"/>
                      <a:pt x="14267" y="15417"/>
                      <a:pt x="14615" y="15524"/>
                    </a:cubicBezTo>
                    <a:cubicBezTo>
                      <a:pt x="14936" y="15524"/>
                      <a:pt x="15043" y="15310"/>
                      <a:pt x="15150" y="15203"/>
                    </a:cubicBezTo>
                    <a:cubicBezTo>
                      <a:pt x="15605" y="14186"/>
                      <a:pt x="15498" y="12982"/>
                      <a:pt x="15043" y="11964"/>
                    </a:cubicBezTo>
                    <a:cubicBezTo>
                      <a:pt x="14829" y="11402"/>
                      <a:pt x="14481" y="10974"/>
                      <a:pt x="14053" y="10519"/>
                    </a:cubicBezTo>
                    <a:cubicBezTo>
                      <a:pt x="14615" y="10519"/>
                      <a:pt x="15150" y="10305"/>
                      <a:pt x="15605" y="10064"/>
                    </a:cubicBezTo>
                    <a:cubicBezTo>
                      <a:pt x="16622" y="9502"/>
                      <a:pt x="17399" y="8512"/>
                      <a:pt x="17720" y="7388"/>
                    </a:cubicBezTo>
                    <a:cubicBezTo>
                      <a:pt x="17720" y="7280"/>
                      <a:pt x="17720" y="7066"/>
                      <a:pt x="17399" y="6959"/>
                    </a:cubicBezTo>
                    <a:cubicBezTo>
                      <a:pt x="17158" y="6718"/>
                      <a:pt x="16622" y="6611"/>
                      <a:pt x="16381" y="6397"/>
                    </a:cubicBezTo>
                    <a:cubicBezTo>
                      <a:pt x="16489" y="6049"/>
                      <a:pt x="17292" y="5273"/>
                      <a:pt x="16837" y="4952"/>
                    </a:cubicBezTo>
                    <a:cubicBezTo>
                      <a:pt x="16622" y="4711"/>
                      <a:pt x="16274" y="4497"/>
                      <a:pt x="15953" y="4390"/>
                    </a:cubicBezTo>
                    <a:cubicBezTo>
                      <a:pt x="15898" y="4345"/>
                      <a:pt x="15829" y="4319"/>
                      <a:pt x="15759" y="4319"/>
                    </a:cubicBezTo>
                    <a:cubicBezTo>
                      <a:pt x="15660" y="4319"/>
                      <a:pt x="15561" y="4371"/>
                      <a:pt x="15498" y="4497"/>
                    </a:cubicBezTo>
                    <a:cubicBezTo>
                      <a:pt x="15391" y="4604"/>
                      <a:pt x="15498" y="4818"/>
                      <a:pt x="15712" y="4952"/>
                    </a:cubicBezTo>
                    <a:cubicBezTo>
                      <a:pt x="15819" y="5059"/>
                      <a:pt x="16060" y="5166"/>
                      <a:pt x="16274" y="5273"/>
                    </a:cubicBezTo>
                    <a:cubicBezTo>
                      <a:pt x="16167" y="5487"/>
                      <a:pt x="15953" y="5835"/>
                      <a:pt x="15819" y="5942"/>
                    </a:cubicBezTo>
                    <a:cubicBezTo>
                      <a:pt x="15712" y="6156"/>
                      <a:pt x="15605" y="6397"/>
                      <a:pt x="15605" y="6718"/>
                    </a:cubicBezTo>
                    <a:cubicBezTo>
                      <a:pt x="15712" y="6959"/>
                      <a:pt x="15953" y="7066"/>
                      <a:pt x="16167" y="7173"/>
                    </a:cubicBezTo>
                    <a:cubicBezTo>
                      <a:pt x="16381" y="7173"/>
                      <a:pt x="16729" y="7388"/>
                      <a:pt x="16944" y="7388"/>
                    </a:cubicBezTo>
                    <a:cubicBezTo>
                      <a:pt x="16729" y="8298"/>
                      <a:pt x="16060" y="8967"/>
                      <a:pt x="15284" y="9395"/>
                    </a:cubicBezTo>
                    <a:cubicBezTo>
                      <a:pt x="14788" y="9743"/>
                      <a:pt x="14219" y="9875"/>
                      <a:pt x="13649" y="9875"/>
                    </a:cubicBezTo>
                    <a:cubicBezTo>
                      <a:pt x="13297" y="9875"/>
                      <a:pt x="12945" y="9825"/>
                      <a:pt x="12608" y="9743"/>
                    </a:cubicBezTo>
                    <a:lnTo>
                      <a:pt x="10921" y="9181"/>
                    </a:lnTo>
                    <a:cubicBezTo>
                      <a:pt x="11269" y="9074"/>
                      <a:pt x="11376" y="8833"/>
                      <a:pt x="11483" y="8619"/>
                    </a:cubicBezTo>
                    <a:cubicBezTo>
                      <a:pt x="11590" y="8512"/>
                      <a:pt x="11590" y="8405"/>
                      <a:pt x="11590" y="8405"/>
                    </a:cubicBezTo>
                    <a:lnTo>
                      <a:pt x="12367" y="8057"/>
                    </a:lnTo>
                    <a:cubicBezTo>
                      <a:pt x="12474" y="8164"/>
                      <a:pt x="12608" y="8298"/>
                      <a:pt x="12822" y="8405"/>
                    </a:cubicBezTo>
                    <a:cubicBezTo>
                      <a:pt x="12929" y="8405"/>
                      <a:pt x="13036" y="8512"/>
                      <a:pt x="13277" y="8512"/>
                    </a:cubicBezTo>
                    <a:cubicBezTo>
                      <a:pt x="13384" y="8512"/>
                      <a:pt x="13491" y="8512"/>
                      <a:pt x="13598" y="8405"/>
                    </a:cubicBezTo>
                    <a:cubicBezTo>
                      <a:pt x="13812" y="8405"/>
                      <a:pt x="14053" y="8164"/>
                      <a:pt x="14160" y="7950"/>
                    </a:cubicBezTo>
                    <a:cubicBezTo>
                      <a:pt x="14267" y="7735"/>
                      <a:pt x="14267" y="7388"/>
                      <a:pt x="14267" y="7173"/>
                    </a:cubicBezTo>
                    <a:cubicBezTo>
                      <a:pt x="14160" y="6825"/>
                      <a:pt x="13946" y="6611"/>
                      <a:pt x="13705" y="6504"/>
                    </a:cubicBezTo>
                    <a:cubicBezTo>
                      <a:pt x="13598" y="6451"/>
                      <a:pt x="13457" y="6424"/>
                      <a:pt x="13317" y="6424"/>
                    </a:cubicBezTo>
                    <a:cubicBezTo>
                      <a:pt x="13176" y="6424"/>
                      <a:pt x="13036" y="6451"/>
                      <a:pt x="12929" y="6504"/>
                    </a:cubicBezTo>
                    <a:cubicBezTo>
                      <a:pt x="12715" y="6611"/>
                      <a:pt x="12474" y="6718"/>
                      <a:pt x="12367" y="6959"/>
                    </a:cubicBezTo>
                    <a:cubicBezTo>
                      <a:pt x="12260" y="7173"/>
                      <a:pt x="12260" y="7280"/>
                      <a:pt x="12260" y="7388"/>
                    </a:cubicBezTo>
                    <a:lnTo>
                      <a:pt x="11376" y="7735"/>
                    </a:lnTo>
                    <a:cubicBezTo>
                      <a:pt x="11376" y="7628"/>
                      <a:pt x="11269" y="7628"/>
                      <a:pt x="11135" y="7495"/>
                    </a:cubicBezTo>
                    <a:cubicBezTo>
                      <a:pt x="10921" y="7388"/>
                      <a:pt x="10707" y="7388"/>
                      <a:pt x="10359" y="7388"/>
                    </a:cubicBezTo>
                    <a:lnTo>
                      <a:pt x="11376" y="6049"/>
                    </a:lnTo>
                    <a:cubicBezTo>
                      <a:pt x="11805" y="5380"/>
                      <a:pt x="12474" y="4952"/>
                      <a:pt x="13143" y="4711"/>
                    </a:cubicBezTo>
                    <a:cubicBezTo>
                      <a:pt x="13384" y="4711"/>
                      <a:pt x="13491" y="4497"/>
                      <a:pt x="13384" y="4283"/>
                    </a:cubicBezTo>
                    <a:cubicBezTo>
                      <a:pt x="13384" y="4149"/>
                      <a:pt x="13143" y="4042"/>
                      <a:pt x="12929" y="4042"/>
                    </a:cubicBezTo>
                    <a:cubicBezTo>
                      <a:pt x="12715" y="4149"/>
                      <a:pt x="12367" y="4283"/>
                      <a:pt x="12045" y="4497"/>
                    </a:cubicBezTo>
                    <a:cubicBezTo>
                      <a:pt x="12153" y="3935"/>
                      <a:pt x="12153" y="3373"/>
                      <a:pt x="12045" y="2811"/>
                    </a:cubicBezTo>
                    <a:cubicBezTo>
                      <a:pt x="11805" y="1713"/>
                      <a:pt x="11135" y="696"/>
                      <a:pt x="10145" y="27"/>
                    </a:cubicBezTo>
                    <a:cubicBezTo>
                      <a:pt x="10092" y="27"/>
                      <a:pt x="10038" y="0"/>
                      <a:pt x="9954" y="0"/>
                    </a:cubicBezTo>
                    <a:cubicBezTo>
                      <a:pt x="9871" y="0"/>
                      <a:pt x="9757" y="27"/>
                      <a:pt x="9583" y="134"/>
                    </a:cubicBezTo>
                    <a:cubicBezTo>
                      <a:pt x="9369" y="375"/>
                      <a:pt x="9021" y="696"/>
                      <a:pt x="8914" y="1044"/>
                    </a:cubicBezTo>
                    <a:cubicBezTo>
                      <a:pt x="8700" y="696"/>
                      <a:pt x="8352" y="375"/>
                      <a:pt x="8138" y="134"/>
                    </a:cubicBezTo>
                    <a:cubicBezTo>
                      <a:pt x="8031" y="27"/>
                      <a:pt x="7917" y="0"/>
                      <a:pt x="78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04" name="Google Shape;1804;p49"/>
          <p:cNvGrpSpPr/>
          <p:nvPr/>
        </p:nvGrpSpPr>
        <p:grpSpPr>
          <a:xfrm>
            <a:off x="1675849" y="1588603"/>
            <a:ext cx="587658" cy="502557"/>
            <a:chOff x="1867973" y="3357942"/>
            <a:chExt cx="427481" cy="365576"/>
          </a:xfrm>
        </p:grpSpPr>
        <p:sp>
          <p:nvSpPr>
            <p:cNvPr id="1805" name="Google Shape;1805;p49"/>
            <p:cNvSpPr/>
            <p:nvPr/>
          </p:nvSpPr>
          <p:spPr>
            <a:xfrm>
              <a:off x="1867973" y="3377285"/>
              <a:ext cx="427481" cy="346234"/>
            </a:xfrm>
            <a:custGeom>
              <a:rect b="b" l="l" r="r" t="t"/>
              <a:pathLst>
                <a:path extrusionOk="0" h="14374" w="17747">
                  <a:moveTo>
                    <a:pt x="8806" y="4336"/>
                  </a:moveTo>
                  <a:cubicBezTo>
                    <a:pt x="9047" y="4336"/>
                    <a:pt x="9261" y="4550"/>
                    <a:pt x="9261" y="4657"/>
                  </a:cubicBezTo>
                  <a:cubicBezTo>
                    <a:pt x="9261" y="4871"/>
                    <a:pt x="9047" y="5005"/>
                    <a:pt x="8806" y="5005"/>
                  </a:cubicBezTo>
                  <a:cubicBezTo>
                    <a:pt x="8699" y="5005"/>
                    <a:pt x="8485" y="4871"/>
                    <a:pt x="8485" y="4657"/>
                  </a:cubicBezTo>
                  <a:cubicBezTo>
                    <a:pt x="8485" y="4550"/>
                    <a:pt x="8699" y="4336"/>
                    <a:pt x="8806" y="4336"/>
                  </a:cubicBezTo>
                  <a:close/>
                  <a:moveTo>
                    <a:pt x="4122" y="6103"/>
                  </a:moveTo>
                  <a:lnTo>
                    <a:pt x="4256" y="6210"/>
                  </a:lnTo>
                  <a:cubicBezTo>
                    <a:pt x="4470" y="6344"/>
                    <a:pt x="4470" y="6558"/>
                    <a:pt x="4363" y="6665"/>
                  </a:cubicBezTo>
                  <a:cubicBezTo>
                    <a:pt x="4300" y="6790"/>
                    <a:pt x="4192" y="6842"/>
                    <a:pt x="4091" y="6842"/>
                  </a:cubicBezTo>
                  <a:cubicBezTo>
                    <a:pt x="4020" y="6842"/>
                    <a:pt x="3953" y="6816"/>
                    <a:pt x="3908" y="6772"/>
                  </a:cubicBezTo>
                  <a:cubicBezTo>
                    <a:pt x="3801" y="6772"/>
                    <a:pt x="3801" y="6665"/>
                    <a:pt x="3801" y="6558"/>
                  </a:cubicBezTo>
                  <a:cubicBezTo>
                    <a:pt x="3694" y="6451"/>
                    <a:pt x="3801" y="6344"/>
                    <a:pt x="3801" y="6344"/>
                  </a:cubicBezTo>
                  <a:cubicBezTo>
                    <a:pt x="3908" y="6210"/>
                    <a:pt x="4015" y="6103"/>
                    <a:pt x="4122" y="6103"/>
                  </a:cubicBezTo>
                  <a:close/>
                  <a:moveTo>
                    <a:pt x="13731" y="6103"/>
                  </a:moveTo>
                  <a:lnTo>
                    <a:pt x="13945" y="6344"/>
                  </a:lnTo>
                  <a:lnTo>
                    <a:pt x="13945" y="6558"/>
                  </a:lnTo>
                  <a:cubicBezTo>
                    <a:pt x="13945" y="6665"/>
                    <a:pt x="13945" y="6772"/>
                    <a:pt x="13838" y="6772"/>
                  </a:cubicBezTo>
                  <a:cubicBezTo>
                    <a:pt x="13794" y="6816"/>
                    <a:pt x="13727" y="6842"/>
                    <a:pt x="13655" y="6842"/>
                  </a:cubicBezTo>
                  <a:cubicBezTo>
                    <a:pt x="13555" y="6842"/>
                    <a:pt x="13446" y="6790"/>
                    <a:pt x="13383" y="6665"/>
                  </a:cubicBezTo>
                  <a:cubicBezTo>
                    <a:pt x="13276" y="6665"/>
                    <a:pt x="13276" y="6558"/>
                    <a:pt x="13276" y="6451"/>
                  </a:cubicBezTo>
                  <a:cubicBezTo>
                    <a:pt x="13276" y="6344"/>
                    <a:pt x="13383" y="6210"/>
                    <a:pt x="13490" y="6210"/>
                  </a:cubicBezTo>
                  <a:lnTo>
                    <a:pt x="13624" y="6103"/>
                  </a:lnTo>
                  <a:close/>
                  <a:moveTo>
                    <a:pt x="2456" y="3802"/>
                  </a:moveTo>
                  <a:cubicBezTo>
                    <a:pt x="3583" y="3802"/>
                    <a:pt x="4793" y="4154"/>
                    <a:pt x="5809" y="4871"/>
                  </a:cubicBezTo>
                  <a:cubicBezTo>
                    <a:pt x="5916" y="5889"/>
                    <a:pt x="6130" y="6879"/>
                    <a:pt x="6585" y="7789"/>
                  </a:cubicBezTo>
                  <a:lnTo>
                    <a:pt x="5139" y="6772"/>
                  </a:lnTo>
                  <a:cubicBezTo>
                    <a:pt x="5246" y="6344"/>
                    <a:pt x="5032" y="5889"/>
                    <a:pt x="4684" y="5674"/>
                  </a:cubicBezTo>
                  <a:cubicBezTo>
                    <a:pt x="4513" y="5535"/>
                    <a:pt x="4302" y="5468"/>
                    <a:pt x="4089" y="5468"/>
                  </a:cubicBezTo>
                  <a:cubicBezTo>
                    <a:pt x="3771" y="5468"/>
                    <a:pt x="3447" y="5616"/>
                    <a:pt x="3239" y="5889"/>
                  </a:cubicBezTo>
                  <a:cubicBezTo>
                    <a:pt x="3132" y="6103"/>
                    <a:pt x="3025" y="6451"/>
                    <a:pt x="3132" y="6665"/>
                  </a:cubicBezTo>
                  <a:cubicBezTo>
                    <a:pt x="3132" y="7013"/>
                    <a:pt x="3239" y="7227"/>
                    <a:pt x="3453" y="7334"/>
                  </a:cubicBezTo>
                  <a:cubicBezTo>
                    <a:pt x="3694" y="7441"/>
                    <a:pt x="3908" y="7548"/>
                    <a:pt x="4122" y="7548"/>
                  </a:cubicBezTo>
                  <a:cubicBezTo>
                    <a:pt x="4363" y="7548"/>
                    <a:pt x="4470" y="7441"/>
                    <a:pt x="4684" y="7334"/>
                  </a:cubicBezTo>
                  <a:lnTo>
                    <a:pt x="7361" y="9234"/>
                  </a:lnTo>
                  <a:cubicBezTo>
                    <a:pt x="6692" y="9234"/>
                    <a:pt x="6023" y="9448"/>
                    <a:pt x="5354" y="9796"/>
                  </a:cubicBezTo>
                  <a:cubicBezTo>
                    <a:pt x="4684" y="9555"/>
                    <a:pt x="3908" y="9234"/>
                    <a:pt x="3346" y="8779"/>
                  </a:cubicBezTo>
                  <a:cubicBezTo>
                    <a:pt x="1687" y="7548"/>
                    <a:pt x="670" y="5781"/>
                    <a:pt x="777" y="4095"/>
                  </a:cubicBezTo>
                  <a:cubicBezTo>
                    <a:pt x="1286" y="3901"/>
                    <a:pt x="1859" y="3802"/>
                    <a:pt x="2456" y="3802"/>
                  </a:cubicBezTo>
                  <a:close/>
                  <a:moveTo>
                    <a:pt x="15286" y="3802"/>
                  </a:moveTo>
                  <a:cubicBezTo>
                    <a:pt x="15887" y="3802"/>
                    <a:pt x="16460" y="3901"/>
                    <a:pt x="16970" y="4095"/>
                  </a:cubicBezTo>
                  <a:cubicBezTo>
                    <a:pt x="17077" y="5781"/>
                    <a:pt x="16060" y="7548"/>
                    <a:pt x="14400" y="8779"/>
                  </a:cubicBezTo>
                  <a:cubicBezTo>
                    <a:pt x="13731" y="9234"/>
                    <a:pt x="13062" y="9555"/>
                    <a:pt x="12286" y="9796"/>
                  </a:cubicBezTo>
                  <a:cubicBezTo>
                    <a:pt x="11724" y="9448"/>
                    <a:pt x="11055" y="9234"/>
                    <a:pt x="10385" y="9234"/>
                  </a:cubicBezTo>
                  <a:lnTo>
                    <a:pt x="13062" y="7334"/>
                  </a:lnTo>
                  <a:cubicBezTo>
                    <a:pt x="13276" y="7441"/>
                    <a:pt x="13383" y="7548"/>
                    <a:pt x="13624" y="7548"/>
                  </a:cubicBezTo>
                  <a:cubicBezTo>
                    <a:pt x="13838" y="7548"/>
                    <a:pt x="14052" y="7441"/>
                    <a:pt x="14293" y="7334"/>
                  </a:cubicBezTo>
                  <a:cubicBezTo>
                    <a:pt x="14507" y="7227"/>
                    <a:pt x="14614" y="7013"/>
                    <a:pt x="14614" y="6665"/>
                  </a:cubicBezTo>
                  <a:cubicBezTo>
                    <a:pt x="14722" y="6451"/>
                    <a:pt x="14614" y="6103"/>
                    <a:pt x="14507" y="5889"/>
                  </a:cubicBezTo>
                  <a:cubicBezTo>
                    <a:pt x="14293" y="5674"/>
                    <a:pt x="14052" y="5541"/>
                    <a:pt x="13838" y="5434"/>
                  </a:cubicBezTo>
                  <a:cubicBezTo>
                    <a:pt x="13490" y="5434"/>
                    <a:pt x="13276" y="5434"/>
                    <a:pt x="13062" y="5674"/>
                  </a:cubicBezTo>
                  <a:cubicBezTo>
                    <a:pt x="12821" y="5781"/>
                    <a:pt x="12714" y="5996"/>
                    <a:pt x="12607" y="6344"/>
                  </a:cubicBezTo>
                  <a:lnTo>
                    <a:pt x="12607" y="6772"/>
                  </a:lnTo>
                  <a:lnTo>
                    <a:pt x="11162" y="7789"/>
                  </a:lnTo>
                  <a:cubicBezTo>
                    <a:pt x="11617" y="6879"/>
                    <a:pt x="11831" y="5889"/>
                    <a:pt x="11831" y="4871"/>
                  </a:cubicBezTo>
                  <a:cubicBezTo>
                    <a:pt x="12916" y="4154"/>
                    <a:pt x="14150" y="3802"/>
                    <a:pt x="15286" y="3802"/>
                  </a:cubicBezTo>
                  <a:close/>
                  <a:moveTo>
                    <a:pt x="7484" y="9900"/>
                  </a:moveTo>
                  <a:cubicBezTo>
                    <a:pt x="7843" y="9900"/>
                    <a:pt x="8184" y="9972"/>
                    <a:pt x="8485" y="10117"/>
                  </a:cubicBezTo>
                  <a:cubicBezTo>
                    <a:pt x="8592" y="11028"/>
                    <a:pt x="7923" y="12125"/>
                    <a:pt x="6933" y="12901"/>
                  </a:cubicBezTo>
                  <a:cubicBezTo>
                    <a:pt x="6229" y="13364"/>
                    <a:pt x="5372" y="13622"/>
                    <a:pt x="4618" y="13622"/>
                  </a:cubicBezTo>
                  <a:cubicBezTo>
                    <a:pt x="4282" y="13622"/>
                    <a:pt x="3966" y="13570"/>
                    <a:pt x="3694" y="13463"/>
                  </a:cubicBezTo>
                  <a:cubicBezTo>
                    <a:pt x="3694" y="12473"/>
                    <a:pt x="4363" y="11349"/>
                    <a:pt x="5354" y="10680"/>
                  </a:cubicBezTo>
                  <a:cubicBezTo>
                    <a:pt x="6024" y="10168"/>
                    <a:pt x="6788" y="9900"/>
                    <a:pt x="7484" y="9900"/>
                  </a:cubicBezTo>
                  <a:close/>
                  <a:moveTo>
                    <a:pt x="10263" y="9900"/>
                  </a:moveTo>
                  <a:cubicBezTo>
                    <a:pt x="10958" y="9900"/>
                    <a:pt x="11722" y="10168"/>
                    <a:pt x="12393" y="10680"/>
                  </a:cubicBezTo>
                  <a:cubicBezTo>
                    <a:pt x="13383" y="11349"/>
                    <a:pt x="14052" y="12473"/>
                    <a:pt x="14052" y="13463"/>
                  </a:cubicBezTo>
                  <a:cubicBezTo>
                    <a:pt x="13747" y="13570"/>
                    <a:pt x="13419" y="13622"/>
                    <a:pt x="13081" y="13622"/>
                  </a:cubicBezTo>
                  <a:cubicBezTo>
                    <a:pt x="12323" y="13622"/>
                    <a:pt x="11517" y="13364"/>
                    <a:pt x="10814" y="12901"/>
                  </a:cubicBezTo>
                  <a:cubicBezTo>
                    <a:pt x="9823" y="12125"/>
                    <a:pt x="9154" y="11028"/>
                    <a:pt x="9261" y="10117"/>
                  </a:cubicBezTo>
                  <a:cubicBezTo>
                    <a:pt x="9562" y="9972"/>
                    <a:pt x="9903" y="9900"/>
                    <a:pt x="10263" y="9900"/>
                  </a:cubicBezTo>
                  <a:close/>
                  <a:moveTo>
                    <a:pt x="7816" y="0"/>
                  </a:moveTo>
                  <a:cubicBezTo>
                    <a:pt x="7736" y="0"/>
                    <a:pt x="7655" y="27"/>
                    <a:pt x="7602" y="80"/>
                  </a:cubicBezTo>
                  <a:cubicBezTo>
                    <a:pt x="6585" y="1098"/>
                    <a:pt x="6023" y="2543"/>
                    <a:pt x="5916" y="4095"/>
                  </a:cubicBezTo>
                  <a:cubicBezTo>
                    <a:pt x="5032" y="3667"/>
                    <a:pt x="4122" y="3319"/>
                    <a:pt x="3239" y="3212"/>
                  </a:cubicBezTo>
                  <a:cubicBezTo>
                    <a:pt x="2941" y="3155"/>
                    <a:pt x="2652" y="3128"/>
                    <a:pt x="2372" y="3128"/>
                  </a:cubicBezTo>
                  <a:cubicBezTo>
                    <a:pt x="1597" y="3128"/>
                    <a:pt x="890" y="3333"/>
                    <a:pt x="241" y="3667"/>
                  </a:cubicBezTo>
                  <a:cubicBezTo>
                    <a:pt x="241" y="3667"/>
                    <a:pt x="107" y="3774"/>
                    <a:pt x="107" y="3881"/>
                  </a:cubicBezTo>
                  <a:cubicBezTo>
                    <a:pt x="0" y="4871"/>
                    <a:pt x="241" y="5889"/>
                    <a:pt x="670" y="6879"/>
                  </a:cubicBezTo>
                  <a:cubicBezTo>
                    <a:pt x="1232" y="7789"/>
                    <a:pt x="2008" y="8672"/>
                    <a:pt x="2918" y="9341"/>
                  </a:cubicBezTo>
                  <a:cubicBezTo>
                    <a:pt x="3453" y="9796"/>
                    <a:pt x="4015" y="10010"/>
                    <a:pt x="4684" y="10225"/>
                  </a:cubicBezTo>
                  <a:cubicBezTo>
                    <a:pt x="3587" y="11242"/>
                    <a:pt x="2918" y="12473"/>
                    <a:pt x="3025" y="13704"/>
                  </a:cubicBezTo>
                  <a:cubicBezTo>
                    <a:pt x="3025" y="13811"/>
                    <a:pt x="3132" y="13918"/>
                    <a:pt x="3239" y="14025"/>
                  </a:cubicBezTo>
                  <a:cubicBezTo>
                    <a:pt x="3694" y="14239"/>
                    <a:pt x="4122" y="14373"/>
                    <a:pt x="4684" y="14373"/>
                  </a:cubicBezTo>
                  <a:cubicBezTo>
                    <a:pt x="5594" y="14373"/>
                    <a:pt x="6478" y="14025"/>
                    <a:pt x="7254" y="13463"/>
                  </a:cubicBezTo>
                  <a:cubicBezTo>
                    <a:pt x="8030" y="12901"/>
                    <a:pt x="8592" y="12366"/>
                    <a:pt x="8806" y="11563"/>
                  </a:cubicBezTo>
                  <a:cubicBezTo>
                    <a:pt x="9154" y="12366"/>
                    <a:pt x="9716" y="12901"/>
                    <a:pt x="10493" y="13463"/>
                  </a:cubicBezTo>
                  <a:cubicBezTo>
                    <a:pt x="11269" y="14025"/>
                    <a:pt x="12152" y="14373"/>
                    <a:pt x="13062" y="14373"/>
                  </a:cubicBezTo>
                  <a:cubicBezTo>
                    <a:pt x="13624" y="14373"/>
                    <a:pt x="14052" y="14239"/>
                    <a:pt x="14507" y="14025"/>
                  </a:cubicBezTo>
                  <a:cubicBezTo>
                    <a:pt x="14614" y="13918"/>
                    <a:pt x="14722" y="13811"/>
                    <a:pt x="14722" y="13704"/>
                  </a:cubicBezTo>
                  <a:cubicBezTo>
                    <a:pt x="14829" y="12473"/>
                    <a:pt x="14159" y="11242"/>
                    <a:pt x="13062" y="10225"/>
                  </a:cubicBezTo>
                  <a:cubicBezTo>
                    <a:pt x="13731" y="10010"/>
                    <a:pt x="14293" y="9796"/>
                    <a:pt x="14829" y="9341"/>
                  </a:cubicBezTo>
                  <a:cubicBezTo>
                    <a:pt x="15739" y="8672"/>
                    <a:pt x="16515" y="7789"/>
                    <a:pt x="17077" y="6879"/>
                  </a:cubicBezTo>
                  <a:cubicBezTo>
                    <a:pt x="17505" y="5889"/>
                    <a:pt x="17746" y="4871"/>
                    <a:pt x="17639" y="3881"/>
                  </a:cubicBezTo>
                  <a:cubicBezTo>
                    <a:pt x="17639" y="3774"/>
                    <a:pt x="17505" y="3667"/>
                    <a:pt x="17505" y="3667"/>
                  </a:cubicBezTo>
                  <a:cubicBezTo>
                    <a:pt x="16856" y="3333"/>
                    <a:pt x="16150" y="3128"/>
                    <a:pt x="15375" y="3128"/>
                  </a:cubicBezTo>
                  <a:cubicBezTo>
                    <a:pt x="15095" y="3128"/>
                    <a:pt x="14806" y="3155"/>
                    <a:pt x="14507" y="3212"/>
                  </a:cubicBezTo>
                  <a:cubicBezTo>
                    <a:pt x="13624" y="3319"/>
                    <a:pt x="12714" y="3667"/>
                    <a:pt x="11831" y="4095"/>
                  </a:cubicBezTo>
                  <a:cubicBezTo>
                    <a:pt x="11724" y="2543"/>
                    <a:pt x="11162" y="1098"/>
                    <a:pt x="10145" y="80"/>
                  </a:cubicBezTo>
                  <a:cubicBezTo>
                    <a:pt x="10091" y="27"/>
                    <a:pt x="10011" y="0"/>
                    <a:pt x="9930" y="0"/>
                  </a:cubicBezTo>
                  <a:cubicBezTo>
                    <a:pt x="9850" y="0"/>
                    <a:pt x="9770" y="27"/>
                    <a:pt x="9716" y="80"/>
                  </a:cubicBezTo>
                  <a:cubicBezTo>
                    <a:pt x="9609" y="321"/>
                    <a:pt x="9609" y="428"/>
                    <a:pt x="9716" y="643"/>
                  </a:cubicBezTo>
                  <a:cubicBezTo>
                    <a:pt x="10600" y="1660"/>
                    <a:pt x="11162" y="3105"/>
                    <a:pt x="11162" y="4657"/>
                  </a:cubicBezTo>
                  <a:cubicBezTo>
                    <a:pt x="11162" y="6451"/>
                    <a:pt x="10493" y="8003"/>
                    <a:pt x="9475" y="9020"/>
                  </a:cubicBezTo>
                  <a:lnTo>
                    <a:pt x="9261" y="9234"/>
                  </a:lnTo>
                  <a:lnTo>
                    <a:pt x="9261" y="5674"/>
                  </a:lnTo>
                  <a:cubicBezTo>
                    <a:pt x="9609" y="5541"/>
                    <a:pt x="9930" y="5112"/>
                    <a:pt x="9930" y="4657"/>
                  </a:cubicBezTo>
                  <a:cubicBezTo>
                    <a:pt x="9930" y="4095"/>
                    <a:pt x="9475" y="3667"/>
                    <a:pt x="8806" y="3667"/>
                  </a:cubicBezTo>
                  <a:cubicBezTo>
                    <a:pt x="8271" y="3667"/>
                    <a:pt x="7816" y="4095"/>
                    <a:pt x="7816" y="4657"/>
                  </a:cubicBezTo>
                  <a:cubicBezTo>
                    <a:pt x="7816" y="5112"/>
                    <a:pt x="8137" y="5541"/>
                    <a:pt x="8485" y="5674"/>
                  </a:cubicBezTo>
                  <a:lnTo>
                    <a:pt x="8485" y="9234"/>
                  </a:lnTo>
                  <a:lnTo>
                    <a:pt x="8271" y="9020"/>
                  </a:lnTo>
                  <a:cubicBezTo>
                    <a:pt x="7254" y="8003"/>
                    <a:pt x="6585" y="6451"/>
                    <a:pt x="6585" y="4657"/>
                  </a:cubicBezTo>
                  <a:cubicBezTo>
                    <a:pt x="6585" y="3105"/>
                    <a:pt x="7147" y="1660"/>
                    <a:pt x="8030" y="643"/>
                  </a:cubicBezTo>
                  <a:cubicBezTo>
                    <a:pt x="8137" y="428"/>
                    <a:pt x="8137" y="321"/>
                    <a:pt x="8030" y="80"/>
                  </a:cubicBezTo>
                  <a:cubicBezTo>
                    <a:pt x="7977" y="27"/>
                    <a:pt x="7896" y="0"/>
                    <a:pt x="78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6" name="Google Shape;1806;p49"/>
            <p:cNvSpPr/>
            <p:nvPr/>
          </p:nvSpPr>
          <p:spPr>
            <a:xfrm>
              <a:off x="2072355" y="3357942"/>
              <a:ext cx="16139" cy="16139"/>
            </a:xfrm>
            <a:custGeom>
              <a:rect b="b" l="l" r="r" t="t"/>
              <a:pathLst>
                <a:path extrusionOk="0" h="670" w="670">
                  <a:moveTo>
                    <a:pt x="321" y="0"/>
                  </a:moveTo>
                  <a:cubicBezTo>
                    <a:pt x="214" y="0"/>
                    <a:pt x="0" y="107"/>
                    <a:pt x="0" y="321"/>
                  </a:cubicBezTo>
                  <a:cubicBezTo>
                    <a:pt x="0" y="562"/>
                    <a:pt x="214" y="669"/>
                    <a:pt x="321" y="669"/>
                  </a:cubicBezTo>
                  <a:cubicBezTo>
                    <a:pt x="562" y="669"/>
                    <a:pt x="669" y="562"/>
                    <a:pt x="669" y="321"/>
                  </a:cubicBezTo>
                  <a:cubicBezTo>
                    <a:pt x="669" y="107"/>
                    <a:pt x="562" y="0"/>
                    <a:pt x="3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7" name="Google Shape;1807;p49"/>
          <p:cNvGrpSpPr/>
          <p:nvPr/>
        </p:nvGrpSpPr>
        <p:grpSpPr>
          <a:xfrm>
            <a:off x="6880512" y="1588594"/>
            <a:ext cx="587658" cy="569015"/>
            <a:chOff x="1867973" y="2640376"/>
            <a:chExt cx="427481" cy="413920"/>
          </a:xfrm>
        </p:grpSpPr>
        <p:sp>
          <p:nvSpPr>
            <p:cNvPr id="1808" name="Google Shape;1808;p49"/>
            <p:cNvSpPr/>
            <p:nvPr/>
          </p:nvSpPr>
          <p:spPr>
            <a:xfrm>
              <a:off x="1867973" y="2668341"/>
              <a:ext cx="427481" cy="385954"/>
            </a:xfrm>
            <a:custGeom>
              <a:rect b="b" l="l" r="r" t="t"/>
              <a:pathLst>
                <a:path extrusionOk="0" h="16023" w="17747">
                  <a:moveTo>
                    <a:pt x="6130" y="1971"/>
                  </a:moveTo>
                  <a:cubicBezTo>
                    <a:pt x="6371" y="1971"/>
                    <a:pt x="6478" y="1971"/>
                    <a:pt x="6478" y="2078"/>
                  </a:cubicBezTo>
                  <a:cubicBezTo>
                    <a:pt x="6585" y="2319"/>
                    <a:pt x="6478" y="2533"/>
                    <a:pt x="6371" y="2640"/>
                  </a:cubicBezTo>
                  <a:lnTo>
                    <a:pt x="6130" y="2640"/>
                  </a:lnTo>
                  <a:cubicBezTo>
                    <a:pt x="6023" y="2640"/>
                    <a:pt x="5916" y="2533"/>
                    <a:pt x="5916" y="2426"/>
                  </a:cubicBezTo>
                  <a:cubicBezTo>
                    <a:pt x="5809" y="2319"/>
                    <a:pt x="5809" y="2319"/>
                    <a:pt x="5916" y="2185"/>
                  </a:cubicBezTo>
                  <a:cubicBezTo>
                    <a:pt x="5916" y="2078"/>
                    <a:pt x="5916" y="1971"/>
                    <a:pt x="6023" y="1971"/>
                  </a:cubicBezTo>
                  <a:close/>
                  <a:moveTo>
                    <a:pt x="11724" y="1971"/>
                  </a:moveTo>
                  <a:cubicBezTo>
                    <a:pt x="11831" y="1971"/>
                    <a:pt x="11831" y="2078"/>
                    <a:pt x="11831" y="2185"/>
                  </a:cubicBezTo>
                  <a:cubicBezTo>
                    <a:pt x="11938" y="2319"/>
                    <a:pt x="11938" y="2319"/>
                    <a:pt x="11831" y="2426"/>
                  </a:cubicBezTo>
                  <a:cubicBezTo>
                    <a:pt x="11831" y="2533"/>
                    <a:pt x="11724" y="2533"/>
                    <a:pt x="11724" y="2640"/>
                  </a:cubicBezTo>
                  <a:lnTo>
                    <a:pt x="11376" y="2640"/>
                  </a:lnTo>
                  <a:cubicBezTo>
                    <a:pt x="11376" y="2533"/>
                    <a:pt x="11269" y="2533"/>
                    <a:pt x="11269" y="2426"/>
                  </a:cubicBezTo>
                  <a:cubicBezTo>
                    <a:pt x="11162" y="2319"/>
                    <a:pt x="11162" y="2185"/>
                    <a:pt x="11269" y="2078"/>
                  </a:cubicBezTo>
                  <a:cubicBezTo>
                    <a:pt x="11269" y="1971"/>
                    <a:pt x="11376" y="1971"/>
                    <a:pt x="11483" y="1971"/>
                  </a:cubicBezTo>
                  <a:close/>
                  <a:moveTo>
                    <a:pt x="6799" y="3523"/>
                  </a:moveTo>
                  <a:cubicBezTo>
                    <a:pt x="7147" y="3657"/>
                    <a:pt x="7361" y="3871"/>
                    <a:pt x="7602" y="4192"/>
                  </a:cubicBezTo>
                  <a:cubicBezTo>
                    <a:pt x="7709" y="4433"/>
                    <a:pt x="7923" y="4647"/>
                    <a:pt x="8030" y="4995"/>
                  </a:cubicBezTo>
                  <a:cubicBezTo>
                    <a:pt x="8030" y="5102"/>
                    <a:pt x="8137" y="5316"/>
                    <a:pt x="8271" y="5424"/>
                  </a:cubicBezTo>
                  <a:cubicBezTo>
                    <a:pt x="7923" y="5531"/>
                    <a:pt x="7602" y="5664"/>
                    <a:pt x="7361" y="5879"/>
                  </a:cubicBezTo>
                  <a:cubicBezTo>
                    <a:pt x="7254" y="5664"/>
                    <a:pt x="7254" y="5531"/>
                    <a:pt x="7147" y="5316"/>
                  </a:cubicBezTo>
                  <a:cubicBezTo>
                    <a:pt x="7040" y="5102"/>
                    <a:pt x="6933" y="4861"/>
                    <a:pt x="6799" y="4540"/>
                  </a:cubicBezTo>
                  <a:cubicBezTo>
                    <a:pt x="6692" y="4192"/>
                    <a:pt x="6692" y="3871"/>
                    <a:pt x="6799" y="3523"/>
                  </a:cubicBezTo>
                  <a:close/>
                  <a:moveTo>
                    <a:pt x="10948" y="3523"/>
                  </a:moveTo>
                  <a:cubicBezTo>
                    <a:pt x="11055" y="3871"/>
                    <a:pt x="11055" y="4192"/>
                    <a:pt x="10948" y="4540"/>
                  </a:cubicBezTo>
                  <a:cubicBezTo>
                    <a:pt x="10814" y="4861"/>
                    <a:pt x="10707" y="5102"/>
                    <a:pt x="10600" y="5316"/>
                  </a:cubicBezTo>
                  <a:cubicBezTo>
                    <a:pt x="10493" y="5531"/>
                    <a:pt x="10493" y="5664"/>
                    <a:pt x="10385" y="5879"/>
                  </a:cubicBezTo>
                  <a:cubicBezTo>
                    <a:pt x="10038" y="5664"/>
                    <a:pt x="9823" y="5531"/>
                    <a:pt x="9475" y="5424"/>
                  </a:cubicBezTo>
                  <a:cubicBezTo>
                    <a:pt x="9609" y="5316"/>
                    <a:pt x="9609" y="5102"/>
                    <a:pt x="9716" y="4995"/>
                  </a:cubicBezTo>
                  <a:cubicBezTo>
                    <a:pt x="9823" y="4647"/>
                    <a:pt x="10038" y="4433"/>
                    <a:pt x="10145" y="4192"/>
                  </a:cubicBezTo>
                  <a:cubicBezTo>
                    <a:pt x="10385" y="3871"/>
                    <a:pt x="10600" y="3657"/>
                    <a:pt x="10948" y="3523"/>
                  </a:cubicBezTo>
                  <a:close/>
                  <a:moveTo>
                    <a:pt x="2570" y="2854"/>
                  </a:moveTo>
                  <a:lnTo>
                    <a:pt x="6023" y="3309"/>
                  </a:lnTo>
                  <a:lnTo>
                    <a:pt x="6130" y="3309"/>
                  </a:lnTo>
                  <a:cubicBezTo>
                    <a:pt x="6023" y="3764"/>
                    <a:pt x="6023" y="4326"/>
                    <a:pt x="6130" y="4754"/>
                  </a:cubicBezTo>
                  <a:cubicBezTo>
                    <a:pt x="6264" y="5102"/>
                    <a:pt x="6371" y="5316"/>
                    <a:pt x="6478" y="5664"/>
                  </a:cubicBezTo>
                  <a:cubicBezTo>
                    <a:pt x="6585" y="5879"/>
                    <a:pt x="6692" y="5986"/>
                    <a:pt x="6799" y="6200"/>
                  </a:cubicBezTo>
                  <a:cubicBezTo>
                    <a:pt x="6585" y="6093"/>
                    <a:pt x="6371" y="6093"/>
                    <a:pt x="6264" y="5986"/>
                  </a:cubicBezTo>
                  <a:cubicBezTo>
                    <a:pt x="5916" y="5986"/>
                    <a:pt x="5594" y="5879"/>
                    <a:pt x="5246" y="5879"/>
                  </a:cubicBezTo>
                  <a:cubicBezTo>
                    <a:pt x="4791" y="5879"/>
                    <a:pt x="4256" y="5986"/>
                    <a:pt x="3801" y="6200"/>
                  </a:cubicBezTo>
                  <a:lnTo>
                    <a:pt x="2570" y="2854"/>
                  </a:lnTo>
                  <a:close/>
                  <a:moveTo>
                    <a:pt x="15177" y="2854"/>
                  </a:moveTo>
                  <a:lnTo>
                    <a:pt x="15069" y="2988"/>
                  </a:lnTo>
                  <a:cubicBezTo>
                    <a:pt x="14722" y="3978"/>
                    <a:pt x="14293" y="5102"/>
                    <a:pt x="13945" y="6093"/>
                  </a:cubicBezTo>
                  <a:lnTo>
                    <a:pt x="13945" y="6200"/>
                  </a:lnTo>
                  <a:cubicBezTo>
                    <a:pt x="13490" y="5986"/>
                    <a:pt x="12955" y="5879"/>
                    <a:pt x="12500" y="5879"/>
                  </a:cubicBezTo>
                  <a:cubicBezTo>
                    <a:pt x="12152" y="5879"/>
                    <a:pt x="11831" y="5986"/>
                    <a:pt x="11483" y="5986"/>
                  </a:cubicBezTo>
                  <a:cubicBezTo>
                    <a:pt x="11269" y="6093"/>
                    <a:pt x="11162" y="6093"/>
                    <a:pt x="10948" y="6200"/>
                  </a:cubicBezTo>
                  <a:cubicBezTo>
                    <a:pt x="11055" y="5986"/>
                    <a:pt x="11162" y="5879"/>
                    <a:pt x="11269" y="5664"/>
                  </a:cubicBezTo>
                  <a:cubicBezTo>
                    <a:pt x="11376" y="5316"/>
                    <a:pt x="11483" y="5102"/>
                    <a:pt x="11617" y="4754"/>
                  </a:cubicBezTo>
                  <a:cubicBezTo>
                    <a:pt x="11724" y="4326"/>
                    <a:pt x="11724" y="3764"/>
                    <a:pt x="11617" y="3309"/>
                  </a:cubicBezTo>
                  <a:lnTo>
                    <a:pt x="15177" y="2854"/>
                  </a:lnTo>
                  <a:close/>
                  <a:moveTo>
                    <a:pt x="14829" y="6093"/>
                  </a:moveTo>
                  <a:cubicBezTo>
                    <a:pt x="15069" y="6093"/>
                    <a:pt x="15177" y="6200"/>
                    <a:pt x="15177" y="6441"/>
                  </a:cubicBezTo>
                  <a:cubicBezTo>
                    <a:pt x="15284" y="6441"/>
                    <a:pt x="15177" y="6548"/>
                    <a:pt x="15177" y="6655"/>
                  </a:cubicBezTo>
                  <a:cubicBezTo>
                    <a:pt x="15177" y="6762"/>
                    <a:pt x="15069" y="6762"/>
                    <a:pt x="14962" y="6762"/>
                  </a:cubicBezTo>
                  <a:cubicBezTo>
                    <a:pt x="14898" y="6790"/>
                    <a:pt x="14843" y="6804"/>
                    <a:pt x="14795" y="6804"/>
                  </a:cubicBezTo>
                  <a:cubicBezTo>
                    <a:pt x="14664" y="6804"/>
                    <a:pt x="14586" y="6704"/>
                    <a:pt x="14507" y="6548"/>
                  </a:cubicBezTo>
                  <a:cubicBezTo>
                    <a:pt x="14507" y="6441"/>
                    <a:pt x="14507" y="6441"/>
                    <a:pt x="14614" y="6334"/>
                  </a:cubicBezTo>
                  <a:cubicBezTo>
                    <a:pt x="14614" y="6200"/>
                    <a:pt x="14722" y="6200"/>
                    <a:pt x="14829" y="6093"/>
                  </a:cubicBezTo>
                  <a:close/>
                  <a:moveTo>
                    <a:pt x="2918" y="6093"/>
                  </a:moveTo>
                  <a:cubicBezTo>
                    <a:pt x="3025" y="6200"/>
                    <a:pt x="3132" y="6200"/>
                    <a:pt x="3132" y="6334"/>
                  </a:cubicBezTo>
                  <a:cubicBezTo>
                    <a:pt x="3239" y="6334"/>
                    <a:pt x="3239" y="6441"/>
                    <a:pt x="3239" y="6548"/>
                  </a:cubicBezTo>
                  <a:cubicBezTo>
                    <a:pt x="3132" y="6655"/>
                    <a:pt x="3132" y="6655"/>
                    <a:pt x="3132" y="6762"/>
                  </a:cubicBezTo>
                  <a:lnTo>
                    <a:pt x="3025" y="6762"/>
                  </a:lnTo>
                  <a:cubicBezTo>
                    <a:pt x="2954" y="6762"/>
                    <a:pt x="2930" y="6809"/>
                    <a:pt x="2882" y="6809"/>
                  </a:cubicBezTo>
                  <a:cubicBezTo>
                    <a:pt x="2858" y="6809"/>
                    <a:pt x="2829" y="6797"/>
                    <a:pt x="2784" y="6762"/>
                  </a:cubicBezTo>
                  <a:cubicBezTo>
                    <a:pt x="2677" y="6762"/>
                    <a:pt x="2570" y="6762"/>
                    <a:pt x="2570" y="6655"/>
                  </a:cubicBezTo>
                  <a:cubicBezTo>
                    <a:pt x="2463" y="6548"/>
                    <a:pt x="2463" y="6441"/>
                    <a:pt x="2570" y="6441"/>
                  </a:cubicBezTo>
                  <a:cubicBezTo>
                    <a:pt x="2570" y="6200"/>
                    <a:pt x="2677" y="6093"/>
                    <a:pt x="2918" y="6093"/>
                  </a:cubicBezTo>
                  <a:close/>
                  <a:moveTo>
                    <a:pt x="5246" y="6548"/>
                  </a:moveTo>
                  <a:cubicBezTo>
                    <a:pt x="5461" y="6548"/>
                    <a:pt x="5809" y="6655"/>
                    <a:pt x="6023" y="6655"/>
                  </a:cubicBezTo>
                  <a:cubicBezTo>
                    <a:pt x="6264" y="6762"/>
                    <a:pt x="6371" y="6762"/>
                    <a:pt x="6585" y="6869"/>
                  </a:cubicBezTo>
                  <a:cubicBezTo>
                    <a:pt x="6478" y="7110"/>
                    <a:pt x="6371" y="7431"/>
                    <a:pt x="6371" y="7779"/>
                  </a:cubicBezTo>
                  <a:cubicBezTo>
                    <a:pt x="6264" y="7779"/>
                    <a:pt x="6023" y="7672"/>
                    <a:pt x="5809" y="7672"/>
                  </a:cubicBezTo>
                  <a:cubicBezTo>
                    <a:pt x="5594" y="7538"/>
                    <a:pt x="5246" y="7538"/>
                    <a:pt x="5032" y="7431"/>
                  </a:cubicBezTo>
                  <a:cubicBezTo>
                    <a:pt x="4684" y="7217"/>
                    <a:pt x="4363" y="7110"/>
                    <a:pt x="4122" y="6762"/>
                  </a:cubicBezTo>
                  <a:cubicBezTo>
                    <a:pt x="4470" y="6655"/>
                    <a:pt x="4925" y="6548"/>
                    <a:pt x="5246" y="6548"/>
                  </a:cubicBezTo>
                  <a:close/>
                  <a:moveTo>
                    <a:pt x="12500" y="6548"/>
                  </a:moveTo>
                  <a:cubicBezTo>
                    <a:pt x="12821" y="6548"/>
                    <a:pt x="13276" y="6655"/>
                    <a:pt x="13490" y="6762"/>
                  </a:cubicBezTo>
                  <a:cubicBezTo>
                    <a:pt x="13276" y="7110"/>
                    <a:pt x="13062" y="7217"/>
                    <a:pt x="12714" y="7431"/>
                  </a:cubicBezTo>
                  <a:cubicBezTo>
                    <a:pt x="12500" y="7538"/>
                    <a:pt x="12152" y="7538"/>
                    <a:pt x="11938" y="7672"/>
                  </a:cubicBezTo>
                  <a:cubicBezTo>
                    <a:pt x="11724" y="7672"/>
                    <a:pt x="11483" y="7779"/>
                    <a:pt x="11376" y="7779"/>
                  </a:cubicBezTo>
                  <a:cubicBezTo>
                    <a:pt x="11376" y="7431"/>
                    <a:pt x="11269" y="7110"/>
                    <a:pt x="11162" y="6869"/>
                  </a:cubicBezTo>
                  <a:cubicBezTo>
                    <a:pt x="11269" y="6762"/>
                    <a:pt x="11483" y="6762"/>
                    <a:pt x="11724" y="6655"/>
                  </a:cubicBezTo>
                  <a:cubicBezTo>
                    <a:pt x="11938" y="6655"/>
                    <a:pt x="12286" y="6548"/>
                    <a:pt x="12500" y="6548"/>
                  </a:cubicBezTo>
                  <a:close/>
                  <a:moveTo>
                    <a:pt x="8806" y="6093"/>
                  </a:moveTo>
                  <a:cubicBezTo>
                    <a:pt x="9823" y="6093"/>
                    <a:pt x="10707" y="6869"/>
                    <a:pt x="10707" y="7886"/>
                  </a:cubicBezTo>
                  <a:cubicBezTo>
                    <a:pt x="10707" y="8876"/>
                    <a:pt x="9823" y="9679"/>
                    <a:pt x="8806" y="9679"/>
                  </a:cubicBezTo>
                  <a:cubicBezTo>
                    <a:pt x="7923" y="9679"/>
                    <a:pt x="7040" y="8876"/>
                    <a:pt x="7040" y="7886"/>
                  </a:cubicBezTo>
                  <a:cubicBezTo>
                    <a:pt x="7040" y="6869"/>
                    <a:pt x="7923" y="6093"/>
                    <a:pt x="8806" y="6093"/>
                  </a:cubicBezTo>
                  <a:close/>
                  <a:moveTo>
                    <a:pt x="3587" y="7217"/>
                  </a:moveTo>
                  <a:cubicBezTo>
                    <a:pt x="3908" y="7538"/>
                    <a:pt x="4363" y="7886"/>
                    <a:pt x="4791" y="7993"/>
                  </a:cubicBezTo>
                  <a:cubicBezTo>
                    <a:pt x="5032" y="8100"/>
                    <a:pt x="5354" y="8207"/>
                    <a:pt x="5701" y="8341"/>
                  </a:cubicBezTo>
                  <a:cubicBezTo>
                    <a:pt x="5916" y="8341"/>
                    <a:pt x="6130" y="8448"/>
                    <a:pt x="6264" y="8448"/>
                  </a:cubicBezTo>
                  <a:cubicBezTo>
                    <a:pt x="6130" y="8555"/>
                    <a:pt x="5916" y="8662"/>
                    <a:pt x="5809" y="8769"/>
                  </a:cubicBezTo>
                  <a:lnTo>
                    <a:pt x="5139" y="9438"/>
                  </a:lnTo>
                  <a:cubicBezTo>
                    <a:pt x="4791" y="9786"/>
                    <a:pt x="4577" y="10215"/>
                    <a:pt x="4470" y="10777"/>
                  </a:cubicBezTo>
                  <a:lnTo>
                    <a:pt x="1018" y="9679"/>
                  </a:lnTo>
                  <a:cubicBezTo>
                    <a:pt x="1446" y="9331"/>
                    <a:pt x="1794" y="9010"/>
                    <a:pt x="2115" y="8662"/>
                  </a:cubicBezTo>
                  <a:cubicBezTo>
                    <a:pt x="2570" y="8100"/>
                    <a:pt x="3025" y="7672"/>
                    <a:pt x="3587" y="7217"/>
                  </a:cubicBezTo>
                  <a:close/>
                  <a:moveTo>
                    <a:pt x="14159" y="7217"/>
                  </a:moveTo>
                  <a:lnTo>
                    <a:pt x="16729" y="9679"/>
                  </a:lnTo>
                  <a:lnTo>
                    <a:pt x="13383" y="10670"/>
                  </a:lnTo>
                  <a:lnTo>
                    <a:pt x="13276" y="10670"/>
                  </a:lnTo>
                  <a:lnTo>
                    <a:pt x="13276" y="10777"/>
                  </a:lnTo>
                  <a:cubicBezTo>
                    <a:pt x="13169" y="10215"/>
                    <a:pt x="12955" y="9786"/>
                    <a:pt x="12607" y="9438"/>
                  </a:cubicBezTo>
                  <a:cubicBezTo>
                    <a:pt x="12393" y="9224"/>
                    <a:pt x="12152" y="9010"/>
                    <a:pt x="11938" y="8769"/>
                  </a:cubicBezTo>
                  <a:cubicBezTo>
                    <a:pt x="11831" y="8662"/>
                    <a:pt x="11617" y="8555"/>
                    <a:pt x="11376" y="8448"/>
                  </a:cubicBezTo>
                  <a:cubicBezTo>
                    <a:pt x="11617" y="8448"/>
                    <a:pt x="11831" y="8341"/>
                    <a:pt x="12045" y="8341"/>
                  </a:cubicBezTo>
                  <a:cubicBezTo>
                    <a:pt x="12393" y="8207"/>
                    <a:pt x="12714" y="8100"/>
                    <a:pt x="12955" y="7993"/>
                  </a:cubicBezTo>
                  <a:cubicBezTo>
                    <a:pt x="13383" y="7886"/>
                    <a:pt x="13838" y="7538"/>
                    <a:pt x="14159" y="7217"/>
                  </a:cubicBezTo>
                  <a:close/>
                  <a:moveTo>
                    <a:pt x="6692" y="9010"/>
                  </a:moveTo>
                  <a:cubicBezTo>
                    <a:pt x="6799" y="9331"/>
                    <a:pt x="7040" y="9545"/>
                    <a:pt x="7254" y="9786"/>
                  </a:cubicBezTo>
                  <a:cubicBezTo>
                    <a:pt x="7147" y="9893"/>
                    <a:pt x="6933" y="10000"/>
                    <a:pt x="6799" y="10107"/>
                  </a:cubicBezTo>
                  <a:cubicBezTo>
                    <a:pt x="6585" y="10215"/>
                    <a:pt x="6371" y="10455"/>
                    <a:pt x="6130" y="10562"/>
                  </a:cubicBezTo>
                  <a:cubicBezTo>
                    <a:pt x="5809" y="10777"/>
                    <a:pt x="5461" y="10884"/>
                    <a:pt x="5139" y="10884"/>
                  </a:cubicBezTo>
                  <a:cubicBezTo>
                    <a:pt x="5246" y="10455"/>
                    <a:pt x="5354" y="10215"/>
                    <a:pt x="5594" y="9893"/>
                  </a:cubicBezTo>
                  <a:cubicBezTo>
                    <a:pt x="5809" y="9679"/>
                    <a:pt x="6023" y="9545"/>
                    <a:pt x="6264" y="9331"/>
                  </a:cubicBezTo>
                  <a:cubicBezTo>
                    <a:pt x="6371" y="9224"/>
                    <a:pt x="6478" y="9117"/>
                    <a:pt x="6692" y="9010"/>
                  </a:cubicBezTo>
                  <a:close/>
                  <a:moveTo>
                    <a:pt x="11055" y="9010"/>
                  </a:moveTo>
                  <a:cubicBezTo>
                    <a:pt x="11269" y="9117"/>
                    <a:pt x="11376" y="9224"/>
                    <a:pt x="11483" y="9331"/>
                  </a:cubicBezTo>
                  <a:cubicBezTo>
                    <a:pt x="11724" y="9545"/>
                    <a:pt x="11938" y="9679"/>
                    <a:pt x="12152" y="9893"/>
                  </a:cubicBezTo>
                  <a:cubicBezTo>
                    <a:pt x="12393" y="10215"/>
                    <a:pt x="12500" y="10455"/>
                    <a:pt x="12607" y="10884"/>
                  </a:cubicBezTo>
                  <a:cubicBezTo>
                    <a:pt x="12286" y="10884"/>
                    <a:pt x="11938" y="10777"/>
                    <a:pt x="11617" y="10562"/>
                  </a:cubicBezTo>
                  <a:cubicBezTo>
                    <a:pt x="11376" y="10455"/>
                    <a:pt x="11162" y="10215"/>
                    <a:pt x="10948" y="10107"/>
                  </a:cubicBezTo>
                  <a:cubicBezTo>
                    <a:pt x="10707" y="10000"/>
                    <a:pt x="10600" y="9893"/>
                    <a:pt x="10493" y="9786"/>
                  </a:cubicBezTo>
                  <a:cubicBezTo>
                    <a:pt x="10707" y="9545"/>
                    <a:pt x="10948" y="9331"/>
                    <a:pt x="11055" y="9010"/>
                  </a:cubicBezTo>
                  <a:close/>
                  <a:moveTo>
                    <a:pt x="4015" y="11339"/>
                  </a:moveTo>
                  <a:cubicBezTo>
                    <a:pt x="4122" y="11339"/>
                    <a:pt x="4256" y="11339"/>
                    <a:pt x="4363" y="11446"/>
                  </a:cubicBezTo>
                  <a:lnTo>
                    <a:pt x="4363" y="11687"/>
                  </a:lnTo>
                  <a:cubicBezTo>
                    <a:pt x="4363" y="11794"/>
                    <a:pt x="4363" y="11901"/>
                    <a:pt x="4256" y="12008"/>
                  </a:cubicBezTo>
                  <a:cubicBezTo>
                    <a:pt x="4217" y="12039"/>
                    <a:pt x="4171" y="12052"/>
                    <a:pt x="4123" y="12052"/>
                  </a:cubicBezTo>
                  <a:cubicBezTo>
                    <a:pt x="4006" y="12052"/>
                    <a:pt x="3877" y="11976"/>
                    <a:pt x="3801" y="11901"/>
                  </a:cubicBezTo>
                  <a:cubicBezTo>
                    <a:pt x="3694" y="11794"/>
                    <a:pt x="3694" y="11794"/>
                    <a:pt x="3694" y="11687"/>
                  </a:cubicBezTo>
                  <a:cubicBezTo>
                    <a:pt x="3694" y="11553"/>
                    <a:pt x="3801" y="11446"/>
                    <a:pt x="3801" y="11446"/>
                  </a:cubicBezTo>
                  <a:cubicBezTo>
                    <a:pt x="3908" y="11339"/>
                    <a:pt x="4015" y="11339"/>
                    <a:pt x="4015" y="11339"/>
                  </a:cubicBezTo>
                  <a:close/>
                  <a:moveTo>
                    <a:pt x="13731" y="11339"/>
                  </a:moveTo>
                  <a:cubicBezTo>
                    <a:pt x="13731" y="11339"/>
                    <a:pt x="13838" y="11339"/>
                    <a:pt x="13945" y="11446"/>
                  </a:cubicBezTo>
                  <a:cubicBezTo>
                    <a:pt x="13945" y="11446"/>
                    <a:pt x="14052" y="11553"/>
                    <a:pt x="14052" y="11687"/>
                  </a:cubicBezTo>
                  <a:cubicBezTo>
                    <a:pt x="14052" y="11794"/>
                    <a:pt x="14052" y="11794"/>
                    <a:pt x="13945" y="11901"/>
                  </a:cubicBezTo>
                  <a:cubicBezTo>
                    <a:pt x="13870" y="11976"/>
                    <a:pt x="13740" y="12052"/>
                    <a:pt x="13624" y="12052"/>
                  </a:cubicBezTo>
                  <a:cubicBezTo>
                    <a:pt x="13576" y="12052"/>
                    <a:pt x="13529" y="12039"/>
                    <a:pt x="13490" y="12008"/>
                  </a:cubicBezTo>
                  <a:cubicBezTo>
                    <a:pt x="13383" y="11901"/>
                    <a:pt x="13383" y="11794"/>
                    <a:pt x="13383" y="11794"/>
                  </a:cubicBezTo>
                  <a:lnTo>
                    <a:pt x="13383" y="11446"/>
                  </a:lnTo>
                  <a:cubicBezTo>
                    <a:pt x="13490" y="11339"/>
                    <a:pt x="13624" y="11339"/>
                    <a:pt x="13731" y="11339"/>
                  </a:cubicBezTo>
                  <a:close/>
                  <a:moveTo>
                    <a:pt x="9368" y="10348"/>
                  </a:moveTo>
                  <a:lnTo>
                    <a:pt x="9368" y="10884"/>
                  </a:lnTo>
                  <a:cubicBezTo>
                    <a:pt x="9368" y="11125"/>
                    <a:pt x="9368" y="11446"/>
                    <a:pt x="9261" y="11687"/>
                  </a:cubicBezTo>
                  <a:cubicBezTo>
                    <a:pt x="9261" y="12008"/>
                    <a:pt x="9047" y="12356"/>
                    <a:pt x="8806" y="12677"/>
                  </a:cubicBezTo>
                  <a:cubicBezTo>
                    <a:pt x="8699" y="12356"/>
                    <a:pt x="8485" y="12008"/>
                    <a:pt x="8485" y="11687"/>
                  </a:cubicBezTo>
                  <a:cubicBezTo>
                    <a:pt x="8378" y="11446"/>
                    <a:pt x="8378" y="11125"/>
                    <a:pt x="8378" y="10884"/>
                  </a:cubicBezTo>
                  <a:lnTo>
                    <a:pt x="8378" y="10348"/>
                  </a:lnTo>
                  <a:close/>
                  <a:moveTo>
                    <a:pt x="8806" y="13694"/>
                  </a:moveTo>
                  <a:cubicBezTo>
                    <a:pt x="9047" y="13694"/>
                    <a:pt x="9261" y="13801"/>
                    <a:pt x="9261" y="14015"/>
                  </a:cubicBezTo>
                  <a:cubicBezTo>
                    <a:pt x="9261" y="14229"/>
                    <a:pt x="9047" y="14363"/>
                    <a:pt x="8806" y="14363"/>
                  </a:cubicBezTo>
                  <a:cubicBezTo>
                    <a:pt x="8699" y="14363"/>
                    <a:pt x="8485" y="14229"/>
                    <a:pt x="8485" y="14015"/>
                  </a:cubicBezTo>
                  <a:cubicBezTo>
                    <a:pt x="8485" y="13801"/>
                    <a:pt x="8699" y="13694"/>
                    <a:pt x="8806" y="13694"/>
                  </a:cubicBezTo>
                  <a:close/>
                  <a:moveTo>
                    <a:pt x="7709" y="10215"/>
                  </a:moveTo>
                  <a:lnTo>
                    <a:pt x="7709" y="10884"/>
                  </a:lnTo>
                  <a:cubicBezTo>
                    <a:pt x="7709" y="11125"/>
                    <a:pt x="7709" y="11446"/>
                    <a:pt x="7816" y="11794"/>
                  </a:cubicBezTo>
                  <a:cubicBezTo>
                    <a:pt x="7816" y="12222"/>
                    <a:pt x="8030" y="12784"/>
                    <a:pt x="8378" y="13132"/>
                  </a:cubicBezTo>
                  <a:lnTo>
                    <a:pt x="5354" y="15032"/>
                  </a:lnTo>
                  <a:cubicBezTo>
                    <a:pt x="5354" y="14577"/>
                    <a:pt x="5354" y="14122"/>
                    <a:pt x="5246" y="13694"/>
                  </a:cubicBezTo>
                  <a:cubicBezTo>
                    <a:pt x="5246" y="13025"/>
                    <a:pt x="5139" y="12356"/>
                    <a:pt x="5032" y="11553"/>
                  </a:cubicBezTo>
                  <a:lnTo>
                    <a:pt x="5139" y="11553"/>
                  </a:lnTo>
                  <a:cubicBezTo>
                    <a:pt x="5594" y="11553"/>
                    <a:pt x="6023" y="11446"/>
                    <a:pt x="6478" y="11125"/>
                  </a:cubicBezTo>
                  <a:cubicBezTo>
                    <a:pt x="6692" y="11017"/>
                    <a:pt x="7040" y="10777"/>
                    <a:pt x="7254" y="10670"/>
                  </a:cubicBezTo>
                  <a:lnTo>
                    <a:pt x="7709" y="10215"/>
                  </a:lnTo>
                  <a:close/>
                  <a:moveTo>
                    <a:pt x="10038" y="10215"/>
                  </a:moveTo>
                  <a:cubicBezTo>
                    <a:pt x="10145" y="10348"/>
                    <a:pt x="10278" y="10455"/>
                    <a:pt x="10493" y="10670"/>
                  </a:cubicBezTo>
                  <a:cubicBezTo>
                    <a:pt x="10707" y="10777"/>
                    <a:pt x="11055" y="11017"/>
                    <a:pt x="11269" y="11125"/>
                  </a:cubicBezTo>
                  <a:cubicBezTo>
                    <a:pt x="11724" y="11446"/>
                    <a:pt x="12152" y="11553"/>
                    <a:pt x="12607" y="11553"/>
                  </a:cubicBezTo>
                  <a:lnTo>
                    <a:pt x="12714" y="11553"/>
                  </a:lnTo>
                  <a:lnTo>
                    <a:pt x="12393" y="15032"/>
                  </a:lnTo>
                  <a:cubicBezTo>
                    <a:pt x="11483" y="14470"/>
                    <a:pt x="10600" y="13908"/>
                    <a:pt x="9716" y="13346"/>
                  </a:cubicBezTo>
                  <a:lnTo>
                    <a:pt x="9368" y="13132"/>
                  </a:lnTo>
                  <a:cubicBezTo>
                    <a:pt x="9716" y="12784"/>
                    <a:pt x="9930" y="12222"/>
                    <a:pt x="9930" y="11794"/>
                  </a:cubicBezTo>
                  <a:cubicBezTo>
                    <a:pt x="10038" y="11446"/>
                    <a:pt x="10038" y="11125"/>
                    <a:pt x="10038" y="10884"/>
                  </a:cubicBezTo>
                  <a:lnTo>
                    <a:pt x="10038" y="10215"/>
                  </a:lnTo>
                  <a:close/>
                  <a:moveTo>
                    <a:pt x="8098" y="0"/>
                  </a:moveTo>
                  <a:cubicBezTo>
                    <a:pt x="7978" y="0"/>
                    <a:pt x="7879" y="52"/>
                    <a:pt x="7816" y="177"/>
                  </a:cubicBezTo>
                  <a:lnTo>
                    <a:pt x="7040" y="1650"/>
                  </a:lnTo>
                  <a:cubicBezTo>
                    <a:pt x="6933" y="1516"/>
                    <a:pt x="6692" y="1409"/>
                    <a:pt x="6585" y="1302"/>
                  </a:cubicBezTo>
                  <a:cubicBezTo>
                    <a:pt x="6424" y="1248"/>
                    <a:pt x="6284" y="1221"/>
                    <a:pt x="6143" y="1221"/>
                  </a:cubicBezTo>
                  <a:cubicBezTo>
                    <a:pt x="6003" y="1221"/>
                    <a:pt x="5862" y="1248"/>
                    <a:pt x="5701" y="1302"/>
                  </a:cubicBezTo>
                  <a:cubicBezTo>
                    <a:pt x="5461" y="1516"/>
                    <a:pt x="5354" y="1650"/>
                    <a:pt x="5246" y="1971"/>
                  </a:cubicBezTo>
                  <a:cubicBezTo>
                    <a:pt x="5139" y="2078"/>
                    <a:pt x="5139" y="2319"/>
                    <a:pt x="5139" y="2533"/>
                  </a:cubicBezTo>
                  <a:lnTo>
                    <a:pt x="2115" y="2078"/>
                  </a:lnTo>
                  <a:cubicBezTo>
                    <a:pt x="2008" y="2078"/>
                    <a:pt x="1901" y="2078"/>
                    <a:pt x="1794" y="2185"/>
                  </a:cubicBezTo>
                  <a:cubicBezTo>
                    <a:pt x="1794" y="2319"/>
                    <a:pt x="1687" y="2426"/>
                    <a:pt x="1794" y="2533"/>
                  </a:cubicBezTo>
                  <a:lnTo>
                    <a:pt x="2784" y="5424"/>
                  </a:lnTo>
                  <a:cubicBezTo>
                    <a:pt x="2356" y="5424"/>
                    <a:pt x="1901" y="5771"/>
                    <a:pt x="1901" y="6200"/>
                  </a:cubicBezTo>
                  <a:cubicBezTo>
                    <a:pt x="1794" y="6548"/>
                    <a:pt x="1794" y="6762"/>
                    <a:pt x="2008" y="7003"/>
                  </a:cubicBezTo>
                  <a:cubicBezTo>
                    <a:pt x="2115" y="7217"/>
                    <a:pt x="2249" y="7324"/>
                    <a:pt x="2356" y="7431"/>
                  </a:cubicBezTo>
                  <a:cubicBezTo>
                    <a:pt x="2115" y="7672"/>
                    <a:pt x="1901" y="7886"/>
                    <a:pt x="1580" y="8100"/>
                  </a:cubicBezTo>
                  <a:cubicBezTo>
                    <a:pt x="1125" y="8555"/>
                    <a:pt x="670" y="9117"/>
                    <a:pt x="107" y="9545"/>
                  </a:cubicBezTo>
                  <a:cubicBezTo>
                    <a:pt x="107" y="9679"/>
                    <a:pt x="0" y="9786"/>
                    <a:pt x="107" y="9893"/>
                  </a:cubicBezTo>
                  <a:cubicBezTo>
                    <a:pt x="107" y="10000"/>
                    <a:pt x="241" y="10107"/>
                    <a:pt x="348" y="10107"/>
                  </a:cubicBezTo>
                  <a:lnTo>
                    <a:pt x="3239" y="11125"/>
                  </a:lnTo>
                  <a:cubicBezTo>
                    <a:pt x="3132" y="11232"/>
                    <a:pt x="3025" y="11339"/>
                    <a:pt x="3025" y="11553"/>
                  </a:cubicBezTo>
                  <a:cubicBezTo>
                    <a:pt x="3025" y="11901"/>
                    <a:pt x="3025" y="12115"/>
                    <a:pt x="3239" y="12356"/>
                  </a:cubicBezTo>
                  <a:cubicBezTo>
                    <a:pt x="3453" y="12570"/>
                    <a:pt x="3801" y="12677"/>
                    <a:pt x="4015" y="12677"/>
                  </a:cubicBezTo>
                  <a:lnTo>
                    <a:pt x="4470" y="12677"/>
                  </a:lnTo>
                  <a:cubicBezTo>
                    <a:pt x="4470" y="13025"/>
                    <a:pt x="4577" y="13346"/>
                    <a:pt x="4577" y="13694"/>
                  </a:cubicBezTo>
                  <a:cubicBezTo>
                    <a:pt x="4684" y="14363"/>
                    <a:pt x="4684" y="15032"/>
                    <a:pt x="4791" y="15701"/>
                  </a:cubicBezTo>
                  <a:cubicBezTo>
                    <a:pt x="4791" y="15809"/>
                    <a:pt x="4791" y="15916"/>
                    <a:pt x="4925" y="16023"/>
                  </a:cubicBezTo>
                  <a:lnTo>
                    <a:pt x="5139" y="16023"/>
                  </a:lnTo>
                  <a:cubicBezTo>
                    <a:pt x="5139" y="16023"/>
                    <a:pt x="5246" y="16023"/>
                    <a:pt x="5246" y="15916"/>
                  </a:cubicBezTo>
                  <a:lnTo>
                    <a:pt x="7816" y="14229"/>
                  </a:lnTo>
                  <a:cubicBezTo>
                    <a:pt x="7923" y="14684"/>
                    <a:pt x="8378" y="15032"/>
                    <a:pt x="8806" y="15032"/>
                  </a:cubicBezTo>
                  <a:cubicBezTo>
                    <a:pt x="9368" y="15032"/>
                    <a:pt x="9716" y="14684"/>
                    <a:pt x="9823" y="14229"/>
                  </a:cubicBezTo>
                  <a:cubicBezTo>
                    <a:pt x="10707" y="14791"/>
                    <a:pt x="11617" y="15353"/>
                    <a:pt x="12500" y="15916"/>
                  </a:cubicBezTo>
                  <a:cubicBezTo>
                    <a:pt x="12500" y="16023"/>
                    <a:pt x="12607" y="16023"/>
                    <a:pt x="12607" y="16023"/>
                  </a:cubicBezTo>
                  <a:lnTo>
                    <a:pt x="12821" y="16023"/>
                  </a:lnTo>
                  <a:cubicBezTo>
                    <a:pt x="12955" y="15916"/>
                    <a:pt x="12955" y="15809"/>
                    <a:pt x="12955" y="15701"/>
                  </a:cubicBezTo>
                  <a:lnTo>
                    <a:pt x="13276" y="12677"/>
                  </a:lnTo>
                  <a:lnTo>
                    <a:pt x="13731" y="12677"/>
                  </a:lnTo>
                  <a:cubicBezTo>
                    <a:pt x="13945" y="12677"/>
                    <a:pt x="14293" y="12570"/>
                    <a:pt x="14507" y="12356"/>
                  </a:cubicBezTo>
                  <a:cubicBezTo>
                    <a:pt x="14829" y="12008"/>
                    <a:pt x="14829" y="11446"/>
                    <a:pt x="14507" y="11125"/>
                  </a:cubicBezTo>
                  <a:lnTo>
                    <a:pt x="17398" y="10107"/>
                  </a:lnTo>
                  <a:cubicBezTo>
                    <a:pt x="17505" y="10107"/>
                    <a:pt x="17639" y="10000"/>
                    <a:pt x="17639" y="9893"/>
                  </a:cubicBezTo>
                  <a:cubicBezTo>
                    <a:pt x="17746" y="9786"/>
                    <a:pt x="17639" y="9679"/>
                    <a:pt x="17639" y="9545"/>
                  </a:cubicBezTo>
                  <a:lnTo>
                    <a:pt x="15391" y="7431"/>
                  </a:lnTo>
                  <a:cubicBezTo>
                    <a:pt x="15739" y="7217"/>
                    <a:pt x="15953" y="6762"/>
                    <a:pt x="15846" y="6200"/>
                  </a:cubicBezTo>
                  <a:cubicBezTo>
                    <a:pt x="15739" y="5771"/>
                    <a:pt x="15391" y="5424"/>
                    <a:pt x="14962" y="5424"/>
                  </a:cubicBezTo>
                  <a:cubicBezTo>
                    <a:pt x="15177" y="4647"/>
                    <a:pt x="15498" y="3978"/>
                    <a:pt x="15739" y="3202"/>
                  </a:cubicBezTo>
                  <a:lnTo>
                    <a:pt x="15953" y="2533"/>
                  </a:lnTo>
                  <a:cubicBezTo>
                    <a:pt x="16060" y="2426"/>
                    <a:pt x="15953" y="2319"/>
                    <a:pt x="15953" y="2185"/>
                  </a:cubicBezTo>
                  <a:cubicBezTo>
                    <a:pt x="15846" y="2078"/>
                    <a:pt x="15739" y="2078"/>
                    <a:pt x="15632" y="2078"/>
                  </a:cubicBezTo>
                  <a:lnTo>
                    <a:pt x="12607" y="2533"/>
                  </a:lnTo>
                  <a:cubicBezTo>
                    <a:pt x="12607" y="2078"/>
                    <a:pt x="12393" y="1516"/>
                    <a:pt x="11938" y="1302"/>
                  </a:cubicBezTo>
                  <a:cubicBezTo>
                    <a:pt x="11859" y="1275"/>
                    <a:pt x="11765" y="1262"/>
                    <a:pt x="11664" y="1262"/>
                  </a:cubicBezTo>
                  <a:cubicBezTo>
                    <a:pt x="11353" y="1262"/>
                    <a:pt x="10969" y="1387"/>
                    <a:pt x="10707" y="1650"/>
                  </a:cubicBezTo>
                  <a:lnTo>
                    <a:pt x="9823" y="177"/>
                  </a:lnTo>
                  <a:cubicBezTo>
                    <a:pt x="9823" y="52"/>
                    <a:pt x="9750" y="0"/>
                    <a:pt x="9641" y="0"/>
                  </a:cubicBezTo>
                  <a:cubicBezTo>
                    <a:pt x="9563" y="0"/>
                    <a:pt x="9468" y="26"/>
                    <a:pt x="9368" y="70"/>
                  </a:cubicBezTo>
                  <a:cubicBezTo>
                    <a:pt x="9261" y="177"/>
                    <a:pt x="9154" y="418"/>
                    <a:pt x="9261" y="525"/>
                  </a:cubicBezTo>
                  <a:lnTo>
                    <a:pt x="10600" y="2747"/>
                  </a:lnTo>
                  <a:lnTo>
                    <a:pt x="10707" y="2854"/>
                  </a:lnTo>
                  <a:cubicBezTo>
                    <a:pt x="10278" y="3095"/>
                    <a:pt x="9823" y="3416"/>
                    <a:pt x="9609" y="3764"/>
                  </a:cubicBezTo>
                  <a:cubicBezTo>
                    <a:pt x="9368" y="4085"/>
                    <a:pt x="9261" y="4326"/>
                    <a:pt x="9154" y="4647"/>
                  </a:cubicBezTo>
                  <a:cubicBezTo>
                    <a:pt x="9047" y="4861"/>
                    <a:pt x="8940" y="4995"/>
                    <a:pt x="8806" y="5209"/>
                  </a:cubicBezTo>
                  <a:cubicBezTo>
                    <a:pt x="8806" y="4995"/>
                    <a:pt x="8699" y="4861"/>
                    <a:pt x="8592" y="4647"/>
                  </a:cubicBezTo>
                  <a:cubicBezTo>
                    <a:pt x="8485" y="4326"/>
                    <a:pt x="8378" y="4085"/>
                    <a:pt x="8137" y="3764"/>
                  </a:cubicBezTo>
                  <a:cubicBezTo>
                    <a:pt x="7923" y="3416"/>
                    <a:pt x="7468" y="3095"/>
                    <a:pt x="7040" y="2854"/>
                  </a:cubicBezTo>
                  <a:lnTo>
                    <a:pt x="8485" y="525"/>
                  </a:lnTo>
                  <a:cubicBezTo>
                    <a:pt x="8592" y="418"/>
                    <a:pt x="8485" y="177"/>
                    <a:pt x="8378" y="70"/>
                  </a:cubicBezTo>
                  <a:cubicBezTo>
                    <a:pt x="8278" y="26"/>
                    <a:pt x="8183" y="0"/>
                    <a:pt x="8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9" name="Google Shape;1809;p49"/>
            <p:cNvSpPr/>
            <p:nvPr/>
          </p:nvSpPr>
          <p:spPr>
            <a:xfrm>
              <a:off x="2072355" y="2640376"/>
              <a:ext cx="18716" cy="16139"/>
            </a:xfrm>
            <a:custGeom>
              <a:rect b="b" l="l" r="r" t="t"/>
              <a:pathLst>
                <a:path extrusionOk="0" h="670" w="777">
                  <a:moveTo>
                    <a:pt x="321" y="0"/>
                  </a:moveTo>
                  <a:cubicBezTo>
                    <a:pt x="214" y="0"/>
                    <a:pt x="0" y="134"/>
                    <a:pt x="0" y="348"/>
                  </a:cubicBezTo>
                  <a:cubicBezTo>
                    <a:pt x="0" y="562"/>
                    <a:pt x="214" y="669"/>
                    <a:pt x="321" y="669"/>
                  </a:cubicBezTo>
                  <a:cubicBezTo>
                    <a:pt x="562" y="669"/>
                    <a:pt x="776" y="562"/>
                    <a:pt x="776" y="348"/>
                  </a:cubicBezTo>
                  <a:cubicBezTo>
                    <a:pt x="776" y="134"/>
                    <a:pt x="562" y="0"/>
                    <a:pt x="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0" name="Google Shape;1810;p49"/>
            <p:cNvSpPr/>
            <p:nvPr/>
          </p:nvSpPr>
          <p:spPr>
            <a:xfrm>
              <a:off x="2056217" y="2831197"/>
              <a:ext cx="50969" cy="54197"/>
            </a:xfrm>
            <a:custGeom>
              <a:rect b="b" l="l" r="r" t="t"/>
              <a:pathLst>
                <a:path extrusionOk="0" h="2250" w="2116">
                  <a:moveTo>
                    <a:pt x="991" y="670"/>
                  </a:moveTo>
                  <a:cubicBezTo>
                    <a:pt x="1339" y="670"/>
                    <a:pt x="1446" y="911"/>
                    <a:pt x="1446" y="1125"/>
                  </a:cubicBezTo>
                  <a:cubicBezTo>
                    <a:pt x="1446" y="1339"/>
                    <a:pt x="1339" y="1446"/>
                    <a:pt x="991" y="1446"/>
                  </a:cubicBezTo>
                  <a:cubicBezTo>
                    <a:pt x="777" y="1446"/>
                    <a:pt x="670" y="1339"/>
                    <a:pt x="670" y="1125"/>
                  </a:cubicBezTo>
                  <a:cubicBezTo>
                    <a:pt x="670" y="911"/>
                    <a:pt x="777" y="670"/>
                    <a:pt x="991" y="670"/>
                  </a:cubicBezTo>
                  <a:close/>
                  <a:moveTo>
                    <a:pt x="991" y="1"/>
                  </a:moveTo>
                  <a:cubicBezTo>
                    <a:pt x="456" y="1"/>
                    <a:pt x="1" y="456"/>
                    <a:pt x="1" y="1125"/>
                  </a:cubicBezTo>
                  <a:cubicBezTo>
                    <a:pt x="1" y="1687"/>
                    <a:pt x="456" y="2249"/>
                    <a:pt x="991" y="2249"/>
                  </a:cubicBezTo>
                  <a:cubicBezTo>
                    <a:pt x="1660" y="2249"/>
                    <a:pt x="2115" y="1687"/>
                    <a:pt x="2115" y="1125"/>
                  </a:cubicBezTo>
                  <a:cubicBezTo>
                    <a:pt x="2115" y="456"/>
                    <a:pt x="1660" y="1"/>
                    <a:pt x="9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4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p50"/>
          <p:cNvSpPr txBox="1"/>
          <p:nvPr>
            <p:ph idx="1" type="subTitle"/>
          </p:nvPr>
        </p:nvSpPr>
        <p:spPr>
          <a:xfrm>
            <a:off x="858325" y="1789175"/>
            <a:ext cx="2222700" cy="23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</a:rPr>
              <a:t>Answer </a:t>
            </a:r>
            <a:r>
              <a:rPr lang="en"/>
              <a:t>a reflection question about your loss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Users will frequently answer questions that prompt them to </a:t>
            </a:r>
            <a:r>
              <a:rPr i="1" lang="en" sz="1200"/>
              <a:t>reflect</a:t>
            </a:r>
            <a:r>
              <a:rPr i="1" lang="en" sz="1200"/>
              <a:t> and write down their thoughts.</a:t>
            </a:r>
            <a:endParaRPr i="1"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rgbClr val="1E1E1E"/>
                </a:solidFill>
              </a:rPr>
              <a:t>Video time: </a:t>
            </a:r>
            <a:r>
              <a:rPr b="1" i="1" lang="en" sz="1500">
                <a:solidFill>
                  <a:srgbClr val="666666"/>
                </a:solidFill>
              </a:rPr>
              <a:t>00:22</a:t>
            </a:r>
            <a:endParaRPr b="1" i="1" sz="1500">
              <a:solidFill>
                <a:srgbClr val="66666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 </a:t>
            </a:r>
            <a:endParaRPr i="1"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816" name="Google Shape;1816;p50"/>
          <p:cNvSpPr txBox="1"/>
          <p:nvPr>
            <p:ph idx="2" type="subTitle"/>
          </p:nvPr>
        </p:nvSpPr>
        <p:spPr>
          <a:xfrm>
            <a:off x="3460650" y="2398775"/>
            <a:ext cx="2222700" cy="22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Upload</a:t>
            </a:r>
            <a:r>
              <a:rPr lang="en"/>
              <a:t> a memory to your memorial garden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/>
              <a:t>Most users will be uploading memories and customizing </a:t>
            </a:r>
            <a:r>
              <a:rPr i="1" lang="en" sz="1200"/>
              <a:t>their</a:t>
            </a:r>
            <a:r>
              <a:rPr i="1" lang="en" sz="1200"/>
              <a:t> memorial gardens, though frequency is based on their own interest.</a:t>
            </a:r>
            <a:endParaRPr i="1"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rgbClr val="1E1E1E"/>
                </a:solidFill>
              </a:rPr>
              <a:t>Video time: </a:t>
            </a:r>
            <a:r>
              <a:rPr b="1" i="1" lang="en" sz="1500">
                <a:solidFill>
                  <a:srgbClr val="666666"/>
                </a:solidFill>
              </a:rPr>
              <a:t>00:30</a:t>
            </a:r>
            <a:endParaRPr i="1" sz="1200"/>
          </a:p>
        </p:txBody>
      </p:sp>
      <p:sp>
        <p:nvSpPr>
          <p:cNvPr id="1817" name="Google Shape;1817;p50"/>
          <p:cNvSpPr txBox="1"/>
          <p:nvPr>
            <p:ph idx="3" type="subTitle"/>
          </p:nvPr>
        </p:nvSpPr>
        <p:spPr>
          <a:xfrm>
            <a:off x="6062975" y="1702626"/>
            <a:ext cx="2222700" cy="26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 Share </a:t>
            </a:r>
            <a:r>
              <a:rPr lang="en"/>
              <a:t>your garden with other users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/>
              <a:t>This task is less frequent and requires more steps, including making inner (private) and outer (public) gardens and connecting with other users on Superbloom.</a:t>
            </a:r>
            <a:endParaRPr i="1" sz="1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rgbClr val="1E1E1E"/>
                </a:solidFill>
              </a:rPr>
              <a:t>Video time: </a:t>
            </a:r>
            <a:r>
              <a:rPr b="1" i="1" lang="en" sz="1500">
                <a:solidFill>
                  <a:srgbClr val="666666"/>
                </a:solidFill>
              </a:rPr>
              <a:t>00:40</a:t>
            </a:r>
            <a:endParaRPr sz="1300"/>
          </a:p>
        </p:txBody>
      </p:sp>
      <p:sp>
        <p:nvSpPr>
          <p:cNvPr id="1818" name="Google Shape;1818;p50"/>
          <p:cNvSpPr txBox="1"/>
          <p:nvPr>
            <p:ph idx="4" type="subTitle"/>
          </p:nvPr>
        </p:nvSpPr>
        <p:spPr>
          <a:xfrm>
            <a:off x="858322" y="1355825"/>
            <a:ext cx="2222700" cy="46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Simple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819" name="Google Shape;1819;p50"/>
          <p:cNvSpPr txBox="1"/>
          <p:nvPr>
            <p:ph idx="5" type="subTitle"/>
          </p:nvPr>
        </p:nvSpPr>
        <p:spPr>
          <a:xfrm>
            <a:off x="3460650" y="1965325"/>
            <a:ext cx="2222700" cy="46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Moderate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820" name="Google Shape;1820;p50"/>
          <p:cNvSpPr txBox="1"/>
          <p:nvPr>
            <p:ph idx="6" type="subTitle"/>
          </p:nvPr>
        </p:nvSpPr>
        <p:spPr>
          <a:xfrm>
            <a:off x="6062976" y="1269176"/>
            <a:ext cx="2222700" cy="46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Complex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821" name="Google Shape;1821;p50"/>
          <p:cNvSpPr txBox="1"/>
          <p:nvPr>
            <p:ph type="title"/>
          </p:nvPr>
        </p:nvSpPr>
        <p:spPr>
          <a:xfrm>
            <a:off x="1001700" y="332450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Tasks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grpSp>
        <p:nvGrpSpPr>
          <p:cNvPr id="1822" name="Google Shape;1822;p50"/>
          <p:cNvGrpSpPr/>
          <p:nvPr/>
        </p:nvGrpSpPr>
        <p:grpSpPr>
          <a:xfrm>
            <a:off x="4278167" y="1409632"/>
            <a:ext cx="587660" cy="555701"/>
            <a:chOff x="812493" y="2514875"/>
            <a:chExt cx="426831" cy="403618"/>
          </a:xfrm>
        </p:grpSpPr>
        <p:sp>
          <p:nvSpPr>
            <p:cNvPr id="1823" name="Google Shape;1823;p50"/>
            <p:cNvSpPr/>
            <p:nvPr/>
          </p:nvSpPr>
          <p:spPr>
            <a:xfrm>
              <a:off x="824100" y="2514875"/>
              <a:ext cx="403500" cy="4035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24" name="Google Shape;1824;p50"/>
            <p:cNvGrpSpPr/>
            <p:nvPr/>
          </p:nvGrpSpPr>
          <p:grpSpPr>
            <a:xfrm>
              <a:off x="812493" y="2514882"/>
              <a:ext cx="426831" cy="403610"/>
              <a:chOff x="3310838" y="4039402"/>
              <a:chExt cx="426831" cy="403610"/>
            </a:xfrm>
          </p:grpSpPr>
          <p:sp>
            <p:nvSpPr>
              <p:cNvPr id="1825" name="Google Shape;1825;p50"/>
              <p:cNvSpPr/>
              <p:nvPr/>
            </p:nvSpPr>
            <p:spPr>
              <a:xfrm>
                <a:off x="3651893" y="4134162"/>
                <a:ext cx="16163" cy="16139"/>
              </a:xfrm>
              <a:custGeom>
                <a:rect b="b" l="l" r="r" t="t"/>
                <a:pathLst>
                  <a:path extrusionOk="0" h="670" w="671">
                    <a:moveTo>
                      <a:pt x="322" y="1"/>
                    </a:moveTo>
                    <a:cubicBezTo>
                      <a:pt x="108" y="1"/>
                      <a:pt x="1" y="108"/>
                      <a:pt x="1" y="349"/>
                    </a:cubicBezTo>
                    <a:cubicBezTo>
                      <a:pt x="1" y="563"/>
                      <a:pt x="108" y="670"/>
                      <a:pt x="322" y="670"/>
                    </a:cubicBezTo>
                    <a:cubicBezTo>
                      <a:pt x="563" y="670"/>
                      <a:pt x="670" y="563"/>
                      <a:pt x="670" y="349"/>
                    </a:cubicBezTo>
                    <a:cubicBezTo>
                      <a:pt x="670" y="108"/>
                      <a:pt x="563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6" name="Google Shape;1826;p50"/>
              <p:cNvSpPr/>
              <p:nvPr/>
            </p:nvSpPr>
            <p:spPr>
              <a:xfrm>
                <a:off x="3310838" y="4039402"/>
                <a:ext cx="426831" cy="403610"/>
              </a:xfrm>
              <a:custGeom>
                <a:rect b="b" l="l" r="r" t="t"/>
                <a:pathLst>
                  <a:path extrusionOk="0" h="16756" w="17720">
                    <a:moveTo>
                      <a:pt x="8914" y="3935"/>
                    </a:moveTo>
                    <a:cubicBezTo>
                      <a:pt x="9021" y="3935"/>
                      <a:pt x="9262" y="4042"/>
                      <a:pt x="9262" y="4283"/>
                    </a:cubicBezTo>
                    <a:cubicBezTo>
                      <a:pt x="9262" y="4497"/>
                      <a:pt x="9021" y="4604"/>
                      <a:pt x="8914" y="4604"/>
                    </a:cubicBezTo>
                    <a:cubicBezTo>
                      <a:pt x="8700" y="4604"/>
                      <a:pt x="8593" y="4497"/>
                      <a:pt x="8593" y="4283"/>
                    </a:cubicBezTo>
                    <a:cubicBezTo>
                      <a:pt x="8593" y="4042"/>
                      <a:pt x="8700" y="3935"/>
                      <a:pt x="8914" y="3935"/>
                    </a:cubicBezTo>
                    <a:close/>
                    <a:moveTo>
                      <a:pt x="10038" y="696"/>
                    </a:moveTo>
                    <a:cubicBezTo>
                      <a:pt x="10707" y="1258"/>
                      <a:pt x="11269" y="2034"/>
                      <a:pt x="11376" y="2944"/>
                    </a:cubicBezTo>
                    <a:cubicBezTo>
                      <a:pt x="11590" y="3935"/>
                      <a:pt x="11376" y="4818"/>
                      <a:pt x="10814" y="5621"/>
                    </a:cubicBezTo>
                    <a:lnTo>
                      <a:pt x="9797" y="6959"/>
                    </a:lnTo>
                    <a:cubicBezTo>
                      <a:pt x="9690" y="6718"/>
                      <a:pt x="9583" y="6397"/>
                      <a:pt x="9369" y="6290"/>
                    </a:cubicBezTo>
                    <a:cubicBezTo>
                      <a:pt x="9369" y="6156"/>
                      <a:pt x="9262" y="6156"/>
                      <a:pt x="9262" y="6049"/>
                    </a:cubicBezTo>
                    <a:lnTo>
                      <a:pt x="9262" y="5273"/>
                    </a:lnTo>
                    <a:cubicBezTo>
                      <a:pt x="9583" y="5166"/>
                      <a:pt x="9931" y="4711"/>
                      <a:pt x="9931" y="4283"/>
                    </a:cubicBezTo>
                    <a:cubicBezTo>
                      <a:pt x="9931" y="3721"/>
                      <a:pt x="9476" y="3266"/>
                      <a:pt x="8914" y="3266"/>
                    </a:cubicBezTo>
                    <a:cubicBezTo>
                      <a:pt x="8245" y="3266"/>
                      <a:pt x="7790" y="3721"/>
                      <a:pt x="7790" y="4283"/>
                    </a:cubicBezTo>
                    <a:cubicBezTo>
                      <a:pt x="7790" y="4711"/>
                      <a:pt x="8138" y="5166"/>
                      <a:pt x="8593" y="5273"/>
                    </a:cubicBezTo>
                    <a:lnTo>
                      <a:pt x="8593" y="6049"/>
                    </a:lnTo>
                    <a:cubicBezTo>
                      <a:pt x="8459" y="6156"/>
                      <a:pt x="8352" y="6156"/>
                      <a:pt x="8352" y="6290"/>
                    </a:cubicBezTo>
                    <a:cubicBezTo>
                      <a:pt x="8138" y="6397"/>
                      <a:pt x="8031" y="6718"/>
                      <a:pt x="7924" y="6959"/>
                    </a:cubicBezTo>
                    <a:lnTo>
                      <a:pt x="6906" y="5621"/>
                    </a:lnTo>
                    <a:cubicBezTo>
                      <a:pt x="6344" y="4818"/>
                      <a:pt x="6130" y="3935"/>
                      <a:pt x="6344" y="2944"/>
                    </a:cubicBezTo>
                    <a:cubicBezTo>
                      <a:pt x="6451" y="2034"/>
                      <a:pt x="7014" y="1258"/>
                      <a:pt x="7683" y="696"/>
                    </a:cubicBezTo>
                    <a:cubicBezTo>
                      <a:pt x="7924" y="937"/>
                      <a:pt x="8138" y="1151"/>
                      <a:pt x="8245" y="1365"/>
                    </a:cubicBezTo>
                    <a:cubicBezTo>
                      <a:pt x="8459" y="1606"/>
                      <a:pt x="8593" y="1713"/>
                      <a:pt x="8914" y="1713"/>
                    </a:cubicBezTo>
                    <a:cubicBezTo>
                      <a:pt x="9128" y="1713"/>
                      <a:pt x="9262" y="1606"/>
                      <a:pt x="9476" y="1365"/>
                    </a:cubicBezTo>
                    <a:cubicBezTo>
                      <a:pt x="9583" y="1151"/>
                      <a:pt x="9797" y="937"/>
                      <a:pt x="10038" y="696"/>
                    </a:cubicBezTo>
                    <a:close/>
                    <a:moveTo>
                      <a:pt x="8914" y="6718"/>
                    </a:moveTo>
                    <a:cubicBezTo>
                      <a:pt x="9021" y="6718"/>
                      <a:pt x="9262" y="7173"/>
                      <a:pt x="9262" y="7628"/>
                    </a:cubicBezTo>
                    <a:lnTo>
                      <a:pt x="9262" y="7735"/>
                    </a:lnTo>
                    <a:cubicBezTo>
                      <a:pt x="9128" y="7628"/>
                      <a:pt x="9021" y="7628"/>
                      <a:pt x="8914" y="7628"/>
                    </a:cubicBezTo>
                    <a:cubicBezTo>
                      <a:pt x="8807" y="7628"/>
                      <a:pt x="8700" y="7628"/>
                      <a:pt x="8593" y="7735"/>
                    </a:cubicBezTo>
                    <a:lnTo>
                      <a:pt x="8593" y="7628"/>
                    </a:lnTo>
                    <a:cubicBezTo>
                      <a:pt x="8459" y="7173"/>
                      <a:pt x="8807" y="6718"/>
                      <a:pt x="8914" y="6718"/>
                    </a:cubicBezTo>
                    <a:close/>
                    <a:moveTo>
                      <a:pt x="4444" y="7066"/>
                    </a:moveTo>
                    <a:cubicBezTo>
                      <a:pt x="4578" y="7066"/>
                      <a:pt x="4578" y="7173"/>
                      <a:pt x="4578" y="7173"/>
                    </a:cubicBezTo>
                    <a:cubicBezTo>
                      <a:pt x="4685" y="7173"/>
                      <a:pt x="4792" y="7173"/>
                      <a:pt x="4792" y="7280"/>
                    </a:cubicBezTo>
                    <a:cubicBezTo>
                      <a:pt x="4899" y="7388"/>
                      <a:pt x="4899" y="7495"/>
                      <a:pt x="4792" y="7628"/>
                    </a:cubicBezTo>
                    <a:cubicBezTo>
                      <a:pt x="4792" y="7628"/>
                      <a:pt x="4792" y="7735"/>
                      <a:pt x="4685" y="7735"/>
                    </a:cubicBezTo>
                    <a:cubicBezTo>
                      <a:pt x="4631" y="7789"/>
                      <a:pt x="4571" y="7816"/>
                      <a:pt x="4511" y="7816"/>
                    </a:cubicBezTo>
                    <a:cubicBezTo>
                      <a:pt x="4451" y="7816"/>
                      <a:pt x="4390" y="7789"/>
                      <a:pt x="4337" y="7735"/>
                    </a:cubicBezTo>
                    <a:cubicBezTo>
                      <a:pt x="4337" y="7735"/>
                      <a:pt x="4230" y="7735"/>
                      <a:pt x="4230" y="7628"/>
                    </a:cubicBezTo>
                    <a:cubicBezTo>
                      <a:pt x="4123" y="7495"/>
                      <a:pt x="4123" y="7388"/>
                      <a:pt x="4123" y="7388"/>
                    </a:cubicBezTo>
                    <a:cubicBezTo>
                      <a:pt x="4230" y="7280"/>
                      <a:pt x="4230" y="7173"/>
                      <a:pt x="4337" y="7173"/>
                    </a:cubicBezTo>
                    <a:lnTo>
                      <a:pt x="4444" y="7066"/>
                    </a:lnTo>
                    <a:close/>
                    <a:moveTo>
                      <a:pt x="13277" y="7066"/>
                    </a:moveTo>
                    <a:lnTo>
                      <a:pt x="13384" y="7173"/>
                    </a:lnTo>
                    <a:cubicBezTo>
                      <a:pt x="13491" y="7173"/>
                      <a:pt x="13491" y="7280"/>
                      <a:pt x="13598" y="7388"/>
                    </a:cubicBezTo>
                    <a:lnTo>
                      <a:pt x="13598" y="7628"/>
                    </a:lnTo>
                    <a:cubicBezTo>
                      <a:pt x="13491" y="7735"/>
                      <a:pt x="13491" y="7735"/>
                      <a:pt x="13384" y="7735"/>
                    </a:cubicBezTo>
                    <a:cubicBezTo>
                      <a:pt x="13330" y="7789"/>
                      <a:pt x="13270" y="7816"/>
                      <a:pt x="13210" y="7816"/>
                    </a:cubicBezTo>
                    <a:cubicBezTo>
                      <a:pt x="13150" y="7816"/>
                      <a:pt x="13089" y="7789"/>
                      <a:pt x="13036" y="7735"/>
                    </a:cubicBezTo>
                    <a:lnTo>
                      <a:pt x="12929" y="7628"/>
                    </a:lnTo>
                    <a:lnTo>
                      <a:pt x="12929" y="7280"/>
                    </a:lnTo>
                    <a:cubicBezTo>
                      <a:pt x="12929" y="7173"/>
                      <a:pt x="13036" y="7173"/>
                      <a:pt x="13143" y="7173"/>
                    </a:cubicBezTo>
                    <a:cubicBezTo>
                      <a:pt x="13143" y="7173"/>
                      <a:pt x="13143" y="7066"/>
                      <a:pt x="13277" y="7066"/>
                    </a:cubicBezTo>
                    <a:close/>
                    <a:moveTo>
                      <a:pt x="7261" y="8040"/>
                    </a:moveTo>
                    <a:cubicBezTo>
                      <a:pt x="7423" y="8040"/>
                      <a:pt x="7609" y="8073"/>
                      <a:pt x="7790" y="8164"/>
                    </a:cubicBezTo>
                    <a:lnTo>
                      <a:pt x="7924" y="8164"/>
                    </a:lnTo>
                    <a:cubicBezTo>
                      <a:pt x="7790" y="8405"/>
                      <a:pt x="7683" y="8619"/>
                      <a:pt x="7683" y="8833"/>
                    </a:cubicBezTo>
                    <a:lnTo>
                      <a:pt x="7576" y="8833"/>
                    </a:lnTo>
                    <a:cubicBezTo>
                      <a:pt x="7121" y="8619"/>
                      <a:pt x="6799" y="8298"/>
                      <a:pt x="6799" y="8164"/>
                    </a:cubicBezTo>
                    <a:cubicBezTo>
                      <a:pt x="6861" y="8102"/>
                      <a:pt x="7039" y="8040"/>
                      <a:pt x="7261" y="8040"/>
                    </a:cubicBezTo>
                    <a:close/>
                    <a:moveTo>
                      <a:pt x="10493" y="8040"/>
                    </a:moveTo>
                    <a:cubicBezTo>
                      <a:pt x="10734" y="8040"/>
                      <a:pt x="10921" y="8102"/>
                      <a:pt x="10921" y="8164"/>
                    </a:cubicBezTo>
                    <a:cubicBezTo>
                      <a:pt x="10921" y="8298"/>
                      <a:pt x="10600" y="8619"/>
                      <a:pt x="10145" y="8833"/>
                    </a:cubicBezTo>
                    <a:lnTo>
                      <a:pt x="10038" y="8833"/>
                    </a:lnTo>
                    <a:cubicBezTo>
                      <a:pt x="10038" y="8619"/>
                      <a:pt x="10038" y="8405"/>
                      <a:pt x="9797" y="8164"/>
                    </a:cubicBezTo>
                    <a:lnTo>
                      <a:pt x="9931" y="8164"/>
                    </a:lnTo>
                    <a:cubicBezTo>
                      <a:pt x="10112" y="8073"/>
                      <a:pt x="10317" y="8040"/>
                      <a:pt x="10493" y="8040"/>
                    </a:cubicBezTo>
                    <a:close/>
                    <a:moveTo>
                      <a:pt x="8914" y="8298"/>
                    </a:moveTo>
                    <a:cubicBezTo>
                      <a:pt x="9128" y="8298"/>
                      <a:pt x="9369" y="8512"/>
                      <a:pt x="9369" y="8833"/>
                    </a:cubicBezTo>
                    <a:cubicBezTo>
                      <a:pt x="9369" y="9074"/>
                      <a:pt x="9128" y="9288"/>
                      <a:pt x="8914" y="9288"/>
                    </a:cubicBezTo>
                    <a:cubicBezTo>
                      <a:pt x="8593" y="9288"/>
                      <a:pt x="8352" y="9074"/>
                      <a:pt x="8352" y="8833"/>
                    </a:cubicBezTo>
                    <a:cubicBezTo>
                      <a:pt x="8352" y="8512"/>
                      <a:pt x="8593" y="8298"/>
                      <a:pt x="8914" y="8298"/>
                    </a:cubicBezTo>
                    <a:close/>
                    <a:moveTo>
                      <a:pt x="3566" y="4577"/>
                    </a:moveTo>
                    <a:cubicBezTo>
                      <a:pt x="3715" y="4577"/>
                      <a:pt x="3865" y="4586"/>
                      <a:pt x="4016" y="4604"/>
                    </a:cubicBezTo>
                    <a:cubicBezTo>
                      <a:pt x="5006" y="4711"/>
                      <a:pt x="5782" y="5273"/>
                      <a:pt x="6344" y="6049"/>
                    </a:cubicBezTo>
                    <a:lnTo>
                      <a:pt x="7361" y="7388"/>
                    </a:lnTo>
                    <a:cubicBezTo>
                      <a:pt x="7014" y="7388"/>
                      <a:pt x="6799" y="7388"/>
                      <a:pt x="6585" y="7495"/>
                    </a:cubicBezTo>
                    <a:cubicBezTo>
                      <a:pt x="6451" y="7628"/>
                      <a:pt x="6344" y="7628"/>
                      <a:pt x="6344" y="7735"/>
                    </a:cubicBezTo>
                    <a:lnTo>
                      <a:pt x="5568" y="7388"/>
                    </a:lnTo>
                    <a:cubicBezTo>
                      <a:pt x="5568" y="7280"/>
                      <a:pt x="5461" y="7173"/>
                      <a:pt x="5461" y="6959"/>
                    </a:cubicBezTo>
                    <a:cubicBezTo>
                      <a:pt x="5354" y="6718"/>
                      <a:pt x="5113" y="6611"/>
                      <a:pt x="4792" y="6504"/>
                    </a:cubicBezTo>
                    <a:cubicBezTo>
                      <a:pt x="4685" y="6451"/>
                      <a:pt x="4544" y="6424"/>
                      <a:pt x="4404" y="6424"/>
                    </a:cubicBezTo>
                    <a:cubicBezTo>
                      <a:pt x="4263" y="6424"/>
                      <a:pt x="4123" y="6451"/>
                      <a:pt x="4016" y="6504"/>
                    </a:cubicBezTo>
                    <a:cubicBezTo>
                      <a:pt x="3775" y="6611"/>
                      <a:pt x="3561" y="6825"/>
                      <a:pt x="3561" y="7173"/>
                    </a:cubicBezTo>
                    <a:cubicBezTo>
                      <a:pt x="3454" y="7388"/>
                      <a:pt x="3454" y="7735"/>
                      <a:pt x="3561" y="7950"/>
                    </a:cubicBezTo>
                    <a:cubicBezTo>
                      <a:pt x="3668" y="8164"/>
                      <a:pt x="3909" y="8405"/>
                      <a:pt x="4230" y="8405"/>
                    </a:cubicBezTo>
                    <a:cubicBezTo>
                      <a:pt x="4230" y="8512"/>
                      <a:pt x="4337" y="8512"/>
                      <a:pt x="4444" y="8512"/>
                    </a:cubicBezTo>
                    <a:cubicBezTo>
                      <a:pt x="4685" y="8512"/>
                      <a:pt x="4792" y="8405"/>
                      <a:pt x="5006" y="8405"/>
                    </a:cubicBezTo>
                    <a:cubicBezTo>
                      <a:pt x="5113" y="8298"/>
                      <a:pt x="5247" y="8164"/>
                      <a:pt x="5354" y="8057"/>
                    </a:cubicBezTo>
                    <a:lnTo>
                      <a:pt x="6130" y="8405"/>
                    </a:lnTo>
                    <a:cubicBezTo>
                      <a:pt x="6130" y="8405"/>
                      <a:pt x="6130" y="8512"/>
                      <a:pt x="6237" y="8619"/>
                    </a:cubicBezTo>
                    <a:cubicBezTo>
                      <a:pt x="6344" y="8833"/>
                      <a:pt x="6585" y="9074"/>
                      <a:pt x="6799" y="9181"/>
                    </a:cubicBezTo>
                    <a:lnTo>
                      <a:pt x="5247" y="9743"/>
                    </a:lnTo>
                    <a:cubicBezTo>
                      <a:pt x="4859" y="9825"/>
                      <a:pt x="4475" y="9875"/>
                      <a:pt x="4103" y="9875"/>
                    </a:cubicBezTo>
                    <a:cubicBezTo>
                      <a:pt x="3501" y="9875"/>
                      <a:pt x="2933" y="9743"/>
                      <a:pt x="2437" y="9395"/>
                    </a:cubicBezTo>
                    <a:cubicBezTo>
                      <a:pt x="1660" y="8967"/>
                      <a:pt x="1098" y="8298"/>
                      <a:pt x="777" y="7388"/>
                    </a:cubicBezTo>
                    <a:cubicBezTo>
                      <a:pt x="991" y="7388"/>
                      <a:pt x="1339" y="7173"/>
                      <a:pt x="1553" y="7173"/>
                    </a:cubicBezTo>
                    <a:cubicBezTo>
                      <a:pt x="1767" y="7066"/>
                      <a:pt x="2008" y="6959"/>
                      <a:pt x="2115" y="6718"/>
                    </a:cubicBezTo>
                    <a:cubicBezTo>
                      <a:pt x="2222" y="6397"/>
                      <a:pt x="2008" y="6156"/>
                      <a:pt x="1901" y="5942"/>
                    </a:cubicBezTo>
                    <a:cubicBezTo>
                      <a:pt x="1767" y="5835"/>
                      <a:pt x="1660" y="5487"/>
                      <a:pt x="1446" y="5273"/>
                    </a:cubicBezTo>
                    <a:cubicBezTo>
                      <a:pt x="2094" y="4804"/>
                      <a:pt x="2816" y="4577"/>
                      <a:pt x="3566" y="4577"/>
                    </a:cubicBezTo>
                    <a:close/>
                    <a:moveTo>
                      <a:pt x="7924" y="9502"/>
                    </a:moveTo>
                    <a:cubicBezTo>
                      <a:pt x="8138" y="9743"/>
                      <a:pt x="8245" y="9850"/>
                      <a:pt x="8459" y="9957"/>
                    </a:cubicBezTo>
                    <a:cubicBezTo>
                      <a:pt x="8459" y="9957"/>
                      <a:pt x="8459" y="10064"/>
                      <a:pt x="8352" y="10064"/>
                    </a:cubicBezTo>
                    <a:cubicBezTo>
                      <a:pt x="8138" y="10519"/>
                      <a:pt x="7683" y="10626"/>
                      <a:pt x="7576" y="10626"/>
                    </a:cubicBezTo>
                    <a:cubicBezTo>
                      <a:pt x="7576" y="10519"/>
                      <a:pt x="7576" y="10064"/>
                      <a:pt x="7790" y="9743"/>
                    </a:cubicBezTo>
                    <a:cubicBezTo>
                      <a:pt x="7924" y="9636"/>
                      <a:pt x="7924" y="9636"/>
                      <a:pt x="7924" y="9502"/>
                    </a:cubicBezTo>
                    <a:close/>
                    <a:moveTo>
                      <a:pt x="9797" y="9502"/>
                    </a:moveTo>
                    <a:cubicBezTo>
                      <a:pt x="9797" y="9636"/>
                      <a:pt x="9797" y="9636"/>
                      <a:pt x="9931" y="9743"/>
                    </a:cubicBezTo>
                    <a:cubicBezTo>
                      <a:pt x="10145" y="10064"/>
                      <a:pt x="10252" y="10519"/>
                      <a:pt x="10145" y="10626"/>
                    </a:cubicBezTo>
                    <a:cubicBezTo>
                      <a:pt x="10038" y="10626"/>
                      <a:pt x="9583" y="10519"/>
                      <a:pt x="9369" y="10064"/>
                    </a:cubicBezTo>
                    <a:cubicBezTo>
                      <a:pt x="9262" y="10064"/>
                      <a:pt x="9262" y="9957"/>
                      <a:pt x="9262" y="9957"/>
                    </a:cubicBezTo>
                    <a:cubicBezTo>
                      <a:pt x="9476" y="9850"/>
                      <a:pt x="9583" y="9743"/>
                      <a:pt x="9797" y="9502"/>
                    </a:cubicBezTo>
                    <a:close/>
                    <a:moveTo>
                      <a:pt x="6344" y="12312"/>
                    </a:moveTo>
                    <a:cubicBezTo>
                      <a:pt x="6585" y="12419"/>
                      <a:pt x="6585" y="12634"/>
                      <a:pt x="6451" y="12741"/>
                    </a:cubicBezTo>
                    <a:cubicBezTo>
                      <a:pt x="6344" y="12848"/>
                      <a:pt x="6344" y="12982"/>
                      <a:pt x="6237" y="12982"/>
                    </a:cubicBezTo>
                    <a:cubicBezTo>
                      <a:pt x="6130" y="12982"/>
                      <a:pt x="6023" y="12982"/>
                      <a:pt x="6023" y="12848"/>
                    </a:cubicBezTo>
                    <a:cubicBezTo>
                      <a:pt x="5916" y="12848"/>
                      <a:pt x="5782" y="12741"/>
                      <a:pt x="5782" y="12634"/>
                    </a:cubicBezTo>
                    <a:cubicBezTo>
                      <a:pt x="5782" y="12527"/>
                      <a:pt x="5782" y="12419"/>
                      <a:pt x="5916" y="12419"/>
                    </a:cubicBezTo>
                    <a:cubicBezTo>
                      <a:pt x="5916" y="12312"/>
                      <a:pt x="6023" y="12312"/>
                      <a:pt x="6130" y="12312"/>
                    </a:cubicBezTo>
                    <a:close/>
                    <a:moveTo>
                      <a:pt x="11555" y="12222"/>
                    </a:moveTo>
                    <a:cubicBezTo>
                      <a:pt x="11647" y="12222"/>
                      <a:pt x="11743" y="12281"/>
                      <a:pt x="11805" y="12419"/>
                    </a:cubicBezTo>
                    <a:cubicBezTo>
                      <a:pt x="11938" y="12419"/>
                      <a:pt x="11938" y="12527"/>
                      <a:pt x="11938" y="12634"/>
                    </a:cubicBezTo>
                    <a:cubicBezTo>
                      <a:pt x="11938" y="12741"/>
                      <a:pt x="11805" y="12848"/>
                      <a:pt x="11805" y="12848"/>
                    </a:cubicBezTo>
                    <a:cubicBezTo>
                      <a:pt x="11698" y="12982"/>
                      <a:pt x="11590" y="12982"/>
                      <a:pt x="11483" y="12982"/>
                    </a:cubicBezTo>
                    <a:cubicBezTo>
                      <a:pt x="11483" y="12982"/>
                      <a:pt x="11376" y="12848"/>
                      <a:pt x="11269" y="12741"/>
                    </a:cubicBezTo>
                    <a:cubicBezTo>
                      <a:pt x="11135" y="12634"/>
                      <a:pt x="11269" y="12419"/>
                      <a:pt x="11376" y="12312"/>
                    </a:cubicBezTo>
                    <a:cubicBezTo>
                      <a:pt x="11422" y="12255"/>
                      <a:pt x="11487" y="12222"/>
                      <a:pt x="11555" y="12222"/>
                    </a:cubicBezTo>
                    <a:close/>
                    <a:moveTo>
                      <a:pt x="7014" y="9850"/>
                    </a:moveTo>
                    <a:lnTo>
                      <a:pt x="7014" y="9850"/>
                    </a:lnTo>
                    <a:cubicBezTo>
                      <a:pt x="6906" y="10171"/>
                      <a:pt x="6799" y="10412"/>
                      <a:pt x="6906" y="10626"/>
                    </a:cubicBezTo>
                    <a:lnTo>
                      <a:pt x="6906" y="10974"/>
                    </a:lnTo>
                    <a:lnTo>
                      <a:pt x="6451" y="11643"/>
                    </a:lnTo>
                    <a:cubicBezTo>
                      <a:pt x="6340" y="11608"/>
                      <a:pt x="6227" y="11592"/>
                      <a:pt x="6116" y="11592"/>
                    </a:cubicBezTo>
                    <a:cubicBezTo>
                      <a:pt x="5803" y="11592"/>
                      <a:pt x="5512" y="11727"/>
                      <a:pt x="5354" y="11964"/>
                    </a:cubicBezTo>
                    <a:cubicBezTo>
                      <a:pt x="5113" y="12179"/>
                      <a:pt x="5113" y="12527"/>
                      <a:pt x="5113" y="12741"/>
                    </a:cubicBezTo>
                    <a:cubicBezTo>
                      <a:pt x="5247" y="13089"/>
                      <a:pt x="5354" y="13303"/>
                      <a:pt x="5568" y="13410"/>
                    </a:cubicBezTo>
                    <a:cubicBezTo>
                      <a:pt x="5782" y="13517"/>
                      <a:pt x="5916" y="13651"/>
                      <a:pt x="6130" y="13651"/>
                    </a:cubicBezTo>
                    <a:lnTo>
                      <a:pt x="6344" y="13651"/>
                    </a:lnTo>
                    <a:cubicBezTo>
                      <a:pt x="6585" y="13517"/>
                      <a:pt x="6799" y="13410"/>
                      <a:pt x="7014" y="13196"/>
                    </a:cubicBezTo>
                    <a:cubicBezTo>
                      <a:pt x="7254" y="12848"/>
                      <a:pt x="7254" y="12419"/>
                      <a:pt x="7014" y="11964"/>
                    </a:cubicBezTo>
                    <a:lnTo>
                      <a:pt x="7469" y="11295"/>
                    </a:lnTo>
                    <a:lnTo>
                      <a:pt x="7790" y="11295"/>
                    </a:lnTo>
                    <a:cubicBezTo>
                      <a:pt x="8031" y="11295"/>
                      <a:pt x="8245" y="11188"/>
                      <a:pt x="8593" y="10974"/>
                    </a:cubicBezTo>
                    <a:lnTo>
                      <a:pt x="8593" y="12634"/>
                    </a:lnTo>
                    <a:cubicBezTo>
                      <a:pt x="8593" y="13651"/>
                      <a:pt x="8138" y="14534"/>
                      <a:pt x="7469" y="15203"/>
                    </a:cubicBezTo>
                    <a:cubicBezTo>
                      <a:pt x="6799" y="15765"/>
                      <a:pt x="5916" y="16086"/>
                      <a:pt x="5006" y="16086"/>
                    </a:cubicBezTo>
                    <a:cubicBezTo>
                      <a:pt x="5006" y="15872"/>
                      <a:pt x="4899" y="15524"/>
                      <a:pt x="4899" y="15310"/>
                    </a:cubicBezTo>
                    <a:cubicBezTo>
                      <a:pt x="4899" y="15096"/>
                      <a:pt x="4899" y="14748"/>
                      <a:pt x="4685" y="14641"/>
                    </a:cubicBezTo>
                    <a:cubicBezTo>
                      <a:pt x="4564" y="14587"/>
                      <a:pt x="4451" y="14561"/>
                      <a:pt x="4340" y="14561"/>
                    </a:cubicBezTo>
                    <a:cubicBezTo>
                      <a:pt x="4230" y="14561"/>
                      <a:pt x="4123" y="14587"/>
                      <a:pt x="4016" y="14641"/>
                    </a:cubicBezTo>
                    <a:cubicBezTo>
                      <a:pt x="3775" y="14641"/>
                      <a:pt x="3454" y="14748"/>
                      <a:pt x="3240" y="14748"/>
                    </a:cubicBezTo>
                    <a:cubicBezTo>
                      <a:pt x="2892" y="13972"/>
                      <a:pt x="2892" y="13089"/>
                      <a:pt x="3347" y="12179"/>
                    </a:cubicBezTo>
                    <a:cubicBezTo>
                      <a:pt x="3775" y="11295"/>
                      <a:pt x="4444" y="10626"/>
                      <a:pt x="5461" y="10412"/>
                    </a:cubicBezTo>
                    <a:lnTo>
                      <a:pt x="7014" y="9850"/>
                    </a:lnTo>
                    <a:close/>
                    <a:moveTo>
                      <a:pt x="10707" y="9850"/>
                    </a:moveTo>
                    <a:lnTo>
                      <a:pt x="12367" y="10412"/>
                    </a:lnTo>
                    <a:cubicBezTo>
                      <a:pt x="13277" y="10626"/>
                      <a:pt x="14053" y="11295"/>
                      <a:pt x="14374" y="12179"/>
                    </a:cubicBezTo>
                    <a:cubicBezTo>
                      <a:pt x="14829" y="13089"/>
                      <a:pt x="14829" y="13972"/>
                      <a:pt x="14615" y="14748"/>
                    </a:cubicBezTo>
                    <a:cubicBezTo>
                      <a:pt x="14267" y="14748"/>
                      <a:pt x="14053" y="14641"/>
                      <a:pt x="13812" y="14641"/>
                    </a:cubicBezTo>
                    <a:cubicBezTo>
                      <a:pt x="13651" y="14587"/>
                      <a:pt x="13518" y="14561"/>
                      <a:pt x="13394" y="14561"/>
                    </a:cubicBezTo>
                    <a:cubicBezTo>
                      <a:pt x="13270" y="14561"/>
                      <a:pt x="13156" y="14587"/>
                      <a:pt x="13036" y="14641"/>
                    </a:cubicBezTo>
                    <a:cubicBezTo>
                      <a:pt x="12822" y="14748"/>
                      <a:pt x="12822" y="15096"/>
                      <a:pt x="12822" y="15310"/>
                    </a:cubicBezTo>
                    <a:cubicBezTo>
                      <a:pt x="12822" y="15524"/>
                      <a:pt x="12715" y="15872"/>
                      <a:pt x="12715" y="16086"/>
                    </a:cubicBezTo>
                    <a:cubicBezTo>
                      <a:pt x="11805" y="16086"/>
                      <a:pt x="11028" y="15765"/>
                      <a:pt x="10359" y="15203"/>
                    </a:cubicBezTo>
                    <a:cubicBezTo>
                      <a:pt x="9583" y="14534"/>
                      <a:pt x="9262" y="13651"/>
                      <a:pt x="9262" y="12634"/>
                    </a:cubicBezTo>
                    <a:lnTo>
                      <a:pt x="9262" y="10974"/>
                    </a:lnTo>
                    <a:cubicBezTo>
                      <a:pt x="9476" y="11188"/>
                      <a:pt x="9690" y="11295"/>
                      <a:pt x="9931" y="11295"/>
                    </a:cubicBezTo>
                    <a:lnTo>
                      <a:pt x="10252" y="11295"/>
                    </a:lnTo>
                    <a:lnTo>
                      <a:pt x="10707" y="11964"/>
                    </a:lnTo>
                    <a:cubicBezTo>
                      <a:pt x="10466" y="12419"/>
                      <a:pt x="10466" y="12848"/>
                      <a:pt x="10707" y="13196"/>
                    </a:cubicBezTo>
                    <a:cubicBezTo>
                      <a:pt x="10921" y="13410"/>
                      <a:pt x="11135" y="13517"/>
                      <a:pt x="11376" y="13651"/>
                    </a:cubicBezTo>
                    <a:lnTo>
                      <a:pt x="11590" y="13651"/>
                    </a:lnTo>
                    <a:cubicBezTo>
                      <a:pt x="11805" y="13651"/>
                      <a:pt x="12045" y="13517"/>
                      <a:pt x="12153" y="13410"/>
                    </a:cubicBezTo>
                    <a:cubicBezTo>
                      <a:pt x="12367" y="13303"/>
                      <a:pt x="12608" y="13089"/>
                      <a:pt x="12608" y="12741"/>
                    </a:cubicBezTo>
                    <a:cubicBezTo>
                      <a:pt x="12608" y="12527"/>
                      <a:pt x="12608" y="12179"/>
                      <a:pt x="12367" y="11964"/>
                    </a:cubicBezTo>
                    <a:cubicBezTo>
                      <a:pt x="12208" y="11727"/>
                      <a:pt x="11918" y="11592"/>
                      <a:pt x="11604" y="11592"/>
                    </a:cubicBezTo>
                    <a:cubicBezTo>
                      <a:pt x="11494" y="11592"/>
                      <a:pt x="11381" y="11608"/>
                      <a:pt x="11269" y="11643"/>
                    </a:cubicBezTo>
                    <a:lnTo>
                      <a:pt x="10814" y="10974"/>
                    </a:lnTo>
                    <a:lnTo>
                      <a:pt x="10814" y="10626"/>
                    </a:lnTo>
                    <a:cubicBezTo>
                      <a:pt x="10921" y="10412"/>
                      <a:pt x="10814" y="10171"/>
                      <a:pt x="10707" y="9850"/>
                    </a:cubicBezTo>
                    <a:close/>
                    <a:moveTo>
                      <a:pt x="7816" y="0"/>
                    </a:moveTo>
                    <a:cubicBezTo>
                      <a:pt x="7716" y="0"/>
                      <a:pt x="7629" y="27"/>
                      <a:pt x="7576" y="27"/>
                    </a:cubicBezTo>
                    <a:cubicBezTo>
                      <a:pt x="6585" y="696"/>
                      <a:pt x="5916" y="1713"/>
                      <a:pt x="5675" y="2811"/>
                    </a:cubicBezTo>
                    <a:cubicBezTo>
                      <a:pt x="5568" y="3373"/>
                      <a:pt x="5568" y="3935"/>
                      <a:pt x="5675" y="4497"/>
                    </a:cubicBezTo>
                    <a:cubicBezTo>
                      <a:pt x="5247" y="4149"/>
                      <a:pt x="4685" y="4042"/>
                      <a:pt x="4123" y="3935"/>
                    </a:cubicBezTo>
                    <a:cubicBezTo>
                      <a:pt x="3970" y="3922"/>
                      <a:pt x="3819" y="3915"/>
                      <a:pt x="3670" y="3915"/>
                    </a:cubicBezTo>
                    <a:cubicBezTo>
                      <a:pt x="2616" y="3915"/>
                      <a:pt x="1658" y="4249"/>
                      <a:pt x="884" y="4952"/>
                    </a:cubicBezTo>
                    <a:cubicBezTo>
                      <a:pt x="777" y="4952"/>
                      <a:pt x="670" y="5166"/>
                      <a:pt x="777" y="5487"/>
                    </a:cubicBezTo>
                    <a:cubicBezTo>
                      <a:pt x="991" y="5728"/>
                      <a:pt x="1232" y="6156"/>
                      <a:pt x="1339" y="6397"/>
                    </a:cubicBezTo>
                    <a:cubicBezTo>
                      <a:pt x="1098" y="6611"/>
                      <a:pt x="670" y="6718"/>
                      <a:pt x="322" y="6959"/>
                    </a:cubicBezTo>
                    <a:cubicBezTo>
                      <a:pt x="1" y="7066"/>
                      <a:pt x="1" y="7280"/>
                      <a:pt x="108" y="7388"/>
                    </a:cubicBezTo>
                    <a:cubicBezTo>
                      <a:pt x="322" y="8512"/>
                      <a:pt x="1098" y="9502"/>
                      <a:pt x="2115" y="10064"/>
                    </a:cubicBezTo>
                    <a:cubicBezTo>
                      <a:pt x="2570" y="10305"/>
                      <a:pt x="3106" y="10519"/>
                      <a:pt x="3668" y="10519"/>
                    </a:cubicBezTo>
                    <a:cubicBezTo>
                      <a:pt x="3347" y="10974"/>
                      <a:pt x="2892" y="11402"/>
                      <a:pt x="2677" y="11964"/>
                    </a:cubicBezTo>
                    <a:cubicBezTo>
                      <a:pt x="2222" y="12982"/>
                      <a:pt x="2222" y="14186"/>
                      <a:pt x="2677" y="15203"/>
                    </a:cubicBezTo>
                    <a:cubicBezTo>
                      <a:pt x="2677" y="15310"/>
                      <a:pt x="2785" y="15524"/>
                      <a:pt x="3106" y="15524"/>
                    </a:cubicBezTo>
                    <a:cubicBezTo>
                      <a:pt x="3454" y="15417"/>
                      <a:pt x="3909" y="15310"/>
                      <a:pt x="4230" y="15203"/>
                    </a:cubicBezTo>
                    <a:cubicBezTo>
                      <a:pt x="4230" y="15524"/>
                      <a:pt x="4337" y="16086"/>
                      <a:pt x="4337" y="16434"/>
                    </a:cubicBezTo>
                    <a:cubicBezTo>
                      <a:pt x="4444" y="16755"/>
                      <a:pt x="4685" y="16755"/>
                      <a:pt x="4792" y="16755"/>
                    </a:cubicBezTo>
                    <a:lnTo>
                      <a:pt x="5006" y="16755"/>
                    </a:lnTo>
                    <a:cubicBezTo>
                      <a:pt x="6130" y="16755"/>
                      <a:pt x="7121" y="16434"/>
                      <a:pt x="7924" y="15658"/>
                    </a:cubicBezTo>
                    <a:cubicBezTo>
                      <a:pt x="8352" y="15310"/>
                      <a:pt x="8700" y="14748"/>
                      <a:pt x="8914" y="14320"/>
                    </a:cubicBezTo>
                    <a:cubicBezTo>
                      <a:pt x="9128" y="14748"/>
                      <a:pt x="9476" y="15310"/>
                      <a:pt x="9797" y="15658"/>
                    </a:cubicBezTo>
                    <a:cubicBezTo>
                      <a:pt x="10600" y="16434"/>
                      <a:pt x="11698" y="16755"/>
                      <a:pt x="12715" y="16755"/>
                    </a:cubicBezTo>
                    <a:lnTo>
                      <a:pt x="13036" y="16755"/>
                    </a:lnTo>
                    <a:cubicBezTo>
                      <a:pt x="13143" y="16755"/>
                      <a:pt x="13277" y="16755"/>
                      <a:pt x="13384" y="16434"/>
                    </a:cubicBezTo>
                    <a:cubicBezTo>
                      <a:pt x="13491" y="16086"/>
                      <a:pt x="13491" y="15524"/>
                      <a:pt x="13491" y="15203"/>
                    </a:cubicBezTo>
                    <a:cubicBezTo>
                      <a:pt x="13812" y="15310"/>
                      <a:pt x="14267" y="15417"/>
                      <a:pt x="14615" y="15524"/>
                    </a:cubicBezTo>
                    <a:cubicBezTo>
                      <a:pt x="14936" y="15524"/>
                      <a:pt x="15043" y="15310"/>
                      <a:pt x="15150" y="15203"/>
                    </a:cubicBezTo>
                    <a:cubicBezTo>
                      <a:pt x="15605" y="14186"/>
                      <a:pt x="15498" y="12982"/>
                      <a:pt x="15043" y="11964"/>
                    </a:cubicBezTo>
                    <a:cubicBezTo>
                      <a:pt x="14829" y="11402"/>
                      <a:pt x="14481" y="10974"/>
                      <a:pt x="14053" y="10519"/>
                    </a:cubicBezTo>
                    <a:cubicBezTo>
                      <a:pt x="14615" y="10519"/>
                      <a:pt x="15150" y="10305"/>
                      <a:pt x="15605" y="10064"/>
                    </a:cubicBezTo>
                    <a:cubicBezTo>
                      <a:pt x="16622" y="9502"/>
                      <a:pt x="17399" y="8512"/>
                      <a:pt x="17720" y="7388"/>
                    </a:cubicBezTo>
                    <a:cubicBezTo>
                      <a:pt x="17720" y="7280"/>
                      <a:pt x="17720" y="7066"/>
                      <a:pt x="17399" y="6959"/>
                    </a:cubicBezTo>
                    <a:cubicBezTo>
                      <a:pt x="17158" y="6718"/>
                      <a:pt x="16622" y="6611"/>
                      <a:pt x="16381" y="6397"/>
                    </a:cubicBezTo>
                    <a:cubicBezTo>
                      <a:pt x="16489" y="6049"/>
                      <a:pt x="17292" y="5273"/>
                      <a:pt x="16837" y="4952"/>
                    </a:cubicBezTo>
                    <a:cubicBezTo>
                      <a:pt x="16622" y="4711"/>
                      <a:pt x="16274" y="4497"/>
                      <a:pt x="15953" y="4390"/>
                    </a:cubicBezTo>
                    <a:cubicBezTo>
                      <a:pt x="15898" y="4345"/>
                      <a:pt x="15829" y="4319"/>
                      <a:pt x="15759" y="4319"/>
                    </a:cubicBezTo>
                    <a:cubicBezTo>
                      <a:pt x="15660" y="4319"/>
                      <a:pt x="15561" y="4371"/>
                      <a:pt x="15498" y="4497"/>
                    </a:cubicBezTo>
                    <a:cubicBezTo>
                      <a:pt x="15391" y="4604"/>
                      <a:pt x="15498" y="4818"/>
                      <a:pt x="15712" y="4952"/>
                    </a:cubicBezTo>
                    <a:cubicBezTo>
                      <a:pt x="15819" y="5059"/>
                      <a:pt x="16060" y="5166"/>
                      <a:pt x="16274" y="5273"/>
                    </a:cubicBezTo>
                    <a:cubicBezTo>
                      <a:pt x="16167" y="5487"/>
                      <a:pt x="15953" y="5835"/>
                      <a:pt x="15819" y="5942"/>
                    </a:cubicBezTo>
                    <a:cubicBezTo>
                      <a:pt x="15712" y="6156"/>
                      <a:pt x="15605" y="6397"/>
                      <a:pt x="15605" y="6718"/>
                    </a:cubicBezTo>
                    <a:cubicBezTo>
                      <a:pt x="15712" y="6959"/>
                      <a:pt x="15953" y="7066"/>
                      <a:pt x="16167" y="7173"/>
                    </a:cubicBezTo>
                    <a:cubicBezTo>
                      <a:pt x="16381" y="7173"/>
                      <a:pt x="16729" y="7388"/>
                      <a:pt x="16944" y="7388"/>
                    </a:cubicBezTo>
                    <a:cubicBezTo>
                      <a:pt x="16729" y="8298"/>
                      <a:pt x="16060" y="8967"/>
                      <a:pt x="15284" y="9395"/>
                    </a:cubicBezTo>
                    <a:cubicBezTo>
                      <a:pt x="14788" y="9743"/>
                      <a:pt x="14219" y="9875"/>
                      <a:pt x="13649" y="9875"/>
                    </a:cubicBezTo>
                    <a:cubicBezTo>
                      <a:pt x="13297" y="9875"/>
                      <a:pt x="12945" y="9825"/>
                      <a:pt x="12608" y="9743"/>
                    </a:cubicBezTo>
                    <a:lnTo>
                      <a:pt x="10921" y="9181"/>
                    </a:lnTo>
                    <a:cubicBezTo>
                      <a:pt x="11269" y="9074"/>
                      <a:pt x="11376" y="8833"/>
                      <a:pt x="11483" y="8619"/>
                    </a:cubicBezTo>
                    <a:cubicBezTo>
                      <a:pt x="11590" y="8512"/>
                      <a:pt x="11590" y="8405"/>
                      <a:pt x="11590" y="8405"/>
                    </a:cubicBezTo>
                    <a:lnTo>
                      <a:pt x="12367" y="8057"/>
                    </a:lnTo>
                    <a:cubicBezTo>
                      <a:pt x="12474" y="8164"/>
                      <a:pt x="12608" y="8298"/>
                      <a:pt x="12822" y="8405"/>
                    </a:cubicBezTo>
                    <a:cubicBezTo>
                      <a:pt x="12929" y="8405"/>
                      <a:pt x="13036" y="8512"/>
                      <a:pt x="13277" y="8512"/>
                    </a:cubicBezTo>
                    <a:cubicBezTo>
                      <a:pt x="13384" y="8512"/>
                      <a:pt x="13491" y="8512"/>
                      <a:pt x="13598" y="8405"/>
                    </a:cubicBezTo>
                    <a:cubicBezTo>
                      <a:pt x="13812" y="8405"/>
                      <a:pt x="14053" y="8164"/>
                      <a:pt x="14160" y="7950"/>
                    </a:cubicBezTo>
                    <a:cubicBezTo>
                      <a:pt x="14267" y="7735"/>
                      <a:pt x="14267" y="7388"/>
                      <a:pt x="14267" y="7173"/>
                    </a:cubicBezTo>
                    <a:cubicBezTo>
                      <a:pt x="14160" y="6825"/>
                      <a:pt x="13946" y="6611"/>
                      <a:pt x="13705" y="6504"/>
                    </a:cubicBezTo>
                    <a:cubicBezTo>
                      <a:pt x="13598" y="6451"/>
                      <a:pt x="13457" y="6424"/>
                      <a:pt x="13317" y="6424"/>
                    </a:cubicBezTo>
                    <a:cubicBezTo>
                      <a:pt x="13176" y="6424"/>
                      <a:pt x="13036" y="6451"/>
                      <a:pt x="12929" y="6504"/>
                    </a:cubicBezTo>
                    <a:cubicBezTo>
                      <a:pt x="12715" y="6611"/>
                      <a:pt x="12474" y="6718"/>
                      <a:pt x="12367" y="6959"/>
                    </a:cubicBezTo>
                    <a:cubicBezTo>
                      <a:pt x="12260" y="7173"/>
                      <a:pt x="12260" y="7280"/>
                      <a:pt x="12260" y="7388"/>
                    </a:cubicBezTo>
                    <a:lnTo>
                      <a:pt x="11376" y="7735"/>
                    </a:lnTo>
                    <a:cubicBezTo>
                      <a:pt x="11376" y="7628"/>
                      <a:pt x="11269" y="7628"/>
                      <a:pt x="11135" y="7495"/>
                    </a:cubicBezTo>
                    <a:cubicBezTo>
                      <a:pt x="10921" y="7388"/>
                      <a:pt x="10707" y="7388"/>
                      <a:pt x="10359" y="7388"/>
                    </a:cubicBezTo>
                    <a:lnTo>
                      <a:pt x="11376" y="6049"/>
                    </a:lnTo>
                    <a:cubicBezTo>
                      <a:pt x="11805" y="5380"/>
                      <a:pt x="12474" y="4952"/>
                      <a:pt x="13143" y="4711"/>
                    </a:cubicBezTo>
                    <a:cubicBezTo>
                      <a:pt x="13384" y="4711"/>
                      <a:pt x="13491" y="4497"/>
                      <a:pt x="13384" y="4283"/>
                    </a:cubicBezTo>
                    <a:cubicBezTo>
                      <a:pt x="13384" y="4149"/>
                      <a:pt x="13143" y="4042"/>
                      <a:pt x="12929" y="4042"/>
                    </a:cubicBezTo>
                    <a:cubicBezTo>
                      <a:pt x="12715" y="4149"/>
                      <a:pt x="12367" y="4283"/>
                      <a:pt x="12045" y="4497"/>
                    </a:cubicBezTo>
                    <a:cubicBezTo>
                      <a:pt x="12153" y="3935"/>
                      <a:pt x="12153" y="3373"/>
                      <a:pt x="12045" y="2811"/>
                    </a:cubicBezTo>
                    <a:cubicBezTo>
                      <a:pt x="11805" y="1713"/>
                      <a:pt x="11135" y="696"/>
                      <a:pt x="10145" y="27"/>
                    </a:cubicBezTo>
                    <a:cubicBezTo>
                      <a:pt x="10092" y="27"/>
                      <a:pt x="10038" y="0"/>
                      <a:pt x="9954" y="0"/>
                    </a:cubicBezTo>
                    <a:cubicBezTo>
                      <a:pt x="9871" y="0"/>
                      <a:pt x="9757" y="27"/>
                      <a:pt x="9583" y="134"/>
                    </a:cubicBezTo>
                    <a:cubicBezTo>
                      <a:pt x="9369" y="375"/>
                      <a:pt x="9021" y="696"/>
                      <a:pt x="8914" y="1044"/>
                    </a:cubicBezTo>
                    <a:cubicBezTo>
                      <a:pt x="8700" y="696"/>
                      <a:pt x="8352" y="375"/>
                      <a:pt x="8138" y="134"/>
                    </a:cubicBezTo>
                    <a:cubicBezTo>
                      <a:pt x="8031" y="27"/>
                      <a:pt x="7917" y="0"/>
                      <a:pt x="78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27" name="Google Shape;1827;p50"/>
          <p:cNvGrpSpPr/>
          <p:nvPr/>
        </p:nvGrpSpPr>
        <p:grpSpPr>
          <a:xfrm>
            <a:off x="1675849" y="826603"/>
            <a:ext cx="587658" cy="502557"/>
            <a:chOff x="1867973" y="3357942"/>
            <a:chExt cx="427481" cy="365576"/>
          </a:xfrm>
        </p:grpSpPr>
        <p:sp>
          <p:nvSpPr>
            <p:cNvPr id="1828" name="Google Shape;1828;p50"/>
            <p:cNvSpPr/>
            <p:nvPr/>
          </p:nvSpPr>
          <p:spPr>
            <a:xfrm>
              <a:off x="1867973" y="3377285"/>
              <a:ext cx="427481" cy="346234"/>
            </a:xfrm>
            <a:custGeom>
              <a:rect b="b" l="l" r="r" t="t"/>
              <a:pathLst>
                <a:path extrusionOk="0" h="14374" w="17747">
                  <a:moveTo>
                    <a:pt x="8806" y="4336"/>
                  </a:moveTo>
                  <a:cubicBezTo>
                    <a:pt x="9047" y="4336"/>
                    <a:pt x="9261" y="4550"/>
                    <a:pt x="9261" y="4657"/>
                  </a:cubicBezTo>
                  <a:cubicBezTo>
                    <a:pt x="9261" y="4871"/>
                    <a:pt x="9047" y="5005"/>
                    <a:pt x="8806" y="5005"/>
                  </a:cubicBezTo>
                  <a:cubicBezTo>
                    <a:pt x="8699" y="5005"/>
                    <a:pt x="8485" y="4871"/>
                    <a:pt x="8485" y="4657"/>
                  </a:cubicBezTo>
                  <a:cubicBezTo>
                    <a:pt x="8485" y="4550"/>
                    <a:pt x="8699" y="4336"/>
                    <a:pt x="8806" y="4336"/>
                  </a:cubicBezTo>
                  <a:close/>
                  <a:moveTo>
                    <a:pt x="4122" y="6103"/>
                  </a:moveTo>
                  <a:lnTo>
                    <a:pt x="4256" y="6210"/>
                  </a:lnTo>
                  <a:cubicBezTo>
                    <a:pt x="4470" y="6344"/>
                    <a:pt x="4470" y="6558"/>
                    <a:pt x="4363" y="6665"/>
                  </a:cubicBezTo>
                  <a:cubicBezTo>
                    <a:pt x="4300" y="6790"/>
                    <a:pt x="4192" y="6842"/>
                    <a:pt x="4091" y="6842"/>
                  </a:cubicBezTo>
                  <a:cubicBezTo>
                    <a:pt x="4020" y="6842"/>
                    <a:pt x="3953" y="6816"/>
                    <a:pt x="3908" y="6772"/>
                  </a:cubicBezTo>
                  <a:cubicBezTo>
                    <a:pt x="3801" y="6772"/>
                    <a:pt x="3801" y="6665"/>
                    <a:pt x="3801" y="6558"/>
                  </a:cubicBezTo>
                  <a:cubicBezTo>
                    <a:pt x="3694" y="6451"/>
                    <a:pt x="3801" y="6344"/>
                    <a:pt x="3801" y="6344"/>
                  </a:cubicBezTo>
                  <a:cubicBezTo>
                    <a:pt x="3908" y="6210"/>
                    <a:pt x="4015" y="6103"/>
                    <a:pt x="4122" y="6103"/>
                  </a:cubicBezTo>
                  <a:close/>
                  <a:moveTo>
                    <a:pt x="13731" y="6103"/>
                  </a:moveTo>
                  <a:lnTo>
                    <a:pt x="13945" y="6344"/>
                  </a:lnTo>
                  <a:lnTo>
                    <a:pt x="13945" y="6558"/>
                  </a:lnTo>
                  <a:cubicBezTo>
                    <a:pt x="13945" y="6665"/>
                    <a:pt x="13945" y="6772"/>
                    <a:pt x="13838" y="6772"/>
                  </a:cubicBezTo>
                  <a:cubicBezTo>
                    <a:pt x="13794" y="6816"/>
                    <a:pt x="13727" y="6842"/>
                    <a:pt x="13655" y="6842"/>
                  </a:cubicBezTo>
                  <a:cubicBezTo>
                    <a:pt x="13555" y="6842"/>
                    <a:pt x="13446" y="6790"/>
                    <a:pt x="13383" y="6665"/>
                  </a:cubicBezTo>
                  <a:cubicBezTo>
                    <a:pt x="13276" y="6665"/>
                    <a:pt x="13276" y="6558"/>
                    <a:pt x="13276" y="6451"/>
                  </a:cubicBezTo>
                  <a:cubicBezTo>
                    <a:pt x="13276" y="6344"/>
                    <a:pt x="13383" y="6210"/>
                    <a:pt x="13490" y="6210"/>
                  </a:cubicBezTo>
                  <a:lnTo>
                    <a:pt x="13624" y="6103"/>
                  </a:lnTo>
                  <a:close/>
                  <a:moveTo>
                    <a:pt x="2456" y="3802"/>
                  </a:moveTo>
                  <a:cubicBezTo>
                    <a:pt x="3583" y="3802"/>
                    <a:pt x="4793" y="4154"/>
                    <a:pt x="5809" y="4871"/>
                  </a:cubicBezTo>
                  <a:cubicBezTo>
                    <a:pt x="5916" y="5889"/>
                    <a:pt x="6130" y="6879"/>
                    <a:pt x="6585" y="7789"/>
                  </a:cubicBezTo>
                  <a:lnTo>
                    <a:pt x="5139" y="6772"/>
                  </a:lnTo>
                  <a:cubicBezTo>
                    <a:pt x="5246" y="6344"/>
                    <a:pt x="5032" y="5889"/>
                    <a:pt x="4684" y="5674"/>
                  </a:cubicBezTo>
                  <a:cubicBezTo>
                    <a:pt x="4513" y="5535"/>
                    <a:pt x="4302" y="5468"/>
                    <a:pt x="4089" y="5468"/>
                  </a:cubicBezTo>
                  <a:cubicBezTo>
                    <a:pt x="3771" y="5468"/>
                    <a:pt x="3447" y="5616"/>
                    <a:pt x="3239" y="5889"/>
                  </a:cubicBezTo>
                  <a:cubicBezTo>
                    <a:pt x="3132" y="6103"/>
                    <a:pt x="3025" y="6451"/>
                    <a:pt x="3132" y="6665"/>
                  </a:cubicBezTo>
                  <a:cubicBezTo>
                    <a:pt x="3132" y="7013"/>
                    <a:pt x="3239" y="7227"/>
                    <a:pt x="3453" y="7334"/>
                  </a:cubicBezTo>
                  <a:cubicBezTo>
                    <a:pt x="3694" y="7441"/>
                    <a:pt x="3908" y="7548"/>
                    <a:pt x="4122" y="7548"/>
                  </a:cubicBezTo>
                  <a:cubicBezTo>
                    <a:pt x="4363" y="7548"/>
                    <a:pt x="4470" y="7441"/>
                    <a:pt x="4684" y="7334"/>
                  </a:cubicBezTo>
                  <a:lnTo>
                    <a:pt x="7361" y="9234"/>
                  </a:lnTo>
                  <a:cubicBezTo>
                    <a:pt x="6692" y="9234"/>
                    <a:pt x="6023" y="9448"/>
                    <a:pt x="5354" y="9796"/>
                  </a:cubicBezTo>
                  <a:cubicBezTo>
                    <a:pt x="4684" y="9555"/>
                    <a:pt x="3908" y="9234"/>
                    <a:pt x="3346" y="8779"/>
                  </a:cubicBezTo>
                  <a:cubicBezTo>
                    <a:pt x="1687" y="7548"/>
                    <a:pt x="670" y="5781"/>
                    <a:pt x="777" y="4095"/>
                  </a:cubicBezTo>
                  <a:cubicBezTo>
                    <a:pt x="1286" y="3901"/>
                    <a:pt x="1859" y="3802"/>
                    <a:pt x="2456" y="3802"/>
                  </a:cubicBezTo>
                  <a:close/>
                  <a:moveTo>
                    <a:pt x="15286" y="3802"/>
                  </a:moveTo>
                  <a:cubicBezTo>
                    <a:pt x="15887" y="3802"/>
                    <a:pt x="16460" y="3901"/>
                    <a:pt x="16970" y="4095"/>
                  </a:cubicBezTo>
                  <a:cubicBezTo>
                    <a:pt x="17077" y="5781"/>
                    <a:pt x="16060" y="7548"/>
                    <a:pt x="14400" y="8779"/>
                  </a:cubicBezTo>
                  <a:cubicBezTo>
                    <a:pt x="13731" y="9234"/>
                    <a:pt x="13062" y="9555"/>
                    <a:pt x="12286" y="9796"/>
                  </a:cubicBezTo>
                  <a:cubicBezTo>
                    <a:pt x="11724" y="9448"/>
                    <a:pt x="11055" y="9234"/>
                    <a:pt x="10385" y="9234"/>
                  </a:cubicBezTo>
                  <a:lnTo>
                    <a:pt x="13062" y="7334"/>
                  </a:lnTo>
                  <a:cubicBezTo>
                    <a:pt x="13276" y="7441"/>
                    <a:pt x="13383" y="7548"/>
                    <a:pt x="13624" y="7548"/>
                  </a:cubicBezTo>
                  <a:cubicBezTo>
                    <a:pt x="13838" y="7548"/>
                    <a:pt x="14052" y="7441"/>
                    <a:pt x="14293" y="7334"/>
                  </a:cubicBezTo>
                  <a:cubicBezTo>
                    <a:pt x="14507" y="7227"/>
                    <a:pt x="14614" y="7013"/>
                    <a:pt x="14614" y="6665"/>
                  </a:cubicBezTo>
                  <a:cubicBezTo>
                    <a:pt x="14722" y="6451"/>
                    <a:pt x="14614" y="6103"/>
                    <a:pt x="14507" y="5889"/>
                  </a:cubicBezTo>
                  <a:cubicBezTo>
                    <a:pt x="14293" y="5674"/>
                    <a:pt x="14052" y="5541"/>
                    <a:pt x="13838" y="5434"/>
                  </a:cubicBezTo>
                  <a:cubicBezTo>
                    <a:pt x="13490" y="5434"/>
                    <a:pt x="13276" y="5434"/>
                    <a:pt x="13062" y="5674"/>
                  </a:cubicBezTo>
                  <a:cubicBezTo>
                    <a:pt x="12821" y="5781"/>
                    <a:pt x="12714" y="5996"/>
                    <a:pt x="12607" y="6344"/>
                  </a:cubicBezTo>
                  <a:lnTo>
                    <a:pt x="12607" y="6772"/>
                  </a:lnTo>
                  <a:lnTo>
                    <a:pt x="11162" y="7789"/>
                  </a:lnTo>
                  <a:cubicBezTo>
                    <a:pt x="11617" y="6879"/>
                    <a:pt x="11831" y="5889"/>
                    <a:pt x="11831" y="4871"/>
                  </a:cubicBezTo>
                  <a:cubicBezTo>
                    <a:pt x="12916" y="4154"/>
                    <a:pt x="14150" y="3802"/>
                    <a:pt x="15286" y="3802"/>
                  </a:cubicBezTo>
                  <a:close/>
                  <a:moveTo>
                    <a:pt x="7484" y="9900"/>
                  </a:moveTo>
                  <a:cubicBezTo>
                    <a:pt x="7843" y="9900"/>
                    <a:pt x="8184" y="9972"/>
                    <a:pt x="8485" y="10117"/>
                  </a:cubicBezTo>
                  <a:cubicBezTo>
                    <a:pt x="8592" y="11028"/>
                    <a:pt x="7923" y="12125"/>
                    <a:pt x="6933" y="12901"/>
                  </a:cubicBezTo>
                  <a:cubicBezTo>
                    <a:pt x="6229" y="13364"/>
                    <a:pt x="5372" y="13622"/>
                    <a:pt x="4618" y="13622"/>
                  </a:cubicBezTo>
                  <a:cubicBezTo>
                    <a:pt x="4282" y="13622"/>
                    <a:pt x="3966" y="13570"/>
                    <a:pt x="3694" y="13463"/>
                  </a:cubicBezTo>
                  <a:cubicBezTo>
                    <a:pt x="3694" y="12473"/>
                    <a:pt x="4363" y="11349"/>
                    <a:pt x="5354" y="10680"/>
                  </a:cubicBezTo>
                  <a:cubicBezTo>
                    <a:pt x="6024" y="10168"/>
                    <a:pt x="6788" y="9900"/>
                    <a:pt x="7484" y="9900"/>
                  </a:cubicBezTo>
                  <a:close/>
                  <a:moveTo>
                    <a:pt x="10263" y="9900"/>
                  </a:moveTo>
                  <a:cubicBezTo>
                    <a:pt x="10958" y="9900"/>
                    <a:pt x="11722" y="10168"/>
                    <a:pt x="12393" y="10680"/>
                  </a:cubicBezTo>
                  <a:cubicBezTo>
                    <a:pt x="13383" y="11349"/>
                    <a:pt x="14052" y="12473"/>
                    <a:pt x="14052" y="13463"/>
                  </a:cubicBezTo>
                  <a:cubicBezTo>
                    <a:pt x="13747" y="13570"/>
                    <a:pt x="13419" y="13622"/>
                    <a:pt x="13081" y="13622"/>
                  </a:cubicBezTo>
                  <a:cubicBezTo>
                    <a:pt x="12323" y="13622"/>
                    <a:pt x="11517" y="13364"/>
                    <a:pt x="10814" y="12901"/>
                  </a:cubicBezTo>
                  <a:cubicBezTo>
                    <a:pt x="9823" y="12125"/>
                    <a:pt x="9154" y="11028"/>
                    <a:pt x="9261" y="10117"/>
                  </a:cubicBezTo>
                  <a:cubicBezTo>
                    <a:pt x="9562" y="9972"/>
                    <a:pt x="9903" y="9900"/>
                    <a:pt x="10263" y="9900"/>
                  </a:cubicBezTo>
                  <a:close/>
                  <a:moveTo>
                    <a:pt x="7816" y="0"/>
                  </a:moveTo>
                  <a:cubicBezTo>
                    <a:pt x="7736" y="0"/>
                    <a:pt x="7655" y="27"/>
                    <a:pt x="7602" y="80"/>
                  </a:cubicBezTo>
                  <a:cubicBezTo>
                    <a:pt x="6585" y="1098"/>
                    <a:pt x="6023" y="2543"/>
                    <a:pt x="5916" y="4095"/>
                  </a:cubicBezTo>
                  <a:cubicBezTo>
                    <a:pt x="5032" y="3667"/>
                    <a:pt x="4122" y="3319"/>
                    <a:pt x="3239" y="3212"/>
                  </a:cubicBezTo>
                  <a:cubicBezTo>
                    <a:pt x="2941" y="3155"/>
                    <a:pt x="2652" y="3128"/>
                    <a:pt x="2372" y="3128"/>
                  </a:cubicBezTo>
                  <a:cubicBezTo>
                    <a:pt x="1597" y="3128"/>
                    <a:pt x="890" y="3333"/>
                    <a:pt x="241" y="3667"/>
                  </a:cubicBezTo>
                  <a:cubicBezTo>
                    <a:pt x="241" y="3667"/>
                    <a:pt x="107" y="3774"/>
                    <a:pt x="107" y="3881"/>
                  </a:cubicBezTo>
                  <a:cubicBezTo>
                    <a:pt x="0" y="4871"/>
                    <a:pt x="241" y="5889"/>
                    <a:pt x="670" y="6879"/>
                  </a:cubicBezTo>
                  <a:cubicBezTo>
                    <a:pt x="1232" y="7789"/>
                    <a:pt x="2008" y="8672"/>
                    <a:pt x="2918" y="9341"/>
                  </a:cubicBezTo>
                  <a:cubicBezTo>
                    <a:pt x="3453" y="9796"/>
                    <a:pt x="4015" y="10010"/>
                    <a:pt x="4684" y="10225"/>
                  </a:cubicBezTo>
                  <a:cubicBezTo>
                    <a:pt x="3587" y="11242"/>
                    <a:pt x="2918" y="12473"/>
                    <a:pt x="3025" y="13704"/>
                  </a:cubicBezTo>
                  <a:cubicBezTo>
                    <a:pt x="3025" y="13811"/>
                    <a:pt x="3132" y="13918"/>
                    <a:pt x="3239" y="14025"/>
                  </a:cubicBezTo>
                  <a:cubicBezTo>
                    <a:pt x="3694" y="14239"/>
                    <a:pt x="4122" y="14373"/>
                    <a:pt x="4684" y="14373"/>
                  </a:cubicBezTo>
                  <a:cubicBezTo>
                    <a:pt x="5594" y="14373"/>
                    <a:pt x="6478" y="14025"/>
                    <a:pt x="7254" y="13463"/>
                  </a:cubicBezTo>
                  <a:cubicBezTo>
                    <a:pt x="8030" y="12901"/>
                    <a:pt x="8592" y="12366"/>
                    <a:pt x="8806" y="11563"/>
                  </a:cubicBezTo>
                  <a:cubicBezTo>
                    <a:pt x="9154" y="12366"/>
                    <a:pt x="9716" y="12901"/>
                    <a:pt x="10493" y="13463"/>
                  </a:cubicBezTo>
                  <a:cubicBezTo>
                    <a:pt x="11269" y="14025"/>
                    <a:pt x="12152" y="14373"/>
                    <a:pt x="13062" y="14373"/>
                  </a:cubicBezTo>
                  <a:cubicBezTo>
                    <a:pt x="13624" y="14373"/>
                    <a:pt x="14052" y="14239"/>
                    <a:pt x="14507" y="14025"/>
                  </a:cubicBezTo>
                  <a:cubicBezTo>
                    <a:pt x="14614" y="13918"/>
                    <a:pt x="14722" y="13811"/>
                    <a:pt x="14722" y="13704"/>
                  </a:cubicBezTo>
                  <a:cubicBezTo>
                    <a:pt x="14829" y="12473"/>
                    <a:pt x="14159" y="11242"/>
                    <a:pt x="13062" y="10225"/>
                  </a:cubicBezTo>
                  <a:cubicBezTo>
                    <a:pt x="13731" y="10010"/>
                    <a:pt x="14293" y="9796"/>
                    <a:pt x="14829" y="9341"/>
                  </a:cubicBezTo>
                  <a:cubicBezTo>
                    <a:pt x="15739" y="8672"/>
                    <a:pt x="16515" y="7789"/>
                    <a:pt x="17077" y="6879"/>
                  </a:cubicBezTo>
                  <a:cubicBezTo>
                    <a:pt x="17505" y="5889"/>
                    <a:pt x="17746" y="4871"/>
                    <a:pt x="17639" y="3881"/>
                  </a:cubicBezTo>
                  <a:cubicBezTo>
                    <a:pt x="17639" y="3774"/>
                    <a:pt x="17505" y="3667"/>
                    <a:pt x="17505" y="3667"/>
                  </a:cubicBezTo>
                  <a:cubicBezTo>
                    <a:pt x="16856" y="3333"/>
                    <a:pt x="16150" y="3128"/>
                    <a:pt x="15375" y="3128"/>
                  </a:cubicBezTo>
                  <a:cubicBezTo>
                    <a:pt x="15095" y="3128"/>
                    <a:pt x="14806" y="3155"/>
                    <a:pt x="14507" y="3212"/>
                  </a:cubicBezTo>
                  <a:cubicBezTo>
                    <a:pt x="13624" y="3319"/>
                    <a:pt x="12714" y="3667"/>
                    <a:pt x="11831" y="4095"/>
                  </a:cubicBezTo>
                  <a:cubicBezTo>
                    <a:pt x="11724" y="2543"/>
                    <a:pt x="11162" y="1098"/>
                    <a:pt x="10145" y="80"/>
                  </a:cubicBezTo>
                  <a:cubicBezTo>
                    <a:pt x="10091" y="27"/>
                    <a:pt x="10011" y="0"/>
                    <a:pt x="9930" y="0"/>
                  </a:cubicBezTo>
                  <a:cubicBezTo>
                    <a:pt x="9850" y="0"/>
                    <a:pt x="9770" y="27"/>
                    <a:pt x="9716" y="80"/>
                  </a:cubicBezTo>
                  <a:cubicBezTo>
                    <a:pt x="9609" y="321"/>
                    <a:pt x="9609" y="428"/>
                    <a:pt x="9716" y="643"/>
                  </a:cubicBezTo>
                  <a:cubicBezTo>
                    <a:pt x="10600" y="1660"/>
                    <a:pt x="11162" y="3105"/>
                    <a:pt x="11162" y="4657"/>
                  </a:cubicBezTo>
                  <a:cubicBezTo>
                    <a:pt x="11162" y="6451"/>
                    <a:pt x="10493" y="8003"/>
                    <a:pt x="9475" y="9020"/>
                  </a:cubicBezTo>
                  <a:lnTo>
                    <a:pt x="9261" y="9234"/>
                  </a:lnTo>
                  <a:lnTo>
                    <a:pt x="9261" y="5674"/>
                  </a:lnTo>
                  <a:cubicBezTo>
                    <a:pt x="9609" y="5541"/>
                    <a:pt x="9930" y="5112"/>
                    <a:pt x="9930" y="4657"/>
                  </a:cubicBezTo>
                  <a:cubicBezTo>
                    <a:pt x="9930" y="4095"/>
                    <a:pt x="9475" y="3667"/>
                    <a:pt x="8806" y="3667"/>
                  </a:cubicBezTo>
                  <a:cubicBezTo>
                    <a:pt x="8271" y="3667"/>
                    <a:pt x="7816" y="4095"/>
                    <a:pt x="7816" y="4657"/>
                  </a:cubicBezTo>
                  <a:cubicBezTo>
                    <a:pt x="7816" y="5112"/>
                    <a:pt x="8137" y="5541"/>
                    <a:pt x="8485" y="5674"/>
                  </a:cubicBezTo>
                  <a:lnTo>
                    <a:pt x="8485" y="9234"/>
                  </a:lnTo>
                  <a:lnTo>
                    <a:pt x="8271" y="9020"/>
                  </a:lnTo>
                  <a:cubicBezTo>
                    <a:pt x="7254" y="8003"/>
                    <a:pt x="6585" y="6451"/>
                    <a:pt x="6585" y="4657"/>
                  </a:cubicBezTo>
                  <a:cubicBezTo>
                    <a:pt x="6585" y="3105"/>
                    <a:pt x="7147" y="1660"/>
                    <a:pt x="8030" y="643"/>
                  </a:cubicBezTo>
                  <a:cubicBezTo>
                    <a:pt x="8137" y="428"/>
                    <a:pt x="8137" y="321"/>
                    <a:pt x="8030" y="80"/>
                  </a:cubicBezTo>
                  <a:cubicBezTo>
                    <a:pt x="7977" y="27"/>
                    <a:pt x="7896" y="0"/>
                    <a:pt x="78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9" name="Google Shape;1829;p50"/>
            <p:cNvSpPr/>
            <p:nvPr/>
          </p:nvSpPr>
          <p:spPr>
            <a:xfrm>
              <a:off x="2072355" y="3357942"/>
              <a:ext cx="16139" cy="16139"/>
            </a:xfrm>
            <a:custGeom>
              <a:rect b="b" l="l" r="r" t="t"/>
              <a:pathLst>
                <a:path extrusionOk="0" h="670" w="670">
                  <a:moveTo>
                    <a:pt x="321" y="0"/>
                  </a:moveTo>
                  <a:cubicBezTo>
                    <a:pt x="214" y="0"/>
                    <a:pt x="0" y="107"/>
                    <a:pt x="0" y="321"/>
                  </a:cubicBezTo>
                  <a:cubicBezTo>
                    <a:pt x="0" y="562"/>
                    <a:pt x="214" y="669"/>
                    <a:pt x="321" y="669"/>
                  </a:cubicBezTo>
                  <a:cubicBezTo>
                    <a:pt x="562" y="669"/>
                    <a:pt x="669" y="562"/>
                    <a:pt x="669" y="321"/>
                  </a:cubicBezTo>
                  <a:cubicBezTo>
                    <a:pt x="669" y="107"/>
                    <a:pt x="562" y="0"/>
                    <a:pt x="3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0" name="Google Shape;1830;p50"/>
          <p:cNvGrpSpPr/>
          <p:nvPr/>
        </p:nvGrpSpPr>
        <p:grpSpPr>
          <a:xfrm>
            <a:off x="6880512" y="740044"/>
            <a:ext cx="587658" cy="569015"/>
            <a:chOff x="1867973" y="2640376"/>
            <a:chExt cx="427481" cy="413920"/>
          </a:xfrm>
        </p:grpSpPr>
        <p:sp>
          <p:nvSpPr>
            <p:cNvPr id="1831" name="Google Shape;1831;p50"/>
            <p:cNvSpPr/>
            <p:nvPr/>
          </p:nvSpPr>
          <p:spPr>
            <a:xfrm>
              <a:off x="1867973" y="2668341"/>
              <a:ext cx="427481" cy="385954"/>
            </a:xfrm>
            <a:custGeom>
              <a:rect b="b" l="l" r="r" t="t"/>
              <a:pathLst>
                <a:path extrusionOk="0" h="16023" w="17747">
                  <a:moveTo>
                    <a:pt x="6130" y="1971"/>
                  </a:moveTo>
                  <a:cubicBezTo>
                    <a:pt x="6371" y="1971"/>
                    <a:pt x="6478" y="1971"/>
                    <a:pt x="6478" y="2078"/>
                  </a:cubicBezTo>
                  <a:cubicBezTo>
                    <a:pt x="6585" y="2319"/>
                    <a:pt x="6478" y="2533"/>
                    <a:pt x="6371" y="2640"/>
                  </a:cubicBezTo>
                  <a:lnTo>
                    <a:pt x="6130" y="2640"/>
                  </a:lnTo>
                  <a:cubicBezTo>
                    <a:pt x="6023" y="2640"/>
                    <a:pt x="5916" y="2533"/>
                    <a:pt x="5916" y="2426"/>
                  </a:cubicBezTo>
                  <a:cubicBezTo>
                    <a:pt x="5809" y="2319"/>
                    <a:pt x="5809" y="2319"/>
                    <a:pt x="5916" y="2185"/>
                  </a:cubicBezTo>
                  <a:cubicBezTo>
                    <a:pt x="5916" y="2078"/>
                    <a:pt x="5916" y="1971"/>
                    <a:pt x="6023" y="1971"/>
                  </a:cubicBezTo>
                  <a:close/>
                  <a:moveTo>
                    <a:pt x="11724" y="1971"/>
                  </a:moveTo>
                  <a:cubicBezTo>
                    <a:pt x="11831" y="1971"/>
                    <a:pt x="11831" y="2078"/>
                    <a:pt x="11831" y="2185"/>
                  </a:cubicBezTo>
                  <a:cubicBezTo>
                    <a:pt x="11938" y="2319"/>
                    <a:pt x="11938" y="2319"/>
                    <a:pt x="11831" y="2426"/>
                  </a:cubicBezTo>
                  <a:cubicBezTo>
                    <a:pt x="11831" y="2533"/>
                    <a:pt x="11724" y="2533"/>
                    <a:pt x="11724" y="2640"/>
                  </a:cubicBezTo>
                  <a:lnTo>
                    <a:pt x="11376" y="2640"/>
                  </a:lnTo>
                  <a:cubicBezTo>
                    <a:pt x="11376" y="2533"/>
                    <a:pt x="11269" y="2533"/>
                    <a:pt x="11269" y="2426"/>
                  </a:cubicBezTo>
                  <a:cubicBezTo>
                    <a:pt x="11162" y="2319"/>
                    <a:pt x="11162" y="2185"/>
                    <a:pt x="11269" y="2078"/>
                  </a:cubicBezTo>
                  <a:cubicBezTo>
                    <a:pt x="11269" y="1971"/>
                    <a:pt x="11376" y="1971"/>
                    <a:pt x="11483" y="1971"/>
                  </a:cubicBezTo>
                  <a:close/>
                  <a:moveTo>
                    <a:pt x="6799" y="3523"/>
                  </a:moveTo>
                  <a:cubicBezTo>
                    <a:pt x="7147" y="3657"/>
                    <a:pt x="7361" y="3871"/>
                    <a:pt x="7602" y="4192"/>
                  </a:cubicBezTo>
                  <a:cubicBezTo>
                    <a:pt x="7709" y="4433"/>
                    <a:pt x="7923" y="4647"/>
                    <a:pt x="8030" y="4995"/>
                  </a:cubicBezTo>
                  <a:cubicBezTo>
                    <a:pt x="8030" y="5102"/>
                    <a:pt x="8137" y="5316"/>
                    <a:pt x="8271" y="5424"/>
                  </a:cubicBezTo>
                  <a:cubicBezTo>
                    <a:pt x="7923" y="5531"/>
                    <a:pt x="7602" y="5664"/>
                    <a:pt x="7361" y="5879"/>
                  </a:cubicBezTo>
                  <a:cubicBezTo>
                    <a:pt x="7254" y="5664"/>
                    <a:pt x="7254" y="5531"/>
                    <a:pt x="7147" y="5316"/>
                  </a:cubicBezTo>
                  <a:cubicBezTo>
                    <a:pt x="7040" y="5102"/>
                    <a:pt x="6933" y="4861"/>
                    <a:pt x="6799" y="4540"/>
                  </a:cubicBezTo>
                  <a:cubicBezTo>
                    <a:pt x="6692" y="4192"/>
                    <a:pt x="6692" y="3871"/>
                    <a:pt x="6799" y="3523"/>
                  </a:cubicBezTo>
                  <a:close/>
                  <a:moveTo>
                    <a:pt x="10948" y="3523"/>
                  </a:moveTo>
                  <a:cubicBezTo>
                    <a:pt x="11055" y="3871"/>
                    <a:pt x="11055" y="4192"/>
                    <a:pt x="10948" y="4540"/>
                  </a:cubicBezTo>
                  <a:cubicBezTo>
                    <a:pt x="10814" y="4861"/>
                    <a:pt x="10707" y="5102"/>
                    <a:pt x="10600" y="5316"/>
                  </a:cubicBezTo>
                  <a:cubicBezTo>
                    <a:pt x="10493" y="5531"/>
                    <a:pt x="10493" y="5664"/>
                    <a:pt x="10385" y="5879"/>
                  </a:cubicBezTo>
                  <a:cubicBezTo>
                    <a:pt x="10038" y="5664"/>
                    <a:pt x="9823" y="5531"/>
                    <a:pt x="9475" y="5424"/>
                  </a:cubicBezTo>
                  <a:cubicBezTo>
                    <a:pt x="9609" y="5316"/>
                    <a:pt x="9609" y="5102"/>
                    <a:pt x="9716" y="4995"/>
                  </a:cubicBezTo>
                  <a:cubicBezTo>
                    <a:pt x="9823" y="4647"/>
                    <a:pt x="10038" y="4433"/>
                    <a:pt x="10145" y="4192"/>
                  </a:cubicBezTo>
                  <a:cubicBezTo>
                    <a:pt x="10385" y="3871"/>
                    <a:pt x="10600" y="3657"/>
                    <a:pt x="10948" y="3523"/>
                  </a:cubicBezTo>
                  <a:close/>
                  <a:moveTo>
                    <a:pt x="2570" y="2854"/>
                  </a:moveTo>
                  <a:lnTo>
                    <a:pt x="6023" y="3309"/>
                  </a:lnTo>
                  <a:lnTo>
                    <a:pt x="6130" y="3309"/>
                  </a:lnTo>
                  <a:cubicBezTo>
                    <a:pt x="6023" y="3764"/>
                    <a:pt x="6023" y="4326"/>
                    <a:pt x="6130" y="4754"/>
                  </a:cubicBezTo>
                  <a:cubicBezTo>
                    <a:pt x="6264" y="5102"/>
                    <a:pt x="6371" y="5316"/>
                    <a:pt x="6478" y="5664"/>
                  </a:cubicBezTo>
                  <a:cubicBezTo>
                    <a:pt x="6585" y="5879"/>
                    <a:pt x="6692" y="5986"/>
                    <a:pt x="6799" y="6200"/>
                  </a:cubicBezTo>
                  <a:cubicBezTo>
                    <a:pt x="6585" y="6093"/>
                    <a:pt x="6371" y="6093"/>
                    <a:pt x="6264" y="5986"/>
                  </a:cubicBezTo>
                  <a:cubicBezTo>
                    <a:pt x="5916" y="5986"/>
                    <a:pt x="5594" y="5879"/>
                    <a:pt x="5246" y="5879"/>
                  </a:cubicBezTo>
                  <a:cubicBezTo>
                    <a:pt x="4791" y="5879"/>
                    <a:pt x="4256" y="5986"/>
                    <a:pt x="3801" y="6200"/>
                  </a:cubicBezTo>
                  <a:lnTo>
                    <a:pt x="2570" y="2854"/>
                  </a:lnTo>
                  <a:close/>
                  <a:moveTo>
                    <a:pt x="15177" y="2854"/>
                  </a:moveTo>
                  <a:lnTo>
                    <a:pt x="15069" y="2988"/>
                  </a:lnTo>
                  <a:cubicBezTo>
                    <a:pt x="14722" y="3978"/>
                    <a:pt x="14293" y="5102"/>
                    <a:pt x="13945" y="6093"/>
                  </a:cubicBezTo>
                  <a:lnTo>
                    <a:pt x="13945" y="6200"/>
                  </a:lnTo>
                  <a:cubicBezTo>
                    <a:pt x="13490" y="5986"/>
                    <a:pt x="12955" y="5879"/>
                    <a:pt x="12500" y="5879"/>
                  </a:cubicBezTo>
                  <a:cubicBezTo>
                    <a:pt x="12152" y="5879"/>
                    <a:pt x="11831" y="5986"/>
                    <a:pt x="11483" y="5986"/>
                  </a:cubicBezTo>
                  <a:cubicBezTo>
                    <a:pt x="11269" y="6093"/>
                    <a:pt x="11162" y="6093"/>
                    <a:pt x="10948" y="6200"/>
                  </a:cubicBezTo>
                  <a:cubicBezTo>
                    <a:pt x="11055" y="5986"/>
                    <a:pt x="11162" y="5879"/>
                    <a:pt x="11269" y="5664"/>
                  </a:cubicBezTo>
                  <a:cubicBezTo>
                    <a:pt x="11376" y="5316"/>
                    <a:pt x="11483" y="5102"/>
                    <a:pt x="11617" y="4754"/>
                  </a:cubicBezTo>
                  <a:cubicBezTo>
                    <a:pt x="11724" y="4326"/>
                    <a:pt x="11724" y="3764"/>
                    <a:pt x="11617" y="3309"/>
                  </a:cubicBezTo>
                  <a:lnTo>
                    <a:pt x="15177" y="2854"/>
                  </a:lnTo>
                  <a:close/>
                  <a:moveTo>
                    <a:pt x="14829" y="6093"/>
                  </a:moveTo>
                  <a:cubicBezTo>
                    <a:pt x="15069" y="6093"/>
                    <a:pt x="15177" y="6200"/>
                    <a:pt x="15177" y="6441"/>
                  </a:cubicBezTo>
                  <a:cubicBezTo>
                    <a:pt x="15284" y="6441"/>
                    <a:pt x="15177" y="6548"/>
                    <a:pt x="15177" y="6655"/>
                  </a:cubicBezTo>
                  <a:cubicBezTo>
                    <a:pt x="15177" y="6762"/>
                    <a:pt x="15069" y="6762"/>
                    <a:pt x="14962" y="6762"/>
                  </a:cubicBezTo>
                  <a:cubicBezTo>
                    <a:pt x="14898" y="6790"/>
                    <a:pt x="14843" y="6804"/>
                    <a:pt x="14795" y="6804"/>
                  </a:cubicBezTo>
                  <a:cubicBezTo>
                    <a:pt x="14664" y="6804"/>
                    <a:pt x="14586" y="6704"/>
                    <a:pt x="14507" y="6548"/>
                  </a:cubicBezTo>
                  <a:cubicBezTo>
                    <a:pt x="14507" y="6441"/>
                    <a:pt x="14507" y="6441"/>
                    <a:pt x="14614" y="6334"/>
                  </a:cubicBezTo>
                  <a:cubicBezTo>
                    <a:pt x="14614" y="6200"/>
                    <a:pt x="14722" y="6200"/>
                    <a:pt x="14829" y="6093"/>
                  </a:cubicBezTo>
                  <a:close/>
                  <a:moveTo>
                    <a:pt x="2918" y="6093"/>
                  </a:moveTo>
                  <a:cubicBezTo>
                    <a:pt x="3025" y="6200"/>
                    <a:pt x="3132" y="6200"/>
                    <a:pt x="3132" y="6334"/>
                  </a:cubicBezTo>
                  <a:cubicBezTo>
                    <a:pt x="3239" y="6334"/>
                    <a:pt x="3239" y="6441"/>
                    <a:pt x="3239" y="6548"/>
                  </a:cubicBezTo>
                  <a:cubicBezTo>
                    <a:pt x="3132" y="6655"/>
                    <a:pt x="3132" y="6655"/>
                    <a:pt x="3132" y="6762"/>
                  </a:cubicBezTo>
                  <a:lnTo>
                    <a:pt x="3025" y="6762"/>
                  </a:lnTo>
                  <a:cubicBezTo>
                    <a:pt x="2954" y="6762"/>
                    <a:pt x="2930" y="6809"/>
                    <a:pt x="2882" y="6809"/>
                  </a:cubicBezTo>
                  <a:cubicBezTo>
                    <a:pt x="2858" y="6809"/>
                    <a:pt x="2829" y="6797"/>
                    <a:pt x="2784" y="6762"/>
                  </a:cubicBezTo>
                  <a:cubicBezTo>
                    <a:pt x="2677" y="6762"/>
                    <a:pt x="2570" y="6762"/>
                    <a:pt x="2570" y="6655"/>
                  </a:cubicBezTo>
                  <a:cubicBezTo>
                    <a:pt x="2463" y="6548"/>
                    <a:pt x="2463" y="6441"/>
                    <a:pt x="2570" y="6441"/>
                  </a:cubicBezTo>
                  <a:cubicBezTo>
                    <a:pt x="2570" y="6200"/>
                    <a:pt x="2677" y="6093"/>
                    <a:pt x="2918" y="6093"/>
                  </a:cubicBezTo>
                  <a:close/>
                  <a:moveTo>
                    <a:pt x="5246" y="6548"/>
                  </a:moveTo>
                  <a:cubicBezTo>
                    <a:pt x="5461" y="6548"/>
                    <a:pt x="5809" y="6655"/>
                    <a:pt x="6023" y="6655"/>
                  </a:cubicBezTo>
                  <a:cubicBezTo>
                    <a:pt x="6264" y="6762"/>
                    <a:pt x="6371" y="6762"/>
                    <a:pt x="6585" y="6869"/>
                  </a:cubicBezTo>
                  <a:cubicBezTo>
                    <a:pt x="6478" y="7110"/>
                    <a:pt x="6371" y="7431"/>
                    <a:pt x="6371" y="7779"/>
                  </a:cubicBezTo>
                  <a:cubicBezTo>
                    <a:pt x="6264" y="7779"/>
                    <a:pt x="6023" y="7672"/>
                    <a:pt x="5809" y="7672"/>
                  </a:cubicBezTo>
                  <a:cubicBezTo>
                    <a:pt x="5594" y="7538"/>
                    <a:pt x="5246" y="7538"/>
                    <a:pt x="5032" y="7431"/>
                  </a:cubicBezTo>
                  <a:cubicBezTo>
                    <a:pt x="4684" y="7217"/>
                    <a:pt x="4363" y="7110"/>
                    <a:pt x="4122" y="6762"/>
                  </a:cubicBezTo>
                  <a:cubicBezTo>
                    <a:pt x="4470" y="6655"/>
                    <a:pt x="4925" y="6548"/>
                    <a:pt x="5246" y="6548"/>
                  </a:cubicBezTo>
                  <a:close/>
                  <a:moveTo>
                    <a:pt x="12500" y="6548"/>
                  </a:moveTo>
                  <a:cubicBezTo>
                    <a:pt x="12821" y="6548"/>
                    <a:pt x="13276" y="6655"/>
                    <a:pt x="13490" y="6762"/>
                  </a:cubicBezTo>
                  <a:cubicBezTo>
                    <a:pt x="13276" y="7110"/>
                    <a:pt x="13062" y="7217"/>
                    <a:pt x="12714" y="7431"/>
                  </a:cubicBezTo>
                  <a:cubicBezTo>
                    <a:pt x="12500" y="7538"/>
                    <a:pt x="12152" y="7538"/>
                    <a:pt x="11938" y="7672"/>
                  </a:cubicBezTo>
                  <a:cubicBezTo>
                    <a:pt x="11724" y="7672"/>
                    <a:pt x="11483" y="7779"/>
                    <a:pt x="11376" y="7779"/>
                  </a:cubicBezTo>
                  <a:cubicBezTo>
                    <a:pt x="11376" y="7431"/>
                    <a:pt x="11269" y="7110"/>
                    <a:pt x="11162" y="6869"/>
                  </a:cubicBezTo>
                  <a:cubicBezTo>
                    <a:pt x="11269" y="6762"/>
                    <a:pt x="11483" y="6762"/>
                    <a:pt x="11724" y="6655"/>
                  </a:cubicBezTo>
                  <a:cubicBezTo>
                    <a:pt x="11938" y="6655"/>
                    <a:pt x="12286" y="6548"/>
                    <a:pt x="12500" y="6548"/>
                  </a:cubicBezTo>
                  <a:close/>
                  <a:moveTo>
                    <a:pt x="8806" y="6093"/>
                  </a:moveTo>
                  <a:cubicBezTo>
                    <a:pt x="9823" y="6093"/>
                    <a:pt x="10707" y="6869"/>
                    <a:pt x="10707" y="7886"/>
                  </a:cubicBezTo>
                  <a:cubicBezTo>
                    <a:pt x="10707" y="8876"/>
                    <a:pt x="9823" y="9679"/>
                    <a:pt x="8806" y="9679"/>
                  </a:cubicBezTo>
                  <a:cubicBezTo>
                    <a:pt x="7923" y="9679"/>
                    <a:pt x="7040" y="8876"/>
                    <a:pt x="7040" y="7886"/>
                  </a:cubicBezTo>
                  <a:cubicBezTo>
                    <a:pt x="7040" y="6869"/>
                    <a:pt x="7923" y="6093"/>
                    <a:pt x="8806" y="6093"/>
                  </a:cubicBezTo>
                  <a:close/>
                  <a:moveTo>
                    <a:pt x="3587" y="7217"/>
                  </a:moveTo>
                  <a:cubicBezTo>
                    <a:pt x="3908" y="7538"/>
                    <a:pt x="4363" y="7886"/>
                    <a:pt x="4791" y="7993"/>
                  </a:cubicBezTo>
                  <a:cubicBezTo>
                    <a:pt x="5032" y="8100"/>
                    <a:pt x="5354" y="8207"/>
                    <a:pt x="5701" y="8341"/>
                  </a:cubicBezTo>
                  <a:cubicBezTo>
                    <a:pt x="5916" y="8341"/>
                    <a:pt x="6130" y="8448"/>
                    <a:pt x="6264" y="8448"/>
                  </a:cubicBezTo>
                  <a:cubicBezTo>
                    <a:pt x="6130" y="8555"/>
                    <a:pt x="5916" y="8662"/>
                    <a:pt x="5809" y="8769"/>
                  </a:cubicBezTo>
                  <a:lnTo>
                    <a:pt x="5139" y="9438"/>
                  </a:lnTo>
                  <a:cubicBezTo>
                    <a:pt x="4791" y="9786"/>
                    <a:pt x="4577" y="10215"/>
                    <a:pt x="4470" y="10777"/>
                  </a:cubicBezTo>
                  <a:lnTo>
                    <a:pt x="1018" y="9679"/>
                  </a:lnTo>
                  <a:cubicBezTo>
                    <a:pt x="1446" y="9331"/>
                    <a:pt x="1794" y="9010"/>
                    <a:pt x="2115" y="8662"/>
                  </a:cubicBezTo>
                  <a:cubicBezTo>
                    <a:pt x="2570" y="8100"/>
                    <a:pt x="3025" y="7672"/>
                    <a:pt x="3587" y="7217"/>
                  </a:cubicBezTo>
                  <a:close/>
                  <a:moveTo>
                    <a:pt x="14159" y="7217"/>
                  </a:moveTo>
                  <a:lnTo>
                    <a:pt x="16729" y="9679"/>
                  </a:lnTo>
                  <a:lnTo>
                    <a:pt x="13383" y="10670"/>
                  </a:lnTo>
                  <a:lnTo>
                    <a:pt x="13276" y="10670"/>
                  </a:lnTo>
                  <a:lnTo>
                    <a:pt x="13276" y="10777"/>
                  </a:lnTo>
                  <a:cubicBezTo>
                    <a:pt x="13169" y="10215"/>
                    <a:pt x="12955" y="9786"/>
                    <a:pt x="12607" y="9438"/>
                  </a:cubicBezTo>
                  <a:cubicBezTo>
                    <a:pt x="12393" y="9224"/>
                    <a:pt x="12152" y="9010"/>
                    <a:pt x="11938" y="8769"/>
                  </a:cubicBezTo>
                  <a:cubicBezTo>
                    <a:pt x="11831" y="8662"/>
                    <a:pt x="11617" y="8555"/>
                    <a:pt x="11376" y="8448"/>
                  </a:cubicBezTo>
                  <a:cubicBezTo>
                    <a:pt x="11617" y="8448"/>
                    <a:pt x="11831" y="8341"/>
                    <a:pt x="12045" y="8341"/>
                  </a:cubicBezTo>
                  <a:cubicBezTo>
                    <a:pt x="12393" y="8207"/>
                    <a:pt x="12714" y="8100"/>
                    <a:pt x="12955" y="7993"/>
                  </a:cubicBezTo>
                  <a:cubicBezTo>
                    <a:pt x="13383" y="7886"/>
                    <a:pt x="13838" y="7538"/>
                    <a:pt x="14159" y="7217"/>
                  </a:cubicBezTo>
                  <a:close/>
                  <a:moveTo>
                    <a:pt x="6692" y="9010"/>
                  </a:moveTo>
                  <a:cubicBezTo>
                    <a:pt x="6799" y="9331"/>
                    <a:pt x="7040" y="9545"/>
                    <a:pt x="7254" y="9786"/>
                  </a:cubicBezTo>
                  <a:cubicBezTo>
                    <a:pt x="7147" y="9893"/>
                    <a:pt x="6933" y="10000"/>
                    <a:pt x="6799" y="10107"/>
                  </a:cubicBezTo>
                  <a:cubicBezTo>
                    <a:pt x="6585" y="10215"/>
                    <a:pt x="6371" y="10455"/>
                    <a:pt x="6130" y="10562"/>
                  </a:cubicBezTo>
                  <a:cubicBezTo>
                    <a:pt x="5809" y="10777"/>
                    <a:pt x="5461" y="10884"/>
                    <a:pt x="5139" y="10884"/>
                  </a:cubicBezTo>
                  <a:cubicBezTo>
                    <a:pt x="5246" y="10455"/>
                    <a:pt x="5354" y="10215"/>
                    <a:pt x="5594" y="9893"/>
                  </a:cubicBezTo>
                  <a:cubicBezTo>
                    <a:pt x="5809" y="9679"/>
                    <a:pt x="6023" y="9545"/>
                    <a:pt x="6264" y="9331"/>
                  </a:cubicBezTo>
                  <a:cubicBezTo>
                    <a:pt x="6371" y="9224"/>
                    <a:pt x="6478" y="9117"/>
                    <a:pt x="6692" y="9010"/>
                  </a:cubicBezTo>
                  <a:close/>
                  <a:moveTo>
                    <a:pt x="11055" y="9010"/>
                  </a:moveTo>
                  <a:cubicBezTo>
                    <a:pt x="11269" y="9117"/>
                    <a:pt x="11376" y="9224"/>
                    <a:pt x="11483" y="9331"/>
                  </a:cubicBezTo>
                  <a:cubicBezTo>
                    <a:pt x="11724" y="9545"/>
                    <a:pt x="11938" y="9679"/>
                    <a:pt x="12152" y="9893"/>
                  </a:cubicBezTo>
                  <a:cubicBezTo>
                    <a:pt x="12393" y="10215"/>
                    <a:pt x="12500" y="10455"/>
                    <a:pt x="12607" y="10884"/>
                  </a:cubicBezTo>
                  <a:cubicBezTo>
                    <a:pt x="12286" y="10884"/>
                    <a:pt x="11938" y="10777"/>
                    <a:pt x="11617" y="10562"/>
                  </a:cubicBezTo>
                  <a:cubicBezTo>
                    <a:pt x="11376" y="10455"/>
                    <a:pt x="11162" y="10215"/>
                    <a:pt x="10948" y="10107"/>
                  </a:cubicBezTo>
                  <a:cubicBezTo>
                    <a:pt x="10707" y="10000"/>
                    <a:pt x="10600" y="9893"/>
                    <a:pt x="10493" y="9786"/>
                  </a:cubicBezTo>
                  <a:cubicBezTo>
                    <a:pt x="10707" y="9545"/>
                    <a:pt x="10948" y="9331"/>
                    <a:pt x="11055" y="9010"/>
                  </a:cubicBezTo>
                  <a:close/>
                  <a:moveTo>
                    <a:pt x="4015" y="11339"/>
                  </a:moveTo>
                  <a:cubicBezTo>
                    <a:pt x="4122" y="11339"/>
                    <a:pt x="4256" y="11339"/>
                    <a:pt x="4363" y="11446"/>
                  </a:cubicBezTo>
                  <a:lnTo>
                    <a:pt x="4363" y="11687"/>
                  </a:lnTo>
                  <a:cubicBezTo>
                    <a:pt x="4363" y="11794"/>
                    <a:pt x="4363" y="11901"/>
                    <a:pt x="4256" y="12008"/>
                  </a:cubicBezTo>
                  <a:cubicBezTo>
                    <a:pt x="4217" y="12039"/>
                    <a:pt x="4171" y="12052"/>
                    <a:pt x="4123" y="12052"/>
                  </a:cubicBezTo>
                  <a:cubicBezTo>
                    <a:pt x="4006" y="12052"/>
                    <a:pt x="3877" y="11976"/>
                    <a:pt x="3801" y="11901"/>
                  </a:cubicBezTo>
                  <a:cubicBezTo>
                    <a:pt x="3694" y="11794"/>
                    <a:pt x="3694" y="11794"/>
                    <a:pt x="3694" y="11687"/>
                  </a:cubicBezTo>
                  <a:cubicBezTo>
                    <a:pt x="3694" y="11553"/>
                    <a:pt x="3801" y="11446"/>
                    <a:pt x="3801" y="11446"/>
                  </a:cubicBezTo>
                  <a:cubicBezTo>
                    <a:pt x="3908" y="11339"/>
                    <a:pt x="4015" y="11339"/>
                    <a:pt x="4015" y="11339"/>
                  </a:cubicBezTo>
                  <a:close/>
                  <a:moveTo>
                    <a:pt x="13731" y="11339"/>
                  </a:moveTo>
                  <a:cubicBezTo>
                    <a:pt x="13731" y="11339"/>
                    <a:pt x="13838" y="11339"/>
                    <a:pt x="13945" y="11446"/>
                  </a:cubicBezTo>
                  <a:cubicBezTo>
                    <a:pt x="13945" y="11446"/>
                    <a:pt x="14052" y="11553"/>
                    <a:pt x="14052" y="11687"/>
                  </a:cubicBezTo>
                  <a:cubicBezTo>
                    <a:pt x="14052" y="11794"/>
                    <a:pt x="14052" y="11794"/>
                    <a:pt x="13945" y="11901"/>
                  </a:cubicBezTo>
                  <a:cubicBezTo>
                    <a:pt x="13870" y="11976"/>
                    <a:pt x="13740" y="12052"/>
                    <a:pt x="13624" y="12052"/>
                  </a:cubicBezTo>
                  <a:cubicBezTo>
                    <a:pt x="13576" y="12052"/>
                    <a:pt x="13529" y="12039"/>
                    <a:pt x="13490" y="12008"/>
                  </a:cubicBezTo>
                  <a:cubicBezTo>
                    <a:pt x="13383" y="11901"/>
                    <a:pt x="13383" y="11794"/>
                    <a:pt x="13383" y="11794"/>
                  </a:cubicBezTo>
                  <a:lnTo>
                    <a:pt x="13383" y="11446"/>
                  </a:lnTo>
                  <a:cubicBezTo>
                    <a:pt x="13490" y="11339"/>
                    <a:pt x="13624" y="11339"/>
                    <a:pt x="13731" y="11339"/>
                  </a:cubicBezTo>
                  <a:close/>
                  <a:moveTo>
                    <a:pt x="9368" y="10348"/>
                  </a:moveTo>
                  <a:lnTo>
                    <a:pt x="9368" y="10884"/>
                  </a:lnTo>
                  <a:cubicBezTo>
                    <a:pt x="9368" y="11125"/>
                    <a:pt x="9368" y="11446"/>
                    <a:pt x="9261" y="11687"/>
                  </a:cubicBezTo>
                  <a:cubicBezTo>
                    <a:pt x="9261" y="12008"/>
                    <a:pt x="9047" y="12356"/>
                    <a:pt x="8806" y="12677"/>
                  </a:cubicBezTo>
                  <a:cubicBezTo>
                    <a:pt x="8699" y="12356"/>
                    <a:pt x="8485" y="12008"/>
                    <a:pt x="8485" y="11687"/>
                  </a:cubicBezTo>
                  <a:cubicBezTo>
                    <a:pt x="8378" y="11446"/>
                    <a:pt x="8378" y="11125"/>
                    <a:pt x="8378" y="10884"/>
                  </a:cubicBezTo>
                  <a:lnTo>
                    <a:pt x="8378" y="10348"/>
                  </a:lnTo>
                  <a:close/>
                  <a:moveTo>
                    <a:pt x="8806" y="13694"/>
                  </a:moveTo>
                  <a:cubicBezTo>
                    <a:pt x="9047" y="13694"/>
                    <a:pt x="9261" y="13801"/>
                    <a:pt x="9261" y="14015"/>
                  </a:cubicBezTo>
                  <a:cubicBezTo>
                    <a:pt x="9261" y="14229"/>
                    <a:pt x="9047" y="14363"/>
                    <a:pt x="8806" y="14363"/>
                  </a:cubicBezTo>
                  <a:cubicBezTo>
                    <a:pt x="8699" y="14363"/>
                    <a:pt x="8485" y="14229"/>
                    <a:pt x="8485" y="14015"/>
                  </a:cubicBezTo>
                  <a:cubicBezTo>
                    <a:pt x="8485" y="13801"/>
                    <a:pt x="8699" y="13694"/>
                    <a:pt x="8806" y="13694"/>
                  </a:cubicBezTo>
                  <a:close/>
                  <a:moveTo>
                    <a:pt x="7709" y="10215"/>
                  </a:moveTo>
                  <a:lnTo>
                    <a:pt x="7709" y="10884"/>
                  </a:lnTo>
                  <a:cubicBezTo>
                    <a:pt x="7709" y="11125"/>
                    <a:pt x="7709" y="11446"/>
                    <a:pt x="7816" y="11794"/>
                  </a:cubicBezTo>
                  <a:cubicBezTo>
                    <a:pt x="7816" y="12222"/>
                    <a:pt x="8030" y="12784"/>
                    <a:pt x="8378" y="13132"/>
                  </a:cubicBezTo>
                  <a:lnTo>
                    <a:pt x="5354" y="15032"/>
                  </a:lnTo>
                  <a:cubicBezTo>
                    <a:pt x="5354" y="14577"/>
                    <a:pt x="5354" y="14122"/>
                    <a:pt x="5246" y="13694"/>
                  </a:cubicBezTo>
                  <a:cubicBezTo>
                    <a:pt x="5246" y="13025"/>
                    <a:pt x="5139" y="12356"/>
                    <a:pt x="5032" y="11553"/>
                  </a:cubicBezTo>
                  <a:lnTo>
                    <a:pt x="5139" y="11553"/>
                  </a:lnTo>
                  <a:cubicBezTo>
                    <a:pt x="5594" y="11553"/>
                    <a:pt x="6023" y="11446"/>
                    <a:pt x="6478" y="11125"/>
                  </a:cubicBezTo>
                  <a:cubicBezTo>
                    <a:pt x="6692" y="11017"/>
                    <a:pt x="7040" y="10777"/>
                    <a:pt x="7254" y="10670"/>
                  </a:cubicBezTo>
                  <a:lnTo>
                    <a:pt x="7709" y="10215"/>
                  </a:lnTo>
                  <a:close/>
                  <a:moveTo>
                    <a:pt x="10038" y="10215"/>
                  </a:moveTo>
                  <a:cubicBezTo>
                    <a:pt x="10145" y="10348"/>
                    <a:pt x="10278" y="10455"/>
                    <a:pt x="10493" y="10670"/>
                  </a:cubicBezTo>
                  <a:cubicBezTo>
                    <a:pt x="10707" y="10777"/>
                    <a:pt x="11055" y="11017"/>
                    <a:pt x="11269" y="11125"/>
                  </a:cubicBezTo>
                  <a:cubicBezTo>
                    <a:pt x="11724" y="11446"/>
                    <a:pt x="12152" y="11553"/>
                    <a:pt x="12607" y="11553"/>
                  </a:cubicBezTo>
                  <a:lnTo>
                    <a:pt x="12714" y="11553"/>
                  </a:lnTo>
                  <a:lnTo>
                    <a:pt x="12393" y="15032"/>
                  </a:lnTo>
                  <a:cubicBezTo>
                    <a:pt x="11483" y="14470"/>
                    <a:pt x="10600" y="13908"/>
                    <a:pt x="9716" y="13346"/>
                  </a:cubicBezTo>
                  <a:lnTo>
                    <a:pt x="9368" y="13132"/>
                  </a:lnTo>
                  <a:cubicBezTo>
                    <a:pt x="9716" y="12784"/>
                    <a:pt x="9930" y="12222"/>
                    <a:pt x="9930" y="11794"/>
                  </a:cubicBezTo>
                  <a:cubicBezTo>
                    <a:pt x="10038" y="11446"/>
                    <a:pt x="10038" y="11125"/>
                    <a:pt x="10038" y="10884"/>
                  </a:cubicBezTo>
                  <a:lnTo>
                    <a:pt x="10038" y="10215"/>
                  </a:lnTo>
                  <a:close/>
                  <a:moveTo>
                    <a:pt x="8098" y="0"/>
                  </a:moveTo>
                  <a:cubicBezTo>
                    <a:pt x="7978" y="0"/>
                    <a:pt x="7879" y="52"/>
                    <a:pt x="7816" y="177"/>
                  </a:cubicBezTo>
                  <a:lnTo>
                    <a:pt x="7040" y="1650"/>
                  </a:lnTo>
                  <a:cubicBezTo>
                    <a:pt x="6933" y="1516"/>
                    <a:pt x="6692" y="1409"/>
                    <a:pt x="6585" y="1302"/>
                  </a:cubicBezTo>
                  <a:cubicBezTo>
                    <a:pt x="6424" y="1248"/>
                    <a:pt x="6284" y="1221"/>
                    <a:pt x="6143" y="1221"/>
                  </a:cubicBezTo>
                  <a:cubicBezTo>
                    <a:pt x="6003" y="1221"/>
                    <a:pt x="5862" y="1248"/>
                    <a:pt x="5701" y="1302"/>
                  </a:cubicBezTo>
                  <a:cubicBezTo>
                    <a:pt x="5461" y="1516"/>
                    <a:pt x="5354" y="1650"/>
                    <a:pt x="5246" y="1971"/>
                  </a:cubicBezTo>
                  <a:cubicBezTo>
                    <a:pt x="5139" y="2078"/>
                    <a:pt x="5139" y="2319"/>
                    <a:pt x="5139" y="2533"/>
                  </a:cubicBezTo>
                  <a:lnTo>
                    <a:pt x="2115" y="2078"/>
                  </a:lnTo>
                  <a:cubicBezTo>
                    <a:pt x="2008" y="2078"/>
                    <a:pt x="1901" y="2078"/>
                    <a:pt x="1794" y="2185"/>
                  </a:cubicBezTo>
                  <a:cubicBezTo>
                    <a:pt x="1794" y="2319"/>
                    <a:pt x="1687" y="2426"/>
                    <a:pt x="1794" y="2533"/>
                  </a:cubicBezTo>
                  <a:lnTo>
                    <a:pt x="2784" y="5424"/>
                  </a:lnTo>
                  <a:cubicBezTo>
                    <a:pt x="2356" y="5424"/>
                    <a:pt x="1901" y="5771"/>
                    <a:pt x="1901" y="6200"/>
                  </a:cubicBezTo>
                  <a:cubicBezTo>
                    <a:pt x="1794" y="6548"/>
                    <a:pt x="1794" y="6762"/>
                    <a:pt x="2008" y="7003"/>
                  </a:cubicBezTo>
                  <a:cubicBezTo>
                    <a:pt x="2115" y="7217"/>
                    <a:pt x="2249" y="7324"/>
                    <a:pt x="2356" y="7431"/>
                  </a:cubicBezTo>
                  <a:cubicBezTo>
                    <a:pt x="2115" y="7672"/>
                    <a:pt x="1901" y="7886"/>
                    <a:pt x="1580" y="8100"/>
                  </a:cubicBezTo>
                  <a:cubicBezTo>
                    <a:pt x="1125" y="8555"/>
                    <a:pt x="670" y="9117"/>
                    <a:pt x="107" y="9545"/>
                  </a:cubicBezTo>
                  <a:cubicBezTo>
                    <a:pt x="107" y="9679"/>
                    <a:pt x="0" y="9786"/>
                    <a:pt x="107" y="9893"/>
                  </a:cubicBezTo>
                  <a:cubicBezTo>
                    <a:pt x="107" y="10000"/>
                    <a:pt x="241" y="10107"/>
                    <a:pt x="348" y="10107"/>
                  </a:cubicBezTo>
                  <a:lnTo>
                    <a:pt x="3239" y="11125"/>
                  </a:lnTo>
                  <a:cubicBezTo>
                    <a:pt x="3132" y="11232"/>
                    <a:pt x="3025" y="11339"/>
                    <a:pt x="3025" y="11553"/>
                  </a:cubicBezTo>
                  <a:cubicBezTo>
                    <a:pt x="3025" y="11901"/>
                    <a:pt x="3025" y="12115"/>
                    <a:pt x="3239" y="12356"/>
                  </a:cubicBezTo>
                  <a:cubicBezTo>
                    <a:pt x="3453" y="12570"/>
                    <a:pt x="3801" y="12677"/>
                    <a:pt x="4015" y="12677"/>
                  </a:cubicBezTo>
                  <a:lnTo>
                    <a:pt x="4470" y="12677"/>
                  </a:lnTo>
                  <a:cubicBezTo>
                    <a:pt x="4470" y="13025"/>
                    <a:pt x="4577" y="13346"/>
                    <a:pt x="4577" y="13694"/>
                  </a:cubicBezTo>
                  <a:cubicBezTo>
                    <a:pt x="4684" y="14363"/>
                    <a:pt x="4684" y="15032"/>
                    <a:pt x="4791" y="15701"/>
                  </a:cubicBezTo>
                  <a:cubicBezTo>
                    <a:pt x="4791" y="15809"/>
                    <a:pt x="4791" y="15916"/>
                    <a:pt x="4925" y="16023"/>
                  </a:cubicBezTo>
                  <a:lnTo>
                    <a:pt x="5139" y="16023"/>
                  </a:lnTo>
                  <a:cubicBezTo>
                    <a:pt x="5139" y="16023"/>
                    <a:pt x="5246" y="16023"/>
                    <a:pt x="5246" y="15916"/>
                  </a:cubicBezTo>
                  <a:lnTo>
                    <a:pt x="7816" y="14229"/>
                  </a:lnTo>
                  <a:cubicBezTo>
                    <a:pt x="7923" y="14684"/>
                    <a:pt x="8378" y="15032"/>
                    <a:pt x="8806" y="15032"/>
                  </a:cubicBezTo>
                  <a:cubicBezTo>
                    <a:pt x="9368" y="15032"/>
                    <a:pt x="9716" y="14684"/>
                    <a:pt x="9823" y="14229"/>
                  </a:cubicBezTo>
                  <a:cubicBezTo>
                    <a:pt x="10707" y="14791"/>
                    <a:pt x="11617" y="15353"/>
                    <a:pt x="12500" y="15916"/>
                  </a:cubicBezTo>
                  <a:cubicBezTo>
                    <a:pt x="12500" y="16023"/>
                    <a:pt x="12607" y="16023"/>
                    <a:pt x="12607" y="16023"/>
                  </a:cubicBezTo>
                  <a:lnTo>
                    <a:pt x="12821" y="16023"/>
                  </a:lnTo>
                  <a:cubicBezTo>
                    <a:pt x="12955" y="15916"/>
                    <a:pt x="12955" y="15809"/>
                    <a:pt x="12955" y="15701"/>
                  </a:cubicBezTo>
                  <a:lnTo>
                    <a:pt x="13276" y="12677"/>
                  </a:lnTo>
                  <a:lnTo>
                    <a:pt x="13731" y="12677"/>
                  </a:lnTo>
                  <a:cubicBezTo>
                    <a:pt x="13945" y="12677"/>
                    <a:pt x="14293" y="12570"/>
                    <a:pt x="14507" y="12356"/>
                  </a:cubicBezTo>
                  <a:cubicBezTo>
                    <a:pt x="14829" y="12008"/>
                    <a:pt x="14829" y="11446"/>
                    <a:pt x="14507" y="11125"/>
                  </a:cubicBezTo>
                  <a:lnTo>
                    <a:pt x="17398" y="10107"/>
                  </a:lnTo>
                  <a:cubicBezTo>
                    <a:pt x="17505" y="10107"/>
                    <a:pt x="17639" y="10000"/>
                    <a:pt x="17639" y="9893"/>
                  </a:cubicBezTo>
                  <a:cubicBezTo>
                    <a:pt x="17746" y="9786"/>
                    <a:pt x="17639" y="9679"/>
                    <a:pt x="17639" y="9545"/>
                  </a:cubicBezTo>
                  <a:lnTo>
                    <a:pt x="15391" y="7431"/>
                  </a:lnTo>
                  <a:cubicBezTo>
                    <a:pt x="15739" y="7217"/>
                    <a:pt x="15953" y="6762"/>
                    <a:pt x="15846" y="6200"/>
                  </a:cubicBezTo>
                  <a:cubicBezTo>
                    <a:pt x="15739" y="5771"/>
                    <a:pt x="15391" y="5424"/>
                    <a:pt x="14962" y="5424"/>
                  </a:cubicBezTo>
                  <a:cubicBezTo>
                    <a:pt x="15177" y="4647"/>
                    <a:pt x="15498" y="3978"/>
                    <a:pt x="15739" y="3202"/>
                  </a:cubicBezTo>
                  <a:lnTo>
                    <a:pt x="15953" y="2533"/>
                  </a:lnTo>
                  <a:cubicBezTo>
                    <a:pt x="16060" y="2426"/>
                    <a:pt x="15953" y="2319"/>
                    <a:pt x="15953" y="2185"/>
                  </a:cubicBezTo>
                  <a:cubicBezTo>
                    <a:pt x="15846" y="2078"/>
                    <a:pt x="15739" y="2078"/>
                    <a:pt x="15632" y="2078"/>
                  </a:cubicBezTo>
                  <a:lnTo>
                    <a:pt x="12607" y="2533"/>
                  </a:lnTo>
                  <a:cubicBezTo>
                    <a:pt x="12607" y="2078"/>
                    <a:pt x="12393" y="1516"/>
                    <a:pt x="11938" y="1302"/>
                  </a:cubicBezTo>
                  <a:cubicBezTo>
                    <a:pt x="11859" y="1275"/>
                    <a:pt x="11765" y="1262"/>
                    <a:pt x="11664" y="1262"/>
                  </a:cubicBezTo>
                  <a:cubicBezTo>
                    <a:pt x="11353" y="1262"/>
                    <a:pt x="10969" y="1387"/>
                    <a:pt x="10707" y="1650"/>
                  </a:cubicBezTo>
                  <a:lnTo>
                    <a:pt x="9823" y="177"/>
                  </a:lnTo>
                  <a:cubicBezTo>
                    <a:pt x="9823" y="52"/>
                    <a:pt x="9750" y="0"/>
                    <a:pt x="9641" y="0"/>
                  </a:cubicBezTo>
                  <a:cubicBezTo>
                    <a:pt x="9563" y="0"/>
                    <a:pt x="9468" y="26"/>
                    <a:pt x="9368" y="70"/>
                  </a:cubicBezTo>
                  <a:cubicBezTo>
                    <a:pt x="9261" y="177"/>
                    <a:pt x="9154" y="418"/>
                    <a:pt x="9261" y="525"/>
                  </a:cubicBezTo>
                  <a:lnTo>
                    <a:pt x="10600" y="2747"/>
                  </a:lnTo>
                  <a:lnTo>
                    <a:pt x="10707" y="2854"/>
                  </a:lnTo>
                  <a:cubicBezTo>
                    <a:pt x="10278" y="3095"/>
                    <a:pt x="9823" y="3416"/>
                    <a:pt x="9609" y="3764"/>
                  </a:cubicBezTo>
                  <a:cubicBezTo>
                    <a:pt x="9368" y="4085"/>
                    <a:pt x="9261" y="4326"/>
                    <a:pt x="9154" y="4647"/>
                  </a:cubicBezTo>
                  <a:cubicBezTo>
                    <a:pt x="9047" y="4861"/>
                    <a:pt x="8940" y="4995"/>
                    <a:pt x="8806" y="5209"/>
                  </a:cubicBezTo>
                  <a:cubicBezTo>
                    <a:pt x="8806" y="4995"/>
                    <a:pt x="8699" y="4861"/>
                    <a:pt x="8592" y="4647"/>
                  </a:cubicBezTo>
                  <a:cubicBezTo>
                    <a:pt x="8485" y="4326"/>
                    <a:pt x="8378" y="4085"/>
                    <a:pt x="8137" y="3764"/>
                  </a:cubicBezTo>
                  <a:cubicBezTo>
                    <a:pt x="7923" y="3416"/>
                    <a:pt x="7468" y="3095"/>
                    <a:pt x="7040" y="2854"/>
                  </a:cubicBezTo>
                  <a:lnTo>
                    <a:pt x="8485" y="525"/>
                  </a:lnTo>
                  <a:cubicBezTo>
                    <a:pt x="8592" y="418"/>
                    <a:pt x="8485" y="177"/>
                    <a:pt x="8378" y="70"/>
                  </a:cubicBezTo>
                  <a:cubicBezTo>
                    <a:pt x="8278" y="26"/>
                    <a:pt x="8183" y="0"/>
                    <a:pt x="8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2" name="Google Shape;1832;p50"/>
            <p:cNvSpPr/>
            <p:nvPr/>
          </p:nvSpPr>
          <p:spPr>
            <a:xfrm>
              <a:off x="2072355" y="2640376"/>
              <a:ext cx="18716" cy="16139"/>
            </a:xfrm>
            <a:custGeom>
              <a:rect b="b" l="l" r="r" t="t"/>
              <a:pathLst>
                <a:path extrusionOk="0" h="670" w="777">
                  <a:moveTo>
                    <a:pt x="321" y="0"/>
                  </a:moveTo>
                  <a:cubicBezTo>
                    <a:pt x="214" y="0"/>
                    <a:pt x="0" y="134"/>
                    <a:pt x="0" y="348"/>
                  </a:cubicBezTo>
                  <a:cubicBezTo>
                    <a:pt x="0" y="562"/>
                    <a:pt x="214" y="669"/>
                    <a:pt x="321" y="669"/>
                  </a:cubicBezTo>
                  <a:cubicBezTo>
                    <a:pt x="562" y="669"/>
                    <a:pt x="776" y="562"/>
                    <a:pt x="776" y="348"/>
                  </a:cubicBezTo>
                  <a:cubicBezTo>
                    <a:pt x="776" y="134"/>
                    <a:pt x="562" y="0"/>
                    <a:pt x="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3" name="Google Shape;1833;p50"/>
            <p:cNvSpPr/>
            <p:nvPr/>
          </p:nvSpPr>
          <p:spPr>
            <a:xfrm>
              <a:off x="2056217" y="2831197"/>
              <a:ext cx="50969" cy="54197"/>
            </a:xfrm>
            <a:custGeom>
              <a:rect b="b" l="l" r="r" t="t"/>
              <a:pathLst>
                <a:path extrusionOk="0" h="2250" w="2116">
                  <a:moveTo>
                    <a:pt x="991" y="670"/>
                  </a:moveTo>
                  <a:cubicBezTo>
                    <a:pt x="1339" y="670"/>
                    <a:pt x="1446" y="911"/>
                    <a:pt x="1446" y="1125"/>
                  </a:cubicBezTo>
                  <a:cubicBezTo>
                    <a:pt x="1446" y="1339"/>
                    <a:pt x="1339" y="1446"/>
                    <a:pt x="991" y="1446"/>
                  </a:cubicBezTo>
                  <a:cubicBezTo>
                    <a:pt x="777" y="1446"/>
                    <a:pt x="670" y="1339"/>
                    <a:pt x="670" y="1125"/>
                  </a:cubicBezTo>
                  <a:cubicBezTo>
                    <a:pt x="670" y="911"/>
                    <a:pt x="777" y="670"/>
                    <a:pt x="991" y="670"/>
                  </a:cubicBezTo>
                  <a:close/>
                  <a:moveTo>
                    <a:pt x="991" y="1"/>
                  </a:moveTo>
                  <a:cubicBezTo>
                    <a:pt x="456" y="1"/>
                    <a:pt x="1" y="456"/>
                    <a:pt x="1" y="1125"/>
                  </a:cubicBezTo>
                  <a:cubicBezTo>
                    <a:pt x="1" y="1687"/>
                    <a:pt x="456" y="2249"/>
                    <a:pt x="991" y="2249"/>
                  </a:cubicBezTo>
                  <a:cubicBezTo>
                    <a:pt x="1660" y="2249"/>
                    <a:pt x="2115" y="1687"/>
                    <a:pt x="2115" y="1125"/>
                  </a:cubicBezTo>
                  <a:cubicBezTo>
                    <a:pt x="2115" y="456"/>
                    <a:pt x="1660" y="1"/>
                    <a:pt x="9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7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p51"/>
          <p:cNvSpPr txBox="1"/>
          <p:nvPr/>
        </p:nvSpPr>
        <p:spPr>
          <a:xfrm>
            <a:off x="1037348" y="2532300"/>
            <a:ext cx="4737600" cy="7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1E1E1E"/>
                </a:solidFill>
                <a:latin typeface="Elsie"/>
                <a:ea typeface="Elsie"/>
                <a:cs typeface="Elsie"/>
                <a:sym typeface="Elsie"/>
              </a:rPr>
              <a:t>Video Storyboards</a:t>
            </a:r>
            <a:endParaRPr sz="4000">
              <a:solidFill>
                <a:srgbClr val="1E1E1E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1839" name="Google Shape;1839;p51"/>
          <p:cNvSpPr txBox="1"/>
          <p:nvPr/>
        </p:nvSpPr>
        <p:spPr>
          <a:xfrm>
            <a:off x="1037348" y="1734425"/>
            <a:ext cx="1209600" cy="9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1E1E1E"/>
                </a:solidFill>
                <a:latin typeface="Elsie"/>
                <a:ea typeface="Elsie"/>
                <a:cs typeface="Elsie"/>
                <a:sym typeface="Elsie"/>
              </a:rPr>
              <a:t>06</a:t>
            </a:r>
            <a:endParaRPr b="1" sz="6000">
              <a:solidFill>
                <a:srgbClr val="1E1E1E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grpSp>
        <p:nvGrpSpPr>
          <p:cNvPr id="1840" name="Google Shape;1840;p51"/>
          <p:cNvGrpSpPr/>
          <p:nvPr/>
        </p:nvGrpSpPr>
        <p:grpSpPr>
          <a:xfrm flipH="1">
            <a:off x="6472921" y="1112386"/>
            <a:ext cx="1922210" cy="3175820"/>
            <a:chOff x="381186" y="1330730"/>
            <a:chExt cx="1909227" cy="3175820"/>
          </a:xfrm>
        </p:grpSpPr>
        <p:grpSp>
          <p:nvGrpSpPr>
            <p:cNvPr id="1841" name="Google Shape;1841;p51"/>
            <p:cNvGrpSpPr/>
            <p:nvPr/>
          </p:nvGrpSpPr>
          <p:grpSpPr>
            <a:xfrm>
              <a:off x="381186" y="1564698"/>
              <a:ext cx="1909227" cy="2648381"/>
              <a:chOff x="266886" y="1393798"/>
              <a:chExt cx="1909227" cy="2648381"/>
            </a:xfrm>
          </p:grpSpPr>
          <p:sp>
            <p:nvSpPr>
              <p:cNvPr id="1842" name="Google Shape;1842;p51"/>
              <p:cNvSpPr/>
              <p:nvPr/>
            </p:nvSpPr>
            <p:spPr>
              <a:xfrm rot="-899995">
                <a:off x="677670" y="1544119"/>
                <a:ext cx="1343007" cy="1377926"/>
              </a:xfrm>
              <a:custGeom>
                <a:rect b="b" l="l" r="r" t="t"/>
                <a:pathLst>
                  <a:path extrusionOk="0" h="5201" w="5069">
                    <a:moveTo>
                      <a:pt x="2146" y="1"/>
                    </a:moveTo>
                    <a:cubicBezTo>
                      <a:pt x="2128" y="1"/>
                      <a:pt x="2110" y="5"/>
                      <a:pt x="2093" y="14"/>
                    </a:cubicBezTo>
                    <a:cubicBezTo>
                      <a:pt x="2079" y="23"/>
                      <a:pt x="2060" y="32"/>
                      <a:pt x="2047" y="46"/>
                    </a:cubicBezTo>
                    <a:cubicBezTo>
                      <a:pt x="2014" y="79"/>
                      <a:pt x="1981" y="111"/>
                      <a:pt x="1959" y="153"/>
                    </a:cubicBezTo>
                    <a:cubicBezTo>
                      <a:pt x="1931" y="209"/>
                      <a:pt x="1903" y="259"/>
                      <a:pt x="1884" y="315"/>
                    </a:cubicBezTo>
                    <a:cubicBezTo>
                      <a:pt x="1814" y="478"/>
                      <a:pt x="1768" y="645"/>
                      <a:pt x="1730" y="817"/>
                    </a:cubicBezTo>
                    <a:cubicBezTo>
                      <a:pt x="1665" y="1124"/>
                      <a:pt x="1614" y="1436"/>
                      <a:pt x="1568" y="1748"/>
                    </a:cubicBezTo>
                    <a:cubicBezTo>
                      <a:pt x="1535" y="1994"/>
                      <a:pt x="1507" y="2240"/>
                      <a:pt x="1484" y="2491"/>
                    </a:cubicBezTo>
                    <a:cubicBezTo>
                      <a:pt x="1466" y="2724"/>
                      <a:pt x="1451" y="2951"/>
                      <a:pt x="1447" y="3184"/>
                    </a:cubicBezTo>
                    <a:cubicBezTo>
                      <a:pt x="1442" y="3338"/>
                      <a:pt x="1442" y="3486"/>
                      <a:pt x="1442" y="3634"/>
                    </a:cubicBezTo>
                    <a:cubicBezTo>
                      <a:pt x="1442" y="3649"/>
                      <a:pt x="1447" y="3668"/>
                      <a:pt x="1438" y="3677"/>
                    </a:cubicBezTo>
                    <a:cubicBezTo>
                      <a:pt x="1419" y="3672"/>
                      <a:pt x="1419" y="3662"/>
                      <a:pt x="1419" y="3649"/>
                    </a:cubicBezTo>
                    <a:cubicBezTo>
                      <a:pt x="1401" y="3597"/>
                      <a:pt x="1382" y="3546"/>
                      <a:pt x="1367" y="3495"/>
                    </a:cubicBezTo>
                    <a:cubicBezTo>
                      <a:pt x="1317" y="3333"/>
                      <a:pt x="1266" y="3170"/>
                      <a:pt x="1200" y="3012"/>
                    </a:cubicBezTo>
                    <a:cubicBezTo>
                      <a:pt x="1088" y="2742"/>
                      <a:pt x="955" y="2477"/>
                      <a:pt x="796" y="2226"/>
                    </a:cubicBezTo>
                    <a:cubicBezTo>
                      <a:pt x="703" y="2078"/>
                      <a:pt x="610" y="1928"/>
                      <a:pt x="508" y="1784"/>
                    </a:cubicBezTo>
                    <a:cubicBezTo>
                      <a:pt x="452" y="1710"/>
                      <a:pt x="401" y="1636"/>
                      <a:pt x="335" y="1570"/>
                    </a:cubicBezTo>
                    <a:cubicBezTo>
                      <a:pt x="298" y="1533"/>
                      <a:pt x="262" y="1497"/>
                      <a:pt x="215" y="1469"/>
                    </a:cubicBezTo>
                    <a:cubicBezTo>
                      <a:pt x="196" y="1454"/>
                      <a:pt x="174" y="1445"/>
                      <a:pt x="155" y="1441"/>
                    </a:cubicBezTo>
                    <a:cubicBezTo>
                      <a:pt x="146" y="1439"/>
                      <a:pt x="138" y="1439"/>
                      <a:pt x="130" y="1439"/>
                    </a:cubicBezTo>
                    <a:cubicBezTo>
                      <a:pt x="81" y="1439"/>
                      <a:pt x="31" y="1464"/>
                      <a:pt x="15" y="1520"/>
                    </a:cubicBezTo>
                    <a:cubicBezTo>
                      <a:pt x="6" y="1548"/>
                      <a:pt x="1" y="1576"/>
                      <a:pt x="1" y="1604"/>
                    </a:cubicBezTo>
                    <a:cubicBezTo>
                      <a:pt x="1" y="1654"/>
                      <a:pt x="6" y="1710"/>
                      <a:pt x="15" y="1757"/>
                    </a:cubicBezTo>
                    <a:cubicBezTo>
                      <a:pt x="52" y="1919"/>
                      <a:pt x="108" y="2078"/>
                      <a:pt x="174" y="2226"/>
                    </a:cubicBezTo>
                    <a:cubicBezTo>
                      <a:pt x="234" y="2351"/>
                      <a:pt x="294" y="2477"/>
                      <a:pt x="363" y="2598"/>
                    </a:cubicBezTo>
                    <a:cubicBezTo>
                      <a:pt x="461" y="2761"/>
                      <a:pt x="558" y="2928"/>
                      <a:pt x="657" y="3091"/>
                    </a:cubicBezTo>
                    <a:cubicBezTo>
                      <a:pt x="782" y="3300"/>
                      <a:pt x="917" y="3505"/>
                      <a:pt x="1056" y="3705"/>
                    </a:cubicBezTo>
                    <a:cubicBezTo>
                      <a:pt x="1172" y="3876"/>
                      <a:pt x="1294" y="4048"/>
                      <a:pt x="1395" y="4230"/>
                    </a:cubicBezTo>
                    <a:cubicBezTo>
                      <a:pt x="1405" y="4248"/>
                      <a:pt x="1419" y="4267"/>
                      <a:pt x="1433" y="4281"/>
                    </a:cubicBezTo>
                    <a:cubicBezTo>
                      <a:pt x="1549" y="4397"/>
                      <a:pt x="1665" y="4505"/>
                      <a:pt x="1800" y="4597"/>
                    </a:cubicBezTo>
                    <a:cubicBezTo>
                      <a:pt x="1819" y="4611"/>
                      <a:pt x="1837" y="4625"/>
                      <a:pt x="1852" y="4638"/>
                    </a:cubicBezTo>
                    <a:cubicBezTo>
                      <a:pt x="1925" y="4700"/>
                      <a:pt x="2009" y="4737"/>
                      <a:pt x="2084" y="4783"/>
                    </a:cubicBezTo>
                    <a:cubicBezTo>
                      <a:pt x="2093" y="4788"/>
                      <a:pt x="2098" y="4792"/>
                      <a:pt x="2107" y="4792"/>
                    </a:cubicBezTo>
                    <a:cubicBezTo>
                      <a:pt x="2219" y="4839"/>
                      <a:pt x="2330" y="4881"/>
                      <a:pt x="2442" y="4927"/>
                    </a:cubicBezTo>
                    <a:cubicBezTo>
                      <a:pt x="2633" y="5001"/>
                      <a:pt x="2828" y="5076"/>
                      <a:pt x="3027" y="5140"/>
                    </a:cubicBezTo>
                    <a:cubicBezTo>
                      <a:pt x="3111" y="5168"/>
                      <a:pt x="3195" y="5187"/>
                      <a:pt x="3279" y="5196"/>
                    </a:cubicBezTo>
                    <a:cubicBezTo>
                      <a:pt x="3300" y="5199"/>
                      <a:pt x="3321" y="5200"/>
                      <a:pt x="3342" y="5200"/>
                    </a:cubicBezTo>
                    <a:cubicBezTo>
                      <a:pt x="3370" y="5200"/>
                      <a:pt x="3398" y="5198"/>
                      <a:pt x="3427" y="5192"/>
                    </a:cubicBezTo>
                    <a:cubicBezTo>
                      <a:pt x="3459" y="5187"/>
                      <a:pt x="3487" y="5174"/>
                      <a:pt x="3515" y="5155"/>
                    </a:cubicBezTo>
                    <a:cubicBezTo>
                      <a:pt x="3557" y="5123"/>
                      <a:pt x="3566" y="5052"/>
                      <a:pt x="3538" y="5011"/>
                    </a:cubicBezTo>
                    <a:cubicBezTo>
                      <a:pt x="3525" y="4988"/>
                      <a:pt x="3506" y="4964"/>
                      <a:pt x="3483" y="4945"/>
                    </a:cubicBezTo>
                    <a:cubicBezTo>
                      <a:pt x="3455" y="4927"/>
                      <a:pt x="3422" y="4908"/>
                      <a:pt x="3390" y="4889"/>
                    </a:cubicBezTo>
                    <a:cubicBezTo>
                      <a:pt x="3325" y="4862"/>
                      <a:pt x="3260" y="4829"/>
                      <a:pt x="3195" y="4797"/>
                    </a:cubicBezTo>
                    <a:cubicBezTo>
                      <a:pt x="3092" y="4750"/>
                      <a:pt x="2991" y="4700"/>
                      <a:pt x="2888" y="4653"/>
                    </a:cubicBezTo>
                    <a:cubicBezTo>
                      <a:pt x="2716" y="4578"/>
                      <a:pt x="2534" y="4518"/>
                      <a:pt x="2358" y="4458"/>
                    </a:cubicBezTo>
                    <a:cubicBezTo>
                      <a:pt x="2288" y="4434"/>
                      <a:pt x="2214" y="4415"/>
                      <a:pt x="2144" y="4393"/>
                    </a:cubicBezTo>
                    <a:cubicBezTo>
                      <a:pt x="2139" y="4393"/>
                      <a:pt x="2139" y="4387"/>
                      <a:pt x="2135" y="4387"/>
                    </a:cubicBezTo>
                    <a:cubicBezTo>
                      <a:pt x="2135" y="4378"/>
                      <a:pt x="2139" y="4374"/>
                      <a:pt x="2144" y="4374"/>
                    </a:cubicBezTo>
                    <a:cubicBezTo>
                      <a:pt x="2238" y="4370"/>
                      <a:pt x="2330" y="4365"/>
                      <a:pt x="2423" y="4359"/>
                    </a:cubicBezTo>
                    <a:cubicBezTo>
                      <a:pt x="2581" y="4351"/>
                      <a:pt x="2740" y="4351"/>
                      <a:pt x="2897" y="4342"/>
                    </a:cubicBezTo>
                    <a:cubicBezTo>
                      <a:pt x="3069" y="4337"/>
                      <a:pt x="3242" y="4314"/>
                      <a:pt x="3409" y="4286"/>
                    </a:cubicBezTo>
                    <a:cubicBezTo>
                      <a:pt x="3641" y="4243"/>
                      <a:pt x="3873" y="4183"/>
                      <a:pt x="4096" y="4104"/>
                    </a:cubicBezTo>
                    <a:cubicBezTo>
                      <a:pt x="4227" y="4058"/>
                      <a:pt x="4357" y="4007"/>
                      <a:pt x="4482" y="3947"/>
                    </a:cubicBezTo>
                    <a:cubicBezTo>
                      <a:pt x="4525" y="3923"/>
                      <a:pt x="4566" y="3895"/>
                      <a:pt x="4603" y="3863"/>
                    </a:cubicBezTo>
                    <a:cubicBezTo>
                      <a:pt x="4622" y="3849"/>
                      <a:pt x="4641" y="3830"/>
                      <a:pt x="4650" y="3807"/>
                    </a:cubicBezTo>
                    <a:cubicBezTo>
                      <a:pt x="4678" y="3751"/>
                      <a:pt x="4654" y="3696"/>
                      <a:pt x="4598" y="3668"/>
                    </a:cubicBezTo>
                    <a:cubicBezTo>
                      <a:pt x="4575" y="3658"/>
                      <a:pt x="4553" y="3649"/>
                      <a:pt x="4529" y="3649"/>
                    </a:cubicBezTo>
                    <a:cubicBezTo>
                      <a:pt x="4491" y="3644"/>
                      <a:pt x="4454" y="3640"/>
                      <a:pt x="4418" y="3634"/>
                    </a:cubicBezTo>
                    <a:cubicBezTo>
                      <a:pt x="4374" y="3633"/>
                      <a:pt x="4330" y="3633"/>
                      <a:pt x="4286" y="3633"/>
                    </a:cubicBezTo>
                    <a:cubicBezTo>
                      <a:pt x="4165" y="3633"/>
                      <a:pt x="4045" y="3637"/>
                      <a:pt x="3925" y="3644"/>
                    </a:cubicBezTo>
                    <a:cubicBezTo>
                      <a:pt x="3613" y="3668"/>
                      <a:pt x="3306" y="3718"/>
                      <a:pt x="3000" y="3774"/>
                    </a:cubicBezTo>
                    <a:cubicBezTo>
                      <a:pt x="2888" y="3793"/>
                      <a:pt x="2772" y="3821"/>
                      <a:pt x="2660" y="3844"/>
                    </a:cubicBezTo>
                    <a:cubicBezTo>
                      <a:pt x="2549" y="3872"/>
                      <a:pt x="2437" y="3904"/>
                      <a:pt x="2330" y="3937"/>
                    </a:cubicBezTo>
                    <a:cubicBezTo>
                      <a:pt x="2324" y="3937"/>
                      <a:pt x="2318" y="3941"/>
                      <a:pt x="2311" y="3941"/>
                    </a:cubicBezTo>
                    <a:cubicBezTo>
                      <a:pt x="2308" y="3941"/>
                      <a:pt x="2305" y="3940"/>
                      <a:pt x="2302" y="3937"/>
                    </a:cubicBezTo>
                    <a:cubicBezTo>
                      <a:pt x="2307" y="3928"/>
                      <a:pt x="2311" y="3928"/>
                      <a:pt x="2321" y="3923"/>
                    </a:cubicBezTo>
                    <a:cubicBezTo>
                      <a:pt x="2377" y="3895"/>
                      <a:pt x="2437" y="3863"/>
                      <a:pt x="2498" y="3830"/>
                    </a:cubicBezTo>
                    <a:cubicBezTo>
                      <a:pt x="2656" y="3741"/>
                      <a:pt x="2823" y="3658"/>
                      <a:pt x="2985" y="3579"/>
                    </a:cubicBezTo>
                    <a:cubicBezTo>
                      <a:pt x="3158" y="3495"/>
                      <a:pt x="3325" y="3407"/>
                      <a:pt x="3487" y="3314"/>
                    </a:cubicBezTo>
                    <a:cubicBezTo>
                      <a:pt x="3692" y="3198"/>
                      <a:pt x="3897" y="3076"/>
                      <a:pt x="4101" y="2956"/>
                    </a:cubicBezTo>
                    <a:cubicBezTo>
                      <a:pt x="4255" y="2859"/>
                      <a:pt x="4408" y="2765"/>
                      <a:pt x="4557" y="2658"/>
                    </a:cubicBezTo>
                    <a:cubicBezTo>
                      <a:pt x="4673" y="2570"/>
                      <a:pt x="4789" y="2477"/>
                      <a:pt x="4892" y="2370"/>
                    </a:cubicBezTo>
                    <a:cubicBezTo>
                      <a:pt x="4943" y="2314"/>
                      <a:pt x="4989" y="2259"/>
                      <a:pt x="5027" y="2194"/>
                    </a:cubicBezTo>
                    <a:cubicBezTo>
                      <a:pt x="5045" y="2162"/>
                      <a:pt x="5064" y="2128"/>
                      <a:pt x="5064" y="2091"/>
                    </a:cubicBezTo>
                    <a:cubicBezTo>
                      <a:pt x="5068" y="2031"/>
                      <a:pt x="5031" y="1989"/>
                      <a:pt x="4971" y="1984"/>
                    </a:cubicBezTo>
                    <a:cubicBezTo>
                      <a:pt x="4952" y="1984"/>
                      <a:pt x="4933" y="1984"/>
                      <a:pt x="4915" y="1989"/>
                    </a:cubicBezTo>
                    <a:cubicBezTo>
                      <a:pt x="4896" y="1994"/>
                      <a:pt x="4877" y="1999"/>
                      <a:pt x="4864" y="2008"/>
                    </a:cubicBezTo>
                    <a:cubicBezTo>
                      <a:pt x="4748" y="2044"/>
                      <a:pt x="4641" y="2096"/>
                      <a:pt x="4534" y="2147"/>
                    </a:cubicBezTo>
                    <a:cubicBezTo>
                      <a:pt x="4139" y="2329"/>
                      <a:pt x="3766" y="2533"/>
                      <a:pt x="3399" y="2761"/>
                    </a:cubicBezTo>
                    <a:cubicBezTo>
                      <a:pt x="3064" y="2960"/>
                      <a:pt x="2744" y="3184"/>
                      <a:pt x="2433" y="3417"/>
                    </a:cubicBezTo>
                    <a:cubicBezTo>
                      <a:pt x="2423" y="3421"/>
                      <a:pt x="2414" y="3435"/>
                      <a:pt x="2390" y="3435"/>
                    </a:cubicBezTo>
                    <a:cubicBezTo>
                      <a:pt x="2442" y="3379"/>
                      <a:pt x="2479" y="3323"/>
                      <a:pt x="2521" y="3272"/>
                    </a:cubicBezTo>
                    <a:cubicBezTo>
                      <a:pt x="2600" y="3175"/>
                      <a:pt x="2665" y="3072"/>
                      <a:pt x="2740" y="2970"/>
                    </a:cubicBezTo>
                    <a:cubicBezTo>
                      <a:pt x="2813" y="2863"/>
                      <a:pt x="2879" y="2752"/>
                      <a:pt x="2948" y="2640"/>
                    </a:cubicBezTo>
                    <a:cubicBezTo>
                      <a:pt x="2948" y="2636"/>
                      <a:pt x="2953" y="2630"/>
                      <a:pt x="2953" y="2630"/>
                    </a:cubicBezTo>
                    <a:cubicBezTo>
                      <a:pt x="3013" y="2529"/>
                      <a:pt x="3069" y="2430"/>
                      <a:pt x="3130" y="2333"/>
                    </a:cubicBezTo>
                    <a:cubicBezTo>
                      <a:pt x="3274" y="2100"/>
                      <a:pt x="3431" y="1877"/>
                      <a:pt x="3571" y="1645"/>
                    </a:cubicBezTo>
                    <a:cubicBezTo>
                      <a:pt x="3650" y="1520"/>
                      <a:pt x="3729" y="1390"/>
                      <a:pt x="3800" y="1259"/>
                    </a:cubicBezTo>
                    <a:cubicBezTo>
                      <a:pt x="3817" y="1227"/>
                      <a:pt x="3832" y="1194"/>
                      <a:pt x="3841" y="1157"/>
                    </a:cubicBezTo>
                    <a:cubicBezTo>
                      <a:pt x="3848" y="1098"/>
                      <a:pt x="3813" y="1055"/>
                      <a:pt x="3762" y="1055"/>
                    </a:cubicBezTo>
                    <a:cubicBezTo>
                      <a:pt x="3753" y="1055"/>
                      <a:pt x="3744" y="1056"/>
                      <a:pt x="3734" y="1059"/>
                    </a:cubicBezTo>
                    <a:cubicBezTo>
                      <a:pt x="3710" y="1064"/>
                      <a:pt x="3692" y="1078"/>
                      <a:pt x="3673" y="1092"/>
                    </a:cubicBezTo>
                    <a:cubicBezTo>
                      <a:pt x="3627" y="1124"/>
                      <a:pt x="3585" y="1162"/>
                      <a:pt x="3549" y="1203"/>
                    </a:cubicBezTo>
                    <a:cubicBezTo>
                      <a:pt x="3367" y="1390"/>
                      <a:pt x="3204" y="1589"/>
                      <a:pt x="3046" y="1793"/>
                    </a:cubicBezTo>
                    <a:cubicBezTo>
                      <a:pt x="2967" y="1892"/>
                      <a:pt x="2892" y="1994"/>
                      <a:pt x="2818" y="2096"/>
                    </a:cubicBezTo>
                    <a:cubicBezTo>
                      <a:pt x="2744" y="2194"/>
                      <a:pt x="2665" y="2291"/>
                      <a:pt x="2590" y="2394"/>
                    </a:cubicBezTo>
                    <a:cubicBezTo>
                      <a:pt x="2502" y="2519"/>
                      <a:pt x="2414" y="2645"/>
                      <a:pt x="2330" y="2770"/>
                    </a:cubicBezTo>
                    <a:cubicBezTo>
                      <a:pt x="2307" y="2803"/>
                      <a:pt x="2288" y="2835"/>
                      <a:pt x="2270" y="2872"/>
                    </a:cubicBezTo>
                    <a:cubicBezTo>
                      <a:pt x="2148" y="3054"/>
                      <a:pt x="2028" y="3230"/>
                      <a:pt x="1921" y="3421"/>
                    </a:cubicBezTo>
                    <a:cubicBezTo>
                      <a:pt x="1903" y="3449"/>
                      <a:pt x="1884" y="3481"/>
                      <a:pt x="1865" y="3514"/>
                    </a:cubicBezTo>
                    <a:cubicBezTo>
                      <a:pt x="1847" y="3546"/>
                      <a:pt x="1824" y="3584"/>
                      <a:pt x="1805" y="3616"/>
                    </a:cubicBezTo>
                    <a:cubicBezTo>
                      <a:pt x="1800" y="3616"/>
                      <a:pt x="1796" y="3616"/>
                      <a:pt x="1796" y="3621"/>
                    </a:cubicBezTo>
                    <a:cubicBezTo>
                      <a:pt x="1786" y="3612"/>
                      <a:pt x="1796" y="3602"/>
                      <a:pt x="1796" y="3593"/>
                    </a:cubicBezTo>
                    <a:cubicBezTo>
                      <a:pt x="1828" y="3458"/>
                      <a:pt x="1865" y="3327"/>
                      <a:pt x="1893" y="3194"/>
                    </a:cubicBezTo>
                    <a:cubicBezTo>
                      <a:pt x="1963" y="2896"/>
                      <a:pt x="2014" y="2589"/>
                      <a:pt x="2056" y="2287"/>
                    </a:cubicBezTo>
                    <a:cubicBezTo>
                      <a:pt x="2088" y="2022"/>
                      <a:pt x="2120" y="1757"/>
                      <a:pt x="2148" y="1492"/>
                    </a:cubicBezTo>
                    <a:cubicBezTo>
                      <a:pt x="2182" y="1194"/>
                      <a:pt x="2210" y="892"/>
                      <a:pt x="2238" y="590"/>
                    </a:cubicBezTo>
                    <a:cubicBezTo>
                      <a:pt x="2246" y="497"/>
                      <a:pt x="2255" y="399"/>
                      <a:pt x="2265" y="306"/>
                    </a:cubicBezTo>
                    <a:lnTo>
                      <a:pt x="2265" y="158"/>
                    </a:lnTo>
                    <a:cubicBezTo>
                      <a:pt x="2265" y="125"/>
                      <a:pt x="2260" y="92"/>
                      <a:pt x="2242" y="60"/>
                    </a:cubicBezTo>
                    <a:cubicBezTo>
                      <a:pt x="2220" y="21"/>
                      <a:pt x="2184" y="1"/>
                      <a:pt x="21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43" name="Google Shape;1843;p51"/>
              <p:cNvGrpSpPr/>
              <p:nvPr/>
            </p:nvGrpSpPr>
            <p:grpSpPr>
              <a:xfrm>
                <a:off x="266886" y="2327938"/>
                <a:ext cx="1691252" cy="1714240"/>
                <a:chOff x="266886" y="2327938"/>
                <a:chExt cx="1691252" cy="1714240"/>
              </a:xfrm>
            </p:grpSpPr>
            <p:sp>
              <p:nvSpPr>
                <p:cNvPr id="1844" name="Google Shape;1844;p51"/>
                <p:cNvSpPr/>
                <p:nvPr/>
              </p:nvSpPr>
              <p:spPr>
                <a:xfrm rot="9764862">
                  <a:off x="441008" y="2496095"/>
                  <a:ext cx="1343008" cy="1377928"/>
                </a:xfrm>
                <a:custGeom>
                  <a:rect b="b" l="l" r="r" t="t"/>
                  <a:pathLst>
                    <a:path extrusionOk="0" h="5201" w="5069">
                      <a:moveTo>
                        <a:pt x="2146" y="1"/>
                      </a:moveTo>
                      <a:cubicBezTo>
                        <a:pt x="2128" y="1"/>
                        <a:pt x="2110" y="5"/>
                        <a:pt x="2093" y="14"/>
                      </a:cubicBezTo>
                      <a:cubicBezTo>
                        <a:pt x="2079" y="23"/>
                        <a:pt x="2060" y="32"/>
                        <a:pt x="2047" y="46"/>
                      </a:cubicBezTo>
                      <a:cubicBezTo>
                        <a:pt x="2014" y="79"/>
                        <a:pt x="1981" y="111"/>
                        <a:pt x="1959" y="153"/>
                      </a:cubicBezTo>
                      <a:cubicBezTo>
                        <a:pt x="1931" y="209"/>
                        <a:pt x="1903" y="259"/>
                        <a:pt x="1884" y="315"/>
                      </a:cubicBezTo>
                      <a:cubicBezTo>
                        <a:pt x="1814" y="478"/>
                        <a:pt x="1768" y="645"/>
                        <a:pt x="1730" y="817"/>
                      </a:cubicBezTo>
                      <a:cubicBezTo>
                        <a:pt x="1665" y="1124"/>
                        <a:pt x="1614" y="1436"/>
                        <a:pt x="1568" y="1748"/>
                      </a:cubicBezTo>
                      <a:cubicBezTo>
                        <a:pt x="1535" y="1994"/>
                        <a:pt x="1507" y="2240"/>
                        <a:pt x="1484" y="2491"/>
                      </a:cubicBezTo>
                      <a:cubicBezTo>
                        <a:pt x="1466" y="2724"/>
                        <a:pt x="1451" y="2951"/>
                        <a:pt x="1447" y="3184"/>
                      </a:cubicBezTo>
                      <a:cubicBezTo>
                        <a:pt x="1442" y="3338"/>
                        <a:pt x="1442" y="3486"/>
                        <a:pt x="1442" y="3634"/>
                      </a:cubicBezTo>
                      <a:cubicBezTo>
                        <a:pt x="1442" y="3649"/>
                        <a:pt x="1447" y="3668"/>
                        <a:pt x="1438" y="3677"/>
                      </a:cubicBezTo>
                      <a:cubicBezTo>
                        <a:pt x="1419" y="3672"/>
                        <a:pt x="1419" y="3662"/>
                        <a:pt x="1419" y="3649"/>
                      </a:cubicBezTo>
                      <a:cubicBezTo>
                        <a:pt x="1401" y="3597"/>
                        <a:pt x="1382" y="3546"/>
                        <a:pt x="1367" y="3495"/>
                      </a:cubicBezTo>
                      <a:cubicBezTo>
                        <a:pt x="1317" y="3333"/>
                        <a:pt x="1266" y="3170"/>
                        <a:pt x="1200" y="3012"/>
                      </a:cubicBezTo>
                      <a:cubicBezTo>
                        <a:pt x="1088" y="2742"/>
                        <a:pt x="955" y="2477"/>
                        <a:pt x="796" y="2226"/>
                      </a:cubicBezTo>
                      <a:cubicBezTo>
                        <a:pt x="703" y="2078"/>
                        <a:pt x="610" y="1928"/>
                        <a:pt x="508" y="1784"/>
                      </a:cubicBezTo>
                      <a:cubicBezTo>
                        <a:pt x="452" y="1710"/>
                        <a:pt x="401" y="1636"/>
                        <a:pt x="335" y="1570"/>
                      </a:cubicBezTo>
                      <a:cubicBezTo>
                        <a:pt x="298" y="1533"/>
                        <a:pt x="262" y="1497"/>
                        <a:pt x="215" y="1469"/>
                      </a:cubicBezTo>
                      <a:cubicBezTo>
                        <a:pt x="196" y="1454"/>
                        <a:pt x="174" y="1445"/>
                        <a:pt x="155" y="1441"/>
                      </a:cubicBezTo>
                      <a:cubicBezTo>
                        <a:pt x="146" y="1439"/>
                        <a:pt x="138" y="1439"/>
                        <a:pt x="130" y="1439"/>
                      </a:cubicBezTo>
                      <a:cubicBezTo>
                        <a:pt x="81" y="1439"/>
                        <a:pt x="31" y="1464"/>
                        <a:pt x="15" y="1520"/>
                      </a:cubicBezTo>
                      <a:cubicBezTo>
                        <a:pt x="6" y="1548"/>
                        <a:pt x="1" y="1576"/>
                        <a:pt x="1" y="1604"/>
                      </a:cubicBezTo>
                      <a:cubicBezTo>
                        <a:pt x="1" y="1654"/>
                        <a:pt x="6" y="1710"/>
                        <a:pt x="15" y="1757"/>
                      </a:cubicBezTo>
                      <a:cubicBezTo>
                        <a:pt x="52" y="1919"/>
                        <a:pt x="108" y="2078"/>
                        <a:pt x="174" y="2226"/>
                      </a:cubicBezTo>
                      <a:cubicBezTo>
                        <a:pt x="234" y="2351"/>
                        <a:pt x="294" y="2477"/>
                        <a:pt x="363" y="2598"/>
                      </a:cubicBezTo>
                      <a:cubicBezTo>
                        <a:pt x="461" y="2761"/>
                        <a:pt x="558" y="2928"/>
                        <a:pt x="657" y="3091"/>
                      </a:cubicBezTo>
                      <a:cubicBezTo>
                        <a:pt x="782" y="3300"/>
                        <a:pt x="917" y="3505"/>
                        <a:pt x="1056" y="3705"/>
                      </a:cubicBezTo>
                      <a:cubicBezTo>
                        <a:pt x="1172" y="3876"/>
                        <a:pt x="1294" y="4048"/>
                        <a:pt x="1395" y="4230"/>
                      </a:cubicBezTo>
                      <a:cubicBezTo>
                        <a:pt x="1405" y="4248"/>
                        <a:pt x="1419" y="4267"/>
                        <a:pt x="1433" y="4281"/>
                      </a:cubicBezTo>
                      <a:cubicBezTo>
                        <a:pt x="1549" y="4397"/>
                        <a:pt x="1665" y="4505"/>
                        <a:pt x="1800" y="4597"/>
                      </a:cubicBezTo>
                      <a:cubicBezTo>
                        <a:pt x="1819" y="4611"/>
                        <a:pt x="1837" y="4625"/>
                        <a:pt x="1852" y="4638"/>
                      </a:cubicBezTo>
                      <a:cubicBezTo>
                        <a:pt x="1925" y="4700"/>
                        <a:pt x="2009" y="4737"/>
                        <a:pt x="2084" y="4783"/>
                      </a:cubicBezTo>
                      <a:cubicBezTo>
                        <a:pt x="2093" y="4788"/>
                        <a:pt x="2098" y="4792"/>
                        <a:pt x="2107" y="4792"/>
                      </a:cubicBezTo>
                      <a:cubicBezTo>
                        <a:pt x="2219" y="4839"/>
                        <a:pt x="2330" y="4881"/>
                        <a:pt x="2442" y="4927"/>
                      </a:cubicBezTo>
                      <a:cubicBezTo>
                        <a:pt x="2633" y="5001"/>
                        <a:pt x="2828" y="5076"/>
                        <a:pt x="3027" y="5140"/>
                      </a:cubicBezTo>
                      <a:cubicBezTo>
                        <a:pt x="3111" y="5168"/>
                        <a:pt x="3195" y="5187"/>
                        <a:pt x="3279" y="5196"/>
                      </a:cubicBezTo>
                      <a:cubicBezTo>
                        <a:pt x="3300" y="5199"/>
                        <a:pt x="3321" y="5200"/>
                        <a:pt x="3342" y="5200"/>
                      </a:cubicBezTo>
                      <a:cubicBezTo>
                        <a:pt x="3370" y="5200"/>
                        <a:pt x="3398" y="5198"/>
                        <a:pt x="3427" y="5192"/>
                      </a:cubicBezTo>
                      <a:cubicBezTo>
                        <a:pt x="3459" y="5187"/>
                        <a:pt x="3487" y="5174"/>
                        <a:pt x="3515" y="5155"/>
                      </a:cubicBezTo>
                      <a:cubicBezTo>
                        <a:pt x="3557" y="5123"/>
                        <a:pt x="3566" y="5052"/>
                        <a:pt x="3538" y="5011"/>
                      </a:cubicBezTo>
                      <a:cubicBezTo>
                        <a:pt x="3525" y="4988"/>
                        <a:pt x="3506" y="4964"/>
                        <a:pt x="3483" y="4945"/>
                      </a:cubicBezTo>
                      <a:cubicBezTo>
                        <a:pt x="3455" y="4927"/>
                        <a:pt x="3422" y="4908"/>
                        <a:pt x="3390" y="4889"/>
                      </a:cubicBezTo>
                      <a:cubicBezTo>
                        <a:pt x="3325" y="4862"/>
                        <a:pt x="3260" y="4829"/>
                        <a:pt x="3195" y="4797"/>
                      </a:cubicBezTo>
                      <a:cubicBezTo>
                        <a:pt x="3092" y="4750"/>
                        <a:pt x="2991" y="4700"/>
                        <a:pt x="2888" y="4653"/>
                      </a:cubicBezTo>
                      <a:cubicBezTo>
                        <a:pt x="2716" y="4578"/>
                        <a:pt x="2534" y="4518"/>
                        <a:pt x="2358" y="4458"/>
                      </a:cubicBezTo>
                      <a:cubicBezTo>
                        <a:pt x="2288" y="4434"/>
                        <a:pt x="2214" y="4415"/>
                        <a:pt x="2144" y="4393"/>
                      </a:cubicBezTo>
                      <a:cubicBezTo>
                        <a:pt x="2139" y="4393"/>
                        <a:pt x="2139" y="4387"/>
                        <a:pt x="2135" y="4387"/>
                      </a:cubicBezTo>
                      <a:cubicBezTo>
                        <a:pt x="2135" y="4378"/>
                        <a:pt x="2139" y="4374"/>
                        <a:pt x="2144" y="4374"/>
                      </a:cubicBezTo>
                      <a:cubicBezTo>
                        <a:pt x="2238" y="4370"/>
                        <a:pt x="2330" y="4365"/>
                        <a:pt x="2423" y="4359"/>
                      </a:cubicBezTo>
                      <a:cubicBezTo>
                        <a:pt x="2581" y="4351"/>
                        <a:pt x="2740" y="4351"/>
                        <a:pt x="2897" y="4342"/>
                      </a:cubicBezTo>
                      <a:cubicBezTo>
                        <a:pt x="3069" y="4337"/>
                        <a:pt x="3242" y="4314"/>
                        <a:pt x="3409" y="4286"/>
                      </a:cubicBezTo>
                      <a:cubicBezTo>
                        <a:pt x="3641" y="4243"/>
                        <a:pt x="3873" y="4183"/>
                        <a:pt x="4096" y="4104"/>
                      </a:cubicBezTo>
                      <a:cubicBezTo>
                        <a:pt x="4227" y="4058"/>
                        <a:pt x="4357" y="4007"/>
                        <a:pt x="4482" y="3947"/>
                      </a:cubicBezTo>
                      <a:cubicBezTo>
                        <a:pt x="4525" y="3923"/>
                        <a:pt x="4566" y="3895"/>
                        <a:pt x="4603" y="3863"/>
                      </a:cubicBezTo>
                      <a:cubicBezTo>
                        <a:pt x="4622" y="3849"/>
                        <a:pt x="4641" y="3830"/>
                        <a:pt x="4650" y="3807"/>
                      </a:cubicBezTo>
                      <a:cubicBezTo>
                        <a:pt x="4678" y="3751"/>
                        <a:pt x="4654" y="3696"/>
                        <a:pt x="4598" y="3668"/>
                      </a:cubicBezTo>
                      <a:cubicBezTo>
                        <a:pt x="4575" y="3658"/>
                        <a:pt x="4553" y="3649"/>
                        <a:pt x="4529" y="3649"/>
                      </a:cubicBezTo>
                      <a:cubicBezTo>
                        <a:pt x="4491" y="3644"/>
                        <a:pt x="4454" y="3640"/>
                        <a:pt x="4418" y="3634"/>
                      </a:cubicBezTo>
                      <a:cubicBezTo>
                        <a:pt x="4374" y="3633"/>
                        <a:pt x="4330" y="3633"/>
                        <a:pt x="4286" y="3633"/>
                      </a:cubicBezTo>
                      <a:cubicBezTo>
                        <a:pt x="4165" y="3633"/>
                        <a:pt x="4045" y="3637"/>
                        <a:pt x="3925" y="3644"/>
                      </a:cubicBezTo>
                      <a:cubicBezTo>
                        <a:pt x="3613" y="3668"/>
                        <a:pt x="3306" y="3718"/>
                        <a:pt x="3000" y="3774"/>
                      </a:cubicBezTo>
                      <a:cubicBezTo>
                        <a:pt x="2888" y="3793"/>
                        <a:pt x="2772" y="3821"/>
                        <a:pt x="2660" y="3844"/>
                      </a:cubicBezTo>
                      <a:cubicBezTo>
                        <a:pt x="2549" y="3872"/>
                        <a:pt x="2437" y="3904"/>
                        <a:pt x="2330" y="3937"/>
                      </a:cubicBezTo>
                      <a:cubicBezTo>
                        <a:pt x="2324" y="3937"/>
                        <a:pt x="2318" y="3941"/>
                        <a:pt x="2311" y="3941"/>
                      </a:cubicBezTo>
                      <a:cubicBezTo>
                        <a:pt x="2308" y="3941"/>
                        <a:pt x="2305" y="3940"/>
                        <a:pt x="2302" y="3937"/>
                      </a:cubicBezTo>
                      <a:cubicBezTo>
                        <a:pt x="2307" y="3928"/>
                        <a:pt x="2311" y="3928"/>
                        <a:pt x="2321" y="3923"/>
                      </a:cubicBezTo>
                      <a:cubicBezTo>
                        <a:pt x="2377" y="3895"/>
                        <a:pt x="2437" y="3863"/>
                        <a:pt x="2498" y="3830"/>
                      </a:cubicBezTo>
                      <a:cubicBezTo>
                        <a:pt x="2656" y="3741"/>
                        <a:pt x="2823" y="3658"/>
                        <a:pt x="2985" y="3579"/>
                      </a:cubicBezTo>
                      <a:cubicBezTo>
                        <a:pt x="3158" y="3495"/>
                        <a:pt x="3325" y="3407"/>
                        <a:pt x="3487" y="3314"/>
                      </a:cubicBezTo>
                      <a:cubicBezTo>
                        <a:pt x="3692" y="3198"/>
                        <a:pt x="3897" y="3076"/>
                        <a:pt x="4101" y="2956"/>
                      </a:cubicBezTo>
                      <a:cubicBezTo>
                        <a:pt x="4255" y="2859"/>
                        <a:pt x="4408" y="2765"/>
                        <a:pt x="4557" y="2658"/>
                      </a:cubicBezTo>
                      <a:cubicBezTo>
                        <a:pt x="4673" y="2570"/>
                        <a:pt x="4789" y="2477"/>
                        <a:pt x="4892" y="2370"/>
                      </a:cubicBezTo>
                      <a:cubicBezTo>
                        <a:pt x="4943" y="2314"/>
                        <a:pt x="4989" y="2259"/>
                        <a:pt x="5027" y="2194"/>
                      </a:cubicBezTo>
                      <a:cubicBezTo>
                        <a:pt x="5045" y="2162"/>
                        <a:pt x="5064" y="2128"/>
                        <a:pt x="5064" y="2091"/>
                      </a:cubicBezTo>
                      <a:cubicBezTo>
                        <a:pt x="5068" y="2031"/>
                        <a:pt x="5031" y="1989"/>
                        <a:pt x="4971" y="1984"/>
                      </a:cubicBezTo>
                      <a:cubicBezTo>
                        <a:pt x="4952" y="1984"/>
                        <a:pt x="4933" y="1984"/>
                        <a:pt x="4915" y="1989"/>
                      </a:cubicBezTo>
                      <a:cubicBezTo>
                        <a:pt x="4896" y="1994"/>
                        <a:pt x="4877" y="1999"/>
                        <a:pt x="4864" y="2008"/>
                      </a:cubicBezTo>
                      <a:cubicBezTo>
                        <a:pt x="4748" y="2044"/>
                        <a:pt x="4641" y="2096"/>
                        <a:pt x="4534" y="2147"/>
                      </a:cubicBezTo>
                      <a:cubicBezTo>
                        <a:pt x="4139" y="2329"/>
                        <a:pt x="3766" y="2533"/>
                        <a:pt x="3399" y="2761"/>
                      </a:cubicBezTo>
                      <a:cubicBezTo>
                        <a:pt x="3064" y="2960"/>
                        <a:pt x="2744" y="3184"/>
                        <a:pt x="2433" y="3417"/>
                      </a:cubicBezTo>
                      <a:cubicBezTo>
                        <a:pt x="2423" y="3421"/>
                        <a:pt x="2414" y="3435"/>
                        <a:pt x="2390" y="3435"/>
                      </a:cubicBezTo>
                      <a:cubicBezTo>
                        <a:pt x="2442" y="3379"/>
                        <a:pt x="2479" y="3323"/>
                        <a:pt x="2521" y="3272"/>
                      </a:cubicBezTo>
                      <a:cubicBezTo>
                        <a:pt x="2600" y="3175"/>
                        <a:pt x="2665" y="3072"/>
                        <a:pt x="2740" y="2970"/>
                      </a:cubicBezTo>
                      <a:cubicBezTo>
                        <a:pt x="2813" y="2863"/>
                        <a:pt x="2879" y="2752"/>
                        <a:pt x="2948" y="2640"/>
                      </a:cubicBezTo>
                      <a:cubicBezTo>
                        <a:pt x="2948" y="2636"/>
                        <a:pt x="2953" y="2630"/>
                        <a:pt x="2953" y="2630"/>
                      </a:cubicBezTo>
                      <a:cubicBezTo>
                        <a:pt x="3013" y="2529"/>
                        <a:pt x="3069" y="2430"/>
                        <a:pt x="3130" y="2333"/>
                      </a:cubicBezTo>
                      <a:cubicBezTo>
                        <a:pt x="3274" y="2100"/>
                        <a:pt x="3431" y="1877"/>
                        <a:pt x="3571" y="1645"/>
                      </a:cubicBezTo>
                      <a:cubicBezTo>
                        <a:pt x="3650" y="1520"/>
                        <a:pt x="3729" y="1390"/>
                        <a:pt x="3800" y="1259"/>
                      </a:cubicBezTo>
                      <a:cubicBezTo>
                        <a:pt x="3817" y="1227"/>
                        <a:pt x="3832" y="1194"/>
                        <a:pt x="3841" y="1157"/>
                      </a:cubicBezTo>
                      <a:cubicBezTo>
                        <a:pt x="3848" y="1098"/>
                        <a:pt x="3813" y="1055"/>
                        <a:pt x="3762" y="1055"/>
                      </a:cubicBezTo>
                      <a:cubicBezTo>
                        <a:pt x="3753" y="1055"/>
                        <a:pt x="3744" y="1056"/>
                        <a:pt x="3734" y="1059"/>
                      </a:cubicBezTo>
                      <a:cubicBezTo>
                        <a:pt x="3710" y="1064"/>
                        <a:pt x="3692" y="1078"/>
                        <a:pt x="3673" y="1092"/>
                      </a:cubicBezTo>
                      <a:cubicBezTo>
                        <a:pt x="3627" y="1124"/>
                        <a:pt x="3585" y="1162"/>
                        <a:pt x="3549" y="1203"/>
                      </a:cubicBezTo>
                      <a:cubicBezTo>
                        <a:pt x="3367" y="1390"/>
                        <a:pt x="3204" y="1589"/>
                        <a:pt x="3046" y="1793"/>
                      </a:cubicBezTo>
                      <a:cubicBezTo>
                        <a:pt x="2967" y="1892"/>
                        <a:pt x="2892" y="1994"/>
                        <a:pt x="2818" y="2096"/>
                      </a:cubicBezTo>
                      <a:cubicBezTo>
                        <a:pt x="2744" y="2194"/>
                        <a:pt x="2665" y="2291"/>
                        <a:pt x="2590" y="2394"/>
                      </a:cubicBezTo>
                      <a:cubicBezTo>
                        <a:pt x="2502" y="2519"/>
                        <a:pt x="2414" y="2645"/>
                        <a:pt x="2330" y="2770"/>
                      </a:cubicBezTo>
                      <a:cubicBezTo>
                        <a:pt x="2307" y="2803"/>
                        <a:pt x="2288" y="2835"/>
                        <a:pt x="2270" y="2872"/>
                      </a:cubicBezTo>
                      <a:cubicBezTo>
                        <a:pt x="2148" y="3054"/>
                        <a:pt x="2028" y="3230"/>
                        <a:pt x="1921" y="3421"/>
                      </a:cubicBezTo>
                      <a:cubicBezTo>
                        <a:pt x="1903" y="3449"/>
                        <a:pt x="1884" y="3481"/>
                        <a:pt x="1865" y="3514"/>
                      </a:cubicBezTo>
                      <a:cubicBezTo>
                        <a:pt x="1847" y="3546"/>
                        <a:pt x="1824" y="3584"/>
                        <a:pt x="1805" y="3616"/>
                      </a:cubicBezTo>
                      <a:cubicBezTo>
                        <a:pt x="1800" y="3616"/>
                        <a:pt x="1796" y="3616"/>
                        <a:pt x="1796" y="3621"/>
                      </a:cubicBezTo>
                      <a:cubicBezTo>
                        <a:pt x="1786" y="3612"/>
                        <a:pt x="1796" y="3602"/>
                        <a:pt x="1796" y="3593"/>
                      </a:cubicBezTo>
                      <a:cubicBezTo>
                        <a:pt x="1828" y="3458"/>
                        <a:pt x="1865" y="3327"/>
                        <a:pt x="1893" y="3194"/>
                      </a:cubicBezTo>
                      <a:cubicBezTo>
                        <a:pt x="1963" y="2896"/>
                        <a:pt x="2014" y="2589"/>
                        <a:pt x="2056" y="2287"/>
                      </a:cubicBezTo>
                      <a:cubicBezTo>
                        <a:pt x="2088" y="2022"/>
                        <a:pt x="2120" y="1757"/>
                        <a:pt x="2148" y="1492"/>
                      </a:cubicBezTo>
                      <a:cubicBezTo>
                        <a:pt x="2182" y="1194"/>
                        <a:pt x="2210" y="892"/>
                        <a:pt x="2238" y="590"/>
                      </a:cubicBezTo>
                      <a:cubicBezTo>
                        <a:pt x="2246" y="497"/>
                        <a:pt x="2255" y="399"/>
                        <a:pt x="2265" y="306"/>
                      </a:cubicBezTo>
                      <a:lnTo>
                        <a:pt x="2265" y="158"/>
                      </a:lnTo>
                      <a:cubicBezTo>
                        <a:pt x="2265" y="125"/>
                        <a:pt x="2260" y="92"/>
                        <a:pt x="2242" y="60"/>
                      </a:cubicBezTo>
                      <a:cubicBezTo>
                        <a:pt x="2220" y="21"/>
                        <a:pt x="2184" y="1"/>
                        <a:pt x="214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5" name="Google Shape;1845;p51"/>
                <p:cNvSpPr/>
                <p:nvPr/>
              </p:nvSpPr>
              <p:spPr>
                <a:xfrm rot="976115">
                  <a:off x="1100525" y="2568899"/>
                  <a:ext cx="246275" cy="289825"/>
                </a:xfrm>
                <a:custGeom>
                  <a:rect b="b" l="l" r="r" t="t"/>
                  <a:pathLst>
                    <a:path extrusionOk="0" h="1610" w="1368">
                      <a:moveTo>
                        <a:pt x="698" y="0"/>
                      </a:moveTo>
                      <a:cubicBezTo>
                        <a:pt x="629" y="0"/>
                        <a:pt x="564" y="19"/>
                        <a:pt x="498" y="37"/>
                      </a:cubicBezTo>
                      <a:cubicBezTo>
                        <a:pt x="406" y="71"/>
                        <a:pt x="318" y="112"/>
                        <a:pt x="224" y="149"/>
                      </a:cubicBezTo>
                      <a:cubicBezTo>
                        <a:pt x="210" y="154"/>
                        <a:pt x="196" y="163"/>
                        <a:pt x="187" y="172"/>
                      </a:cubicBezTo>
                      <a:cubicBezTo>
                        <a:pt x="159" y="204"/>
                        <a:pt x="127" y="232"/>
                        <a:pt x="103" y="266"/>
                      </a:cubicBezTo>
                      <a:cubicBezTo>
                        <a:pt x="62" y="326"/>
                        <a:pt x="39" y="395"/>
                        <a:pt x="24" y="470"/>
                      </a:cubicBezTo>
                      <a:cubicBezTo>
                        <a:pt x="6" y="577"/>
                        <a:pt x="6" y="684"/>
                        <a:pt x="1" y="790"/>
                      </a:cubicBezTo>
                      <a:cubicBezTo>
                        <a:pt x="1" y="842"/>
                        <a:pt x="6" y="897"/>
                        <a:pt x="11" y="949"/>
                      </a:cubicBezTo>
                      <a:cubicBezTo>
                        <a:pt x="15" y="1041"/>
                        <a:pt x="34" y="1135"/>
                        <a:pt x="71" y="1223"/>
                      </a:cubicBezTo>
                      <a:cubicBezTo>
                        <a:pt x="150" y="1409"/>
                        <a:pt x="285" y="1534"/>
                        <a:pt x="485" y="1586"/>
                      </a:cubicBezTo>
                      <a:cubicBezTo>
                        <a:pt x="559" y="1605"/>
                        <a:pt x="633" y="1609"/>
                        <a:pt x="708" y="1609"/>
                      </a:cubicBezTo>
                      <a:cubicBezTo>
                        <a:pt x="749" y="1605"/>
                        <a:pt x="792" y="1599"/>
                        <a:pt x="833" y="1586"/>
                      </a:cubicBezTo>
                      <a:cubicBezTo>
                        <a:pt x="921" y="1562"/>
                        <a:pt x="996" y="1506"/>
                        <a:pt x="1061" y="1446"/>
                      </a:cubicBezTo>
                      <a:cubicBezTo>
                        <a:pt x="1131" y="1382"/>
                        <a:pt x="1182" y="1302"/>
                        <a:pt x="1224" y="1214"/>
                      </a:cubicBezTo>
                      <a:cubicBezTo>
                        <a:pt x="1270" y="1116"/>
                        <a:pt x="1307" y="1013"/>
                        <a:pt x="1331" y="907"/>
                      </a:cubicBezTo>
                      <a:cubicBezTo>
                        <a:pt x="1367" y="749"/>
                        <a:pt x="1363" y="595"/>
                        <a:pt x="1312" y="442"/>
                      </a:cubicBezTo>
                      <a:cubicBezTo>
                        <a:pt x="1294" y="377"/>
                        <a:pt x="1261" y="316"/>
                        <a:pt x="1219" y="266"/>
                      </a:cubicBezTo>
                      <a:cubicBezTo>
                        <a:pt x="1154" y="182"/>
                        <a:pt x="1075" y="121"/>
                        <a:pt x="983" y="71"/>
                      </a:cubicBezTo>
                      <a:cubicBezTo>
                        <a:pt x="893" y="19"/>
                        <a:pt x="801" y="0"/>
                        <a:pt x="69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846" name="Google Shape;1846;p51"/>
            <p:cNvGrpSpPr/>
            <p:nvPr/>
          </p:nvGrpSpPr>
          <p:grpSpPr>
            <a:xfrm>
              <a:off x="1719151" y="1330730"/>
              <a:ext cx="448404" cy="448502"/>
              <a:chOff x="-81073" y="1683150"/>
              <a:chExt cx="803448" cy="803623"/>
            </a:xfrm>
          </p:grpSpPr>
          <p:sp>
            <p:nvSpPr>
              <p:cNvPr id="1847" name="Google Shape;1847;p51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48" name="Google Shape;1848;p51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849" name="Google Shape;1849;p51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0" name="Google Shape;1850;p51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1" name="Google Shape;1851;p51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2" name="Google Shape;1852;p51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3" name="Google Shape;1853;p51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4" name="Google Shape;1854;p51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855" name="Google Shape;1855;p51"/>
            <p:cNvGrpSpPr/>
            <p:nvPr/>
          </p:nvGrpSpPr>
          <p:grpSpPr>
            <a:xfrm>
              <a:off x="925377" y="4127883"/>
              <a:ext cx="378585" cy="378667"/>
              <a:chOff x="-81073" y="1683150"/>
              <a:chExt cx="803448" cy="803623"/>
            </a:xfrm>
          </p:grpSpPr>
          <p:sp>
            <p:nvSpPr>
              <p:cNvPr id="1856" name="Google Shape;1856;p51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57" name="Google Shape;1857;p51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858" name="Google Shape;1858;p51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9" name="Google Shape;1859;p51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60" name="Google Shape;1860;p51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61" name="Google Shape;1861;p51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62" name="Google Shape;1862;p51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63" name="Google Shape;1863;p51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7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8" name="Google Shape;1868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8600" y="316115"/>
            <a:ext cx="5966800" cy="451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2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" name="Google Shape;187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8113" y="212625"/>
            <a:ext cx="5591386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4" name="Google Shape;1874;p53"/>
          <p:cNvSpPr txBox="1"/>
          <p:nvPr>
            <p:ph idx="4294967295" type="subTitle"/>
          </p:nvPr>
        </p:nvSpPr>
        <p:spPr>
          <a:xfrm>
            <a:off x="6615247" y="3076150"/>
            <a:ext cx="22227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800"/>
              <a:t>TASK:</a:t>
            </a:r>
            <a:r>
              <a:rPr b="1" lang="en" sz="1800">
                <a:solidFill>
                  <a:schemeClr val="lt2"/>
                </a:solidFill>
              </a:rPr>
              <a:t> </a:t>
            </a:r>
            <a:r>
              <a:rPr b="1" lang="en" sz="1800">
                <a:solidFill>
                  <a:schemeClr val="lt2"/>
                </a:solidFill>
              </a:rPr>
              <a:t>Answer </a:t>
            </a:r>
            <a:r>
              <a:rPr lang="en" sz="1800"/>
              <a:t>a reflection question about your loss</a:t>
            </a:r>
            <a:endParaRPr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8" name="Shape 1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9" name="Google Shape;1879;p54"/>
          <p:cNvPicPr preferRelativeResize="0"/>
          <p:nvPr/>
        </p:nvPicPr>
        <p:blipFill rotWithShape="1">
          <a:blip r:embed="rId3">
            <a:alphaModFix/>
          </a:blip>
          <a:srcRect b="0" l="0" r="0" t="1127"/>
          <a:stretch/>
        </p:blipFill>
        <p:spPr>
          <a:xfrm>
            <a:off x="2702675" y="206975"/>
            <a:ext cx="6024651" cy="4784124"/>
          </a:xfrm>
          <a:prstGeom prst="rect">
            <a:avLst/>
          </a:prstGeom>
          <a:noFill/>
          <a:ln>
            <a:noFill/>
          </a:ln>
        </p:spPr>
      </p:pic>
      <p:sp>
        <p:nvSpPr>
          <p:cNvPr id="1880" name="Google Shape;1880;p54"/>
          <p:cNvSpPr txBox="1"/>
          <p:nvPr>
            <p:ph idx="4294967295" type="subTitle"/>
          </p:nvPr>
        </p:nvSpPr>
        <p:spPr>
          <a:xfrm>
            <a:off x="281597" y="2164337"/>
            <a:ext cx="22227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TASK:</a:t>
            </a:r>
            <a:r>
              <a:rPr b="1" lang="en" sz="1800">
                <a:solidFill>
                  <a:schemeClr val="lt2"/>
                </a:solidFill>
              </a:rPr>
              <a:t> </a:t>
            </a:r>
            <a:r>
              <a:rPr b="1" lang="en" sz="1800">
                <a:solidFill>
                  <a:schemeClr val="accent1"/>
                </a:solidFill>
              </a:rPr>
              <a:t>Upload</a:t>
            </a:r>
            <a:r>
              <a:rPr lang="en" sz="1800"/>
              <a:t> a memory to your memorial garden</a:t>
            </a:r>
            <a:endParaRPr sz="18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4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5" name="Google Shape;188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0062" y="152400"/>
            <a:ext cx="3510271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886" name="Google Shape;1886;p55"/>
          <p:cNvSpPr txBox="1"/>
          <p:nvPr>
            <p:ph idx="4294967295" type="subTitle"/>
          </p:nvPr>
        </p:nvSpPr>
        <p:spPr>
          <a:xfrm>
            <a:off x="5441050" y="1853850"/>
            <a:ext cx="20403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TASK:</a:t>
            </a:r>
            <a:r>
              <a:rPr b="1" lang="en" sz="1800">
                <a:solidFill>
                  <a:schemeClr val="lt2"/>
                </a:solidFill>
              </a:rPr>
              <a:t> </a:t>
            </a:r>
            <a:r>
              <a:rPr b="1" lang="en" sz="1800">
                <a:solidFill>
                  <a:schemeClr val="dk2"/>
                </a:solidFill>
              </a:rPr>
              <a:t> Share </a:t>
            </a:r>
            <a:r>
              <a:rPr lang="en" sz="1800"/>
              <a:t>your garden with other users</a:t>
            </a:r>
            <a:endParaRPr sz="18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0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56"/>
          <p:cNvSpPr txBox="1"/>
          <p:nvPr/>
        </p:nvSpPr>
        <p:spPr>
          <a:xfrm>
            <a:off x="1037348" y="2532300"/>
            <a:ext cx="4737600" cy="7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1E1E1E"/>
                </a:solidFill>
                <a:latin typeface="Elsie"/>
                <a:ea typeface="Elsie"/>
                <a:cs typeface="Elsie"/>
                <a:sym typeface="Elsie"/>
              </a:rPr>
              <a:t>Concept Video</a:t>
            </a:r>
            <a:endParaRPr sz="4000">
              <a:solidFill>
                <a:srgbClr val="1E1E1E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1892" name="Google Shape;1892;p56"/>
          <p:cNvSpPr txBox="1"/>
          <p:nvPr/>
        </p:nvSpPr>
        <p:spPr>
          <a:xfrm>
            <a:off x="1037348" y="1734425"/>
            <a:ext cx="1209600" cy="9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1E1E1E"/>
                </a:solidFill>
                <a:latin typeface="Elsie"/>
                <a:ea typeface="Elsie"/>
                <a:cs typeface="Elsie"/>
                <a:sym typeface="Elsie"/>
              </a:rPr>
              <a:t>07</a:t>
            </a:r>
            <a:endParaRPr b="1" sz="6000">
              <a:solidFill>
                <a:srgbClr val="1E1E1E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grpSp>
        <p:nvGrpSpPr>
          <p:cNvPr id="1893" name="Google Shape;1893;p56"/>
          <p:cNvGrpSpPr/>
          <p:nvPr/>
        </p:nvGrpSpPr>
        <p:grpSpPr>
          <a:xfrm flipH="1">
            <a:off x="6472921" y="1112386"/>
            <a:ext cx="1922210" cy="3175820"/>
            <a:chOff x="381186" y="1330730"/>
            <a:chExt cx="1909227" cy="3175820"/>
          </a:xfrm>
        </p:grpSpPr>
        <p:grpSp>
          <p:nvGrpSpPr>
            <p:cNvPr id="1894" name="Google Shape;1894;p56"/>
            <p:cNvGrpSpPr/>
            <p:nvPr/>
          </p:nvGrpSpPr>
          <p:grpSpPr>
            <a:xfrm>
              <a:off x="381186" y="1564698"/>
              <a:ext cx="1909227" cy="2648381"/>
              <a:chOff x="266886" y="1393798"/>
              <a:chExt cx="1909227" cy="2648381"/>
            </a:xfrm>
          </p:grpSpPr>
          <p:sp>
            <p:nvSpPr>
              <p:cNvPr id="1895" name="Google Shape;1895;p56"/>
              <p:cNvSpPr/>
              <p:nvPr/>
            </p:nvSpPr>
            <p:spPr>
              <a:xfrm rot="-899995">
                <a:off x="677670" y="1544119"/>
                <a:ext cx="1343007" cy="1377926"/>
              </a:xfrm>
              <a:custGeom>
                <a:rect b="b" l="l" r="r" t="t"/>
                <a:pathLst>
                  <a:path extrusionOk="0" h="5201" w="5069">
                    <a:moveTo>
                      <a:pt x="2146" y="1"/>
                    </a:moveTo>
                    <a:cubicBezTo>
                      <a:pt x="2128" y="1"/>
                      <a:pt x="2110" y="5"/>
                      <a:pt x="2093" y="14"/>
                    </a:cubicBezTo>
                    <a:cubicBezTo>
                      <a:pt x="2079" y="23"/>
                      <a:pt x="2060" y="32"/>
                      <a:pt x="2047" y="46"/>
                    </a:cubicBezTo>
                    <a:cubicBezTo>
                      <a:pt x="2014" y="79"/>
                      <a:pt x="1981" y="111"/>
                      <a:pt x="1959" y="153"/>
                    </a:cubicBezTo>
                    <a:cubicBezTo>
                      <a:pt x="1931" y="209"/>
                      <a:pt x="1903" y="259"/>
                      <a:pt x="1884" y="315"/>
                    </a:cubicBezTo>
                    <a:cubicBezTo>
                      <a:pt x="1814" y="478"/>
                      <a:pt x="1768" y="645"/>
                      <a:pt x="1730" y="817"/>
                    </a:cubicBezTo>
                    <a:cubicBezTo>
                      <a:pt x="1665" y="1124"/>
                      <a:pt x="1614" y="1436"/>
                      <a:pt x="1568" y="1748"/>
                    </a:cubicBezTo>
                    <a:cubicBezTo>
                      <a:pt x="1535" y="1994"/>
                      <a:pt x="1507" y="2240"/>
                      <a:pt x="1484" y="2491"/>
                    </a:cubicBezTo>
                    <a:cubicBezTo>
                      <a:pt x="1466" y="2724"/>
                      <a:pt x="1451" y="2951"/>
                      <a:pt x="1447" y="3184"/>
                    </a:cubicBezTo>
                    <a:cubicBezTo>
                      <a:pt x="1442" y="3338"/>
                      <a:pt x="1442" y="3486"/>
                      <a:pt x="1442" y="3634"/>
                    </a:cubicBezTo>
                    <a:cubicBezTo>
                      <a:pt x="1442" y="3649"/>
                      <a:pt x="1447" y="3668"/>
                      <a:pt x="1438" y="3677"/>
                    </a:cubicBezTo>
                    <a:cubicBezTo>
                      <a:pt x="1419" y="3672"/>
                      <a:pt x="1419" y="3662"/>
                      <a:pt x="1419" y="3649"/>
                    </a:cubicBezTo>
                    <a:cubicBezTo>
                      <a:pt x="1401" y="3597"/>
                      <a:pt x="1382" y="3546"/>
                      <a:pt x="1367" y="3495"/>
                    </a:cubicBezTo>
                    <a:cubicBezTo>
                      <a:pt x="1317" y="3333"/>
                      <a:pt x="1266" y="3170"/>
                      <a:pt x="1200" y="3012"/>
                    </a:cubicBezTo>
                    <a:cubicBezTo>
                      <a:pt x="1088" y="2742"/>
                      <a:pt x="955" y="2477"/>
                      <a:pt x="796" y="2226"/>
                    </a:cubicBezTo>
                    <a:cubicBezTo>
                      <a:pt x="703" y="2078"/>
                      <a:pt x="610" y="1928"/>
                      <a:pt x="508" y="1784"/>
                    </a:cubicBezTo>
                    <a:cubicBezTo>
                      <a:pt x="452" y="1710"/>
                      <a:pt x="401" y="1636"/>
                      <a:pt x="335" y="1570"/>
                    </a:cubicBezTo>
                    <a:cubicBezTo>
                      <a:pt x="298" y="1533"/>
                      <a:pt x="262" y="1497"/>
                      <a:pt x="215" y="1469"/>
                    </a:cubicBezTo>
                    <a:cubicBezTo>
                      <a:pt x="196" y="1454"/>
                      <a:pt x="174" y="1445"/>
                      <a:pt x="155" y="1441"/>
                    </a:cubicBezTo>
                    <a:cubicBezTo>
                      <a:pt x="146" y="1439"/>
                      <a:pt x="138" y="1439"/>
                      <a:pt x="130" y="1439"/>
                    </a:cubicBezTo>
                    <a:cubicBezTo>
                      <a:pt x="81" y="1439"/>
                      <a:pt x="31" y="1464"/>
                      <a:pt x="15" y="1520"/>
                    </a:cubicBezTo>
                    <a:cubicBezTo>
                      <a:pt x="6" y="1548"/>
                      <a:pt x="1" y="1576"/>
                      <a:pt x="1" y="1604"/>
                    </a:cubicBezTo>
                    <a:cubicBezTo>
                      <a:pt x="1" y="1654"/>
                      <a:pt x="6" y="1710"/>
                      <a:pt x="15" y="1757"/>
                    </a:cubicBezTo>
                    <a:cubicBezTo>
                      <a:pt x="52" y="1919"/>
                      <a:pt x="108" y="2078"/>
                      <a:pt x="174" y="2226"/>
                    </a:cubicBezTo>
                    <a:cubicBezTo>
                      <a:pt x="234" y="2351"/>
                      <a:pt x="294" y="2477"/>
                      <a:pt x="363" y="2598"/>
                    </a:cubicBezTo>
                    <a:cubicBezTo>
                      <a:pt x="461" y="2761"/>
                      <a:pt x="558" y="2928"/>
                      <a:pt x="657" y="3091"/>
                    </a:cubicBezTo>
                    <a:cubicBezTo>
                      <a:pt x="782" y="3300"/>
                      <a:pt x="917" y="3505"/>
                      <a:pt x="1056" y="3705"/>
                    </a:cubicBezTo>
                    <a:cubicBezTo>
                      <a:pt x="1172" y="3876"/>
                      <a:pt x="1294" y="4048"/>
                      <a:pt x="1395" y="4230"/>
                    </a:cubicBezTo>
                    <a:cubicBezTo>
                      <a:pt x="1405" y="4248"/>
                      <a:pt x="1419" y="4267"/>
                      <a:pt x="1433" y="4281"/>
                    </a:cubicBezTo>
                    <a:cubicBezTo>
                      <a:pt x="1549" y="4397"/>
                      <a:pt x="1665" y="4505"/>
                      <a:pt x="1800" y="4597"/>
                    </a:cubicBezTo>
                    <a:cubicBezTo>
                      <a:pt x="1819" y="4611"/>
                      <a:pt x="1837" y="4625"/>
                      <a:pt x="1852" y="4638"/>
                    </a:cubicBezTo>
                    <a:cubicBezTo>
                      <a:pt x="1925" y="4700"/>
                      <a:pt x="2009" y="4737"/>
                      <a:pt x="2084" y="4783"/>
                    </a:cubicBezTo>
                    <a:cubicBezTo>
                      <a:pt x="2093" y="4788"/>
                      <a:pt x="2098" y="4792"/>
                      <a:pt x="2107" y="4792"/>
                    </a:cubicBezTo>
                    <a:cubicBezTo>
                      <a:pt x="2219" y="4839"/>
                      <a:pt x="2330" y="4881"/>
                      <a:pt x="2442" y="4927"/>
                    </a:cubicBezTo>
                    <a:cubicBezTo>
                      <a:pt x="2633" y="5001"/>
                      <a:pt x="2828" y="5076"/>
                      <a:pt x="3027" y="5140"/>
                    </a:cubicBezTo>
                    <a:cubicBezTo>
                      <a:pt x="3111" y="5168"/>
                      <a:pt x="3195" y="5187"/>
                      <a:pt x="3279" y="5196"/>
                    </a:cubicBezTo>
                    <a:cubicBezTo>
                      <a:pt x="3300" y="5199"/>
                      <a:pt x="3321" y="5200"/>
                      <a:pt x="3342" y="5200"/>
                    </a:cubicBezTo>
                    <a:cubicBezTo>
                      <a:pt x="3370" y="5200"/>
                      <a:pt x="3398" y="5198"/>
                      <a:pt x="3427" y="5192"/>
                    </a:cubicBezTo>
                    <a:cubicBezTo>
                      <a:pt x="3459" y="5187"/>
                      <a:pt x="3487" y="5174"/>
                      <a:pt x="3515" y="5155"/>
                    </a:cubicBezTo>
                    <a:cubicBezTo>
                      <a:pt x="3557" y="5123"/>
                      <a:pt x="3566" y="5052"/>
                      <a:pt x="3538" y="5011"/>
                    </a:cubicBezTo>
                    <a:cubicBezTo>
                      <a:pt x="3525" y="4988"/>
                      <a:pt x="3506" y="4964"/>
                      <a:pt x="3483" y="4945"/>
                    </a:cubicBezTo>
                    <a:cubicBezTo>
                      <a:pt x="3455" y="4927"/>
                      <a:pt x="3422" y="4908"/>
                      <a:pt x="3390" y="4889"/>
                    </a:cubicBezTo>
                    <a:cubicBezTo>
                      <a:pt x="3325" y="4862"/>
                      <a:pt x="3260" y="4829"/>
                      <a:pt x="3195" y="4797"/>
                    </a:cubicBezTo>
                    <a:cubicBezTo>
                      <a:pt x="3092" y="4750"/>
                      <a:pt x="2991" y="4700"/>
                      <a:pt x="2888" y="4653"/>
                    </a:cubicBezTo>
                    <a:cubicBezTo>
                      <a:pt x="2716" y="4578"/>
                      <a:pt x="2534" y="4518"/>
                      <a:pt x="2358" y="4458"/>
                    </a:cubicBezTo>
                    <a:cubicBezTo>
                      <a:pt x="2288" y="4434"/>
                      <a:pt x="2214" y="4415"/>
                      <a:pt x="2144" y="4393"/>
                    </a:cubicBezTo>
                    <a:cubicBezTo>
                      <a:pt x="2139" y="4393"/>
                      <a:pt x="2139" y="4387"/>
                      <a:pt x="2135" y="4387"/>
                    </a:cubicBezTo>
                    <a:cubicBezTo>
                      <a:pt x="2135" y="4378"/>
                      <a:pt x="2139" y="4374"/>
                      <a:pt x="2144" y="4374"/>
                    </a:cubicBezTo>
                    <a:cubicBezTo>
                      <a:pt x="2238" y="4370"/>
                      <a:pt x="2330" y="4365"/>
                      <a:pt x="2423" y="4359"/>
                    </a:cubicBezTo>
                    <a:cubicBezTo>
                      <a:pt x="2581" y="4351"/>
                      <a:pt x="2740" y="4351"/>
                      <a:pt x="2897" y="4342"/>
                    </a:cubicBezTo>
                    <a:cubicBezTo>
                      <a:pt x="3069" y="4337"/>
                      <a:pt x="3242" y="4314"/>
                      <a:pt x="3409" y="4286"/>
                    </a:cubicBezTo>
                    <a:cubicBezTo>
                      <a:pt x="3641" y="4243"/>
                      <a:pt x="3873" y="4183"/>
                      <a:pt x="4096" y="4104"/>
                    </a:cubicBezTo>
                    <a:cubicBezTo>
                      <a:pt x="4227" y="4058"/>
                      <a:pt x="4357" y="4007"/>
                      <a:pt x="4482" y="3947"/>
                    </a:cubicBezTo>
                    <a:cubicBezTo>
                      <a:pt x="4525" y="3923"/>
                      <a:pt x="4566" y="3895"/>
                      <a:pt x="4603" y="3863"/>
                    </a:cubicBezTo>
                    <a:cubicBezTo>
                      <a:pt x="4622" y="3849"/>
                      <a:pt x="4641" y="3830"/>
                      <a:pt x="4650" y="3807"/>
                    </a:cubicBezTo>
                    <a:cubicBezTo>
                      <a:pt x="4678" y="3751"/>
                      <a:pt x="4654" y="3696"/>
                      <a:pt x="4598" y="3668"/>
                    </a:cubicBezTo>
                    <a:cubicBezTo>
                      <a:pt x="4575" y="3658"/>
                      <a:pt x="4553" y="3649"/>
                      <a:pt x="4529" y="3649"/>
                    </a:cubicBezTo>
                    <a:cubicBezTo>
                      <a:pt x="4491" y="3644"/>
                      <a:pt x="4454" y="3640"/>
                      <a:pt x="4418" y="3634"/>
                    </a:cubicBezTo>
                    <a:cubicBezTo>
                      <a:pt x="4374" y="3633"/>
                      <a:pt x="4330" y="3633"/>
                      <a:pt x="4286" y="3633"/>
                    </a:cubicBezTo>
                    <a:cubicBezTo>
                      <a:pt x="4165" y="3633"/>
                      <a:pt x="4045" y="3637"/>
                      <a:pt x="3925" y="3644"/>
                    </a:cubicBezTo>
                    <a:cubicBezTo>
                      <a:pt x="3613" y="3668"/>
                      <a:pt x="3306" y="3718"/>
                      <a:pt x="3000" y="3774"/>
                    </a:cubicBezTo>
                    <a:cubicBezTo>
                      <a:pt x="2888" y="3793"/>
                      <a:pt x="2772" y="3821"/>
                      <a:pt x="2660" y="3844"/>
                    </a:cubicBezTo>
                    <a:cubicBezTo>
                      <a:pt x="2549" y="3872"/>
                      <a:pt x="2437" y="3904"/>
                      <a:pt x="2330" y="3937"/>
                    </a:cubicBezTo>
                    <a:cubicBezTo>
                      <a:pt x="2324" y="3937"/>
                      <a:pt x="2318" y="3941"/>
                      <a:pt x="2311" y="3941"/>
                    </a:cubicBezTo>
                    <a:cubicBezTo>
                      <a:pt x="2308" y="3941"/>
                      <a:pt x="2305" y="3940"/>
                      <a:pt x="2302" y="3937"/>
                    </a:cubicBezTo>
                    <a:cubicBezTo>
                      <a:pt x="2307" y="3928"/>
                      <a:pt x="2311" y="3928"/>
                      <a:pt x="2321" y="3923"/>
                    </a:cubicBezTo>
                    <a:cubicBezTo>
                      <a:pt x="2377" y="3895"/>
                      <a:pt x="2437" y="3863"/>
                      <a:pt x="2498" y="3830"/>
                    </a:cubicBezTo>
                    <a:cubicBezTo>
                      <a:pt x="2656" y="3741"/>
                      <a:pt x="2823" y="3658"/>
                      <a:pt x="2985" y="3579"/>
                    </a:cubicBezTo>
                    <a:cubicBezTo>
                      <a:pt x="3158" y="3495"/>
                      <a:pt x="3325" y="3407"/>
                      <a:pt x="3487" y="3314"/>
                    </a:cubicBezTo>
                    <a:cubicBezTo>
                      <a:pt x="3692" y="3198"/>
                      <a:pt x="3897" y="3076"/>
                      <a:pt x="4101" y="2956"/>
                    </a:cubicBezTo>
                    <a:cubicBezTo>
                      <a:pt x="4255" y="2859"/>
                      <a:pt x="4408" y="2765"/>
                      <a:pt x="4557" y="2658"/>
                    </a:cubicBezTo>
                    <a:cubicBezTo>
                      <a:pt x="4673" y="2570"/>
                      <a:pt x="4789" y="2477"/>
                      <a:pt x="4892" y="2370"/>
                    </a:cubicBezTo>
                    <a:cubicBezTo>
                      <a:pt x="4943" y="2314"/>
                      <a:pt x="4989" y="2259"/>
                      <a:pt x="5027" y="2194"/>
                    </a:cubicBezTo>
                    <a:cubicBezTo>
                      <a:pt x="5045" y="2162"/>
                      <a:pt x="5064" y="2128"/>
                      <a:pt x="5064" y="2091"/>
                    </a:cubicBezTo>
                    <a:cubicBezTo>
                      <a:pt x="5068" y="2031"/>
                      <a:pt x="5031" y="1989"/>
                      <a:pt x="4971" y="1984"/>
                    </a:cubicBezTo>
                    <a:cubicBezTo>
                      <a:pt x="4952" y="1984"/>
                      <a:pt x="4933" y="1984"/>
                      <a:pt x="4915" y="1989"/>
                    </a:cubicBezTo>
                    <a:cubicBezTo>
                      <a:pt x="4896" y="1994"/>
                      <a:pt x="4877" y="1999"/>
                      <a:pt x="4864" y="2008"/>
                    </a:cubicBezTo>
                    <a:cubicBezTo>
                      <a:pt x="4748" y="2044"/>
                      <a:pt x="4641" y="2096"/>
                      <a:pt x="4534" y="2147"/>
                    </a:cubicBezTo>
                    <a:cubicBezTo>
                      <a:pt x="4139" y="2329"/>
                      <a:pt x="3766" y="2533"/>
                      <a:pt x="3399" y="2761"/>
                    </a:cubicBezTo>
                    <a:cubicBezTo>
                      <a:pt x="3064" y="2960"/>
                      <a:pt x="2744" y="3184"/>
                      <a:pt x="2433" y="3417"/>
                    </a:cubicBezTo>
                    <a:cubicBezTo>
                      <a:pt x="2423" y="3421"/>
                      <a:pt x="2414" y="3435"/>
                      <a:pt x="2390" y="3435"/>
                    </a:cubicBezTo>
                    <a:cubicBezTo>
                      <a:pt x="2442" y="3379"/>
                      <a:pt x="2479" y="3323"/>
                      <a:pt x="2521" y="3272"/>
                    </a:cubicBezTo>
                    <a:cubicBezTo>
                      <a:pt x="2600" y="3175"/>
                      <a:pt x="2665" y="3072"/>
                      <a:pt x="2740" y="2970"/>
                    </a:cubicBezTo>
                    <a:cubicBezTo>
                      <a:pt x="2813" y="2863"/>
                      <a:pt x="2879" y="2752"/>
                      <a:pt x="2948" y="2640"/>
                    </a:cubicBezTo>
                    <a:cubicBezTo>
                      <a:pt x="2948" y="2636"/>
                      <a:pt x="2953" y="2630"/>
                      <a:pt x="2953" y="2630"/>
                    </a:cubicBezTo>
                    <a:cubicBezTo>
                      <a:pt x="3013" y="2529"/>
                      <a:pt x="3069" y="2430"/>
                      <a:pt x="3130" y="2333"/>
                    </a:cubicBezTo>
                    <a:cubicBezTo>
                      <a:pt x="3274" y="2100"/>
                      <a:pt x="3431" y="1877"/>
                      <a:pt x="3571" y="1645"/>
                    </a:cubicBezTo>
                    <a:cubicBezTo>
                      <a:pt x="3650" y="1520"/>
                      <a:pt x="3729" y="1390"/>
                      <a:pt x="3800" y="1259"/>
                    </a:cubicBezTo>
                    <a:cubicBezTo>
                      <a:pt x="3817" y="1227"/>
                      <a:pt x="3832" y="1194"/>
                      <a:pt x="3841" y="1157"/>
                    </a:cubicBezTo>
                    <a:cubicBezTo>
                      <a:pt x="3848" y="1098"/>
                      <a:pt x="3813" y="1055"/>
                      <a:pt x="3762" y="1055"/>
                    </a:cubicBezTo>
                    <a:cubicBezTo>
                      <a:pt x="3753" y="1055"/>
                      <a:pt x="3744" y="1056"/>
                      <a:pt x="3734" y="1059"/>
                    </a:cubicBezTo>
                    <a:cubicBezTo>
                      <a:pt x="3710" y="1064"/>
                      <a:pt x="3692" y="1078"/>
                      <a:pt x="3673" y="1092"/>
                    </a:cubicBezTo>
                    <a:cubicBezTo>
                      <a:pt x="3627" y="1124"/>
                      <a:pt x="3585" y="1162"/>
                      <a:pt x="3549" y="1203"/>
                    </a:cubicBezTo>
                    <a:cubicBezTo>
                      <a:pt x="3367" y="1390"/>
                      <a:pt x="3204" y="1589"/>
                      <a:pt x="3046" y="1793"/>
                    </a:cubicBezTo>
                    <a:cubicBezTo>
                      <a:pt x="2967" y="1892"/>
                      <a:pt x="2892" y="1994"/>
                      <a:pt x="2818" y="2096"/>
                    </a:cubicBezTo>
                    <a:cubicBezTo>
                      <a:pt x="2744" y="2194"/>
                      <a:pt x="2665" y="2291"/>
                      <a:pt x="2590" y="2394"/>
                    </a:cubicBezTo>
                    <a:cubicBezTo>
                      <a:pt x="2502" y="2519"/>
                      <a:pt x="2414" y="2645"/>
                      <a:pt x="2330" y="2770"/>
                    </a:cubicBezTo>
                    <a:cubicBezTo>
                      <a:pt x="2307" y="2803"/>
                      <a:pt x="2288" y="2835"/>
                      <a:pt x="2270" y="2872"/>
                    </a:cubicBezTo>
                    <a:cubicBezTo>
                      <a:pt x="2148" y="3054"/>
                      <a:pt x="2028" y="3230"/>
                      <a:pt x="1921" y="3421"/>
                    </a:cubicBezTo>
                    <a:cubicBezTo>
                      <a:pt x="1903" y="3449"/>
                      <a:pt x="1884" y="3481"/>
                      <a:pt x="1865" y="3514"/>
                    </a:cubicBezTo>
                    <a:cubicBezTo>
                      <a:pt x="1847" y="3546"/>
                      <a:pt x="1824" y="3584"/>
                      <a:pt x="1805" y="3616"/>
                    </a:cubicBezTo>
                    <a:cubicBezTo>
                      <a:pt x="1800" y="3616"/>
                      <a:pt x="1796" y="3616"/>
                      <a:pt x="1796" y="3621"/>
                    </a:cubicBezTo>
                    <a:cubicBezTo>
                      <a:pt x="1786" y="3612"/>
                      <a:pt x="1796" y="3602"/>
                      <a:pt x="1796" y="3593"/>
                    </a:cubicBezTo>
                    <a:cubicBezTo>
                      <a:pt x="1828" y="3458"/>
                      <a:pt x="1865" y="3327"/>
                      <a:pt x="1893" y="3194"/>
                    </a:cubicBezTo>
                    <a:cubicBezTo>
                      <a:pt x="1963" y="2896"/>
                      <a:pt x="2014" y="2589"/>
                      <a:pt x="2056" y="2287"/>
                    </a:cubicBezTo>
                    <a:cubicBezTo>
                      <a:pt x="2088" y="2022"/>
                      <a:pt x="2120" y="1757"/>
                      <a:pt x="2148" y="1492"/>
                    </a:cubicBezTo>
                    <a:cubicBezTo>
                      <a:pt x="2182" y="1194"/>
                      <a:pt x="2210" y="892"/>
                      <a:pt x="2238" y="590"/>
                    </a:cubicBezTo>
                    <a:cubicBezTo>
                      <a:pt x="2246" y="497"/>
                      <a:pt x="2255" y="399"/>
                      <a:pt x="2265" y="306"/>
                    </a:cubicBezTo>
                    <a:lnTo>
                      <a:pt x="2265" y="158"/>
                    </a:lnTo>
                    <a:cubicBezTo>
                      <a:pt x="2265" y="125"/>
                      <a:pt x="2260" y="92"/>
                      <a:pt x="2242" y="60"/>
                    </a:cubicBezTo>
                    <a:cubicBezTo>
                      <a:pt x="2220" y="21"/>
                      <a:pt x="2184" y="1"/>
                      <a:pt x="21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96" name="Google Shape;1896;p56"/>
              <p:cNvGrpSpPr/>
              <p:nvPr/>
            </p:nvGrpSpPr>
            <p:grpSpPr>
              <a:xfrm>
                <a:off x="266886" y="2327938"/>
                <a:ext cx="1691252" cy="1714240"/>
                <a:chOff x="266886" y="2327938"/>
                <a:chExt cx="1691252" cy="1714240"/>
              </a:xfrm>
            </p:grpSpPr>
            <p:sp>
              <p:nvSpPr>
                <p:cNvPr id="1897" name="Google Shape;1897;p56"/>
                <p:cNvSpPr/>
                <p:nvPr/>
              </p:nvSpPr>
              <p:spPr>
                <a:xfrm rot="9764862">
                  <a:off x="441008" y="2496095"/>
                  <a:ext cx="1343008" cy="1377928"/>
                </a:xfrm>
                <a:custGeom>
                  <a:rect b="b" l="l" r="r" t="t"/>
                  <a:pathLst>
                    <a:path extrusionOk="0" h="5201" w="5069">
                      <a:moveTo>
                        <a:pt x="2146" y="1"/>
                      </a:moveTo>
                      <a:cubicBezTo>
                        <a:pt x="2128" y="1"/>
                        <a:pt x="2110" y="5"/>
                        <a:pt x="2093" y="14"/>
                      </a:cubicBezTo>
                      <a:cubicBezTo>
                        <a:pt x="2079" y="23"/>
                        <a:pt x="2060" y="32"/>
                        <a:pt x="2047" y="46"/>
                      </a:cubicBezTo>
                      <a:cubicBezTo>
                        <a:pt x="2014" y="79"/>
                        <a:pt x="1981" y="111"/>
                        <a:pt x="1959" y="153"/>
                      </a:cubicBezTo>
                      <a:cubicBezTo>
                        <a:pt x="1931" y="209"/>
                        <a:pt x="1903" y="259"/>
                        <a:pt x="1884" y="315"/>
                      </a:cubicBezTo>
                      <a:cubicBezTo>
                        <a:pt x="1814" y="478"/>
                        <a:pt x="1768" y="645"/>
                        <a:pt x="1730" y="817"/>
                      </a:cubicBezTo>
                      <a:cubicBezTo>
                        <a:pt x="1665" y="1124"/>
                        <a:pt x="1614" y="1436"/>
                        <a:pt x="1568" y="1748"/>
                      </a:cubicBezTo>
                      <a:cubicBezTo>
                        <a:pt x="1535" y="1994"/>
                        <a:pt x="1507" y="2240"/>
                        <a:pt x="1484" y="2491"/>
                      </a:cubicBezTo>
                      <a:cubicBezTo>
                        <a:pt x="1466" y="2724"/>
                        <a:pt x="1451" y="2951"/>
                        <a:pt x="1447" y="3184"/>
                      </a:cubicBezTo>
                      <a:cubicBezTo>
                        <a:pt x="1442" y="3338"/>
                        <a:pt x="1442" y="3486"/>
                        <a:pt x="1442" y="3634"/>
                      </a:cubicBezTo>
                      <a:cubicBezTo>
                        <a:pt x="1442" y="3649"/>
                        <a:pt x="1447" y="3668"/>
                        <a:pt x="1438" y="3677"/>
                      </a:cubicBezTo>
                      <a:cubicBezTo>
                        <a:pt x="1419" y="3672"/>
                        <a:pt x="1419" y="3662"/>
                        <a:pt x="1419" y="3649"/>
                      </a:cubicBezTo>
                      <a:cubicBezTo>
                        <a:pt x="1401" y="3597"/>
                        <a:pt x="1382" y="3546"/>
                        <a:pt x="1367" y="3495"/>
                      </a:cubicBezTo>
                      <a:cubicBezTo>
                        <a:pt x="1317" y="3333"/>
                        <a:pt x="1266" y="3170"/>
                        <a:pt x="1200" y="3012"/>
                      </a:cubicBezTo>
                      <a:cubicBezTo>
                        <a:pt x="1088" y="2742"/>
                        <a:pt x="955" y="2477"/>
                        <a:pt x="796" y="2226"/>
                      </a:cubicBezTo>
                      <a:cubicBezTo>
                        <a:pt x="703" y="2078"/>
                        <a:pt x="610" y="1928"/>
                        <a:pt x="508" y="1784"/>
                      </a:cubicBezTo>
                      <a:cubicBezTo>
                        <a:pt x="452" y="1710"/>
                        <a:pt x="401" y="1636"/>
                        <a:pt x="335" y="1570"/>
                      </a:cubicBezTo>
                      <a:cubicBezTo>
                        <a:pt x="298" y="1533"/>
                        <a:pt x="262" y="1497"/>
                        <a:pt x="215" y="1469"/>
                      </a:cubicBezTo>
                      <a:cubicBezTo>
                        <a:pt x="196" y="1454"/>
                        <a:pt x="174" y="1445"/>
                        <a:pt x="155" y="1441"/>
                      </a:cubicBezTo>
                      <a:cubicBezTo>
                        <a:pt x="146" y="1439"/>
                        <a:pt x="138" y="1439"/>
                        <a:pt x="130" y="1439"/>
                      </a:cubicBezTo>
                      <a:cubicBezTo>
                        <a:pt x="81" y="1439"/>
                        <a:pt x="31" y="1464"/>
                        <a:pt x="15" y="1520"/>
                      </a:cubicBezTo>
                      <a:cubicBezTo>
                        <a:pt x="6" y="1548"/>
                        <a:pt x="1" y="1576"/>
                        <a:pt x="1" y="1604"/>
                      </a:cubicBezTo>
                      <a:cubicBezTo>
                        <a:pt x="1" y="1654"/>
                        <a:pt x="6" y="1710"/>
                        <a:pt x="15" y="1757"/>
                      </a:cubicBezTo>
                      <a:cubicBezTo>
                        <a:pt x="52" y="1919"/>
                        <a:pt x="108" y="2078"/>
                        <a:pt x="174" y="2226"/>
                      </a:cubicBezTo>
                      <a:cubicBezTo>
                        <a:pt x="234" y="2351"/>
                        <a:pt x="294" y="2477"/>
                        <a:pt x="363" y="2598"/>
                      </a:cubicBezTo>
                      <a:cubicBezTo>
                        <a:pt x="461" y="2761"/>
                        <a:pt x="558" y="2928"/>
                        <a:pt x="657" y="3091"/>
                      </a:cubicBezTo>
                      <a:cubicBezTo>
                        <a:pt x="782" y="3300"/>
                        <a:pt x="917" y="3505"/>
                        <a:pt x="1056" y="3705"/>
                      </a:cubicBezTo>
                      <a:cubicBezTo>
                        <a:pt x="1172" y="3876"/>
                        <a:pt x="1294" y="4048"/>
                        <a:pt x="1395" y="4230"/>
                      </a:cubicBezTo>
                      <a:cubicBezTo>
                        <a:pt x="1405" y="4248"/>
                        <a:pt x="1419" y="4267"/>
                        <a:pt x="1433" y="4281"/>
                      </a:cubicBezTo>
                      <a:cubicBezTo>
                        <a:pt x="1549" y="4397"/>
                        <a:pt x="1665" y="4505"/>
                        <a:pt x="1800" y="4597"/>
                      </a:cubicBezTo>
                      <a:cubicBezTo>
                        <a:pt x="1819" y="4611"/>
                        <a:pt x="1837" y="4625"/>
                        <a:pt x="1852" y="4638"/>
                      </a:cubicBezTo>
                      <a:cubicBezTo>
                        <a:pt x="1925" y="4700"/>
                        <a:pt x="2009" y="4737"/>
                        <a:pt x="2084" y="4783"/>
                      </a:cubicBezTo>
                      <a:cubicBezTo>
                        <a:pt x="2093" y="4788"/>
                        <a:pt x="2098" y="4792"/>
                        <a:pt x="2107" y="4792"/>
                      </a:cubicBezTo>
                      <a:cubicBezTo>
                        <a:pt x="2219" y="4839"/>
                        <a:pt x="2330" y="4881"/>
                        <a:pt x="2442" y="4927"/>
                      </a:cubicBezTo>
                      <a:cubicBezTo>
                        <a:pt x="2633" y="5001"/>
                        <a:pt x="2828" y="5076"/>
                        <a:pt x="3027" y="5140"/>
                      </a:cubicBezTo>
                      <a:cubicBezTo>
                        <a:pt x="3111" y="5168"/>
                        <a:pt x="3195" y="5187"/>
                        <a:pt x="3279" y="5196"/>
                      </a:cubicBezTo>
                      <a:cubicBezTo>
                        <a:pt x="3300" y="5199"/>
                        <a:pt x="3321" y="5200"/>
                        <a:pt x="3342" y="5200"/>
                      </a:cubicBezTo>
                      <a:cubicBezTo>
                        <a:pt x="3370" y="5200"/>
                        <a:pt x="3398" y="5198"/>
                        <a:pt x="3427" y="5192"/>
                      </a:cubicBezTo>
                      <a:cubicBezTo>
                        <a:pt x="3459" y="5187"/>
                        <a:pt x="3487" y="5174"/>
                        <a:pt x="3515" y="5155"/>
                      </a:cubicBezTo>
                      <a:cubicBezTo>
                        <a:pt x="3557" y="5123"/>
                        <a:pt x="3566" y="5052"/>
                        <a:pt x="3538" y="5011"/>
                      </a:cubicBezTo>
                      <a:cubicBezTo>
                        <a:pt x="3525" y="4988"/>
                        <a:pt x="3506" y="4964"/>
                        <a:pt x="3483" y="4945"/>
                      </a:cubicBezTo>
                      <a:cubicBezTo>
                        <a:pt x="3455" y="4927"/>
                        <a:pt x="3422" y="4908"/>
                        <a:pt x="3390" y="4889"/>
                      </a:cubicBezTo>
                      <a:cubicBezTo>
                        <a:pt x="3325" y="4862"/>
                        <a:pt x="3260" y="4829"/>
                        <a:pt x="3195" y="4797"/>
                      </a:cubicBezTo>
                      <a:cubicBezTo>
                        <a:pt x="3092" y="4750"/>
                        <a:pt x="2991" y="4700"/>
                        <a:pt x="2888" y="4653"/>
                      </a:cubicBezTo>
                      <a:cubicBezTo>
                        <a:pt x="2716" y="4578"/>
                        <a:pt x="2534" y="4518"/>
                        <a:pt x="2358" y="4458"/>
                      </a:cubicBezTo>
                      <a:cubicBezTo>
                        <a:pt x="2288" y="4434"/>
                        <a:pt x="2214" y="4415"/>
                        <a:pt x="2144" y="4393"/>
                      </a:cubicBezTo>
                      <a:cubicBezTo>
                        <a:pt x="2139" y="4393"/>
                        <a:pt x="2139" y="4387"/>
                        <a:pt x="2135" y="4387"/>
                      </a:cubicBezTo>
                      <a:cubicBezTo>
                        <a:pt x="2135" y="4378"/>
                        <a:pt x="2139" y="4374"/>
                        <a:pt x="2144" y="4374"/>
                      </a:cubicBezTo>
                      <a:cubicBezTo>
                        <a:pt x="2238" y="4370"/>
                        <a:pt x="2330" y="4365"/>
                        <a:pt x="2423" y="4359"/>
                      </a:cubicBezTo>
                      <a:cubicBezTo>
                        <a:pt x="2581" y="4351"/>
                        <a:pt x="2740" y="4351"/>
                        <a:pt x="2897" y="4342"/>
                      </a:cubicBezTo>
                      <a:cubicBezTo>
                        <a:pt x="3069" y="4337"/>
                        <a:pt x="3242" y="4314"/>
                        <a:pt x="3409" y="4286"/>
                      </a:cubicBezTo>
                      <a:cubicBezTo>
                        <a:pt x="3641" y="4243"/>
                        <a:pt x="3873" y="4183"/>
                        <a:pt x="4096" y="4104"/>
                      </a:cubicBezTo>
                      <a:cubicBezTo>
                        <a:pt x="4227" y="4058"/>
                        <a:pt x="4357" y="4007"/>
                        <a:pt x="4482" y="3947"/>
                      </a:cubicBezTo>
                      <a:cubicBezTo>
                        <a:pt x="4525" y="3923"/>
                        <a:pt x="4566" y="3895"/>
                        <a:pt x="4603" y="3863"/>
                      </a:cubicBezTo>
                      <a:cubicBezTo>
                        <a:pt x="4622" y="3849"/>
                        <a:pt x="4641" y="3830"/>
                        <a:pt x="4650" y="3807"/>
                      </a:cubicBezTo>
                      <a:cubicBezTo>
                        <a:pt x="4678" y="3751"/>
                        <a:pt x="4654" y="3696"/>
                        <a:pt x="4598" y="3668"/>
                      </a:cubicBezTo>
                      <a:cubicBezTo>
                        <a:pt x="4575" y="3658"/>
                        <a:pt x="4553" y="3649"/>
                        <a:pt x="4529" y="3649"/>
                      </a:cubicBezTo>
                      <a:cubicBezTo>
                        <a:pt x="4491" y="3644"/>
                        <a:pt x="4454" y="3640"/>
                        <a:pt x="4418" y="3634"/>
                      </a:cubicBezTo>
                      <a:cubicBezTo>
                        <a:pt x="4374" y="3633"/>
                        <a:pt x="4330" y="3633"/>
                        <a:pt x="4286" y="3633"/>
                      </a:cubicBezTo>
                      <a:cubicBezTo>
                        <a:pt x="4165" y="3633"/>
                        <a:pt x="4045" y="3637"/>
                        <a:pt x="3925" y="3644"/>
                      </a:cubicBezTo>
                      <a:cubicBezTo>
                        <a:pt x="3613" y="3668"/>
                        <a:pt x="3306" y="3718"/>
                        <a:pt x="3000" y="3774"/>
                      </a:cubicBezTo>
                      <a:cubicBezTo>
                        <a:pt x="2888" y="3793"/>
                        <a:pt x="2772" y="3821"/>
                        <a:pt x="2660" y="3844"/>
                      </a:cubicBezTo>
                      <a:cubicBezTo>
                        <a:pt x="2549" y="3872"/>
                        <a:pt x="2437" y="3904"/>
                        <a:pt x="2330" y="3937"/>
                      </a:cubicBezTo>
                      <a:cubicBezTo>
                        <a:pt x="2324" y="3937"/>
                        <a:pt x="2318" y="3941"/>
                        <a:pt x="2311" y="3941"/>
                      </a:cubicBezTo>
                      <a:cubicBezTo>
                        <a:pt x="2308" y="3941"/>
                        <a:pt x="2305" y="3940"/>
                        <a:pt x="2302" y="3937"/>
                      </a:cubicBezTo>
                      <a:cubicBezTo>
                        <a:pt x="2307" y="3928"/>
                        <a:pt x="2311" y="3928"/>
                        <a:pt x="2321" y="3923"/>
                      </a:cubicBezTo>
                      <a:cubicBezTo>
                        <a:pt x="2377" y="3895"/>
                        <a:pt x="2437" y="3863"/>
                        <a:pt x="2498" y="3830"/>
                      </a:cubicBezTo>
                      <a:cubicBezTo>
                        <a:pt x="2656" y="3741"/>
                        <a:pt x="2823" y="3658"/>
                        <a:pt x="2985" y="3579"/>
                      </a:cubicBezTo>
                      <a:cubicBezTo>
                        <a:pt x="3158" y="3495"/>
                        <a:pt x="3325" y="3407"/>
                        <a:pt x="3487" y="3314"/>
                      </a:cubicBezTo>
                      <a:cubicBezTo>
                        <a:pt x="3692" y="3198"/>
                        <a:pt x="3897" y="3076"/>
                        <a:pt x="4101" y="2956"/>
                      </a:cubicBezTo>
                      <a:cubicBezTo>
                        <a:pt x="4255" y="2859"/>
                        <a:pt x="4408" y="2765"/>
                        <a:pt x="4557" y="2658"/>
                      </a:cubicBezTo>
                      <a:cubicBezTo>
                        <a:pt x="4673" y="2570"/>
                        <a:pt x="4789" y="2477"/>
                        <a:pt x="4892" y="2370"/>
                      </a:cubicBezTo>
                      <a:cubicBezTo>
                        <a:pt x="4943" y="2314"/>
                        <a:pt x="4989" y="2259"/>
                        <a:pt x="5027" y="2194"/>
                      </a:cubicBezTo>
                      <a:cubicBezTo>
                        <a:pt x="5045" y="2162"/>
                        <a:pt x="5064" y="2128"/>
                        <a:pt x="5064" y="2091"/>
                      </a:cubicBezTo>
                      <a:cubicBezTo>
                        <a:pt x="5068" y="2031"/>
                        <a:pt x="5031" y="1989"/>
                        <a:pt x="4971" y="1984"/>
                      </a:cubicBezTo>
                      <a:cubicBezTo>
                        <a:pt x="4952" y="1984"/>
                        <a:pt x="4933" y="1984"/>
                        <a:pt x="4915" y="1989"/>
                      </a:cubicBezTo>
                      <a:cubicBezTo>
                        <a:pt x="4896" y="1994"/>
                        <a:pt x="4877" y="1999"/>
                        <a:pt x="4864" y="2008"/>
                      </a:cubicBezTo>
                      <a:cubicBezTo>
                        <a:pt x="4748" y="2044"/>
                        <a:pt x="4641" y="2096"/>
                        <a:pt x="4534" y="2147"/>
                      </a:cubicBezTo>
                      <a:cubicBezTo>
                        <a:pt x="4139" y="2329"/>
                        <a:pt x="3766" y="2533"/>
                        <a:pt x="3399" y="2761"/>
                      </a:cubicBezTo>
                      <a:cubicBezTo>
                        <a:pt x="3064" y="2960"/>
                        <a:pt x="2744" y="3184"/>
                        <a:pt x="2433" y="3417"/>
                      </a:cubicBezTo>
                      <a:cubicBezTo>
                        <a:pt x="2423" y="3421"/>
                        <a:pt x="2414" y="3435"/>
                        <a:pt x="2390" y="3435"/>
                      </a:cubicBezTo>
                      <a:cubicBezTo>
                        <a:pt x="2442" y="3379"/>
                        <a:pt x="2479" y="3323"/>
                        <a:pt x="2521" y="3272"/>
                      </a:cubicBezTo>
                      <a:cubicBezTo>
                        <a:pt x="2600" y="3175"/>
                        <a:pt x="2665" y="3072"/>
                        <a:pt x="2740" y="2970"/>
                      </a:cubicBezTo>
                      <a:cubicBezTo>
                        <a:pt x="2813" y="2863"/>
                        <a:pt x="2879" y="2752"/>
                        <a:pt x="2948" y="2640"/>
                      </a:cubicBezTo>
                      <a:cubicBezTo>
                        <a:pt x="2948" y="2636"/>
                        <a:pt x="2953" y="2630"/>
                        <a:pt x="2953" y="2630"/>
                      </a:cubicBezTo>
                      <a:cubicBezTo>
                        <a:pt x="3013" y="2529"/>
                        <a:pt x="3069" y="2430"/>
                        <a:pt x="3130" y="2333"/>
                      </a:cubicBezTo>
                      <a:cubicBezTo>
                        <a:pt x="3274" y="2100"/>
                        <a:pt x="3431" y="1877"/>
                        <a:pt x="3571" y="1645"/>
                      </a:cubicBezTo>
                      <a:cubicBezTo>
                        <a:pt x="3650" y="1520"/>
                        <a:pt x="3729" y="1390"/>
                        <a:pt x="3800" y="1259"/>
                      </a:cubicBezTo>
                      <a:cubicBezTo>
                        <a:pt x="3817" y="1227"/>
                        <a:pt x="3832" y="1194"/>
                        <a:pt x="3841" y="1157"/>
                      </a:cubicBezTo>
                      <a:cubicBezTo>
                        <a:pt x="3848" y="1098"/>
                        <a:pt x="3813" y="1055"/>
                        <a:pt x="3762" y="1055"/>
                      </a:cubicBezTo>
                      <a:cubicBezTo>
                        <a:pt x="3753" y="1055"/>
                        <a:pt x="3744" y="1056"/>
                        <a:pt x="3734" y="1059"/>
                      </a:cubicBezTo>
                      <a:cubicBezTo>
                        <a:pt x="3710" y="1064"/>
                        <a:pt x="3692" y="1078"/>
                        <a:pt x="3673" y="1092"/>
                      </a:cubicBezTo>
                      <a:cubicBezTo>
                        <a:pt x="3627" y="1124"/>
                        <a:pt x="3585" y="1162"/>
                        <a:pt x="3549" y="1203"/>
                      </a:cubicBezTo>
                      <a:cubicBezTo>
                        <a:pt x="3367" y="1390"/>
                        <a:pt x="3204" y="1589"/>
                        <a:pt x="3046" y="1793"/>
                      </a:cubicBezTo>
                      <a:cubicBezTo>
                        <a:pt x="2967" y="1892"/>
                        <a:pt x="2892" y="1994"/>
                        <a:pt x="2818" y="2096"/>
                      </a:cubicBezTo>
                      <a:cubicBezTo>
                        <a:pt x="2744" y="2194"/>
                        <a:pt x="2665" y="2291"/>
                        <a:pt x="2590" y="2394"/>
                      </a:cubicBezTo>
                      <a:cubicBezTo>
                        <a:pt x="2502" y="2519"/>
                        <a:pt x="2414" y="2645"/>
                        <a:pt x="2330" y="2770"/>
                      </a:cubicBezTo>
                      <a:cubicBezTo>
                        <a:pt x="2307" y="2803"/>
                        <a:pt x="2288" y="2835"/>
                        <a:pt x="2270" y="2872"/>
                      </a:cubicBezTo>
                      <a:cubicBezTo>
                        <a:pt x="2148" y="3054"/>
                        <a:pt x="2028" y="3230"/>
                        <a:pt x="1921" y="3421"/>
                      </a:cubicBezTo>
                      <a:cubicBezTo>
                        <a:pt x="1903" y="3449"/>
                        <a:pt x="1884" y="3481"/>
                        <a:pt x="1865" y="3514"/>
                      </a:cubicBezTo>
                      <a:cubicBezTo>
                        <a:pt x="1847" y="3546"/>
                        <a:pt x="1824" y="3584"/>
                        <a:pt x="1805" y="3616"/>
                      </a:cubicBezTo>
                      <a:cubicBezTo>
                        <a:pt x="1800" y="3616"/>
                        <a:pt x="1796" y="3616"/>
                        <a:pt x="1796" y="3621"/>
                      </a:cubicBezTo>
                      <a:cubicBezTo>
                        <a:pt x="1786" y="3612"/>
                        <a:pt x="1796" y="3602"/>
                        <a:pt x="1796" y="3593"/>
                      </a:cubicBezTo>
                      <a:cubicBezTo>
                        <a:pt x="1828" y="3458"/>
                        <a:pt x="1865" y="3327"/>
                        <a:pt x="1893" y="3194"/>
                      </a:cubicBezTo>
                      <a:cubicBezTo>
                        <a:pt x="1963" y="2896"/>
                        <a:pt x="2014" y="2589"/>
                        <a:pt x="2056" y="2287"/>
                      </a:cubicBezTo>
                      <a:cubicBezTo>
                        <a:pt x="2088" y="2022"/>
                        <a:pt x="2120" y="1757"/>
                        <a:pt x="2148" y="1492"/>
                      </a:cubicBezTo>
                      <a:cubicBezTo>
                        <a:pt x="2182" y="1194"/>
                        <a:pt x="2210" y="892"/>
                        <a:pt x="2238" y="590"/>
                      </a:cubicBezTo>
                      <a:cubicBezTo>
                        <a:pt x="2246" y="497"/>
                        <a:pt x="2255" y="399"/>
                        <a:pt x="2265" y="306"/>
                      </a:cubicBezTo>
                      <a:lnTo>
                        <a:pt x="2265" y="158"/>
                      </a:lnTo>
                      <a:cubicBezTo>
                        <a:pt x="2265" y="125"/>
                        <a:pt x="2260" y="92"/>
                        <a:pt x="2242" y="60"/>
                      </a:cubicBezTo>
                      <a:cubicBezTo>
                        <a:pt x="2220" y="21"/>
                        <a:pt x="2184" y="1"/>
                        <a:pt x="214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98" name="Google Shape;1898;p56"/>
                <p:cNvSpPr/>
                <p:nvPr/>
              </p:nvSpPr>
              <p:spPr>
                <a:xfrm rot="976115">
                  <a:off x="1100525" y="2568899"/>
                  <a:ext cx="246275" cy="289825"/>
                </a:xfrm>
                <a:custGeom>
                  <a:rect b="b" l="l" r="r" t="t"/>
                  <a:pathLst>
                    <a:path extrusionOk="0" h="1610" w="1368">
                      <a:moveTo>
                        <a:pt x="698" y="0"/>
                      </a:moveTo>
                      <a:cubicBezTo>
                        <a:pt x="629" y="0"/>
                        <a:pt x="564" y="19"/>
                        <a:pt x="498" y="37"/>
                      </a:cubicBezTo>
                      <a:cubicBezTo>
                        <a:pt x="406" y="71"/>
                        <a:pt x="318" y="112"/>
                        <a:pt x="224" y="149"/>
                      </a:cubicBezTo>
                      <a:cubicBezTo>
                        <a:pt x="210" y="154"/>
                        <a:pt x="196" y="163"/>
                        <a:pt x="187" y="172"/>
                      </a:cubicBezTo>
                      <a:cubicBezTo>
                        <a:pt x="159" y="204"/>
                        <a:pt x="127" y="232"/>
                        <a:pt x="103" y="266"/>
                      </a:cubicBezTo>
                      <a:cubicBezTo>
                        <a:pt x="62" y="326"/>
                        <a:pt x="39" y="395"/>
                        <a:pt x="24" y="470"/>
                      </a:cubicBezTo>
                      <a:cubicBezTo>
                        <a:pt x="6" y="577"/>
                        <a:pt x="6" y="684"/>
                        <a:pt x="1" y="790"/>
                      </a:cubicBezTo>
                      <a:cubicBezTo>
                        <a:pt x="1" y="842"/>
                        <a:pt x="6" y="897"/>
                        <a:pt x="11" y="949"/>
                      </a:cubicBezTo>
                      <a:cubicBezTo>
                        <a:pt x="15" y="1041"/>
                        <a:pt x="34" y="1135"/>
                        <a:pt x="71" y="1223"/>
                      </a:cubicBezTo>
                      <a:cubicBezTo>
                        <a:pt x="150" y="1409"/>
                        <a:pt x="285" y="1534"/>
                        <a:pt x="485" y="1586"/>
                      </a:cubicBezTo>
                      <a:cubicBezTo>
                        <a:pt x="559" y="1605"/>
                        <a:pt x="633" y="1609"/>
                        <a:pt x="708" y="1609"/>
                      </a:cubicBezTo>
                      <a:cubicBezTo>
                        <a:pt x="749" y="1605"/>
                        <a:pt x="792" y="1599"/>
                        <a:pt x="833" y="1586"/>
                      </a:cubicBezTo>
                      <a:cubicBezTo>
                        <a:pt x="921" y="1562"/>
                        <a:pt x="996" y="1506"/>
                        <a:pt x="1061" y="1446"/>
                      </a:cubicBezTo>
                      <a:cubicBezTo>
                        <a:pt x="1131" y="1382"/>
                        <a:pt x="1182" y="1302"/>
                        <a:pt x="1224" y="1214"/>
                      </a:cubicBezTo>
                      <a:cubicBezTo>
                        <a:pt x="1270" y="1116"/>
                        <a:pt x="1307" y="1013"/>
                        <a:pt x="1331" y="907"/>
                      </a:cubicBezTo>
                      <a:cubicBezTo>
                        <a:pt x="1367" y="749"/>
                        <a:pt x="1363" y="595"/>
                        <a:pt x="1312" y="442"/>
                      </a:cubicBezTo>
                      <a:cubicBezTo>
                        <a:pt x="1294" y="377"/>
                        <a:pt x="1261" y="316"/>
                        <a:pt x="1219" y="266"/>
                      </a:cubicBezTo>
                      <a:cubicBezTo>
                        <a:pt x="1154" y="182"/>
                        <a:pt x="1075" y="121"/>
                        <a:pt x="983" y="71"/>
                      </a:cubicBezTo>
                      <a:cubicBezTo>
                        <a:pt x="893" y="19"/>
                        <a:pt x="801" y="0"/>
                        <a:pt x="69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899" name="Google Shape;1899;p56"/>
            <p:cNvGrpSpPr/>
            <p:nvPr/>
          </p:nvGrpSpPr>
          <p:grpSpPr>
            <a:xfrm>
              <a:off x="1719151" y="1330730"/>
              <a:ext cx="448404" cy="448502"/>
              <a:chOff x="-81073" y="1683150"/>
              <a:chExt cx="803448" cy="803623"/>
            </a:xfrm>
          </p:grpSpPr>
          <p:sp>
            <p:nvSpPr>
              <p:cNvPr id="1900" name="Google Shape;1900;p56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901" name="Google Shape;1901;p56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902" name="Google Shape;1902;p56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03" name="Google Shape;1903;p56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04" name="Google Shape;1904;p56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05" name="Google Shape;1905;p56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06" name="Google Shape;1906;p56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07" name="Google Shape;1907;p56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908" name="Google Shape;1908;p56"/>
            <p:cNvGrpSpPr/>
            <p:nvPr/>
          </p:nvGrpSpPr>
          <p:grpSpPr>
            <a:xfrm>
              <a:off x="925377" y="4127883"/>
              <a:ext cx="378585" cy="378667"/>
              <a:chOff x="-81073" y="1683150"/>
              <a:chExt cx="803448" cy="803623"/>
            </a:xfrm>
          </p:grpSpPr>
          <p:sp>
            <p:nvSpPr>
              <p:cNvPr id="1909" name="Google Shape;1909;p56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910" name="Google Shape;1910;p56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911" name="Google Shape;1911;p56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2" name="Google Shape;1912;p56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3" name="Google Shape;1913;p56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4" name="Google Shape;1914;p56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5" name="Google Shape;1915;p56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6" name="Google Shape;1916;p56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0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1" name="Google Shape;1921;p57" title="ConceptVideo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2125" y="423075"/>
            <a:ext cx="7605773" cy="427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p58"/>
          <p:cNvSpPr txBox="1"/>
          <p:nvPr/>
        </p:nvSpPr>
        <p:spPr>
          <a:xfrm>
            <a:off x="1037348" y="2532300"/>
            <a:ext cx="4737600" cy="7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1E1E1E"/>
                </a:solidFill>
                <a:latin typeface="Elsie"/>
                <a:ea typeface="Elsie"/>
                <a:cs typeface="Elsie"/>
                <a:sym typeface="Elsie"/>
              </a:rPr>
              <a:t>Appendix</a:t>
            </a:r>
            <a:endParaRPr sz="4000">
              <a:solidFill>
                <a:srgbClr val="1E1E1E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1927" name="Google Shape;1927;p58"/>
          <p:cNvSpPr txBox="1"/>
          <p:nvPr/>
        </p:nvSpPr>
        <p:spPr>
          <a:xfrm>
            <a:off x="1037348" y="1734425"/>
            <a:ext cx="1209600" cy="9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1E1E1E"/>
                </a:solidFill>
                <a:latin typeface="Elsie"/>
                <a:ea typeface="Elsie"/>
                <a:cs typeface="Elsie"/>
                <a:sym typeface="Elsie"/>
              </a:rPr>
              <a:t>08</a:t>
            </a:r>
            <a:endParaRPr b="1" sz="6000">
              <a:solidFill>
                <a:srgbClr val="1E1E1E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grpSp>
        <p:nvGrpSpPr>
          <p:cNvPr id="1928" name="Google Shape;1928;p58"/>
          <p:cNvGrpSpPr/>
          <p:nvPr/>
        </p:nvGrpSpPr>
        <p:grpSpPr>
          <a:xfrm flipH="1">
            <a:off x="6472921" y="1112386"/>
            <a:ext cx="1922210" cy="3175820"/>
            <a:chOff x="381186" y="1330730"/>
            <a:chExt cx="1909227" cy="3175820"/>
          </a:xfrm>
        </p:grpSpPr>
        <p:grpSp>
          <p:nvGrpSpPr>
            <p:cNvPr id="1929" name="Google Shape;1929;p58"/>
            <p:cNvGrpSpPr/>
            <p:nvPr/>
          </p:nvGrpSpPr>
          <p:grpSpPr>
            <a:xfrm>
              <a:off x="381186" y="1564698"/>
              <a:ext cx="1909227" cy="2648381"/>
              <a:chOff x="266886" y="1393798"/>
              <a:chExt cx="1909227" cy="2648381"/>
            </a:xfrm>
          </p:grpSpPr>
          <p:sp>
            <p:nvSpPr>
              <p:cNvPr id="1930" name="Google Shape;1930;p58"/>
              <p:cNvSpPr/>
              <p:nvPr/>
            </p:nvSpPr>
            <p:spPr>
              <a:xfrm rot="-899995">
                <a:off x="677670" y="1544119"/>
                <a:ext cx="1343007" cy="1377926"/>
              </a:xfrm>
              <a:custGeom>
                <a:rect b="b" l="l" r="r" t="t"/>
                <a:pathLst>
                  <a:path extrusionOk="0" h="5201" w="5069">
                    <a:moveTo>
                      <a:pt x="2146" y="1"/>
                    </a:moveTo>
                    <a:cubicBezTo>
                      <a:pt x="2128" y="1"/>
                      <a:pt x="2110" y="5"/>
                      <a:pt x="2093" y="14"/>
                    </a:cubicBezTo>
                    <a:cubicBezTo>
                      <a:pt x="2079" y="23"/>
                      <a:pt x="2060" y="32"/>
                      <a:pt x="2047" y="46"/>
                    </a:cubicBezTo>
                    <a:cubicBezTo>
                      <a:pt x="2014" y="79"/>
                      <a:pt x="1981" y="111"/>
                      <a:pt x="1959" y="153"/>
                    </a:cubicBezTo>
                    <a:cubicBezTo>
                      <a:pt x="1931" y="209"/>
                      <a:pt x="1903" y="259"/>
                      <a:pt x="1884" y="315"/>
                    </a:cubicBezTo>
                    <a:cubicBezTo>
                      <a:pt x="1814" y="478"/>
                      <a:pt x="1768" y="645"/>
                      <a:pt x="1730" y="817"/>
                    </a:cubicBezTo>
                    <a:cubicBezTo>
                      <a:pt x="1665" y="1124"/>
                      <a:pt x="1614" y="1436"/>
                      <a:pt x="1568" y="1748"/>
                    </a:cubicBezTo>
                    <a:cubicBezTo>
                      <a:pt x="1535" y="1994"/>
                      <a:pt x="1507" y="2240"/>
                      <a:pt x="1484" y="2491"/>
                    </a:cubicBezTo>
                    <a:cubicBezTo>
                      <a:pt x="1466" y="2724"/>
                      <a:pt x="1451" y="2951"/>
                      <a:pt x="1447" y="3184"/>
                    </a:cubicBezTo>
                    <a:cubicBezTo>
                      <a:pt x="1442" y="3338"/>
                      <a:pt x="1442" y="3486"/>
                      <a:pt x="1442" y="3634"/>
                    </a:cubicBezTo>
                    <a:cubicBezTo>
                      <a:pt x="1442" y="3649"/>
                      <a:pt x="1447" y="3668"/>
                      <a:pt x="1438" y="3677"/>
                    </a:cubicBezTo>
                    <a:cubicBezTo>
                      <a:pt x="1419" y="3672"/>
                      <a:pt x="1419" y="3662"/>
                      <a:pt x="1419" y="3649"/>
                    </a:cubicBezTo>
                    <a:cubicBezTo>
                      <a:pt x="1401" y="3597"/>
                      <a:pt x="1382" y="3546"/>
                      <a:pt x="1367" y="3495"/>
                    </a:cubicBezTo>
                    <a:cubicBezTo>
                      <a:pt x="1317" y="3333"/>
                      <a:pt x="1266" y="3170"/>
                      <a:pt x="1200" y="3012"/>
                    </a:cubicBezTo>
                    <a:cubicBezTo>
                      <a:pt x="1088" y="2742"/>
                      <a:pt x="955" y="2477"/>
                      <a:pt x="796" y="2226"/>
                    </a:cubicBezTo>
                    <a:cubicBezTo>
                      <a:pt x="703" y="2078"/>
                      <a:pt x="610" y="1928"/>
                      <a:pt x="508" y="1784"/>
                    </a:cubicBezTo>
                    <a:cubicBezTo>
                      <a:pt x="452" y="1710"/>
                      <a:pt x="401" y="1636"/>
                      <a:pt x="335" y="1570"/>
                    </a:cubicBezTo>
                    <a:cubicBezTo>
                      <a:pt x="298" y="1533"/>
                      <a:pt x="262" y="1497"/>
                      <a:pt x="215" y="1469"/>
                    </a:cubicBezTo>
                    <a:cubicBezTo>
                      <a:pt x="196" y="1454"/>
                      <a:pt x="174" y="1445"/>
                      <a:pt x="155" y="1441"/>
                    </a:cubicBezTo>
                    <a:cubicBezTo>
                      <a:pt x="146" y="1439"/>
                      <a:pt x="138" y="1439"/>
                      <a:pt x="130" y="1439"/>
                    </a:cubicBezTo>
                    <a:cubicBezTo>
                      <a:pt x="81" y="1439"/>
                      <a:pt x="31" y="1464"/>
                      <a:pt x="15" y="1520"/>
                    </a:cubicBezTo>
                    <a:cubicBezTo>
                      <a:pt x="6" y="1548"/>
                      <a:pt x="1" y="1576"/>
                      <a:pt x="1" y="1604"/>
                    </a:cubicBezTo>
                    <a:cubicBezTo>
                      <a:pt x="1" y="1654"/>
                      <a:pt x="6" y="1710"/>
                      <a:pt x="15" y="1757"/>
                    </a:cubicBezTo>
                    <a:cubicBezTo>
                      <a:pt x="52" y="1919"/>
                      <a:pt x="108" y="2078"/>
                      <a:pt x="174" y="2226"/>
                    </a:cubicBezTo>
                    <a:cubicBezTo>
                      <a:pt x="234" y="2351"/>
                      <a:pt x="294" y="2477"/>
                      <a:pt x="363" y="2598"/>
                    </a:cubicBezTo>
                    <a:cubicBezTo>
                      <a:pt x="461" y="2761"/>
                      <a:pt x="558" y="2928"/>
                      <a:pt x="657" y="3091"/>
                    </a:cubicBezTo>
                    <a:cubicBezTo>
                      <a:pt x="782" y="3300"/>
                      <a:pt x="917" y="3505"/>
                      <a:pt x="1056" y="3705"/>
                    </a:cubicBezTo>
                    <a:cubicBezTo>
                      <a:pt x="1172" y="3876"/>
                      <a:pt x="1294" y="4048"/>
                      <a:pt x="1395" y="4230"/>
                    </a:cubicBezTo>
                    <a:cubicBezTo>
                      <a:pt x="1405" y="4248"/>
                      <a:pt x="1419" y="4267"/>
                      <a:pt x="1433" y="4281"/>
                    </a:cubicBezTo>
                    <a:cubicBezTo>
                      <a:pt x="1549" y="4397"/>
                      <a:pt x="1665" y="4505"/>
                      <a:pt x="1800" y="4597"/>
                    </a:cubicBezTo>
                    <a:cubicBezTo>
                      <a:pt x="1819" y="4611"/>
                      <a:pt x="1837" y="4625"/>
                      <a:pt x="1852" y="4638"/>
                    </a:cubicBezTo>
                    <a:cubicBezTo>
                      <a:pt x="1925" y="4700"/>
                      <a:pt x="2009" y="4737"/>
                      <a:pt x="2084" y="4783"/>
                    </a:cubicBezTo>
                    <a:cubicBezTo>
                      <a:pt x="2093" y="4788"/>
                      <a:pt x="2098" y="4792"/>
                      <a:pt x="2107" y="4792"/>
                    </a:cubicBezTo>
                    <a:cubicBezTo>
                      <a:pt x="2219" y="4839"/>
                      <a:pt x="2330" y="4881"/>
                      <a:pt x="2442" y="4927"/>
                    </a:cubicBezTo>
                    <a:cubicBezTo>
                      <a:pt x="2633" y="5001"/>
                      <a:pt x="2828" y="5076"/>
                      <a:pt x="3027" y="5140"/>
                    </a:cubicBezTo>
                    <a:cubicBezTo>
                      <a:pt x="3111" y="5168"/>
                      <a:pt x="3195" y="5187"/>
                      <a:pt x="3279" y="5196"/>
                    </a:cubicBezTo>
                    <a:cubicBezTo>
                      <a:pt x="3300" y="5199"/>
                      <a:pt x="3321" y="5200"/>
                      <a:pt x="3342" y="5200"/>
                    </a:cubicBezTo>
                    <a:cubicBezTo>
                      <a:pt x="3370" y="5200"/>
                      <a:pt x="3398" y="5198"/>
                      <a:pt x="3427" y="5192"/>
                    </a:cubicBezTo>
                    <a:cubicBezTo>
                      <a:pt x="3459" y="5187"/>
                      <a:pt x="3487" y="5174"/>
                      <a:pt x="3515" y="5155"/>
                    </a:cubicBezTo>
                    <a:cubicBezTo>
                      <a:pt x="3557" y="5123"/>
                      <a:pt x="3566" y="5052"/>
                      <a:pt x="3538" y="5011"/>
                    </a:cubicBezTo>
                    <a:cubicBezTo>
                      <a:pt x="3525" y="4988"/>
                      <a:pt x="3506" y="4964"/>
                      <a:pt x="3483" y="4945"/>
                    </a:cubicBezTo>
                    <a:cubicBezTo>
                      <a:pt x="3455" y="4927"/>
                      <a:pt x="3422" y="4908"/>
                      <a:pt x="3390" y="4889"/>
                    </a:cubicBezTo>
                    <a:cubicBezTo>
                      <a:pt x="3325" y="4862"/>
                      <a:pt x="3260" y="4829"/>
                      <a:pt x="3195" y="4797"/>
                    </a:cubicBezTo>
                    <a:cubicBezTo>
                      <a:pt x="3092" y="4750"/>
                      <a:pt x="2991" y="4700"/>
                      <a:pt x="2888" y="4653"/>
                    </a:cubicBezTo>
                    <a:cubicBezTo>
                      <a:pt x="2716" y="4578"/>
                      <a:pt x="2534" y="4518"/>
                      <a:pt x="2358" y="4458"/>
                    </a:cubicBezTo>
                    <a:cubicBezTo>
                      <a:pt x="2288" y="4434"/>
                      <a:pt x="2214" y="4415"/>
                      <a:pt x="2144" y="4393"/>
                    </a:cubicBezTo>
                    <a:cubicBezTo>
                      <a:pt x="2139" y="4393"/>
                      <a:pt x="2139" y="4387"/>
                      <a:pt x="2135" y="4387"/>
                    </a:cubicBezTo>
                    <a:cubicBezTo>
                      <a:pt x="2135" y="4378"/>
                      <a:pt x="2139" y="4374"/>
                      <a:pt x="2144" y="4374"/>
                    </a:cubicBezTo>
                    <a:cubicBezTo>
                      <a:pt x="2238" y="4370"/>
                      <a:pt x="2330" y="4365"/>
                      <a:pt x="2423" y="4359"/>
                    </a:cubicBezTo>
                    <a:cubicBezTo>
                      <a:pt x="2581" y="4351"/>
                      <a:pt x="2740" y="4351"/>
                      <a:pt x="2897" y="4342"/>
                    </a:cubicBezTo>
                    <a:cubicBezTo>
                      <a:pt x="3069" y="4337"/>
                      <a:pt x="3242" y="4314"/>
                      <a:pt x="3409" y="4286"/>
                    </a:cubicBezTo>
                    <a:cubicBezTo>
                      <a:pt x="3641" y="4243"/>
                      <a:pt x="3873" y="4183"/>
                      <a:pt x="4096" y="4104"/>
                    </a:cubicBezTo>
                    <a:cubicBezTo>
                      <a:pt x="4227" y="4058"/>
                      <a:pt x="4357" y="4007"/>
                      <a:pt x="4482" y="3947"/>
                    </a:cubicBezTo>
                    <a:cubicBezTo>
                      <a:pt x="4525" y="3923"/>
                      <a:pt x="4566" y="3895"/>
                      <a:pt x="4603" y="3863"/>
                    </a:cubicBezTo>
                    <a:cubicBezTo>
                      <a:pt x="4622" y="3849"/>
                      <a:pt x="4641" y="3830"/>
                      <a:pt x="4650" y="3807"/>
                    </a:cubicBezTo>
                    <a:cubicBezTo>
                      <a:pt x="4678" y="3751"/>
                      <a:pt x="4654" y="3696"/>
                      <a:pt x="4598" y="3668"/>
                    </a:cubicBezTo>
                    <a:cubicBezTo>
                      <a:pt x="4575" y="3658"/>
                      <a:pt x="4553" y="3649"/>
                      <a:pt x="4529" y="3649"/>
                    </a:cubicBezTo>
                    <a:cubicBezTo>
                      <a:pt x="4491" y="3644"/>
                      <a:pt x="4454" y="3640"/>
                      <a:pt x="4418" y="3634"/>
                    </a:cubicBezTo>
                    <a:cubicBezTo>
                      <a:pt x="4374" y="3633"/>
                      <a:pt x="4330" y="3633"/>
                      <a:pt x="4286" y="3633"/>
                    </a:cubicBezTo>
                    <a:cubicBezTo>
                      <a:pt x="4165" y="3633"/>
                      <a:pt x="4045" y="3637"/>
                      <a:pt x="3925" y="3644"/>
                    </a:cubicBezTo>
                    <a:cubicBezTo>
                      <a:pt x="3613" y="3668"/>
                      <a:pt x="3306" y="3718"/>
                      <a:pt x="3000" y="3774"/>
                    </a:cubicBezTo>
                    <a:cubicBezTo>
                      <a:pt x="2888" y="3793"/>
                      <a:pt x="2772" y="3821"/>
                      <a:pt x="2660" y="3844"/>
                    </a:cubicBezTo>
                    <a:cubicBezTo>
                      <a:pt x="2549" y="3872"/>
                      <a:pt x="2437" y="3904"/>
                      <a:pt x="2330" y="3937"/>
                    </a:cubicBezTo>
                    <a:cubicBezTo>
                      <a:pt x="2324" y="3937"/>
                      <a:pt x="2318" y="3941"/>
                      <a:pt x="2311" y="3941"/>
                    </a:cubicBezTo>
                    <a:cubicBezTo>
                      <a:pt x="2308" y="3941"/>
                      <a:pt x="2305" y="3940"/>
                      <a:pt x="2302" y="3937"/>
                    </a:cubicBezTo>
                    <a:cubicBezTo>
                      <a:pt x="2307" y="3928"/>
                      <a:pt x="2311" y="3928"/>
                      <a:pt x="2321" y="3923"/>
                    </a:cubicBezTo>
                    <a:cubicBezTo>
                      <a:pt x="2377" y="3895"/>
                      <a:pt x="2437" y="3863"/>
                      <a:pt x="2498" y="3830"/>
                    </a:cubicBezTo>
                    <a:cubicBezTo>
                      <a:pt x="2656" y="3741"/>
                      <a:pt x="2823" y="3658"/>
                      <a:pt x="2985" y="3579"/>
                    </a:cubicBezTo>
                    <a:cubicBezTo>
                      <a:pt x="3158" y="3495"/>
                      <a:pt x="3325" y="3407"/>
                      <a:pt x="3487" y="3314"/>
                    </a:cubicBezTo>
                    <a:cubicBezTo>
                      <a:pt x="3692" y="3198"/>
                      <a:pt x="3897" y="3076"/>
                      <a:pt x="4101" y="2956"/>
                    </a:cubicBezTo>
                    <a:cubicBezTo>
                      <a:pt x="4255" y="2859"/>
                      <a:pt x="4408" y="2765"/>
                      <a:pt x="4557" y="2658"/>
                    </a:cubicBezTo>
                    <a:cubicBezTo>
                      <a:pt x="4673" y="2570"/>
                      <a:pt x="4789" y="2477"/>
                      <a:pt x="4892" y="2370"/>
                    </a:cubicBezTo>
                    <a:cubicBezTo>
                      <a:pt x="4943" y="2314"/>
                      <a:pt x="4989" y="2259"/>
                      <a:pt x="5027" y="2194"/>
                    </a:cubicBezTo>
                    <a:cubicBezTo>
                      <a:pt x="5045" y="2162"/>
                      <a:pt x="5064" y="2128"/>
                      <a:pt x="5064" y="2091"/>
                    </a:cubicBezTo>
                    <a:cubicBezTo>
                      <a:pt x="5068" y="2031"/>
                      <a:pt x="5031" y="1989"/>
                      <a:pt x="4971" y="1984"/>
                    </a:cubicBezTo>
                    <a:cubicBezTo>
                      <a:pt x="4952" y="1984"/>
                      <a:pt x="4933" y="1984"/>
                      <a:pt x="4915" y="1989"/>
                    </a:cubicBezTo>
                    <a:cubicBezTo>
                      <a:pt x="4896" y="1994"/>
                      <a:pt x="4877" y="1999"/>
                      <a:pt x="4864" y="2008"/>
                    </a:cubicBezTo>
                    <a:cubicBezTo>
                      <a:pt x="4748" y="2044"/>
                      <a:pt x="4641" y="2096"/>
                      <a:pt x="4534" y="2147"/>
                    </a:cubicBezTo>
                    <a:cubicBezTo>
                      <a:pt x="4139" y="2329"/>
                      <a:pt x="3766" y="2533"/>
                      <a:pt x="3399" y="2761"/>
                    </a:cubicBezTo>
                    <a:cubicBezTo>
                      <a:pt x="3064" y="2960"/>
                      <a:pt x="2744" y="3184"/>
                      <a:pt x="2433" y="3417"/>
                    </a:cubicBezTo>
                    <a:cubicBezTo>
                      <a:pt x="2423" y="3421"/>
                      <a:pt x="2414" y="3435"/>
                      <a:pt x="2390" y="3435"/>
                    </a:cubicBezTo>
                    <a:cubicBezTo>
                      <a:pt x="2442" y="3379"/>
                      <a:pt x="2479" y="3323"/>
                      <a:pt x="2521" y="3272"/>
                    </a:cubicBezTo>
                    <a:cubicBezTo>
                      <a:pt x="2600" y="3175"/>
                      <a:pt x="2665" y="3072"/>
                      <a:pt x="2740" y="2970"/>
                    </a:cubicBezTo>
                    <a:cubicBezTo>
                      <a:pt x="2813" y="2863"/>
                      <a:pt x="2879" y="2752"/>
                      <a:pt x="2948" y="2640"/>
                    </a:cubicBezTo>
                    <a:cubicBezTo>
                      <a:pt x="2948" y="2636"/>
                      <a:pt x="2953" y="2630"/>
                      <a:pt x="2953" y="2630"/>
                    </a:cubicBezTo>
                    <a:cubicBezTo>
                      <a:pt x="3013" y="2529"/>
                      <a:pt x="3069" y="2430"/>
                      <a:pt x="3130" y="2333"/>
                    </a:cubicBezTo>
                    <a:cubicBezTo>
                      <a:pt x="3274" y="2100"/>
                      <a:pt x="3431" y="1877"/>
                      <a:pt x="3571" y="1645"/>
                    </a:cubicBezTo>
                    <a:cubicBezTo>
                      <a:pt x="3650" y="1520"/>
                      <a:pt x="3729" y="1390"/>
                      <a:pt x="3800" y="1259"/>
                    </a:cubicBezTo>
                    <a:cubicBezTo>
                      <a:pt x="3817" y="1227"/>
                      <a:pt x="3832" y="1194"/>
                      <a:pt x="3841" y="1157"/>
                    </a:cubicBezTo>
                    <a:cubicBezTo>
                      <a:pt x="3848" y="1098"/>
                      <a:pt x="3813" y="1055"/>
                      <a:pt x="3762" y="1055"/>
                    </a:cubicBezTo>
                    <a:cubicBezTo>
                      <a:pt x="3753" y="1055"/>
                      <a:pt x="3744" y="1056"/>
                      <a:pt x="3734" y="1059"/>
                    </a:cubicBezTo>
                    <a:cubicBezTo>
                      <a:pt x="3710" y="1064"/>
                      <a:pt x="3692" y="1078"/>
                      <a:pt x="3673" y="1092"/>
                    </a:cubicBezTo>
                    <a:cubicBezTo>
                      <a:pt x="3627" y="1124"/>
                      <a:pt x="3585" y="1162"/>
                      <a:pt x="3549" y="1203"/>
                    </a:cubicBezTo>
                    <a:cubicBezTo>
                      <a:pt x="3367" y="1390"/>
                      <a:pt x="3204" y="1589"/>
                      <a:pt x="3046" y="1793"/>
                    </a:cubicBezTo>
                    <a:cubicBezTo>
                      <a:pt x="2967" y="1892"/>
                      <a:pt x="2892" y="1994"/>
                      <a:pt x="2818" y="2096"/>
                    </a:cubicBezTo>
                    <a:cubicBezTo>
                      <a:pt x="2744" y="2194"/>
                      <a:pt x="2665" y="2291"/>
                      <a:pt x="2590" y="2394"/>
                    </a:cubicBezTo>
                    <a:cubicBezTo>
                      <a:pt x="2502" y="2519"/>
                      <a:pt x="2414" y="2645"/>
                      <a:pt x="2330" y="2770"/>
                    </a:cubicBezTo>
                    <a:cubicBezTo>
                      <a:pt x="2307" y="2803"/>
                      <a:pt x="2288" y="2835"/>
                      <a:pt x="2270" y="2872"/>
                    </a:cubicBezTo>
                    <a:cubicBezTo>
                      <a:pt x="2148" y="3054"/>
                      <a:pt x="2028" y="3230"/>
                      <a:pt x="1921" y="3421"/>
                    </a:cubicBezTo>
                    <a:cubicBezTo>
                      <a:pt x="1903" y="3449"/>
                      <a:pt x="1884" y="3481"/>
                      <a:pt x="1865" y="3514"/>
                    </a:cubicBezTo>
                    <a:cubicBezTo>
                      <a:pt x="1847" y="3546"/>
                      <a:pt x="1824" y="3584"/>
                      <a:pt x="1805" y="3616"/>
                    </a:cubicBezTo>
                    <a:cubicBezTo>
                      <a:pt x="1800" y="3616"/>
                      <a:pt x="1796" y="3616"/>
                      <a:pt x="1796" y="3621"/>
                    </a:cubicBezTo>
                    <a:cubicBezTo>
                      <a:pt x="1786" y="3612"/>
                      <a:pt x="1796" y="3602"/>
                      <a:pt x="1796" y="3593"/>
                    </a:cubicBezTo>
                    <a:cubicBezTo>
                      <a:pt x="1828" y="3458"/>
                      <a:pt x="1865" y="3327"/>
                      <a:pt x="1893" y="3194"/>
                    </a:cubicBezTo>
                    <a:cubicBezTo>
                      <a:pt x="1963" y="2896"/>
                      <a:pt x="2014" y="2589"/>
                      <a:pt x="2056" y="2287"/>
                    </a:cubicBezTo>
                    <a:cubicBezTo>
                      <a:pt x="2088" y="2022"/>
                      <a:pt x="2120" y="1757"/>
                      <a:pt x="2148" y="1492"/>
                    </a:cubicBezTo>
                    <a:cubicBezTo>
                      <a:pt x="2182" y="1194"/>
                      <a:pt x="2210" y="892"/>
                      <a:pt x="2238" y="590"/>
                    </a:cubicBezTo>
                    <a:cubicBezTo>
                      <a:pt x="2246" y="497"/>
                      <a:pt x="2255" y="399"/>
                      <a:pt x="2265" y="306"/>
                    </a:cubicBezTo>
                    <a:lnTo>
                      <a:pt x="2265" y="158"/>
                    </a:lnTo>
                    <a:cubicBezTo>
                      <a:pt x="2265" y="125"/>
                      <a:pt x="2260" y="92"/>
                      <a:pt x="2242" y="60"/>
                    </a:cubicBezTo>
                    <a:cubicBezTo>
                      <a:pt x="2220" y="21"/>
                      <a:pt x="2184" y="1"/>
                      <a:pt x="21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931" name="Google Shape;1931;p58"/>
              <p:cNvGrpSpPr/>
              <p:nvPr/>
            </p:nvGrpSpPr>
            <p:grpSpPr>
              <a:xfrm>
                <a:off x="266886" y="2327938"/>
                <a:ext cx="1691252" cy="1714240"/>
                <a:chOff x="266886" y="2327938"/>
                <a:chExt cx="1691252" cy="1714240"/>
              </a:xfrm>
            </p:grpSpPr>
            <p:sp>
              <p:nvSpPr>
                <p:cNvPr id="1932" name="Google Shape;1932;p58"/>
                <p:cNvSpPr/>
                <p:nvPr/>
              </p:nvSpPr>
              <p:spPr>
                <a:xfrm rot="9764862">
                  <a:off x="441008" y="2496095"/>
                  <a:ext cx="1343008" cy="1377928"/>
                </a:xfrm>
                <a:custGeom>
                  <a:rect b="b" l="l" r="r" t="t"/>
                  <a:pathLst>
                    <a:path extrusionOk="0" h="5201" w="5069">
                      <a:moveTo>
                        <a:pt x="2146" y="1"/>
                      </a:moveTo>
                      <a:cubicBezTo>
                        <a:pt x="2128" y="1"/>
                        <a:pt x="2110" y="5"/>
                        <a:pt x="2093" y="14"/>
                      </a:cubicBezTo>
                      <a:cubicBezTo>
                        <a:pt x="2079" y="23"/>
                        <a:pt x="2060" y="32"/>
                        <a:pt x="2047" y="46"/>
                      </a:cubicBezTo>
                      <a:cubicBezTo>
                        <a:pt x="2014" y="79"/>
                        <a:pt x="1981" y="111"/>
                        <a:pt x="1959" y="153"/>
                      </a:cubicBezTo>
                      <a:cubicBezTo>
                        <a:pt x="1931" y="209"/>
                        <a:pt x="1903" y="259"/>
                        <a:pt x="1884" y="315"/>
                      </a:cubicBezTo>
                      <a:cubicBezTo>
                        <a:pt x="1814" y="478"/>
                        <a:pt x="1768" y="645"/>
                        <a:pt x="1730" y="817"/>
                      </a:cubicBezTo>
                      <a:cubicBezTo>
                        <a:pt x="1665" y="1124"/>
                        <a:pt x="1614" y="1436"/>
                        <a:pt x="1568" y="1748"/>
                      </a:cubicBezTo>
                      <a:cubicBezTo>
                        <a:pt x="1535" y="1994"/>
                        <a:pt x="1507" y="2240"/>
                        <a:pt x="1484" y="2491"/>
                      </a:cubicBezTo>
                      <a:cubicBezTo>
                        <a:pt x="1466" y="2724"/>
                        <a:pt x="1451" y="2951"/>
                        <a:pt x="1447" y="3184"/>
                      </a:cubicBezTo>
                      <a:cubicBezTo>
                        <a:pt x="1442" y="3338"/>
                        <a:pt x="1442" y="3486"/>
                        <a:pt x="1442" y="3634"/>
                      </a:cubicBezTo>
                      <a:cubicBezTo>
                        <a:pt x="1442" y="3649"/>
                        <a:pt x="1447" y="3668"/>
                        <a:pt x="1438" y="3677"/>
                      </a:cubicBezTo>
                      <a:cubicBezTo>
                        <a:pt x="1419" y="3672"/>
                        <a:pt x="1419" y="3662"/>
                        <a:pt x="1419" y="3649"/>
                      </a:cubicBezTo>
                      <a:cubicBezTo>
                        <a:pt x="1401" y="3597"/>
                        <a:pt x="1382" y="3546"/>
                        <a:pt x="1367" y="3495"/>
                      </a:cubicBezTo>
                      <a:cubicBezTo>
                        <a:pt x="1317" y="3333"/>
                        <a:pt x="1266" y="3170"/>
                        <a:pt x="1200" y="3012"/>
                      </a:cubicBezTo>
                      <a:cubicBezTo>
                        <a:pt x="1088" y="2742"/>
                        <a:pt x="955" y="2477"/>
                        <a:pt x="796" y="2226"/>
                      </a:cubicBezTo>
                      <a:cubicBezTo>
                        <a:pt x="703" y="2078"/>
                        <a:pt x="610" y="1928"/>
                        <a:pt x="508" y="1784"/>
                      </a:cubicBezTo>
                      <a:cubicBezTo>
                        <a:pt x="452" y="1710"/>
                        <a:pt x="401" y="1636"/>
                        <a:pt x="335" y="1570"/>
                      </a:cubicBezTo>
                      <a:cubicBezTo>
                        <a:pt x="298" y="1533"/>
                        <a:pt x="262" y="1497"/>
                        <a:pt x="215" y="1469"/>
                      </a:cubicBezTo>
                      <a:cubicBezTo>
                        <a:pt x="196" y="1454"/>
                        <a:pt x="174" y="1445"/>
                        <a:pt x="155" y="1441"/>
                      </a:cubicBezTo>
                      <a:cubicBezTo>
                        <a:pt x="146" y="1439"/>
                        <a:pt x="138" y="1439"/>
                        <a:pt x="130" y="1439"/>
                      </a:cubicBezTo>
                      <a:cubicBezTo>
                        <a:pt x="81" y="1439"/>
                        <a:pt x="31" y="1464"/>
                        <a:pt x="15" y="1520"/>
                      </a:cubicBezTo>
                      <a:cubicBezTo>
                        <a:pt x="6" y="1548"/>
                        <a:pt x="1" y="1576"/>
                        <a:pt x="1" y="1604"/>
                      </a:cubicBezTo>
                      <a:cubicBezTo>
                        <a:pt x="1" y="1654"/>
                        <a:pt x="6" y="1710"/>
                        <a:pt x="15" y="1757"/>
                      </a:cubicBezTo>
                      <a:cubicBezTo>
                        <a:pt x="52" y="1919"/>
                        <a:pt x="108" y="2078"/>
                        <a:pt x="174" y="2226"/>
                      </a:cubicBezTo>
                      <a:cubicBezTo>
                        <a:pt x="234" y="2351"/>
                        <a:pt x="294" y="2477"/>
                        <a:pt x="363" y="2598"/>
                      </a:cubicBezTo>
                      <a:cubicBezTo>
                        <a:pt x="461" y="2761"/>
                        <a:pt x="558" y="2928"/>
                        <a:pt x="657" y="3091"/>
                      </a:cubicBezTo>
                      <a:cubicBezTo>
                        <a:pt x="782" y="3300"/>
                        <a:pt x="917" y="3505"/>
                        <a:pt x="1056" y="3705"/>
                      </a:cubicBezTo>
                      <a:cubicBezTo>
                        <a:pt x="1172" y="3876"/>
                        <a:pt x="1294" y="4048"/>
                        <a:pt x="1395" y="4230"/>
                      </a:cubicBezTo>
                      <a:cubicBezTo>
                        <a:pt x="1405" y="4248"/>
                        <a:pt x="1419" y="4267"/>
                        <a:pt x="1433" y="4281"/>
                      </a:cubicBezTo>
                      <a:cubicBezTo>
                        <a:pt x="1549" y="4397"/>
                        <a:pt x="1665" y="4505"/>
                        <a:pt x="1800" y="4597"/>
                      </a:cubicBezTo>
                      <a:cubicBezTo>
                        <a:pt x="1819" y="4611"/>
                        <a:pt x="1837" y="4625"/>
                        <a:pt x="1852" y="4638"/>
                      </a:cubicBezTo>
                      <a:cubicBezTo>
                        <a:pt x="1925" y="4700"/>
                        <a:pt x="2009" y="4737"/>
                        <a:pt x="2084" y="4783"/>
                      </a:cubicBezTo>
                      <a:cubicBezTo>
                        <a:pt x="2093" y="4788"/>
                        <a:pt x="2098" y="4792"/>
                        <a:pt x="2107" y="4792"/>
                      </a:cubicBezTo>
                      <a:cubicBezTo>
                        <a:pt x="2219" y="4839"/>
                        <a:pt x="2330" y="4881"/>
                        <a:pt x="2442" y="4927"/>
                      </a:cubicBezTo>
                      <a:cubicBezTo>
                        <a:pt x="2633" y="5001"/>
                        <a:pt x="2828" y="5076"/>
                        <a:pt x="3027" y="5140"/>
                      </a:cubicBezTo>
                      <a:cubicBezTo>
                        <a:pt x="3111" y="5168"/>
                        <a:pt x="3195" y="5187"/>
                        <a:pt x="3279" y="5196"/>
                      </a:cubicBezTo>
                      <a:cubicBezTo>
                        <a:pt x="3300" y="5199"/>
                        <a:pt x="3321" y="5200"/>
                        <a:pt x="3342" y="5200"/>
                      </a:cubicBezTo>
                      <a:cubicBezTo>
                        <a:pt x="3370" y="5200"/>
                        <a:pt x="3398" y="5198"/>
                        <a:pt x="3427" y="5192"/>
                      </a:cubicBezTo>
                      <a:cubicBezTo>
                        <a:pt x="3459" y="5187"/>
                        <a:pt x="3487" y="5174"/>
                        <a:pt x="3515" y="5155"/>
                      </a:cubicBezTo>
                      <a:cubicBezTo>
                        <a:pt x="3557" y="5123"/>
                        <a:pt x="3566" y="5052"/>
                        <a:pt x="3538" y="5011"/>
                      </a:cubicBezTo>
                      <a:cubicBezTo>
                        <a:pt x="3525" y="4988"/>
                        <a:pt x="3506" y="4964"/>
                        <a:pt x="3483" y="4945"/>
                      </a:cubicBezTo>
                      <a:cubicBezTo>
                        <a:pt x="3455" y="4927"/>
                        <a:pt x="3422" y="4908"/>
                        <a:pt x="3390" y="4889"/>
                      </a:cubicBezTo>
                      <a:cubicBezTo>
                        <a:pt x="3325" y="4862"/>
                        <a:pt x="3260" y="4829"/>
                        <a:pt x="3195" y="4797"/>
                      </a:cubicBezTo>
                      <a:cubicBezTo>
                        <a:pt x="3092" y="4750"/>
                        <a:pt x="2991" y="4700"/>
                        <a:pt x="2888" y="4653"/>
                      </a:cubicBezTo>
                      <a:cubicBezTo>
                        <a:pt x="2716" y="4578"/>
                        <a:pt x="2534" y="4518"/>
                        <a:pt x="2358" y="4458"/>
                      </a:cubicBezTo>
                      <a:cubicBezTo>
                        <a:pt x="2288" y="4434"/>
                        <a:pt x="2214" y="4415"/>
                        <a:pt x="2144" y="4393"/>
                      </a:cubicBezTo>
                      <a:cubicBezTo>
                        <a:pt x="2139" y="4393"/>
                        <a:pt x="2139" y="4387"/>
                        <a:pt x="2135" y="4387"/>
                      </a:cubicBezTo>
                      <a:cubicBezTo>
                        <a:pt x="2135" y="4378"/>
                        <a:pt x="2139" y="4374"/>
                        <a:pt x="2144" y="4374"/>
                      </a:cubicBezTo>
                      <a:cubicBezTo>
                        <a:pt x="2238" y="4370"/>
                        <a:pt x="2330" y="4365"/>
                        <a:pt x="2423" y="4359"/>
                      </a:cubicBezTo>
                      <a:cubicBezTo>
                        <a:pt x="2581" y="4351"/>
                        <a:pt x="2740" y="4351"/>
                        <a:pt x="2897" y="4342"/>
                      </a:cubicBezTo>
                      <a:cubicBezTo>
                        <a:pt x="3069" y="4337"/>
                        <a:pt x="3242" y="4314"/>
                        <a:pt x="3409" y="4286"/>
                      </a:cubicBezTo>
                      <a:cubicBezTo>
                        <a:pt x="3641" y="4243"/>
                        <a:pt x="3873" y="4183"/>
                        <a:pt x="4096" y="4104"/>
                      </a:cubicBezTo>
                      <a:cubicBezTo>
                        <a:pt x="4227" y="4058"/>
                        <a:pt x="4357" y="4007"/>
                        <a:pt x="4482" y="3947"/>
                      </a:cubicBezTo>
                      <a:cubicBezTo>
                        <a:pt x="4525" y="3923"/>
                        <a:pt x="4566" y="3895"/>
                        <a:pt x="4603" y="3863"/>
                      </a:cubicBezTo>
                      <a:cubicBezTo>
                        <a:pt x="4622" y="3849"/>
                        <a:pt x="4641" y="3830"/>
                        <a:pt x="4650" y="3807"/>
                      </a:cubicBezTo>
                      <a:cubicBezTo>
                        <a:pt x="4678" y="3751"/>
                        <a:pt x="4654" y="3696"/>
                        <a:pt x="4598" y="3668"/>
                      </a:cubicBezTo>
                      <a:cubicBezTo>
                        <a:pt x="4575" y="3658"/>
                        <a:pt x="4553" y="3649"/>
                        <a:pt x="4529" y="3649"/>
                      </a:cubicBezTo>
                      <a:cubicBezTo>
                        <a:pt x="4491" y="3644"/>
                        <a:pt x="4454" y="3640"/>
                        <a:pt x="4418" y="3634"/>
                      </a:cubicBezTo>
                      <a:cubicBezTo>
                        <a:pt x="4374" y="3633"/>
                        <a:pt x="4330" y="3633"/>
                        <a:pt x="4286" y="3633"/>
                      </a:cubicBezTo>
                      <a:cubicBezTo>
                        <a:pt x="4165" y="3633"/>
                        <a:pt x="4045" y="3637"/>
                        <a:pt x="3925" y="3644"/>
                      </a:cubicBezTo>
                      <a:cubicBezTo>
                        <a:pt x="3613" y="3668"/>
                        <a:pt x="3306" y="3718"/>
                        <a:pt x="3000" y="3774"/>
                      </a:cubicBezTo>
                      <a:cubicBezTo>
                        <a:pt x="2888" y="3793"/>
                        <a:pt x="2772" y="3821"/>
                        <a:pt x="2660" y="3844"/>
                      </a:cubicBezTo>
                      <a:cubicBezTo>
                        <a:pt x="2549" y="3872"/>
                        <a:pt x="2437" y="3904"/>
                        <a:pt x="2330" y="3937"/>
                      </a:cubicBezTo>
                      <a:cubicBezTo>
                        <a:pt x="2324" y="3937"/>
                        <a:pt x="2318" y="3941"/>
                        <a:pt x="2311" y="3941"/>
                      </a:cubicBezTo>
                      <a:cubicBezTo>
                        <a:pt x="2308" y="3941"/>
                        <a:pt x="2305" y="3940"/>
                        <a:pt x="2302" y="3937"/>
                      </a:cubicBezTo>
                      <a:cubicBezTo>
                        <a:pt x="2307" y="3928"/>
                        <a:pt x="2311" y="3928"/>
                        <a:pt x="2321" y="3923"/>
                      </a:cubicBezTo>
                      <a:cubicBezTo>
                        <a:pt x="2377" y="3895"/>
                        <a:pt x="2437" y="3863"/>
                        <a:pt x="2498" y="3830"/>
                      </a:cubicBezTo>
                      <a:cubicBezTo>
                        <a:pt x="2656" y="3741"/>
                        <a:pt x="2823" y="3658"/>
                        <a:pt x="2985" y="3579"/>
                      </a:cubicBezTo>
                      <a:cubicBezTo>
                        <a:pt x="3158" y="3495"/>
                        <a:pt x="3325" y="3407"/>
                        <a:pt x="3487" y="3314"/>
                      </a:cubicBezTo>
                      <a:cubicBezTo>
                        <a:pt x="3692" y="3198"/>
                        <a:pt x="3897" y="3076"/>
                        <a:pt x="4101" y="2956"/>
                      </a:cubicBezTo>
                      <a:cubicBezTo>
                        <a:pt x="4255" y="2859"/>
                        <a:pt x="4408" y="2765"/>
                        <a:pt x="4557" y="2658"/>
                      </a:cubicBezTo>
                      <a:cubicBezTo>
                        <a:pt x="4673" y="2570"/>
                        <a:pt x="4789" y="2477"/>
                        <a:pt x="4892" y="2370"/>
                      </a:cubicBezTo>
                      <a:cubicBezTo>
                        <a:pt x="4943" y="2314"/>
                        <a:pt x="4989" y="2259"/>
                        <a:pt x="5027" y="2194"/>
                      </a:cubicBezTo>
                      <a:cubicBezTo>
                        <a:pt x="5045" y="2162"/>
                        <a:pt x="5064" y="2128"/>
                        <a:pt x="5064" y="2091"/>
                      </a:cubicBezTo>
                      <a:cubicBezTo>
                        <a:pt x="5068" y="2031"/>
                        <a:pt x="5031" y="1989"/>
                        <a:pt x="4971" y="1984"/>
                      </a:cubicBezTo>
                      <a:cubicBezTo>
                        <a:pt x="4952" y="1984"/>
                        <a:pt x="4933" y="1984"/>
                        <a:pt x="4915" y="1989"/>
                      </a:cubicBezTo>
                      <a:cubicBezTo>
                        <a:pt x="4896" y="1994"/>
                        <a:pt x="4877" y="1999"/>
                        <a:pt x="4864" y="2008"/>
                      </a:cubicBezTo>
                      <a:cubicBezTo>
                        <a:pt x="4748" y="2044"/>
                        <a:pt x="4641" y="2096"/>
                        <a:pt x="4534" y="2147"/>
                      </a:cubicBezTo>
                      <a:cubicBezTo>
                        <a:pt x="4139" y="2329"/>
                        <a:pt x="3766" y="2533"/>
                        <a:pt x="3399" y="2761"/>
                      </a:cubicBezTo>
                      <a:cubicBezTo>
                        <a:pt x="3064" y="2960"/>
                        <a:pt x="2744" y="3184"/>
                        <a:pt x="2433" y="3417"/>
                      </a:cubicBezTo>
                      <a:cubicBezTo>
                        <a:pt x="2423" y="3421"/>
                        <a:pt x="2414" y="3435"/>
                        <a:pt x="2390" y="3435"/>
                      </a:cubicBezTo>
                      <a:cubicBezTo>
                        <a:pt x="2442" y="3379"/>
                        <a:pt x="2479" y="3323"/>
                        <a:pt x="2521" y="3272"/>
                      </a:cubicBezTo>
                      <a:cubicBezTo>
                        <a:pt x="2600" y="3175"/>
                        <a:pt x="2665" y="3072"/>
                        <a:pt x="2740" y="2970"/>
                      </a:cubicBezTo>
                      <a:cubicBezTo>
                        <a:pt x="2813" y="2863"/>
                        <a:pt x="2879" y="2752"/>
                        <a:pt x="2948" y="2640"/>
                      </a:cubicBezTo>
                      <a:cubicBezTo>
                        <a:pt x="2948" y="2636"/>
                        <a:pt x="2953" y="2630"/>
                        <a:pt x="2953" y="2630"/>
                      </a:cubicBezTo>
                      <a:cubicBezTo>
                        <a:pt x="3013" y="2529"/>
                        <a:pt x="3069" y="2430"/>
                        <a:pt x="3130" y="2333"/>
                      </a:cubicBezTo>
                      <a:cubicBezTo>
                        <a:pt x="3274" y="2100"/>
                        <a:pt x="3431" y="1877"/>
                        <a:pt x="3571" y="1645"/>
                      </a:cubicBezTo>
                      <a:cubicBezTo>
                        <a:pt x="3650" y="1520"/>
                        <a:pt x="3729" y="1390"/>
                        <a:pt x="3800" y="1259"/>
                      </a:cubicBezTo>
                      <a:cubicBezTo>
                        <a:pt x="3817" y="1227"/>
                        <a:pt x="3832" y="1194"/>
                        <a:pt x="3841" y="1157"/>
                      </a:cubicBezTo>
                      <a:cubicBezTo>
                        <a:pt x="3848" y="1098"/>
                        <a:pt x="3813" y="1055"/>
                        <a:pt x="3762" y="1055"/>
                      </a:cubicBezTo>
                      <a:cubicBezTo>
                        <a:pt x="3753" y="1055"/>
                        <a:pt x="3744" y="1056"/>
                        <a:pt x="3734" y="1059"/>
                      </a:cubicBezTo>
                      <a:cubicBezTo>
                        <a:pt x="3710" y="1064"/>
                        <a:pt x="3692" y="1078"/>
                        <a:pt x="3673" y="1092"/>
                      </a:cubicBezTo>
                      <a:cubicBezTo>
                        <a:pt x="3627" y="1124"/>
                        <a:pt x="3585" y="1162"/>
                        <a:pt x="3549" y="1203"/>
                      </a:cubicBezTo>
                      <a:cubicBezTo>
                        <a:pt x="3367" y="1390"/>
                        <a:pt x="3204" y="1589"/>
                        <a:pt x="3046" y="1793"/>
                      </a:cubicBezTo>
                      <a:cubicBezTo>
                        <a:pt x="2967" y="1892"/>
                        <a:pt x="2892" y="1994"/>
                        <a:pt x="2818" y="2096"/>
                      </a:cubicBezTo>
                      <a:cubicBezTo>
                        <a:pt x="2744" y="2194"/>
                        <a:pt x="2665" y="2291"/>
                        <a:pt x="2590" y="2394"/>
                      </a:cubicBezTo>
                      <a:cubicBezTo>
                        <a:pt x="2502" y="2519"/>
                        <a:pt x="2414" y="2645"/>
                        <a:pt x="2330" y="2770"/>
                      </a:cubicBezTo>
                      <a:cubicBezTo>
                        <a:pt x="2307" y="2803"/>
                        <a:pt x="2288" y="2835"/>
                        <a:pt x="2270" y="2872"/>
                      </a:cubicBezTo>
                      <a:cubicBezTo>
                        <a:pt x="2148" y="3054"/>
                        <a:pt x="2028" y="3230"/>
                        <a:pt x="1921" y="3421"/>
                      </a:cubicBezTo>
                      <a:cubicBezTo>
                        <a:pt x="1903" y="3449"/>
                        <a:pt x="1884" y="3481"/>
                        <a:pt x="1865" y="3514"/>
                      </a:cubicBezTo>
                      <a:cubicBezTo>
                        <a:pt x="1847" y="3546"/>
                        <a:pt x="1824" y="3584"/>
                        <a:pt x="1805" y="3616"/>
                      </a:cubicBezTo>
                      <a:cubicBezTo>
                        <a:pt x="1800" y="3616"/>
                        <a:pt x="1796" y="3616"/>
                        <a:pt x="1796" y="3621"/>
                      </a:cubicBezTo>
                      <a:cubicBezTo>
                        <a:pt x="1786" y="3612"/>
                        <a:pt x="1796" y="3602"/>
                        <a:pt x="1796" y="3593"/>
                      </a:cubicBezTo>
                      <a:cubicBezTo>
                        <a:pt x="1828" y="3458"/>
                        <a:pt x="1865" y="3327"/>
                        <a:pt x="1893" y="3194"/>
                      </a:cubicBezTo>
                      <a:cubicBezTo>
                        <a:pt x="1963" y="2896"/>
                        <a:pt x="2014" y="2589"/>
                        <a:pt x="2056" y="2287"/>
                      </a:cubicBezTo>
                      <a:cubicBezTo>
                        <a:pt x="2088" y="2022"/>
                        <a:pt x="2120" y="1757"/>
                        <a:pt x="2148" y="1492"/>
                      </a:cubicBezTo>
                      <a:cubicBezTo>
                        <a:pt x="2182" y="1194"/>
                        <a:pt x="2210" y="892"/>
                        <a:pt x="2238" y="590"/>
                      </a:cubicBezTo>
                      <a:cubicBezTo>
                        <a:pt x="2246" y="497"/>
                        <a:pt x="2255" y="399"/>
                        <a:pt x="2265" y="306"/>
                      </a:cubicBezTo>
                      <a:lnTo>
                        <a:pt x="2265" y="158"/>
                      </a:lnTo>
                      <a:cubicBezTo>
                        <a:pt x="2265" y="125"/>
                        <a:pt x="2260" y="92"/>
                        <a:pt x="2242" y="60"/>
                      </a:cubicBezTo>
                      <a:cubicBezTo>
                        <a:pt x="2220" y="21"/>
                        <a:pt x="2184" y="1"/>
                        <a:pt x="214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3" name="Google Shape;1933;p58"/>
                <p:cNvSpPr/>
                <p:nvPr/>
              </p:nvSpPr>
              <p:spPr>
                <a:xfrm rot="976115">
                  <a:off x="1100525" y="2568899"/>
                  <a:ext cx="246275" cy="289825"/>
                </a:xfrm>
                <a:custGeom>
                  <a:rect b="b" l="l" r="r" t="t"/>
                  <a:pathLst>
                    <a:path extrusionOk="0" h="1610" w="1368">
                      <a:moveTo>
                        <a:pt x="698" y="0"/>
                      </a:moveTo>
                      <a:cubicBezTo>
                        <a:pt x="629" y="0"/>
                        <a:pt x="564" y="19"/>
                        <a:pt x="498" y="37"/>
                      </a:cubicBezTo>
                      <a:cubicBezTo>
                        <a:pt x="406" y="71"/>
                        <a:pt x="318" y="112"/>
                        <a:pt x="224" y="149"/>
                      </a:cubicBezTo>
                      <a:cubicBezTo>
                        <a:pt x="210" y="154"/>
                        <a:pt x="196" y="163"/>
                        <a:pt x="187" y="172"/>
                      </a:cubicBezTo>
                      <a:cubicBezTo>
                        <a:pt x="159" y="204"/>
                        <a:pt x="127" y="232"/>
                        <a:pt x="103" y="266"/>
                      </a:cubicBezTo>
                      <a:cubicBezTo>
                        <a:pt x="62" y="326"/>
                        <a:pt x="39" y="395"/>
                        <a:pt x="24" y="470"/>
                      </a:cubicBezTo>
                      <a:cubicBezTo>
                        <a:pt x="6" y="577"/>
                        <a:pt x="6" y="684"/>
                        <a:pt x="1" y="790"/>
                      </a:cubicBezTo>
                      <a:cubicBezTo>
                        <a:pt x="1" y="842"/>
                        <a:pt x="6" y="897"/>
                        <a:pt x="11" y="949"/>
                      </a:cubicBezTo>
                      <a:cubicBezTo>
                        <a:pt x="15" y="1041"/>
                        <a:pt x="34" y="1135"/>
                        <a:pt x="71" y="1223"/>
                      </a:cubicBezTo>
                      <a:cubicBezTo>
                        <a:pt x="150" y="1409"/>
                        <a:pt x="285" y="1534"/>
                        <a:pt x="485" y="1586"/>
                      </a:cubicBezTo>
                      <a:cubicBezTo>
                        <a:pt x="559" y="1605"/>
                        <a:pt x="633" y="1609"/>
                        <a:pt x="708" y="1609"/>
                      </a:cubicBezTo>
                      <a:cubicBezTo>
                        <a:pt x="749" y="1605"/>
                        <a:pt x="792" y="1599"/>
                        <a:pt x="833" y="1586"/>
                      </a:cubicBezTo>
                      <a:cubicBezTo>
                        <a:pt x="921" y="1562"/>
                        <a:pt x="996" y="1506"/>
                        <a:pt x="1061" y="1446"/>
                      </a:cubicBezTo>
                      <a:cubicBezTo>
                        <a:pt x="1131" y="1382"/>
                        <a:pt x="1182" y="1302"/>
                        <a:pt x="1224" y="1214"/>
                      </a:cubicBezTo>
                      <a:cubicBezTo>
                        <a:pt x="1270" y="1116"/>
                        <a:pt x="1307" y="1013"/>
                        <a:pt x="1331" y="907"/>
                      </a:cubicBezTo>
                      <a:cubicBezTo>
                        <a:pt x="1367" y="749"/>
                        <a:pt x="1363" y="595"/>
                        <a:pt x="1312" y="442"/>
                      </a:cubicBezTo>
                      <a:cubicBezTo>
                        <a:pt x="1294" y="377"/>
                        <a:pt x="1261" y="316"/>
                        <a:pt x="1219" y="266"/>
                      </a:cubicBezTo>
                      <a:cubicBezTo>
                        <a:pt x="1154" y="182"/>
                        <a:pt x="1075" y="121"/>
                        <a:pt x="983" y="71"/>
                      </a:cubicBezTo>
                      <a:cubicBezTo>
                        <a:pt x="893" y="19"/>
                        <a:pt x="801" y="0"/>
                        <a:pt x="69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934" name="Google Shape;1934;p58"/>
            <p:cNvGrpSpPr/>
            <p:nvPr/>
          </p:nvGrpSpPr>
          <p:grpSpPr>
            <a:xfrm>
              <a:off x="1719151" y="1330730"/>
              <a:ext cx="448404" cy="448502"/>
              <a:chOff x="-81073" y="1683150"/>
              <a:chExt cx="803448" cy="803623"/>
            </a:xfrm>
          </p:grpSpPr>
          <p:sp>
            <p:nvSpPr>
              <p:cNvPr id="1935" name="Google Shape;1935;p58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936" name="Google Shape;1936;p58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937" name="Google Shape;1937;p58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8" name="Google Shape;1938;p58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9" name="Google Shape;1939;p58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0" name="Google Shape;1940;p58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1" name="Google Shape;1941;p58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2" name="Google Shape;1942;p58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943" name="Google Shape;1943;p58"/>
            <p:cNvGrpSpPr/>
            <p:nvPr/>
          </p:nvGrpSpPr>
          <p:grpSpPr>
            <a:xfrm>
              <a:off x="925377" y="4127883"/>
              <a:ext cx="378585" cy="378667"/>
              <a:chOff x="-81073" y="1683150"/>
              <a:chExt cx="803448" cy="803623"/>
            </a:xfrm>
          </p:grpSpPr>
          <p:sp>
            <p:nvSpPr>
              <p:cNvPr id="1944" name="Google Shape;1944;p58"/>
              <p:cNvSpPr/>
              <p:nvPr/>
            </p:nvSpPr>
            <p:spPr>
              <a:xfrm rot="9370713">
                <a:off x="16077" y="1780198"/>
                <a:ext cx="609149" cy="609527"/>
              </a:xfrm>
              <a:custGeom>
                <a:rect b="b" l="l" r="r" t="t"/>
                <a:pathLst>
                  <a:path extrusionOk="0" h="1610" w="1368">
                    <a:moveTo>
                      <a:pt x="698" y="0"/>
                    </a:moveTo>
                    <a:cubicBezTo>
                      <a:pt x="629" y="0"/>
                      <a:pt x="564" y="19"/>
                      <a:pt x="498" y="37"/>
                    </a:cubicBezTo>
                    <a:cubicBezTo>
                      <a:pt x="406" y="71"/>
                      <a:pt x="318" y="112"/>
                      <a:pt x="224" y="149"/>
                    </a:cubicBezTo>
                    <a:cubicBezTo>
                      <a:pt x="210" y="154"/>
                      <a:pt x="196" y="163"/>
                      <a:pt x="187" y="172"/>
                    </a:cubicBezTo>
                    <a:cubicBezTo>
                      <a:pt x="159" y="204"/>
                      <a:pt x="127" y="232"/>
                      <a:pt x="103" y="266"/>
                    </a:cubicBezTo>
                    <a:cubicBezTo>
                      <a:pt x="62" y="326"/>
                      <a:pt x="39" y="395"/>
                      <a:pt x="24" y="470"/>
                    </a:cubicBezTo>
                    <a:cubicBezTo>
                      <a:pt x="6" y="577"/>
                      <a:pt x="6" y="684"/>
                      <a:pt x="1" y="790"/>
                    </a:cubicBezTo>
                    <a:cubicBezTo>
                      <a:pt x="1" y="842"/>
                      <a:pt x="6" y="897"/>
                      <a:pt x="11" y="949"/>
                    </a:cubicBezTo>
                    <a:cubicBezTo>
                      <a:pt x="15" y="1041"/>
                      <a:pt x="34" y="1135"/>
                      <a:pt x="71" y="1223"/>
                    </a:cubicBezTo>
                    <a:cubicBezTo>
                      <a:pt x="150" y="1409"/>
                      <a:pt x="285" y="1534"/>
                      <a:pt x="485" y="1586"/>
                    </a:cubicBezTo>
                    <a:cubicBezTo>
                      <a:pt x="559" y="1605"/>
                      <a:pt x="633" y="1609"/>
                      <a:pt x="708" y="1609"/>
                    </a:cubicBezTo>
                    <a:cubicBezTo>
                      <a:pt x="749" y="1605"/>
                      <a:pt x="792" y="1599"/>
                      <a:pt x="833" y="1586"/>
                    </a:cubicBezTo>
                    <a:cubicBezTo>
                      <a:pt x="921" y="1562"/>
                      <a:pt x="996" y="1506"/>
                      <a:pt x="1061" y="1446"/>
                    </a:cubicBezTo>
                    <a:cubicBezTo>
                      <a:pt x="1131" y="1382"/>
                      <a:pt x="1182" y="1302"/>
                      <a:pt x="1224" y="1214"/>
                    </a:cubicBezTo>
                    <a:cubicBezTo>
                      <a:pt x="1270" y="1116"/>
                      <a:pt x="1307" y="1013"/>
                      <a:pt x="1331" y="907"/>
                    </a:cubicBezTo>
                    <a:cubicBezTo>
                      <a:pt x="1367" y="749"/>
                      <a:pt x="1363" y="595"/>
                      <a:pt x="1312" y="442"/>
                    </a:cubicBezTo>
                    <a:cubicBezTo>
                      <a:pt x="1294" y="377"/>
                      <a:pt x="1261" y="316"/>
                      <a:pt x="1219" y="266"/>
                    </a:cubicBezTo>
                    <a:cubicBezTo>
                      <a:pt x="1154" y="182"/>
                      <a:pt x="1075" y="121"/>
                      <a:pt x="983" y="71"/>
                    </a:cubicBezTo>
                    <a:cubicBezTo>
                      <a:pt x="893" y="19"/>
                      <a:pt x="801" y="0"/>
                      <a:pt x="6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945" name="Google Shape;1945;p58"/>
              <p:cNvGrpSpPr/>
              <p:nvPr/>
            </p:nvGrpSpPr>
            <p:grpSpPr>
              <a:xfrm>
                <a:off x="235335" y="2000770"/>
                <a:ext cx="160274" cy="154725"/>
                <a:chOff x="2403038" y="1213327"/>
                <a:chExt cx="23481" cy="22670"/>
              </a:xfrm>
            </p:grpSpPr>
            <p:sp>
              <p:nvSpPr>
                <p:cNvPr id="1946" name="Google Shape;1946;p58"/>
                <p:cNvSpPr/>
                <p:nvPr/>
              </p:nvSpPr>
              <p:spPr>
                <a:xfrm>
                  <a:off x="2411028" y="1222433"/>
                  <a:ext cx="6499" cy="5705"/>
                </a:xfrm>
                <a:custGeom>
                  <a:rect b="b" l="l" r="r" t="t"/>
                  <a:pathLst>
                    <a:path extrusionOk="0" h="151" w="172">
                      <a:moveTo>
                        <a:pt x="69" y="0"/>
                      </a:moveTo>
                      <a:cubicBezTo>
                        <a:pt x="28" y="0"/>
                        <a:pt x="0" y="34"/>
                        <a:pt x="0" y="71"/>
                      </a:cubicBezTo>
                      <a:cubicBezTo>
                        <a:pt x="0" y="115"/>
                        <a:pt x="37" y="150"/>
                        <a:pt x="88" y="150"/>
                      </a:cubicBezTo>
                      <a:cubicBezTo>
                        <a:pt x="91" y="150"/>
                        <a:pt x="94" y="150"/>
                        <a:pt x="97" y="150"/>
                      </a:cubicBezTo>
                      <a:cubicBezTo>
                        <a:pt x="140" y="150"/>
                        <a:pt x="172" y="122"/>
                        <a:pt x="172" y="84"/>
                      </a:cubicBezTo>
                      <a:cubicBezTo>
                        <a:pt x="172" y="43"/>
                        <a:pt x="121" y="0"/>
                        <a:pt x="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7" name="Google Shape;1947;p58"/>
                <p:cNvSpPr/>
                <p:nvPr/>
              </p:nvSpPr>
              <p:spPr>
                <a:xfrm>
                  <a:off x="2420663" y="1228062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8" name="Google Shape;1948;p58"/>
                <p:cNvSpPr/>
                <p:nvPr/>
              </p:nvSpPr>
              <p:spPr>
                <a:xfrm>
                  <a:off x="2417338" y="1216463"/>
                  <a:ext cx="6007" cy="5478"/>
                </a:xfrm>
                <a:custGeom>
                  <a:rect b="b" l="l" r="r" t="t"/>
                  <a:pathLst>
                    <a:path extrusionOk="0" h="145" w="159">
                      <a:moveTo>
                        <a:pt x="70" y="1"/>
                      </a:moveTo>
                      <a:cubicBezTo>
                        <a:pt x="33" y="1"/>
                        <a:pt x="1" y="29"/>
                        <a:pt x="1" y="66"/>
                      </a:cubicBezTo>
                      <a:cubicBezTo>
                        <a:pt x="5" y="108"/>
                        <a:pt x="47" y="145"/>
                        <a:pt x="93" y="145"/>
                      </a:cubicBezTo>
                      <a:cubicBezTo>
                        <a:pt x="131" y="145"/>
                        <a:pt x="159" y="117"/>
                        <a:pt x="159" y="80"/>
                      </a:cubicBezTo>
                      <a:cubicBezTo>
                        <a:pt x="159" y="38"/>
                        <a:pt x="112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9" name="Google Shape;1949;p58"/>
                <p:cNvSpPr/>
                <p:nvPr/>
              </p:nvSpPr>
              <p:spPr>
                <a:xfrm>
                  <a:off x="2410310" y="1230329"/>
                  <a:ext cx="5856" cy="5667"/>
                </a:xfrm>
                <a:custGeom>
                  <a:rect b="b" l="l" r="r" t="t"/>
                  <a:pathLst>
                    <a:path extrusionOk="0" h="150" w="155">
                      <a:moveTo>
                        <a:pt x="84" y="1"/>
                      </a:moveTo>
                      <a:cubicBezTo>
                        <a:pt x="43" y="1"/>
                        <a:pt x="0" y="42"/>
                        <a:pt x="5" y="85"/>
                      </a:cubicBezTo>
                      <a:cubicBezTo>
                        <a:pt x="5" y="121"/>
                        <a:pt x="33" y="149"/>
                        <a:pt x="75" y="149"/>
                      </a:cubicBezTo>
                      <a:cubicBezTo>
                        <a:pt x="122" y="149"/>
                        <a:pt x="154" y="113"/>
                        <a:pt x="154" y="70"/>
                      </a:cubicBezTo>
                      <a:cubicBezTo>
                        <a:pt x="154" y="29"/>
                        <a:pt x="126" y="1"/>
                        <a:pt x="8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0" name="Google Shape;1950;p58"/>
                <p:cNvSpPr/>
                <p:nvPr/>
              </p:nvSpPr>
              <p:spPr>
                <a:xfrm>
                  <a:off x="2408912" y="1213327"/>
                  <a:ext cx="5290" cy="5478"/>
                </a:xfrm>
                <a:custGeom>
                  <a:rect b="b" l="l" r="r" t="t"/>
                  <a:pathLst>
                    <a:path extrusionOk="0" h="145" w="140">
                      <a:moveTo>
                        <a:pt x="65" y="0"/>
                      </a:moveTo>
                      <a:cubicBezTo>
                        <a:pt x="28" y="0"/>
                        <a:pt x="0" y="33"/>
                        <a:pt x="0" y="69"/>
                      </a:cubicBezTo>
                      <a:cubicBezTo>
                        <a:pt x="0" y="107"/>
                        <a:pt x="33" y="144"/>
                        <a:pt x="75" y="144"/>
                      </a:cubicBezTo>
                      <a:cubicBezTo>
                        <a:pt x="112" y="144"/>
                        <a:pt x="140" y="116"/>
                        <a:pt x="140" y="79"/>
                      </a:cubicBezTo>
                      <a:cubicBezTo>
                        <a:pt x="140" y="37"/>
                        <a:pt x="107" y="0"/>
                        <a:pt x="6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1" name="Google Shape;1951;p58"/>
                <p:cNvSpPr/>
                <p:nvPr/>
              </p:nvSpPr>
              <p:spPr>
                <a:xfrm>
                  <a:off x="2403038" y="1221050"/>
                  <a:ext cx="5856" cy="5856"/>
                </a:xfrm>
                <a:custGeom>
                  <a:rect b="b" l="l" r="r" t="t"/>
                  <a:pathLst>
                    <a:path extrusionOk="0" h="155" w="155">
                      <a:moveTo>
                        <a:pt x="80" y="1"/>
                      </a:moveTo>
                      <a:cubicBezTo>
                        <a:pt x="37" y="1"/>
                        <a:pt x="5" y="29"/>
                        <a:pt x="1" y="74"/>
                      </a:cubicBezTo>
                      <a:cubicBezTo>
                        <a:pt x="1" y="117"/>
                        <a:pt x="33" y="154"/>
                        <a:pt x="80" y="154"/>
                      </a:cubicBezTo>
                      <a:cubicBezTo>
                        <a:pt x="82" y="154"/>
                        <a:pt x="84" y="154"/>
                        <a:pt x="87" y="154"/>
                      </a:cubicBezTo>
                      <a:cubicBezTo>
                        <a:pt x="121" y="154"/>
                        <a:pt x="149" y="123"/>
                        <a:pt x="155" y="80"/>
                      </a:cubicBezTo>
                      <a:cubicBezTo>
                        <a:pt x="155" y="33"/>
                        <a:pt x="127" y="5"/>
                        <a:pt x="8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5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p59"/>
          <p:cNvSpPr txBox="1"/>
          <p:nvPr>
            <p:ph type="title"/>
          </p:nvPr>
        </p:nvSpPr>
        <p:spPr>
          <a:xfrm>
            <a:off x="1588100" y="475500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Untangle Grief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957" name="Google Shape;1957;p59"/>
          <p:cNvSpPr txBox="1"/>
          <p:nvPr>
            <p:ph idx="1" type="body"/>
          </p:nvPr>
        </p:nvSpPr>
        <p:spPr>
          <a:xfrm>
            <a:off x="720000" y="1291951"/>
            <a:ext cx="7704000" cy="33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  <a:latin typeface="Proxima Nova"/>
                <a:ea typeface="Proxima Nova"/>
                <a:cs typeface="Proxima Nova"/>
                <a:sym typeface="Proxima Nova"/>
              </a:rPr>
              <a:t>An app that facilitates grief support groups including moderated communities, one-on-one chats, and Zoom session events</a:t>
            </a:r>
            <a:endParaRPr b="1" sz="1600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●"/>
            </a:pPr>
            <a:r>
              <a:rPr b="1"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What works? </a:t>
            </a:r>
            <a:endParaRPr b="1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○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Builds sense of community, helps people grieving feel not alone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○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Easy to find people you can relate to with groups sorted by common experiences, a “support network at your fingertips” 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○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Moderation of content to make a safe community for grieving people 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●"/>
            </a:pPr>
            <a:r>
              <a:rPr b="1"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What doesn’t work? </a:t>
            </a:r>
            <a:endParaRPr b="1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○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Subscription based model (£4.99 per month) – some people feel it is exploitative and profiting off of their grief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○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Limits to tracking the loss of 1 person, cannot add multiple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958" name="Google Shape;1958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075" y="385200"/>
            <a:ext cx="851400" cy="85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2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3" name="Google Shape;1963;p60"/>
          <p:cNvSpPr txBox="1"/>
          <p:nvPr>
            <p:ph type="title"/>
          </p:nvPr>
        </p:nvSpPr>
        <p:spPr>
          <a:xfrm>
            <a:off x="1588100" y="475500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Untangle Grief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964" name="Google Shape;1964;p60"/>
          <p:cNvSpPr txBox="1"/>
          <p:nvPr>
            <p:ph idx="1" type="body"/>
          </p:nvPr>
        </p:nvSpPr>
        <p:spPr>
          <a:xfrm>
            <a:off x="720000" y="1520550"/>
            <a:ext cx="7704000" cy="287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Implications for our project:</a:t>
            </a:r>
            <a:endParaRPr b="1"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Proxima Nova"/>
              <a:buChar char="●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Group chats/forum style apps require moderation to create responsible, safe communities </a:t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Proxima Nova"/>
              <a:buChar char="●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Making it easy to find people who have the same experience is very valuable, and these categories should be very specific (e.g. parent loss, addiction loss, baby loss) </a:t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Proxima Nova"/>
              <a:buChar char="●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Though Untangle focuses on connection through more typical digital social interactions (group chats, one-on-one chats video calls), we will focus on using digital memorials to facilitate connection </a:t>
            </a:r>
            <a:endParaRPr sz="1700"/>
          </a:p>
        </p:txBody>
      </p:sp>
      <p:pic>
        <p:nvPicPr>
          <p:cNvPr id="1965" name="Google Shape;1965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075" y="385200"/>
            <a:ext cx="851400" cy="85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9" name="Shape 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0" name="Google Shape;1970;p61"/>
          <p:cNvSpPr txBox="1"/>
          <p:nvPr>
            <p:ph type="title"/>
          </p:nvPr>
        </p:nvSpPr>
        <p:spPr>
          <a:xfrm>
            <a:off x="1588100" y="475500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Grief Refuge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971" name="Google Shape;1971;p61"/>
          <p:cNvSpPr txBox="1"/>
          <p:nvPr>
            <p:ph idx="1" type="body"/>
          </p:nvPr>
        </p:nvSpPr>
        <p:spPr>
          <a:xfrm>
            <a:off x="720000" y="1368146"/>
            <a:ext cx="7704000" cy="335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87B37C"/>
                </a:solidFill>
              </a:rPr>
              <a:t>A</a:t>
            </a:r>
            <a:r>
              <a:rPr b="1" lang="en" sz="1600">
                <a:solidFill>
                  <a:srgbClr val="87B37C"/>
                </a:solidFill>
              </a:rPr>
              <a:t>n app designed to help users recover from grief by “providing daily support so your grief feels more manageable”</a:t>
            </a:r>
            <a:endParaRPr b="1" sz="1600">
              <a:solidFill>
                <a:srgbClr val="87B37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87B37C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b="1" lang="en"/>
              <a:t>Main features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Guidance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Daily refuge (subscription-only)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Intentions (therapeutic audios about advice)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Self-care 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Journal </a:t>
            </a:r>
            <a:endParaRPr/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Divided into sections for each emotion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My Grief Journey (subscription-only)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Community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Grief-care (contact therapist)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Podcast </a:t>
            </a:r>
            <a:endParaRPr/>
          </a:p>
        </p:txBody>
      </p:sp>
      <p:pic>
        <p:nvPicPr>
          <p:cNvPr id="1972" name="Google Shape;197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175" y="346888"/>
            <a:ext cx="942125" cy="94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6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Google Shape;1977;p62"/>
          <p:cNvSpPr txBox="1"/>
          <p:nvPr>
            <p:ph type="title"/>
          </p:nvPr>
        </p:nvSpPr>
        <p:spPr>
          <a:xfrm>
            <a:off x="1588100" y="475500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Grief Refuge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978" name="Google Shape;1978;p62"/>
          <p:cNvSpPr txBox="1"/>
          <p:nvPr>
            <p:ph idx="1" type="body"/>
          </p:nvPr>
        </p:nvSpPr>
        <p:spPr>
          <a:xfrm>
            <a:off x="613050" y="1365225"/>
            <a:ext cx="7917900" cy="38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●"/>
            </a:pPr>
            <a:r>
              <a:rPr b="1"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What works?</a:t>
            </a:r>
            <a:endParaRPr b="1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○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Audios are quite soothing and therapeutic, can help the users calm down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○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“Journal” feature is very specific, breaks down common emotions into categories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○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“Community” feature provides resources (e.g. podcasts) which are constantly updated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●"/>
            </a:pPr>
            <a:r>
              <a:rPr b="1"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What doesn’t work</a:t>
            </a:r>
            <a:endParaRPr b="1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○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Very costly! Have to subscribe to use most features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○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“Intentions” modules are advice audios that can’t ensure that users take these actions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■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Simply telling users to “set boundaries” or “reach out” cannot immediately make the users feel better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○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Lacks community/companionship component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■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Users have to be very proactive in navigating the app, which is often challenging for people who are processing grief</a:t>
            </a:r>
            <a:endParaRPr sz="1600"/>
          </a:p>
        </p:txBody>
      </p:sp>
      <p:pic>
        <p:nvPicPr>
          <p:cNvPr id="1979" name="Google Shape;197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175" y="346888"/>
            <a:ext cx="942125" cy="94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3" name="Shape 1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4" name="Google Shape;1984;p63"/>
          <p:cNvSpPr txBox="1"/>
          <p:nvPr>
            <p:ph type="title"/>
          </p:nvPr>
        </p:nvSpPr>
        <p:spPr>
          <a:xfrm>
            <a:off x="1588100" y="475500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Grief Refuge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985" name="Google Shape;1985;p63"/>
          <p:cNvSpPr txBox="1"/>
          <p:nvPr>
            <p:ph idx="1" type="body"/>
          </p:nvPr>
        </p:nvSpPr>
        <p:spPr>
          <a:xfrm>
            <a:off x="628500" y="1898625"/>
            <a:ext cx="7887000" cy="22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Implications for our project</a:t>
            </a:r>
            <a:endParaRPr b="1" sz="19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Proxima Nova"/>
              <a:buChar char="●"/>
            </a:pPr>
            <a:r>
              <a:rPr lang="en" sz="19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Map each module/feature to the kind of support provided</a:t>
            </a:r>
            <a:endParaRPr sz="19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Proxima Nova"/>
              <a:buChar char="●"/>
            </a:pPr>
            <a:r>
              <a:rPr lang="en" sz="19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Connect emotions to features in the app</a:t>
            </a:r>
            <a:endParaRPr sz="19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Proxima Nova"/>
              <a:buChar char="●"/>
            </a:pPr>
            <a:r>
              <a:rPr lang="en" sz="19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Enhance the community aspect by bringing people together</a:t>
            </a:r>
            <a:endParaRPr sz="21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986" name="Google Shape;1986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175" y="346888"/>
            <a:ext cx="942125" cy="94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0" name="Shape 1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1" name="Google Shape;1991;p64"/>
          <p:cNvSpPr txBox="1"/>
          <p:nvPr>
            <p:ph type="title"/>
          </p:nvPr>
        </p:nvSpPr>
        <p:spPr>
          <a:xfrm>
            <a:off x="2003400" y="350775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HUG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992" name="Google Shape;1992;p64"/>
          <p:cNvSpPr txBox="1"/>
          <p:nvPr>
            <p:ph idx="1" type="body"/>
          </p:nvPr>
        </p:nvSpPr>
        <p:spPr>
          <a:xfrm>
            <a:off x="720000" y="1368146"/>
            <a:ext cx="7704000" cy="3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</a:rPr>
              <a:t>An app where users can create virtual memorials</a:t>
            </a:r>
            <a:endParaRPr b="1" sz="1600">
              <a:solidFill>
                <a:srgbClr val="07376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b="1" lang="en"/>
              <a:t>Main features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Make a page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Add image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Add audio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Add video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Add text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Share the page with others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Have the option to make the page private or public</a:t>
            </a:r>
            <a:endParaRPr/>
          </a:p>
        </p:txBody>
      </p:sp>
      <p:pic>
        <p:nvPicPr>
          <p:cNvPr id="1993" name="Google Shape;1993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50" y="434789"/>
            <a:ext cx="1059075" cy="5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7" name="Shape 1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8" name="Google Shape;1998;p65"/>
          <p:cNvSpPr txBox="1"/>
          <p:nvPr>
            <p:ph idx="1" type="body"/>
          </p:nvPr>
        </p:nvSpPr>
        <p:spPr>
          <a:xfrm>
            <a:off x="720000" y="1368146"/>
            <a:ext cx="7704000" cy="3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Char char="●"/>
            </a:pPr>
            <a:r>
              <a:rPr b="1" lang="en">
                <a:solidFill>
                  <a:srgbClr val="000000"/>
                </a:solidFill>
              </a:rPr>
              <a:t>What works</a:t>
            </a:r>
            <a:endParaRPr b="1"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Allows for a page that can </a:t>
            </a:r>
            <a:r>
              <a:rPr lang="en">
                <a:solidFill>
                  <a:srgbClr val="000000"/>
                </a:solidFill>
              </a:rPr>
              <a:t>memorialize</a:t>
            </a:r>
            <a:r>
              <a:rPr lang="en">
                <a:solidFill>
                  <a:srgbClr val="000000"/>
                </a:solidFill>
              </a:rPr>
              <a:t> loved ones online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Can share page with multiple people that others can contribute to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lbert Sans"/>
              <a:buChar char="●"/>
            </a:pPr>
            <a:r>
              <a:rPr b="1" lang="en">
                <a:solidFill>
                  <a:srgbClr val="000000"/>
                </a:solidFill>
              </a:rPr>
              <a:t>What doesn’t work</a:t>
            </a:r>
            <a:endParaRPr b="1"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There isn’t a </a:t>
            </a:r>
            <a:r>
              <a:rPr lang="en">
                <a:solidFill>
                  <a:srgbClr val="000000"/>
                </a:solidFill>
              </a:rPr>
              <a:t>separation</a:t>
            </a:r>
            <a:r>
              <a:rPr lang="en">
                <a:solidFill>
                  <a:srgbClr val="000000"/>
                </a:solidFill>
              </a:rPr>
              <a:t> of friends and family for viewing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The design strongly resembles Facebook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Uploading content is purely up to the user – there isn’t any prompting of any sort</a:t>
            </a:r>
            <a:endParaRPr/>
          </a:p>
        </p:txBody>
      </p:sp>
      <p:sp>
        <p:nvSpPr>
          <p:cNvPr id="1999" name="Google Shape;1999;p65"/>
          <p:cNvSpPr txBox="1"/>
          <p:nvPr>
            <p:ph type="title"/>
          </p:nvPr>
        </p:nvSpPr>
        <p:spPr>
          <a:xfrm>
            <a:off x="2003400" y="350775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HUG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2000" name="Google Shape;200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50" y="434789"/>
            <a:ext cx="1059075" cy="5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4" name="Shape 2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5" name="Google Shape;2005;p66"/>
          <p:cNvSpPr txBox="1"/>
          <p:nvPr>
            <p:ph idx="1" type="body"/>
          </p:nvPr>
        </p:nvSpPr>
        <p:spPr>
          <a:xfrm>
            <a:off x="720000" y="1368146"/>
            <a:ext cx="7704000" cy="3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Implications for our project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Separate the personal and the public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Make different degrees of social circles instead of only one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Encourage public viewing for a sense of community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Make the page more dynamic and customizable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Recreate memories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Focus on the user and their relationship and can allow users to zoom out and see what the memories look like for others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Help prompt the user to add content instead of giving users the full responsibility to curate the page</a:t>
            </a:r>
            <a:endParaRPr/>
          </a:p>
        </p:txBody>
      </p:sp>
      <p:sp>
        <p:nvSpPr>
          <p:cNvPr id="2006" name="Google Shape;2006;p66"/>
          <p:cNvSpPr txBox="1"/>
          <p:nvPr>
            <p:ph type="title"/>
          </p:nvPr>
        </p:nvSpPr>
        <p:spPr>
          <a:xfrm>
            <a:off x="2003400" y="350775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HUG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2007" name="Google Shape;2007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50" y="434789"/>
            <a:ext cx="1059075" cy="5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p67"/>
          <p:cNvSpPr txBox="1"/>
          <p:nvPr>
            <p:ph type="title"/>
          </p:nvPr>
        </p:nvSpPr>
        <p:spPr>
          <a:xfrm>
            <a:off x="1588100" y="475500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Empathy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013" name="Google Shape;2013;p67"/>
          <p:cNvSpPr txBox="1"/>
          <p:nvPr>
            <p:ph idx="1" type="body"/>
          </p:nvPr>
        </p:nvSpPr>
        <p:spPr>
          <a:xfrm>
            <a:off x="628500" y="1442700"/>
            <a:ext cx="7887000" cy="22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rPr>
              <a:t>An app that provides a structured roadmap in the event of a loved one’s death, complete with common logistics, expert support, open account handling, and mental health.</a:t>
            </a:r>
            <a:endParaRPr b="1" sz="1600">
              <a:solidFill>
                <a:schemeClr val="lt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●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Main features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○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Logistics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■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Care plan – common logistics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■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Care manager chatline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■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Settling accounts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○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Wellness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■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Mental health mindness and mood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■"/>
            </a:pPr>
            <a:r>
              <a:rPr lang="en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Support circle</a:t>
            </a:r>
            <a:endParaRPr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014" name="Google Shape;2014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175" y="346888"/>
            <a:ext cx="942125" cy="94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5" name="Google Shape;2015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175" y="346900"/>
            <a:ext cx="942125" cy="94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9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0" name="Google Shape;2020;p68"/>
          <p:cNvSpPr txBox="1"/>
          <p:nvPr>
            <p:ph type="title"/>
          </p:nvPr>
        </p:nvSpPr>
        <p:spPr>
          <a:xfrm>
            <a:off x="1588100" y="475500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Empathy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021" name="Google Shape;2021;p68"/>
          <p:cNvSpPr txBox="1"/>
          <p:nvPr>
            <p:ph idx="1" type="body"/>
          </p:nvPr>
        </p:nvSpPr>
        <p:spPr>
          <a:xfrm>
            <a:off x="628500" y="1442700"/>
            <a:ext cx="7887000" cy="22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lbert Sans"/>
              <a:buChar char="●"/>
            </a:pPr>
            <a:r>
              <a:rPr b="1" lang="en"/>
              <a:t>What works</a:t>
            </a:r>
            <a:endParaRPr b="1"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Clean design. Apple Design Awards finalist.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Settling open accounts is game changing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Chatline is useful and accessible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Simple, yet effective mental health check-ins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</a:pPr>
            <a:r>
              <a:rPr b="1" lang="en"/>
              <a:t>What doesn’t work</a:t>
            </a:r>
            <a:endParaRPr b="1"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Support circle is limited by number of people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Billing is done through insurance or is provided by employers</a:t>
            </a:r>
            <a:endParaRPr/>
          </a:p>
        </p:txBody>
      </p:sp>
      <p:pic>
        <p:nvPicPr>
          <p:cNvPr id="2022" name="Google Shape;2022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175" y="346888"/>
            <a:ext cx="942125" cy="94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3" name="Google Shape;2023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175" y="346900"/>
            <a:ext cx="942125" cy="94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7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8" name="Google Shape;2028;p69"/>
          <p:cNvSpPr txBox="1"/>
          <p:nvPr>
            <p:ph type="title"/>
          </p:nvPr>
        </p:nvSpPr>
        <p:spPr>
          <a:xfrm>
            <a:off x="1588100" y="475500"/>
            <a:ext cx="7140600" cy="6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bert Sans"/>
                <a:ea typeface="Albert Sans"/>
                <a:cs typeface="Albert Sans"/>
                <a:sym typeface="Albert Sans"/>
              </a:rPr>
              <a:t>Empathy</a:t>
            </a:r>
            <a:endParaRPr b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029" name="Google Shape;2029;p69"/>
          <p:cNvSpPr txBox="1"/>
          <p:nvPr>
            <p:ph idx="1" type="body"/>
          </p:nvPr>
        </p:nvSpPr>
        <p:spPr>
          <a:xfrm>
            <a:off x="628500" y="1442700"/>
            <a:ext cx="7887000" cy="22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Albert Sans"/>
              <a:buChar char="●"/>
            </a:pPr>
            <a:r>
              <a:rPr b="1" lang="en"/>
              <a:t>Implications to our project</a:t>
            </a:r>
            <a:endParaRPr b="1"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Perfect </a:t>
            </a:r>
            <a:r>
              <a:rPr lang="en"/>
              <a:t>implementation</a:t>
            </a:r>
            <a:r>
              <a:rPr lang="en"/>
              <a:t> of the roadmap. Effective logistical support, simple mental health aspect.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Simple mental health aspect was well-received by users, validates our ideas for mental health check-ins</a:t>
            </a:r>
            <a:endParaRPr/>
          </a:p>
        </p:txBody>
      </p:sp>
      <p:pic>
        <p:nvPicPr>
          <p:cNvPr id="2030" name="Google Shape;2030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175" y="346888"/>
            <a:ext cx="942125" cy="94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1" name="Google Shape;2031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175" y="346900"/>
            <a:ext cx="942125" cy="94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rganic Cut-Out Flowers Theme by Slidesgo">
  <a:themeElements>
    <a:clrScheme name="Simple Light">
      <a:dk1>
        <a:srgbClr val="1E1E1E"/>
      </a:dk1>
      <a:lt1>
        <a:srgbClr val="FFF9F1"/>
      </a:lt1>
      <a:dk2>
        <a:srgbClr val="709889"/>
      </a:dk2>
      <a:lt2>
        <a:srgbClr val="AEABFF"/>
      </a:lt2>
      <a:accent1>
        <a:srgbClr val="EA7A27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E1E1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