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embeddedFontLst>
    <p:embeddedFont>
      <p:font typeface="Nunito SemiBold"/>
      <p:regular r:id="rId37"/>
      <p:bold r:id="rId38"/>
      <p:italic r:id="rId39"/>
      <p:boldItalic r:id="rId40"/>
    </p:embeddedFont>
    <p:embeddedFont>
      <p:font typeface="Proxima Nova"/>
      <p:regular r:id="rId41"/>
      <p:bold r:id="rId42"/>
      <p:italic r:id="rId43"/>
      <p:boldItalic r:id="rId44"/>
    </p:embeddedFont>
    <p:embeddedFont>
      <p:font typeface="Nunito"/>
      <p:regular r:id="rId45"/>
      <p:bold r:id="rId46"/>
      <p:italic r:id="rId47"/>
      <p:boldItalic r:id="rId48"/>
    </p:embeddedFont>
    <p:embeddedFont>
      <p:font typeface="Poppins"/>
      <p:regular r:id="rId49"/>
      <p:bold r:id="rId50"/>
      <p:italic r:id="rId51"/>
      <p:boldItalic r:id="rId52"/>
    </p:embeddedFont>
    <p:embeddedFont>
      <p:font typeface="Montserra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NunitoSemiBold-boldItalic.fntdata"/><Relationship Id="rId42" Type="http://schemas.openxmlformats.org/officeDocument/2006/relationships/font" Target="fonts/ProximaNova-bold.fntdata"/><Relationship Id="rId41" Type="http://schemas.openxmlformats.org/officeDocument/2006/relationships/font" Target="fonts/ProximaNova-regular.fntdata"/><Relationship Id="rId44" Type="http://schemas.openxmlformats.org/officeDocument/2006/relationships/font" Target="fonts/ProximaNova-boldItalic.fntdata"/><Relationship Id="rId43" Type="http://schemas.openxmlformats.org/officeDocument/2006/relationships/font" Target="fonts/ProximaNova-italic.fntdata"/><Relationship Id="rId46" Type="http://schemas.openxmlformats.org/officeDocument/2006/relationships/font" Target="fonts/Nunito-bold.fntdata"/><Relationship Id="rId45" Type="http://schemas.openxmlformats.org/officeDocument/2006/relationships/font" Target="fonts/Nuni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Nunito-boldItalic.fntdata"/><Relationship Id="rId47" Type="http://schemas.openxmlformats.org/officeDocument/2006/relationships/font" Target="fonts/Nunito-italic.fntdata"/><Relationship Id="rId49" Type="http://schemas.openxmlformats.org/officeDocument/2006/relationships/font" Target="fonts/Poppins-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NunitoSemiBold-regular.fntdata"/><Relationship Id="rId36" Type="http://schemas.openxmlformats.org/officeDocument/2006/relationships/slide" Target="slides/slide32.xml"/><Relationship Id="rId39" Type="http://schemas.openxmlformats.org/officeDocument/2006/relationships/font" Target="fonts/NunitoSemiBold-italic.fntdata"/><Relationship Id="rId38" Type="http://schemas.openxmlformats.org/officeDocument/2006/relationships/font" Target="fonts/NunitoSemiBold-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italic.fntdata"/><Relationship Id="rId50" Type="http://schemas.openxmlformats.org/officeDocument/2006/relationships/font" Target="fonts/Poppins-bold.fntdata"/><Relationship Id="rId53" Type="http://schemas.openxmlformats.org/officeDocument/2006/relationships/font" Target="fonts/Montserrat-regular.fntdata"/><Relationship Id="rId52" Type="http://schemas.openxmlformats.org/officeDocument/2006/relationships/font" Target="fonts/Poppins-boldItalic.fntdata"/><Relationship Id="rId11" Type="http://schemas.openxmlformats.org/officeDocument/2006/relationships/slide" Target="slides/slide7.xml"/><Relationship Id="rId55" Type="http://schemas.openxmlformats.org/officeDocument/2006/relationships/font" Target="fonts/Montserrat-italic.fntdata"/><Relationship Id="rId10" Type="http://schemas.openxmlformats.org/officeDocument/2006/relationships/slide" Target="slides/slide6.xml"/><Relationship Id="rId54" Type="http://schemas.openxmlformats.org/officeDocument/2006/relationships/font" Target="fonts/Montserrat-bold.fntdata"/><Relationship Id="rId13" Type="http://schemas.openxmlformats.org/officeDocument/2006/relationships/slide" Target="slides/slide9.xml"/><Relationship Id="rId12" Type="http://schemas.openxmlformats.org/officeDocument/2006/relationships/slide" Target="slides/slide8.xml"/><Relationship Id="rId56" Type="http://schemas.openxmlformats.org/officeDocument/2006/relationships/font" Target="fonts/Montserrat-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9fdb49d4fd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Britney</a:t>
            </a:r>
            <a:endParaRPr/>
          </a:p>
        </p:txBody>
      </p:sp>
      <p:sp>
        <p:nvSpPr>
          <p:cNvPr id="313" name="Google Shape;313;g9fdb49d4fd_0_370:notes"/>
          <p:cNvSpPr/>
          <p:nvPr>
            <p:ph idx="2" type="sldImg"/>
          </p:nvPr>
        </p:nvSpPr>
        <p:spPr>
          <a:xfrm>
            <a:off x="1145079" y="685800"/>
            <a:ext cx="4568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8ca5cf0d3_3_20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8ca5cf0d3_3_2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Britney</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Talk outline: what you are going to tell us in the rest of the talk – tell a story</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a8a6af4c24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a8a6af4c24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Britney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6b5c1916b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6b5c1916b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0" lvl="0" marL="0" rtl="0" algn="l">
              <a:spcBef>
                <a:spcPts val="0"/>
              </a:spcBef>
              <a:spcAft>
                <a:spcPts val="0"/>
              </a:spcAft>
              <a:buNone/>
            </a:pPr>
            <a:r>
              <a:rPr lang="en"/>
              <a:t>One thing that every single one of us has in common is that we have things we care about. Chances are, there are so many communities and organizations out there who care about the same things and are dedicated to supporting these causes. You really want to contribute in a meaningful way, but don’t know where to start looking.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6b5c1916b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6b5c1916b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0" lvl="0" marL="0" rtl="0" algn="l">
              <a:spcBef>
                <a:spcPts val="0"/>
              </a:spcBef>
              <a:spcAft>
                <a:spcPts val="0"/>
              </a:spcAft>
              <a:buNone/>
            </a:pPr>
            <a:r>
              <a:rPr lang="en"/>
              <a:t>One thing that every single one of us has in common is that we have things we care about. Chances are, there are so many communities and organizations out there who care about the same things and are dedicated to supporting these causes. You really want to contribute in a meaningful way, but don’t know where to start looking.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6b5c1916b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6b5c1916b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0" lvl="0" marL="0" rtl="0" algn="l">
              <a:spcBef>
                <a:spcPts val="0"/>
              </a:spcBef>
              <a:spcAft>
                <a:spcPts val="0"/>
              </a:spcAft>
              <a:buNone/>
            </a:pPr>
            <a:r>
              <a:rPr lang="en"/>
              <a:t>One thing that every single one of us has in common is that we have things we care about. Chances are, there are so many communities and organizations out there who care about the same things and are dedicated to supporting these causes. You really want to contribute in a meaningful way, but don’t know where to start looking.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6b5c1916b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6b5c1916b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0" lvl="0" marL="0" rtl="0" algn="l">
              <a:spcBef>
                <a:spcPts val="0"/>
              </a:spcBef>
              <a:spcAft>
                <a:spcPts val="0"/>
              </a:spcAft>
              <a:buNone/>
            </a:pPr>
            <a:r>
              <a:rPr lang="en"/>
              <a:t>One thing that every single one of us has in common is that we have things we care about. Chances are, there are so many communities and organizations out there who care about the same things and are dedicated to supporting these causes. You really want to contribute in a meaningful way, but don’t know where to start looking.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c18948810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c18948810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Britney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a7387b1acf_0_1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a7387b1acf_0_1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Platforms that focus on </a:t>
            </a:r>
            <a:r>
              <a:rPr lang="en">
                <a:solidFill>
                  <a:schemeClr val="dk1"/>
                </a:solidFill>
              </a:rPr>
              <a:t>researching organizations, but do not support managing donations, such as Charity Navigator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These platforms also do not address the problem for organizations to get recurring payments </a:t>
            </a:r>
            <a:endParaRPr>
              <a:solidFill>
                <a:schemeClr val="dk1"/>
              </a:solidFill>
            </a:endParaRPr>
          </a:p>
          <a:p>
            <a:pPr indent="0" lvl="0" marL="457200" rtl="0" algn="l">
              <a:spcBef>
                <a:spcPts val="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c189488103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c189488103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Competitors such as gofundme help users find groups seeking short-term donations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Falls short on doing the research of finding an organization </a:t>
            </a:r>
            <a:endParaRPr>
              <a:solidFill>
                <a:schemeClr val="dk1"/>
              </a:solidFill>
            </a:endParaRPr>
          </a:p>
          <a:p>
            <a:pPr indent="0" lvl="0" marL="457200" rtl="0" algn="l">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c189488103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c189488103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Britney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Search </a:t>
            </a:r>
            <a:r>
              <a:rPr lang="en">
                <a:solidFill>
                  <a:schemeClr val="dk1"/>
                </a:solidFill>
              </a:rPr>
              <a:t>engines are a natural tool for donors to attempt at researching organizations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Sponsored organizations – aka organizations with money that may be overfunded, are filtered to the top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Searching can be overwhelming </a:t>
            </a:r>
            <a:endParaRPr>
              <a:solidFill>
                <a:schemeClr val="dk1"/>
              </a:solidFill>
            </a:endParaRPr>
          </a:p>
          <a:p>
            <a:pPr indent="0" lvl="0" marL="457200" rtl="0" algn="l">
              <a:spcBef>
                <a:spcPts val="0"/>
              </a:spcBef>
              <a:spcAft>
                <a:spcPts val="0"/>
              </a:spcAft>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9fdb49d4fd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9fdb49d4fd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Kayla</a:t>
            </a:r>
            <a:endParaRPr/>
          </a:p>
          <a:p>
            <a:pPr indent="-298450" lvl="0" marL="457200" rtl="0" algn="l">
              <a:spcBef>
                <a:spcPts val="0"/>
              </a:spcBef>
              <a:spcAft>
                <a:spcPts val="0"/>
              </a:spcAft>
              <a:buSzPts val="1100"/>
              <a:buChar char="-"/>
            </a:pPr>
            <a:r>
              <a:rPr lang="en"/>
              <a:t>Next we will be talking about the solution we have came up with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c18948810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c18948810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Kayla</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Read from slide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c189488103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c189488103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High-level solution description, with image(s) of design</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b="1" lang="en">
                <a:solidFill>
                  <a:schemeClr val="dk1"/>
                </a:solidFill>
                <a:latin typeface="Proxima Nova"/>
                <a:ea typeface="Proxima Nova"/>
                <a:cs typeface="Proxima Nova"/>
                <a:sym typeface="Proxima Nova"/>
              </a:rPr>
              <a:t>Our platform takes the guesswork out of donating by automatically identifying high-impact nonprofits, helping donors set up recurring donations, and tracking donations long-term </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c18948810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2c18948810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Video: use your final video to introduce context and solution</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b="1" lang="en"/>
              <a:t>Next we will be showing our conceptual video </a:t>
            </a:r>
            <a:endParaRPr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c18948810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c18948810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Kayla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Now onto our design </a:t>
            </a:r>
            <a:r>
              <a:rPr b="1" lang="en"/>
              <a:t>evolution</a:t>
            </a:r>
            <a:r>
              <a:rPr b="1" lang="en"/>
              <a:t> </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c18948810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2c18948810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Explain reasoning, evidence, and implications behind design changes</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c189488103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c18948810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Explain reasoning, evidence, and implications behind design changes</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6b5f709842_5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6b5f709842_5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We started </a:t>
            </a:r>
            <a:r>
              <a:rPr lang="en">
                <a:solidFill>
                  <a:schemeClr val="dk1"/>
                </a:solidFill>
                <a:latin typeface="Proxima Nova"/>
                <a:ea typeface="Proxima Nova"/>
                <a:cs typeface="Proxima Nova"/>
                <a:sym typeface="Proxima Nova"/>
              </a:rPr>
              <a:t>completely</a:t>
            </a:r>
            <a:r>
              <a:rPr lang="en">
                <a:solidFill>
                  <a:schemeClr val="dk1"/>
                </a:solidFill>
                <a:latin typeface="Proxima Nova"/>
                <a:ea typeface="Proxima Nova"/>
                <a:cs typeface="Proxima Nova"/>
                <a:sym typeface="Proxima Nova"/>
              </a:rPr>
              <a:t> over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6b5f709842_5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6b5f709842_5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Kayla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Explain reasoning, evidence, and implications behind design changes</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c18948810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c18948810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Alissa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c189488103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c189488103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Alissa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Tasks &amp; interface description (deep on 1 task, briefly on others)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Reasoning behind choice of each of the tasks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Walkthrough of each task: short video/gif demo</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c189488103_2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c189488103_2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Alissa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Tasks &amp; interface description (deep on 1 task, briefly on others)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Reasoning behind choice of each of the tasks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Walkthrough of each task: short video/gif demo</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c189488103_2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2c189488103_2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roxima Nova"/>
                <a:ea typeface="Proxima Nova"/>
                <a:cs typeface="Proxima Nova"/>
                <a:sym typeface="Proxima Nova"/>
              </a:rPr>
              <a:t>Alissa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Tasks &amp; interface description (deep on 1 task, briefly on others)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Reasoning behind choice of each of the tasks</a:t>
            </a:r>
            <a:endParaRPr>
              <a:solidFill>
                <a:schemeClr val="dk1"/>
              </a:solidFill>
              <a:latin typeface="Proxima Nova"/>
              <a:ea typeface="Proxima Nova"/>
              <a:cs typeface="Proxima Nova"/>
              <a:sym typeface="Proxima Nova"/>
            </a:endParaRPr>
          </a:p>
          <a:p>
            <a:pPr indent="-298450" lvl="1" marL="9144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Walkthrough of each task: short video/gif demo</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c189488103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c18948810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Alissa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c18948810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c18948810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Describe the equipment / software you used and where tests were run </a:t>
            </a:r>
            <a:endParaRPr/>
          </a:p>
          <a:p>
            <a:pPr indent="-298450" lvl="0" marL="457200" rtl="0" algn="l">
              <a:spcBef>
                <a:spcPts val="0"/>
              </a:spcBef>
              <a:spcAft>
                <a:spcPts val="0"/>
              </a:spcAft>
              <a:buSzPts val="1100"/>
              <a:buChar char="●"/>
            </a:pPr>
            <a:r>
              <a:rPr lang="en"/>
              <a:t>Indoor locations consisted of dorms, apartments, and community centers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c18948810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c18948810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What is missing &amp; what might you add in the future?</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bad721cc5d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bad721cc5d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Conclusion: What is your key innovation? What will your key impact on the world be?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Key Innovation is End-to-end donor experience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Which correlates to our key impacts </a:t>
            </a:r>
            <a:r>
              <a:rPr lang="en">
                <a:solidFill>
                  <a:schemeClr val="dk1"/>
                </a:solidFill>
                <a:latin typeface="Proxima Nova"/>
                <a:ea typeface="Proxima Nova"/>
                <a:cs typeface="Proxima Nova"/>
                <a:sym typeface="Proxima Nova"/>
              </a:rPr>
              <a:t>which</a:t>
            </a:r>
            <a:r>
              <a:rPr lang="en">
                <a:solidFill>
                  <a:schemeClr val="dk1"/>
                </a:solidFill>
                <a:latin typeface="Proxima Nova"/>
                <a:ea typeface="Proxima Nova"/>
                <a:cs typeface="Proxima Nova"/>
                <a:sym typeface="Proxima Nova"/>
              </a:rPr>
              <a:t> </a:t>
            </a:r>
            <a:r>
              <a:rPr lang="en">
                <a:solidFill>
                  <a:schemeClr val="dk1"/>
                </a:solidFill>
                <a:latin typeface="Proxima Nova"/>
                <a:ea typeface="Proxima Nova"/>
                <a:cs typeface="Proxima Nova"/>
                <a:sym typeface="Proxima Nova"/>
              </a:rPr>
              <a:t>are</a:t>
            </a:r>
            <a:r>
              <a:rPr lang="en">
                <a:solidFill>
                  <a:schemeClr val="dk1"/>
                </a:solidFill>
                <a:latin typeface="Proxima Nova"/>
                <a:ea typeface="Proxima Nova"/>
                <a:cs typeface="Proxima Nova"/>
                <a:sym typeface="Proxima Nova"/>
              </a:rPr>
              <a:t> </a:t>
            </a:r>
            <a:r>
              <a:rPr lang="en">
                <a:solidFill>
                  <a:schemeClr val="dk1"/>
                </a:solidFill>
                <a:latin typeface="Proxima Nova"/>
                <a:ea typeface="Proxima Nova"/>
                <a:cs typeface="Proxima Nova"/>
                <a:sym typeface="Proxima Nova"/>
              </a:rPr>
              <a:t>education</a:t>
            </a:r>
            <a:r>
              <a:rPr lang="en">
                <a:solidFill>
                  <a:schemeClr val="dk1"/>
                </a:solidFill>
                <a:latin typeface="Proxima Nova"/>
                <a:ea typeface="Proxima Nova"/>
                <a:cs typeface="Proxima Nova"/>
                <a:sym typeface="Proxima Nova"/>
              </a:rPr>
              <a:t>, recurring payments and financial stability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6b5f709842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6b5f709842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Conclusion: What is your key innovation? What will your key impact on the world be?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Key Innovation is End-to-end donor experience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Which correlates to our key impacts which are education, recurring payments and financial stability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6b5f709842_5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6b5f709842_5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Conclusion: What is your key innovation? What will your key impact on the world be?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Key Innovation is End-to-end donor experience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Which correlates to our key impacts which are education, recurring payments and financial stability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6b5f709842_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6b5f709842_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Conclusion: What is your key innovation? What will your key impact on the world be?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Key Innovation is End-to-end donor experience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Which correlates to our key impacts which are education, recurring payments and financial stability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c18948810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Alissa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a:solidFill>
                  <a:schemeClr val="dk1"/>
                </a:solidFill>
                <a:latin typeface="Proxima Nova"/>
                <a:ea typeface="Proxima Nova"/>
                <a:cs typeface="Proxima Nova"/>
                <a:sym typeface="Proxima Nova"/>
              </a:rPr>
              <a:t>Project title: the project name</a:t>
            </a:r>
            <a:endParaRPr/>
          </a:p>
        </p:txBody>
      </p:sp>
      <p:sp>
        <p:nvSpPr>
          <p:cNvPr id="624" name="Google Shape;624;g2c189488103_0_167:notes"/>
          <p:cNvSpPr/>
          <p:nvPr>
            <p:ph idx="2" type="sldImg"/>
          </p:nvPr>
        </p:nvSpPr>
        <p:spPr>
          <a:xfrm>
            <a:off x="1145079" y="685800"/>
            <a:ext cx="4568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s://slack-redir.net/link?url=https%3A%2F%2Fwww.freepik.com%2F" TargetMode="External"/><Relationship Id="rId5" Type="http://schemas.openxmlformats.org/officeDocument/2006/relationships/hyperlink" Target="https://stories.freepik.com/" TargetMode="Externa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385175" y="-1640950"/>
            <a:ext cx="7263300" cy="7263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603000" y="1016666"/>
            <a:ext cx="4045200" cy="21564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5200"/>
              <a:buNone/>
              <a:defRPr sz="3800">
                <a:solidFill>
                  <a:schemeClr val="accent2"/>
                </a:solidFill>
              </a:defRPr>
            </a:lvl1pPr>
            <a:lvl2pPr lvl="1" algn="ctr">
              <a:spcBef>
                <a:spcPts val="0"/>
              </a:spcBef>
              <a:spcAft>
                <a:spcPts val="0"/>
              </a:spcAft>
              <a:buClr>
                <a:schemeClr val="accent2"/>
              </a:buClr>
              <a:buSzPts val="5200"/>
              <a:buNone/>
              <a:defRPr sz="5200">
                <a:solidFill>
                  <a:schemeClr val="accent2"/>
                </a:solidFill>
              </a:defRPr>
            </a:lvl2pPr>
            <a:lvl3pPr lvl="2" algn="ctr">
              <a:spcBef>
                <a:spcPts val="0"/>
              </a:spcBef>
              <a:spcAft>
                <a:spcPts val="0"/>
              </a:spcAft>
              <a:buClr>
                <a:schemeClr val="accent2"/>
              </a:buClr>
              <a:buSzPts val="5200"/>
              <a:buNone/>
              <a:defRPr sz="5200">
                <a:solidFill>
                  <a:schemeClr val="accent2"/>
                </a:solidFill>
              </a:defRPr>
            </a:lvl3pPr>
            <a:lvl4pPr lvl="3" algn="ctr">
              <a:spcBef>
                <a:spcPts val="0"/>
              </a:spcBef>
              <a:spcAft>
                <a:spcPts val="0"/>
              </a:spcAft>
              <a:buClr>
                <a:schemeClr val="accent2"/>
              </a:buClr>
              <a:buSzPts val="5200"/>
              <a:buNone/>
              <a:defRPr sz="5200">
                <a:solidFill>
                  <a:schemeClr val="accent2"/>
                </a:solidFill>
              </a:defRPr>
            </a:lvl4pPr>
            <a:lvl5pPr lvl="4" algn="ctr">
              <a:spcBef>
                <a:spcPts val="0"/>
              </a:spcBef>
              <a:spcAft>
                <a:spcPts val="0"/>
              </a:spcAft>
              <a:buClr>
                <a:schemeClr val="accent2"/>
              </a:buClr>
              <a:buSzPts val="5200"/>
              <a:buNone/>
              <a:defRPr sz="5200">
                <a:solidFill>
                  <a:schemeClr val="accent2"/>
                </a:solidFill>
              </a:defRPr>
            </a:lvl5pPr>
            <a:lvl6pPr lvl="5" algn="ctr">
              <a:spcBef>
                <a:spcPts val="0"/>
              </a:spcBef>
              <a:spcAft>
                <a:spcPts val="0"/>
              </a:spcAft>
              <a:buClr>
                <a:schemeClr val="accent2"/>
              </a:buClr>
              <a:buSzPts val="5200"/>
              <a:buNone/>
              <a:defRPr sz="5200">
                <a:solidFill>
                  <a:schemeClr val="accent2"/>
                </a:solidFill>
              </a:defRPr>
            </a:lvl6pPr>
            <a:lvl7pPr lvl="6" algn="ctr">
              <a:spcBef>
                <a:spcPts val="0"/>
              </a:spcBef>
              <a:spcAft>
                <a:spcPts val="0"/>
              </a:spcAft>
              <a:buClr>
                <a:schemeClr val="accent2"/>
              </a:buClr>
              <a:buSzPts val="5200"/>
              <a:buNone/>
              <a:defRPr sz="5200">
                <a:solidFill>
                  <a:schemeClr val="accent2"/>
                </a:solidFill>
              </a:defRPr>
            </a:lvl7pPr>
            <a:lvl8pPr lvl="7" algn="ctr">
              <a:spcBef>
                <a:spcPts val="0"/>
              </a:spcBef>
              <a:spcAft>
                <a:spcPts val="0"/>
              </a:spcAft>
              <a:buClr>
                <a:schemeClr val="accent2"/>
              </a:buClr>
              <a:buSzPts val="5200"/>
              <a:buNone/>
              <a:defRPr sz="5200">
                <a:solidFill>
                  <a:schemeClr val="accent2"/>
                </a:solidFill>
              </a:defRPr>
            </a:lvl8pPr>
            <a:lvl9pPr lvl="8" algn="ctr">
              <a:spcBef>
                <a:spcPts val="0"/>
              </a:spcBef>
              <a:spcAft>
                <a:spcPts val="0"/>
              </a:spcAft>
              <a:buClr>
                <a:schemeClr val="accent2"/>
              </a:buClr>
              <a:buSzPts val="5200"/>
              <a:buNone/>
              <a:defRPr sz="5200">
                <a:solidFill>
                  <a:schemeClr val="accent2"/>
                </a:solidFill>
              </a:defRPr>
            </a:lvl9pPr>
          </a:lstStyle>
          <a:p/>
        </p:txBody>
      </p:sp>
      <p:sp>
        <p:nvSpPr>
          <p:cNvPr id="12" name="Google Shape;12;p2"/>
          <p:cNvSpPr txBox="1"/>
          <p:nvPr>
            <p:ph idx="1" type="subTitle"/>
          </p:nvPr>
        </p:nvSpPr>
        <p:spPr>
          <a:xfrm>
            <a:off x="603000" y="3046891"/>
            <a:ext cx="25716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2800"/>
              <a:buNone/>
              <a:defRPr sz="1600">
                <a:solidFill>
                  <a:schemeClr val="accent2"/>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p:txBody>
      </p:sp>
      <p:sp>
        <p:nvSpPr>
          <p:cNvPr id="13" name="Google Shape;13;p2"/>
          <p:cNvSpPr/>
          <p:nvPr/>
        </p:nvSpPr>
        <p:spPr>
          <a:xfrm>
            <a:off x="7218850" y="-2201550"/>
            <a:ext cx="3375000" cy="33750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4864700"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hasCustomPrompt="1" type="title"/>
          </p:nvPr>
        </p:nvSpPr>
        <p:spPr>
          <a:xfrm>
            <a:off x="606002" y="651273"/>
            <a:ext cx="1580100" cy="1192800"/>
          </a:xfrm>
          <a:prstGeom prst="rect">
            <a:avLst/>
          </a:prstGeom>
        </p:spPr>
        <p:txBody>
          <a:bodyPr anchorCtr="0" anchor="ctr" bIns="91425" lIns="91425" spcFirstLastPara="1" rIns="91425" wrap="square" tIns="91425">
            <a:noAutofit/>
          </a:bodyPr>
          <a:lstStyle>
            <a:lvl1pPr lvl="0" rtl="0">
              <a:spcBef>
                <a:spcPts val="0"/>
              </a:spcBef>
              <a:spcAft>
                <a:spcPts val="0"/>
              </a:spcAft>
              <a:buSzPts val="6900"/>
              <a:buNone/>
              <a:defRPr sz="6600">
                <a:solidFill>
                  <a:schemeClr val="dk2"/>
                </a:solidFill>
              </a:defRPr>
            </a:lvl1pPr>
            <a:lvl2pPr lvl="1" rtl="0">
              <a:spcBef>
                <a:spcPts val="0"/>
              </a:spcBef>
              <a:spcAft>
                <a:spcPts val="0"/>
              </a:spcAft>
              <a:buSzPts val="6900"/>
              <a:buNone/>
              <a:defRPr sz="6900"/>
            </a:lvl2pPr>
            <a:lvl3pPr lvl="2" rtl="0">
              <a:spcBef>
                <a:spcPts val="0"/>
              </a:spcBef>
              <a:spcAft>
                <a:spcPts val="0"/>
              </a:spcAft>
              <a:buSzPts val="6900"/>
              <a:buNone/>
              <a:defRPr sz="6900"/>
            </a:lvl3pPr>
            <a:lvl4pPr lvl="3" rtl="0">
              <a:spcBef>
                <a:spcPts val="0"/>
              </a:spcBef>
              <a:spcAft>
                <a:spcPts val="0"/>
              </a:spcAft>
              <a:buSzPts val="6900"/>
              <a:buNone/>
              <a:defRPr sz="6900"/>
            </a:lvl4pPr>
            <a:lvl5pPr lvl="4" rtl="0">
              <a:spcBef>
                <a:spcPts val="0"/>
              </a:spcBef>
              <a:spcAft>
                <a:spcPts val="0"/>
              </a:spcAft>
              <a:buSzPts val="6900"/>
              <a:buNone/>
              <a:defRPr sz="6900"/>
            </a:lvl5pPr>
            <a:lvl6pPr lvl="5" rtl="0">
              <a:spcBef>
                <a:spcPts val="0"/>
              </a:spcBef>
              <a:spcAft>
                <a:spcPts val="0"/>
              </a:spcAft>
              <a:buSzPts val="6900"/>
              <a:buNone/>
              <a:defRPr sz="6900"/>
            </a:lvl6pPr>
            <a:lvl7pPr lvl="6" rtl="0">
              <a:spcBef>
                <a:spcPts val="0"/>
              </a:spcBef>
              <a:spcAft>
                <a:spcPts val="0"/>
              </a:spcAft>
              <a:buSzPts val="6900"/>
              <a:buNone/>
              <a:defRPr sz="6900"/>
            </a:lvl7pPr>
            <a:lvl8pPr lvl="7" rtl="0">
              <a:spcBef>
                <a:spcPts val="0"/>
              </a:spcBef>
              <a:spcAft>
                <a:spcPts val="0"/>
              </a:spcAft>
              <a:buSzPts val="6900"/>
              <a:buNone/>
              <a:defRPr sz="6900"/>
            </a:lvl8pPr>
            <a:lvl9pPr lvl="8" rtl="0">
              <a:spcBef>
                <a:spcPts val="0"/>
              </a:spcBef>
              <a:spcAft>
                <a:spcPts val="0"/>
              </a:spcAft>
              <a:buSzPts val="6900"/>
              <a:buNone/>
              <a:defRPr sz="6900"/>
            </a:lvl9pPr>
          </a:lstStyle>
          <a:p>
            <a:r>
              <a:t>xx%</a:t>
            </a:r>
          </a:p>
        </p:txBody>
      </p:sp>
      <p:sp>
        <p:nvSpPr>
          <p:cNvPr id="18" name="Google Shape;18;p3"/>
          <p:cNvSpPr txBox="1"/>
          <p:nvPr>
            <p:ph idx="2" type="title"/>
          </p:nvPr>
        </p:nvSpPr>
        <p:spPr>
          <a:xfrm>
            <a:off x="605993" y="1883025"/>
            <a:ext cx="3805500" cy="855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46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3"/>
          <p:cNvSpPr txBox="1"/>
          <p:nvPr>
            <p:ph idx="1" type="subTitle"/>
          </p:nvPr>
        </p:nvSpPr>
        <p:spPr>
          <a:xfrm>
            <a:off x="605993" y="2803675"/>
            <a:ext cx="2762400" cy="714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None/>
              <a:defRPr/>
            </a:lvl1pPr>
            <a:lvl2pPr lvl="1" rtl="0">
              <a:spcBef>
                <a:spcPts val="0"/>
              </a:spcBef>
              <a:spcAft>
                <a:spcPts val="0"/>
              </a:spcAft>
              <a:buClr>
                <a:schemeClr val="dk2"/>
              </a:buClr>
              <a:buSzPts val="1400"/>
              <a:buNone/>
              <a:defRPr>
                <a:solidFill>
                  <a:schemeClr val="dk2"/>
                </a:solidFill>
              </a:defRPr>
            </a:lvl2pPr>
            <a:lvl3pPr lvl="2" rtl="0">
              <a:spcBef>
                <a:spcPts val="1600"/>
              </a:spcBef>
              <a:spcAft>
                <a:spcPts val="0"/>
              </a:spcAft>
              <a:buClr>
                <a:schemeClr val="dk2"/>
              </a:buClr>
              <a:buSzPts val="1400"/>
              <a:buNone/>
              <a:defRPr>
                <a:solidFill>
                  <a:schemeClr val="dk2"/>
                </a:solidFill>
              </a:defRPr>
            </a:lvl3pPr>
            <a:lvl4pPr lvl="3" rtl="0">
              <a:spcBef>
                <a:spcPts val="1600"/>
              </a:spcBef>
              <a:spcAft>
                <a:spcPts val="0"/>
              </a:spcAft>
              <a:buClr>
                <a:schemeClr val="dk2"/>
              </a:buClr>
              <a:buSzPts val="1400"/>
              <a:buNone/>
              <a:defRPr>
                <a:solidFill>
                  <a:schemeClr val="dk2"/>
                </a:solidFill>
              </a:defRPr>
            </a:lvl4pPr>
            <a:lvl5pPr lvl="4" rtl="0">
              <a:spcBef>
                <a:spcPts val="1600"/>
              </a:spcBef>
              <a:spcAft>
                <a:spcPts val="0"/>
              </a:spcAft>
              <a:buClr>
                <a:schemeClr val="dk2"/>
              </a:buClr>
              <a:buSzPts val="1400"/>
              <a:buNone/>
              <a:defRPr>
                <a:solidFill>
                  <a:schemeClr val="dk2"/>
                </a:solidFill>
              </a:defRPr>
            </a:lvl5pPr>
            <a:lvl6pPr lvl="5" rtl="0">
              <a:spcBef>
                <a:spcPts val="1600"/>
              </a:spcBef>
              <a:spcAft>
                <a:spcPts val="0"/>
              </a:spcAft>
              <a:buClr>
                <a:schemeClr val="dk2"/>
              </a:buClr>
              <a:buSzPts val="1400"/>
              <a:buNone/>
              <a:defRPr>
                <a:solidFill>
                  <a:schemeClr val="dk2"/>
                </a:solidFill>
              </a:defRPr>
            </a:lvl6pPr>
            <a:lvl7pPr lvl="6" rtl="0">
              <a:spcBef>
                <a:spcPts val="1600"/>
              </a:spcBef>
              <a:spcAft>
                <a:spcPts val="0"/>
              </a:spcAft>
              <a:buClr>
                <a:schemeClr val="dk2"/>
              </a:buClr>
              <a:buSzPts val="1400"/>
              <a:buNone/>
              <a:defRPr>
                <a:solidFill>
                  <a:schemeClr val="dk2"/>
                </a:solidFill>
              </a:defRPr>
            </a:lvl7pPr>
            <a:lvl8pPr lvl="7" rtl="0">
              <a:spcBef>
                <a:spcPts val="1600"/>
              </a:spcBef>
              <a:spcAft>
                <a:spcPts val="0"/>
              </a:spcAft>
              <a:buClr>
                <a:schemeClr val="dk2"/>
              </a:buClr>
              <a:buSzPts val="1400"/>
              <a:buNone/>
              <a:defRPr>
                <a:solidFill>
                  <a:schemeClr val="dk2"/>
                </a:solidFill>
              </a:defRPr>
            </a:lvl8pPr>
            <a:lvl9pPr lvl="8" rtl="0">
              <a:spcBef>
                <a:spcPts val="1600"/>
              </a:spcBef>
              <a:spcAft>
                <a:spcPts val="1600"/>
              </a:spcAft>
              <a:buClr>
                <a:schemeClr val="dk2"/>
              </a:buClr>
              <a:buSzPts val="1400"/>
              <a:buNone/>
              <a:defRPr>
                <a:solidFill>
                  <a:schemeClr val="dk2"/>
                </a:solidFill>
              </a:defRPr>
            </a:lvl9pPr>
          </a:lstStyle>
          <a:p/>
        </p:txBody>
      </p:sp>
      <p:sp>
        <p:nvSpPr>
          <p:cNvPr id="20" name="Google Shape;20;p3"/>
          <p:cNvSpPr/>
          <p:nvPr/>
        </p:nvSpPr>
        <p:spPr>
          <a:xfrm>
            <a:off x="3205754" y="3770175"/>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7622300" y="-1245750"/>
            <a:ext cx="2149800" cy="2149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85499" y="4117100"/>
            <a:ext cx="2248500" cy="22485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4"/>
          <p:cNvSpPr txBox="1"/>
          <p:nvPr>
            <p:ph idx="1" type="body"/>
          </p:nvPr>
        </p:nvSpPr>
        <p:spPr>
          <a:xfrm>
            <a:off x="715225" y="1152475"/>
            <a:ext cx="7713600" cy="34164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AutoNum type="arabicPeriod"/>
              <a:defRPr sz="12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27" name="Google Shape;27;p4"/>
          <p:cNvSpPr/>
          <p:nvPr/>
        </p:nvSpPr>
        <p:spPr>
          <a:xfrm flipH="1">
            <a:off x="7948076" y="-1000150"/>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flipH="1">
            <a:off x="-429400" y="44079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p:nvPr/>
        </p:nvSpPr>
        <p:spPr>
          <a:xfrm rot="-7885851">
            <a:off x="3085351" y="1023670"/>
            <a:ext cx="3126755" cy="3095889"/>
          </a:xfrm>
          <a:custGeom>
            <a:rect b="b" l="l" r="r" t="t"/>
            <a:pathLst>
              <a:path extrusionOk="0" h="127361" w="118399">
                <a:moveTo>
                  <a:pt x="30558" y="0"/>
                </a:moveTo>
                <a:lnTo>
                  <a:pt x="29492" y="40"/>
                </a:lnTo>
                <a:lnTo>
                  <a:pt x="28465" y="119"/>
                </a:lnTo>
                <a:lnTo>
                  <a:pt x="27399" y="198"/>
                </a:lnTo>
                <a:lnTo>
                  <a:pt x="26333" y="316"/>
                </a:lnTo>
                <a:lnTo>
                  <a:pt x="25267" y="474"/>
                </a:lnTo>
                <a:lnTo>
                  <a:pt x="24241" y="632"/>
                </a:lnTo>
                <a:lnTo>
                  <a:pt x="23214" y="830"/>
                </a:lnTo>
                <a:lnTo>
                  <a:pt x="22188" y="1066"/>
                </a:lnTo>
                <a:lnTo>
                  <a:pt x="21161" y="1343"/>
                </a:lnTo>
                <a:lnTo>
                  <a:pt x="20174" y="1619"/>
                </a:lnTo>
                <a:lnTo>
                  <a:pt x="19148" y="1935"/>
                </a:lnTo>
                <a:lnTo>
                  <a:pt x="18201" y="2251"/>
                </a:lnTo>
                <a:lnTo>
                  <a:pt x="17214" y="2606"/>
                </a:lnTo>
                <a:lnTo>
                  <a:pt x="16266" y="3001"/>
                </a:lnTo>
                <a:lnTo>
                  <a:pt x="15319" y="3435"/>
                </a:lnTo>
                <a:lnTo>
                  <a:pt x="14411" y="3869"/>
                </a:lnTo>
                <a:lnTo>
                  <a:pt x="13503" y="4383"/>
                </a:lnTo>
                <a:lnTo>
                  <a:pt x="12595" y="4896"/>
                </a:lnTo>
                <a:lnTo>
                  <a:pt x="11726" y="5409"/>
                </a:lnTo>
                <a:lnTo>
                  <a:pt x="10897" y="6001"/>
                </a:lnTo>
                <a:lnTo>
                  <a:pt x="10068" y="6594"/>
                </a:lnTo>
                <a:lnTo>
                  <a:pt x="9278" y="7225"/>
                </a:lnTo>
                <a:lnTo>
                  <a:pt x="8489" y="7896"/>
                </a:lnTo>
                <a:lnTo>
                  <a:pt x="7739" y="8567"/>
                </a:lnTo>
                <a:lnTo>
                  <a:pt x="6988" y="9278"/>
                </a:lnTo>
                <a:lnTo>
                  <a:pt x="6317" y="10028"/>
                </a:lnTo>
                <a:lnTo>
                  <a:pt x="5607" y="10818"/>
                </a:lnTo>
                <a:lnTo>
                  <a:pt x="4975" y="11647"/>
                </a:lnTo>
                <a:lnTo>
                  <a:pt x="4343" y="12476"/>
                </a:lnTo>
                <a:lnTo>
                  <a:pt x="3751" y="13384"/>
                </a:lnTo>
                <a:lnTo>
                  <a:pt x="3198" y="14292"/>
                </a:lnTo>
                <a:lnTo>
                  <a:pt x="2409" y="15713"/>
                </a:lnTo>
                <a:lnTo>
                  <a:pt x="2093" y="16424"/>
                </a:lnTo>
                <a:lnTo>
                  <a:pt x="1738" y="17134"/>
                </a:lnTo>
                <a:lnTo>
                  <a:pt x="1461" y="17845"/>
                </a:lnTo>
                <a:lnTo>
                  <a:pt x="1185" y="18516"/>
                </a:lnTo>
                <a:lnTo>
                  <a:pt x="948" y="19227"/>
                </a:lnTo>
                <a:lnTo>
                  <a:pt x="751" y="19898"/>
                </a:lnTo>
                <a:lnTo>
                  <a:pt x="593" y="20569"/>
                </a:lnTo>
                <a:lnTo>
                  <a:pt x="435" y="21240"/>
                </a:lnTo>
                <a:lnTo>
                  <a:pt x="277" y="21911"/>
                </a:lnTo>
                <a:lnTo>
                  <a:pt x="198" y="22543"/>
                </a:lnTo>
                <a:lnTo>
                  <a:pt x="40" y="23846"/>
                </a:lnTo>
                <a:lnTo>
                  <a:pt x="1" y="25149"/>
                </a:lnTo>
                <a:lnTo>
                  <a:pt x="40" y="26175"/>
                </a:lnTo>
                <a:lnTo>
                  <a:pt x="119" y="27241"/>
                </a:lnTo>
                <a:lnTo>
                  <a:pt x="277" y="28268"/>
                </a:lnTo>
                <a:lnTo>
                  <a:pt x="474" y="29255"/>
                </a:lnTo>
                <a:lnTo>
                  <a:pt x="711" y="30281"/>
                </a:lnTo>
                <a:lnTo>
                  <a:pt x="1027" y="31268"/>
                </a:lnTo>
                <a:lnTo>
                  <a:pt x="1382" y="32215"/>
                </a:lnTo>
                <a:lnTo>
                  <a:pt x="1777" y="33202"/>
                </a:lnTo>
                <a:lnTo>
                  <a:pt x="2211" y="34150"/>
                </a:lnTo>
                <a:lnTo>
                  <a:pt x="2685" y="35097"/>
                </a:lnTo>
                <a:lnTo>
                  <a:pt x="3159" y="36045"/>
                </a:lnTo>
                <a:lnTo>
                  <a:pt x="3712" y="36953"/>
                </a:lnTo>
                <a:lnTo>
                  <a:pt x="4304" y="37861"/>
                </a:lnTo>
                <a:lnTo>
                  <a:pt x="4896" y="38769"/>
                </a:lnTo>
                <a:lnTo>
                  <a:pt x="5528" y="39677"/>
                </a:lnTo>
                <a:lnTo>
                  <a:pt x="6199" y="40585"/>
                </a:lnTo>
                <a:lnTo>
                  <a:pt x="7581" y="42362"/>
                </a:lnTo>
                <a:lnTo>
                  <a:pt x="9041" y="44099"/>
                </a:lnTo>
                <a:lnTo>
                  <a:pt x="10542" y="45796"/>
                </a:lnTo>
                <a:lnTo>
                  <a:pt x="12081" y="47494"/>
                </a:lnTo>
                <a:lnTo>
                  <a:pt x="15121" y="50889"/>
                </a:lnTo>
                <a:lnTo>
                  <a:pt x="16621" y="52547"/>
                </a:lnTo>
                <a:lnTo>
                  <a:pt x="18082" y="54205"/>
                </a:lnTo>
                <a:lnTo>
                  <a:pt x="19227" y="55548"/>
                </a:lnTo>
                <a:lnTo>
                  <a:pt x="20253" y="56890"/>
                </a:lnTo>
                <a:lnTo>
                  <a:pt x="21240" y="58232"/>
                </a:lnTo>
                <a:lnTo>
                  <a:pt x="22188" y="59575"/>
                </a:lnTo>
                <a:lnTo>
                  <a:pt x="23017" y="60917"/>
                </a:lnTo>
                <a:lnTo>
                  <a:pt x="23846" y="62259"/>
                </a:lnTo>
                <a:lnTo>
                  <a:pt x="24596" y="63601"/>
                </a:lnTo>
                <a:lnTo>
                  <a:pt x="25307" y="64944"/>
                </a:lnTo>
                <a:lnTo>
                  <a:pt x="25938" y="66286"/>
                </a:lnTo>
                <a:lnTo>
                  <a:pt x="26570" y="67668"/>
                </a:lnTo>
                <a:lnTo>
                  <a:pt x="27123" y="69010"/>
                </a:lnTo>
                <a:lnTo>
                  <a:pt x="27636" y="70352"/>
                </a:lnTo>
                <a:lnTo>
                  <a:pt x="28110" y="71734"/>
                </a:lnTo>
                <a:lnTo>
                  <a:pt x="28584" y="73116"/>
                </a:lnTo>
                <a:lnTo>
                  <a:pt x="28978" y="74498"/>
                </a:lnTo>
                <a:lnTo>
                  <a:pt x="29373" y="75879"/>
                </a:lnTo>
                <a:lnTo>
                  <a:pt x="29728" y="77261"/>
                </a:lnTo>
                <a:lnTo>
                  <a:pt x="30044" y="78682"/>
                </a:lnTo>
                <a:lnTo>
                  <a:pt x="30676" y="81525"/>
                </a:lnTo>
                <a:lnTo>
                  <a:pt x="31189" y="84446"/>
                </a:lnTo>
                <a:lnTo>
                  <a:pt x="31702" y="87407"/>
                </a:lnTo>
                <a:lnTo>
                  <a:pt x="32610" y="93527"/>
                </a:lnTo>
                <a:lnTo>
                  <a:pt x="33084" y="96685"/>
                </a:lnTo>
                <a:lnTo>
                  <a:pt x="33637" y="99962"/>
                </a:lnTo>
                <a:lnTo>
                  <a:pt x="34032" y="102133"/>
                </a:lnTo>
                <a:lnTo>
                  <a:pt x="34545" y="104423"/>
                </a:lnTo>
                <a:lnTo>
                  <a:pt x="34861" y="105568"/>
                </a:lnTo>
                <a:lnTo>
                  <a:pt x="35177" y="106713"/>
                </a:lnTo>
                <a:lnTo>
                  <a:pt x="35532" y="107897"/>
                </a:lnTo>
                <a:lnTo>
                  <a:pt x="35887" y="109042"/>
                </a:lnTo>
                <a:lnTo>
                  <a:pt x="36321" y="110226"/>
                </a:lnTo>
                <a:lnTo>
                  <a:pt x="36756" y="111371"/>
                </a:lnTo>
                <a:lnTo>
                  <a:pt x="37229" y="112516"/>
                </a:lnTo>
                <a:lnTo>
                  <a:pt x="37743" y="113621"/>
                </a:lnTo>
                <a:lnTo>
                  <a:pt x="38295" y="114766"/>
                </a:lnTo>
                <a:lnTo>
                  <a:pt x="38888" y="115832"/>
                </a:lnTo>
                <a:lnTo>
                  <a:pt x="39480" y="116898"/>
                </a:lnTo>
                <a:lnTo>
                  <a:pt x="40111" y="117925"/>
                </a:lnTo>
                <a:lnTo>
                  <a:pt x="40822" y="118951"/>
                </a:lnTo>
                <a:lnTo>
                  <a:pt x="41533" y="119899"/>
                </a:lnTo>
                <a:lnTo>
                  <a:pt x="42283" y="120807"/>
                </a:lnTo>
                <a:lnTo>
                  <a:pt x="43072" y="121715"/>
                </a:lnTo>
                <a:lnTo>
                  <a:pt x="43901" y="122544"/>
                </a:lnTo>
                <a:lnTo>
                  <a:pt x="44770" y="123294"/>
                </a:lnTo>
                <a:lnTo>
                  <a:pt x="45678" y="124004"/>
                </a:lnTo>
                <a:lnTo>
                  <a:pt x="46626" y="124676"/>
                </a:lnTo>
                <a:lnTo>
                  <a:pt x="47612" y="125268"/>
                </a:lnTo>
                <a:lnTo>
                  <a:pt x="48639" y="125821"/>
                </a:lnTo>
                <a:lnTo>
                  <a:pt x="49705" y="126255"/>
                </a:lnTo>
                <a:lnTo>
                  <a:pt x="50810" y="126650"/>
                </a:lnTo>
                <a:lnTo>
                  <a:pt x="51995" y="126965"/>
                </a:lnTo>
                <a:lnTo>
                  <a:pt x="53179" y="127163"/>
                </a:lnTo>
                <a:lnTo>
                  <a:pt x="54442" y="127321"/>
                </a:lnTo>
                <a:lnTo>
                  <a:pt x="55745" y="127360"/>
                </a:lnTo>
                <a:lnTo>
                  <a:pt x="57048" y="127321"/>
                </a:lnTo>
                <a:lnTo>
                  <a:pt x="58430" y="127163"/>
                </a:lnTo>
                <a:lnTo>
                  <a:pt x="59812" y="126926"/>
                </a:lnTo>
                <a:lnTo>
                  <a:pt x="61272" y="126610"/>
                </a:lnTo>
                <a:lnTo>
                  <a:pt x="62812" y="126136"/>
                </a:lnTo>
                <a:lnTo>
                  <a:pt x="64352" y="125584"/>
                </a:lnTo>
                <a:lnTo>
                  <a:pt x="65970" y="124912"/>
                </a:lnTo>
                <a:lnTo>
                  <a:pt x="67628" y="124123"/>
                </a:lnTo>
                <a:lnTo>
                  <a:pt x="68971" y="123412"/>
                </a:lnTo>
                <a:lnTo>
                  <a:pt x="70274" y="122583"/>
                </a:lnTo>
                <a:lnTo>
                  <a:pt x="71497" y="121754"/>
                </a:lnTo>
                <a:lnTo>
                  <a:pt x="72682" y="120807"/>
                </a:lnTo>
                <a:lnTo>
                  <a:pt x="73827" y="119859"/>
                </a:lnTo>
                <a:lnTo>
                  <a:pt x="74893" y="118833"/>
                </a:lnTo>
                <a:lnTo>
                  <a:pt x="75919" y="117767"/>
                </a:lnTo>
                <a:lnTo>
                  <a:pt x="76906" y="116661"/>
                </a:lnTo>
                <a:lnTo>
                  <a:pt x="77854" y="115477"/>
                </a:lnTo>
                <a:lnTo>
                  <a:pt x="78762" y="114293"/>
                </a:lnTo>
                <a:lnTo>
                  <a:pt x="79630" y="113069"/>
                </a:lnTo>
                <a:lnTo>
                  <a:pt x="80459" y="111845"/>
                </a:lnTo>
                <a:lnTo>
                  <a:pt x="81288" y="110542"/>
                </a:lnTo>
                <a:lnTo>
                  <a:pt x="82078" y="109239"/>
                </a:lnTo>
                <a:lnTo>
                  <a:pt x="82828" y="107936"/>
                </a:lnTo>
                <a:lnTo>
                  <a:pt x="83578" y="106594"/>
                </a:lnTo>
                <a:lnTo>
                  <a:pt x="84999" y="103870"/>
                </a:lnTo>
                <a:lnTo>
                  <a:pt x="86381" y="101146"/>
                </a:lnTo>
                <a:lnTo>
                  <a:pt x="87723" y="98422"/>
                </a:lnTo>
                <a:lnTo>
                  <a:pt x="89066" y="95698"/>
                </a:lnTo>
                <a:lnTo>
                  <a:pt x="90447" y="93092"/>
                </a:lnTo>
                <a:lnTo>
                  <a:pt x="91158" y="91789"/>
                </a:lnTo>
                <a:lnTo>
                  <a:pt x="91869" y="90526"/>
                </a:lnTo>
                <a:lnTo>
                  <a:pt x="92579" y="89302"/>
                </a:lnTo>
                <a:lnTo>
                  <a:pt x="93329" y="88118"/>
                </a:lnTo>
                <a:lnTo>
                  <a:pt x="94119" y="86934"/>
                </a:lnTo>
                <a:lnTo>
                  <a:pt x="94909" y="85828"/>
                </a:lnTo>
                <a:lnTo>
                  <a:pt x="95777" y="84683"/>
                </a:lnTo>
                <a:lnTo>
                  <a:pt x="96646" y="83578"/>
                </a:lnTo>
                <a:lnTo>
                  <a:pt x="97554" y="82472"/>
                </a:lnTo>
                <a:lnTo>
                  <a:pt x="98501" y="81367"/>
                </a:lnTo>
                <a:lnTo>
                  <a:pt x="100396" y="79235"/>
                </a:lnTo>
                <a:lnTo>
                  <a:pt x="102331" y="77064"/>
                </a:lnTo>
                <a:lnTo>
                  <a:pt x="106239" y="72839"/>
                </a:lnTo>
                <a:lnTo>
                  <a:pt x="108134" y="70708"/>
                </a:lnTo>
                <a:lnTo>
                  <a:pt x="109950" y="68576"/>
                </a:lnTo>
                <a:lnTo>
                  <a:pt x="110819" y="67470"/>
                </a:lnTo>
                <a:lnTo>
                  <a:pt x="111648" y="66365"/>
                </a:lnTo>
                <a:lnTo>
                  <a:pt x="112477" y="65260"/>
                </a:lnTo>
                <a:lnTo>
                  <a:pt x="113227" y="64115"/>
                </a:lnTo>
                <a:lnTo>
                  <a:pt x="113977" y="62970"/>
                </a:lnTo>
                <a:lnTo>
                  <a:pt x="114648" y="61825"/>
                </a:lnTo>
                <a:lnTo>
                  <a:pt x="115319" y="60640"/>
                </a:lnTo>
                <a:lnTo>
                  <a:pt x="115911" y="59456"/>
                </a:lnTo>
                <a:lnTo>
                  <a:pt x="116425" y="58232"/>
                </a:lnTo>
                <a:lnTo>
                  <a:pt x="116898" y="57008"/>
                </a:lnTo>
                <a:lnTo>
                  <a:pt x="117333" y="55745"/>
                </a:lnTo>
                <a:lnTo>
                  <a:pt x="117688" y="54442"/>
                </a:lnTo>
                <a:lnTo>
                  <a:pt x="117964" y="53139"/>
                </a:lnTo>
                <a:lnTo>
                  <a:pt x="118201" y="51797"/>
                </a:lnTo>
                <a:lnTo>
                  <a:pt x="118320" y="50415"/>
                </a:lnTo>
                <a:lnTo>
                  <a:pt x="118399" y="49034"/>
                </a:lnTo>
                <a:lnTo>
                  <a:pt x="118399" y="48678"/>
                </a:lnTo>
                <a:lnTo>
                  <a:pt x="118399" y="47849"/>
                </a:lnTo>
                <a:lnTo>
                  <a:pt x="118359" y="47060"/>
                </a:lnTo>
                <a:lnTo>
                  <a:pt x="118280" y="46270"/>
                </a:lnTo>
                <a:lnTo>
                  <a:pt x="118201" y="45441"/>
                </a:lnTo>
                <a:lnTo>
                  <a:pt x="118083" y="44651"/>
                </a:lnTo>
                <a:lnTo>
                  <a:pt x="117964" y="43862"/>
                </a:lnTo>
                <a:lnTo>
                  <a:pt x="117806" y="43112"/>
                </a:lnTo>
                <a:lnTo>
                  <a:pt x="117609" y="42322"/>
                </a:lnTo>
                <a:lnTo>
                  <a:pt x="117412" y="41572"/>
                </a:lnTo>
                <a:lnTo>
                  <a:pt x="117175" y="40782"/>
                </a:lnTo>
                <a:lnTo>
                  <a:pt x="116898" y="40032"/>
                </a:lnTo>
                <a:lnTo>
                  <a:pt x="116622" y="39322"/>
                </a:lnTo>
                <a:lnTo>
                  <a:pt x="116306" y="38572"/>
                </a:lnTo>
                <a:lnTo>
                  <a:pt x="115990" y="37861"/>
                </a:lnTo>
                <a:lnTo>
                  <a:pt x="115635" y="37150"/>
                </a:lnTo>
                <a:lnTo>
                  <a:pt x="115240" y="36479"/>
                </a:lnTo>
                <a:lnTo>
                  <a:pt x="114845" y="35769"/>
                </a:lnTo>
                <a:lnTo>
                  <a:pt x="114411" y="35097"/>
                </a:lnTo>
                <a:lnTo>
                  <a:pt x="113937" y="34466"/>
                </a:lnTo>
                <a:lnTo>
                  <a:pt x="113464" y="33834"/>
                </a:lnTo>
                <a:lnTo>
                  <a:pt x="112950" y="33202"/>
                </a:lnTo>
                <a:lnTo>
                  <a:pt x="112398" y="32610"/>
                </a:lnTo>
                <a:lnTo>
                  <a:pt x="111845" y="32018"/>
                </a:lnTo>
                <a:lnTo>
                  <a:pt x="111253" y="31465"/>
                </a:lnTo>
                <a:lnTo>
                  <a:pt x="110661" y="30913"/>
                </a:lnTo>
                <a:lnTo>
                  <a:pt x="110029" y="30399"/>
                </a:lnTo>
                <a:lnTo>
                  <a:pt x="109358" y="29886"/>
                </a:lnTo>
                <a:lnTo>
                  <a:pt x="108687" y="29373"/>
                </a:lnTo>
                <a:lnTo>
                  <a:pt x="107976" y="28939"/>
                </a:lnTo>
                <a:lnTo>
                  <a:pt x="107226" y="28465"/>
                </a:lnTo>
                <a:lnTo>
                  <a:pt x="106476" y="28070"/>
                </a:lnTo>
                <a:lnTo>
                  <a:pt x="105686" y="27675"/>
                </a:lnTo>
                <a:lnTo>
                  <a:pt x="104147" y="27004"/>
                </a:lnTo>
                <a:lnTo>
                  <a:pt x="102607" y="26373"/>
                </a:lnTo>
                <a:lnTo>
                  <a:pt x="101028" y="25820"/>
                </a:lnTo>
                <a:lnTo>
                  <a:pt x="99409" y="25307"/>
                </a:lnTo>
                <a:lnTo>
                  <a:pt x="97790" y="24833"/>
                </a:lnTo>
                <a:lnTo>
                  <a:pt x="96132" y="24399"/>
                </a:lnTo>
                <a:lnTo>
                  <a:pt x="94474" y="23964"/>
                </a:lnTo>
                <a:lnTo>
                  <a:pt x="92816" y="23570"/>
                </a:lnTo>
                <a:lnTo>
                  <a:pt x="89460" y="22859"/>
                </a:lnTo>
                <a:lnTo>
                  <a:pt x="86105" y="22148"/>
                </a:lnTo>
                <a:lnTo>
                  <a:pt x="82749" y="21398"/>
                </a:lnTo>
                <a:lnTo>
                  <a:pt x="81091" y="21003"/>
                </a:lnTo>
                <a:lnTo>
                  <a:pt x="79433" y="20569"/>
                </a:lnTo>
                <a:lnTo>
                  <a:pt x="78169" y="20214"/>
                </a:lnTo>
                <a:lnTo>
                  <a:pt x="76945" y="19780"/>
                </a:lnTo>
                <a:lnTo>
                  <a:pt x="75761" y="19345"/>
                </a:lnTo>
                <a:lnTo>
                  <a:pt x="74577" y="18872"/>
                </a:lnTo>
                <a:lnTo>
                  <a:pt x="73432" y="18358"/>
                </a:lnTo>
                <a:lnTo>
                  <a:pt x="72326" y="17845"/>
                </a:lnTo>
                <a:lnTo>
                  <a:pt x="71221" y="17253"/>
                </a:lnTo>
                <a:lnTo>
                  <a:pt x="70116" y="16661"/>
                </a:lnTo>
                <a:lnTo>
                  <a:pt x="69050" y="16069"/>
                </a:lnTo>
                <a:lnTo>
                  <a:pt x="68023" y="15437"/>
                </a:lnTo>
                <a:lnTo>
                  <a:pt x="65970" y="14134"/>
                </a:lnTo>
                <a:lnTo>
                  <a:pt x="63917" y="12792"/>
                </a:lnTo>
                <a:lnTo>
                  <a:pt x="61943" y="11410"/>
                </a:lnTo>
                <a:lnTo>
                  <a:pt x="59930" y="10028"/>
                </a:lnTo>
                <a:lnTo>
                  <a:pt x="57917" y="8646"/>
                </a:lnTo>
                <a:lnTo>
                  <a:pt x="55864" y="7344"/>
                </a:lnTo>
                <a:lnTo>
                  <a:pt x="53811" y="6041"/>
                </a:lnTo>
                <a:lnTo>
                  <a:pt x="52745" y="5449"/>
                </a:lnTo>
                <a:lnTo>
                  <a:pt x="51679" y="4856"/>
                </a:lnTo>
                <a:lnTo>
                  <a:pt x="50573" y="4304"/>
                </a:lnTo>
                <a:lnTo>
                  <a:pt x="49468" y="3790"/>
                </a:lnTo>
                <a:lnTo>
                  <a:pt x="48323" y="3277"/>
                </a:lnTo>
                <a:lnTo>
                  <a:pt x="47139" y="2804"/>
                </a:lnTo>
                <a:lnTo>
                  <a:pt x="45954" y="2369"/>
                </a:lnTo>
                <a:lnTo>
                  <a:pt x="44731" y="1974"/>
                </a:lnTo>
                <a:lnTo>
                  <a:pt x="43151" y="1501"/>
                </a:lnTo>
                <a:lnTo>
                  <a:pt x="41572" y="1106"/>
                </a:lnTo>
                <a:lnTo>
                  <a:pt x="39954" y="790"/>
                </a:lnTo>
                <a:lnTo>
                  <a:pt x="38295" y="514"/>
                </a:lnTo>
                <a:lnTo>
                  <a:pt x="36637" y="277"/>
                </a:lnTo>
                <a:lnTo>
                  <a:pt x="34979" y="119"/>
                </a:lnTo>
                <a:lnTo>
                  <a:pt x="33321" y="40"/>
                </a:lnTo>
                <a:lnTo>
                  <a:pt x="31623" y="0"/>
                </a:lnTo>
                <a:close/>
              </a:path>
            </a:pathLst>
          </a:custGeom>
          <a:solidFill>
            <a:srgbClr val="F4F8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txBox="1"/>
          <p:nvPr>
            <p:ph type="title"/>
          </p:nvPr>
        </p:nvSpPr>
        <p:spPr>
          <a:xfrm>
            <a:off x="311700" y="446811"/>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 name="Google Shape;33;p5"/>
          <p:cNvSpPr txBox="1"/>
          <p:nvPr>
            <p:ph idx="1" type="subTitle"/>
          </p:nvPr>
        </p:nvSpPr>
        <p:spPr>
          <a:xfrm>
            <a:off x="919675" y="1972790"/>
            <a:ext cx="21489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34" name="Google Shape;34;p5"/>
          <p:cNvSpPr txBox="1"/>
          <p:nvPr>
            <p:ph idx="2" type="subTitle"/>
          </p:nvPr>
        </p:nvSpPr>
        <p:spPr>
          <a:xfrm>
            <a:off x="919675" y="2423015"/>
            <a:ext cx="2148900" cy="933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35" name="Google Shape;35;p5"/>
          <p:cNvSpPr txBox="1"/>
          <p:nvPr>
            <p:ph idx="3" type="subTitle"/>
          </p:nvPr>
        </p:nvSpPr>
        <p:spPr>
          <a:xfrm>
            <a:off x="6075425" y="1972799"/>
            <a:ext cx="21489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36" name="Google Shape;36;p5"/>
          <p:cNvSpPr txBox="1"/>
          <p:nvPr>
            <p:ph idx="4" type="subTitle"/>
          </p:nvPr>
        </p:nvSpPr>
        <p:spPr>
          <a:xfrm>
            <a:off x="6075425" y="2423024"/>
            <a:ext cx="2148900" cy="93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37" name="Google Shape;37;p5"/>
          <p:cNvSpPr/>
          <p:nvPr/>
        </p:nvSpPr>
        <p:spPr>
          <a:xfrm>
            <a:off x="2796750" y="3374300"/>
            <a:ext cx="3550500" cy="3550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a:off x="5014476" y="4474375"/>
            <a:ext cx="2394300" cy="23943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1365524" y="-950050"/>
            <a:ext cx="2394300" cy="23943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6"/>
          <p:cNvSpPr/>
          <p:nvPr/>
        </p:nvSpPr>
        <p:spPr>
          <a:xfrm>
            <a:off x="-954249" y="42779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a:off x="8093701" y="-8936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 name="Google Shape;45;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2688800" y="1613550"/>
            <a:ext cx="3766500" cy="1046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56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2936725" y="2625000"/>
            <a:ext cx="3270600" cy="1046700"/>
          </a:xfrm>
          <a:prstGeom prst="rect">
            <a:avLst/>
          </a:prstGeom>
        </p:spPr>
        <p:txBody>
          <a:bodyPr anchorCtr="0" anchor="t" bIns="91425" lIns="91425" spcFirstLastPara="1" rIns="91425" wrap="square" tIns="91425">
            <a:noAutofit/>
          </a:bodyPr>
          <a:lstStyle>
            <a:lvl1pPr indent="-304800" lvl="0" marL="457200" algn="ctr">
              <a:lnSpc>
                <a:spcPct val="100000"/>
              </a:lnSpc>
              <a:spcBef>
                <a:spcPts val="0"/>
              </a:spcBef>
              <a:spcAft>
                <a:spcPts val="0"/>
              </a:spcAft>
              <a:buSzPts val="1200"/>
              <a:buChar char="●"/>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p:nvPr/>
        </p:nvSpPr>
        <p:spPr>
          <a:xfrm>
            <a:off x="-1489621" y="-1469975"/>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a:off x="2882104" y="4196225"/>
            <a:ext cx="3379800" cy="3379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a:off x="-1004400" y="686425"/>
            <a:ext cx="2071800" cy="2071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p:nvPr/>
        </p:nvSpPr>
        <p:spPr>
          <a:xfrm>
            <a:off x="7765525" y="-882575"/>
            <a:ext cx="2071800" cy="2071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noFill/>
      </p:bgPr>
    </p:bg>
    <p:spTree>
      <p:nvGrpSpPr>
        <p:cNvPr id="54" name="Shape 54"/>
        <p:cNvGrpSpPr/>
        <p:nvPr/>
      </p:nvGrpSpPr>
      <p:grpSpPr>
        <a:xfrm>
          <a:off x="0" y="0"/>
          <a:ext cx="0" cy="0"/>
          <a:chOff x="0" y="0"/>
          <a:chExt cx="0" cy="0"/>
        </a:xfrm>
      </p:grpSpPr>
      <p:sp>
        <p:nvSpPr>
          <p:cNvPr id="55" name="Google Shape;55;p8"/>
          <p:cNvSpPr txBox="1"/>
          <p:nvPr>
            <p:ph type="title"/>
          </p:nvPr>
        </p:nvSpPr>
        <p:spPr>
          <a:xfrm>
            <a:off x="1914300" y="1353591"/>
            <a:ext cx="5315400" cy="193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700"/>
              <a:buNone/>
              <a:defRPr sz="7200"/>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56" name="Google Shape;56;p8"/>
          <p:cNvSpPr/>
          <p:nvPr/>
        </p:nvSpPr>
        <p:spPr>
          <a:xfrm>
            <a:off x="3191701" y="4228550"/>
            <a:ext cx="2739900" cy="27399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a:off x="8076225" y="-982450"/>
            <a:ext cx="2071800" cy="2071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1676950" y="-1745100"/>
            <a:ext cx="3287400" cy="32874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60" name="Shape 60"/>
        <p:cNvGrpSpPr/>
        <p:nvPr/>
      </p:nvGrpSpPr>
      <p:grpSpPr>
        <a:xfrm>
          <a:off x="0" y="0"/>
          <a:ext cx="0" cy="0"/>
          <a:chOff x="0" y="0"/>
          <a:chExt cx="0" cy="0"/>
        </a:xfrm>
      </p:grpSpPr>
      <p:sp>
        <p:nvSpPr>
          <p:cNvPr id="61" name="Google Shape;61;p9"/>
          <p:cNvSpPr txBox="1"/>
          <p:nvPr>
            <p:ph type="title"/>
          </p:nvPr>
        </p:nvSpPr>
        <p:spPr>
          <a:xfrm>
            <a:off x="2440950" y="1491475"/>
            <a:ext cx="4262100" cy="94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4200">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 name="Google Shape;62;p9"/>
          <p:cNvSpPr txBox="1"/>
          <p:nvPr>
            <p:ph idx="1" type="subTitle"/>
          </p:nvPr>
        </p:nvSpPr>
        <p:spPr>
          <a:xfrm>
            <a:off x="2440950" y="2368000"/>
            <a:ext cx="4262100" cy="128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2"/>
              </a:buClr>
              <a:buSzPts val="1400"/>
              <a:buNone/>
              <a:defRPr>
                <a:solidFill>
                  <a:schemeClr val="accent2"/>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63" name="Google Shape;63;p9"/>
          <p:cNvSpPr/>
          <p:nvPr/>
        </p:nvSpPr>
        <p:spPr>
          <a:xfrm>
            <a:off x="-1663675" y="-1676275"/>
            <a:ext cx="3310800" cy="3310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9"/>
          <p:cNvSpPr/>
          <p:nvPr/>
        </p:nvSpPr>
        <p:spPr>
          <a:xfrm>
            <a:off x="7594375" y="-2600075"/>
            <a:ext cx="6024900" cy="60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a:off x="7661900" y="2596300"/>
            <a:ext cx="3310800" cy="3310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9"/>
          <p:cNvSpPr/>
          <p:nvPr/>
        </p:nvSpPr>
        <p:spPr>
          <a:xfrm>
            <a:off x="-4377775" y="2689175"/>
            <a:ext cx="6024900" cy="60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10"/>
          <p:cNvSpPr txBox="1"/>
          <p:nvPr>
            <p:ph type="title"/>
          </p:nvPr>
        </p:nvSpPr>
        <p:spPr>
          <a:xfrm>
            <a:off x="779050" y="678025"/>
            <a:ext cx="3813300" cy="8355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70" name="Google Shape;70;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 name="Shape 71"/>
        <p:cNvGrpSpPr/>
        <p:nvPr/>
      </p:nvGrpSpPr>
      <p:grpSpPr>
        <a:xfrm>
          <a:off x="0" y="0"/>
          <a:ext cx="0" cy="0"/>
          <a:chOff x="0" y="0"/>
          <a:chExt cx="0" cy="0"/>
        </a:xfrm>
      </p:grpSpPr>
      <p:sp>
        <p:nvSpPr>
          <p:cNvPr id="72" name="Google Shape;72;p11"/>
          <p:cNvSpPr txBox="1"/>
          <p:nvPr>
            <p:ph hasCustomPrompt="1" type="title"/>
          </p:nvPr>
        </p:nvSpPr>
        <p:spPr>
          <a:xfrm>
            <a:off x="1098600" y="1620175"/>
            <a:ext cx="6946800" cy="131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7000">
                <a:solidFill>
                  <a:schemeClr val="dk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3" name="Google Shape;73;p11"/>
          <p:cNvSpPr txBox="1"/>
          <p:nvPr>
            <p:ph idx="1" type="body"/>
          </p:nvPr>
        </p:nvSpPr>
        <p:spPr>
          <a:xfrm>
            <a:off x="2874100" y="2847425"/>
            <a:ext cx="3395700" cy="7452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SzPts val="1400"/>
              <a:buChar char="●"/>
              <a:defRPr sz="1800"/>
            </a:lvl1pPr>
            <a:lvl2pPr indent="-317500" lvl="1" marL="914400" rtl="0" algn="ctr">
              <a:spcBef>
                <a:spcPts val="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74" name="Google Shape;74;p11"/>
          <p:cNvSpPr/>
          <p:nvPr/>
        </p:nvSpPr>
        <p:spPr>
          <a:xfrm flipH="1">
            <a:off x="7750075" y="-1376600"/>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flipH="1">
            <a:off x="586800" y="4137900"/>
            <a:ext cx="3379800" cy="3379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flipH="1">
            <a:off x="8371504" y="1143175"/>
            <a:ext cx="2071800" cy="2071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1"/>
          <p:cNvSpPr/>
          <p:nvPr/>
        </p:nvSpPr>
        <p:spPr>
          <a:xfrm flipH="1">
            <a:off x="-380996" y="4227500"/>
            <a:ext cx="2071800" cy="2071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flipH="1">
            <a:off x="-891996" y="-882575"/>
            <a:ext cx="2071800" cy="2071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0">
    <p:spTree>
      <p:nvGrpSpPr>
        <p:cNvPr id="82" name="Shape 82"/>
        <p:cNvGrpSpPr/>
        <p:nvPr/>
      </p:nvGrpSpPr>
      <p:grpSpPr>
        <a:xfrm>
          <a:off x="0" y="0"/>
          <a:ext cx="0" cy="0"/>
          <a:chOff x="0" y="0"/>
          <a:chExt cx="0" cy="0"/>
        </a:xfrm>
      </p:grpSpPr>
      <p:sp>
        <p:nvSpPr>
          <p:cNvPr id="83" name="Google Shape;83;p13"/>
          <p:cNvSpPr txBox="1"/>
          <p:nvPr>
            <p:ph idx="1" type="subTitle"/>
          </p:nvPr>
        </p:nvSpPr>
        <p:spPr>
          <a:xfrm>
            <a:off x="699716" y="1620125"/>
            <a:ext cx="23247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84" name="Google Shape;84;p13"/>
          <p:cNvSpPr txBox="1"/>
          <p:nvPr>
            <p:ph idx="2" type="subTitle"/>
          </p:nvPr>
        </p:nvSpPr>
        <p:spPr>
          <a:xfrm>
            <a:off x="1252916" y="2089238"/>
            <a:ext cx="1771500" cy="714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85" name="Google Shape;85;p13"/>
          <p:cNvSpPr txBox="1"/>
          <p:nvPr>
            <p:ph idx="3" type="subTitle"/>
          </p:nvPr>
        </p:nvSpPr>
        <p:spPr>
          <a:xfrm>
            <a:off x="6119575" y="1620113"/>
            <a:ext cx="2324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86" name="Google Shape;86;p13"/>
          <p:cNvSpPr txBox="1"/>
          <p:nvPr>
            <p:ph idx="4" type="subTitle"/>
          </p:nvPr>
        </p:nvSpPr>
        <p:spPr>
          <a:xfrm>
            <a:off x="6119575" y="2089238"/>
            <a:ext cx="1771500" cy="714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87" name="Google Shape;87;p13"/>
          <p:cNvSpPr txBox="1"/>
          <p:nvPr>
            <p:ph idx="5" type="subTitle"/>
          </p:nvPr>
        </p:nvSpPr>
        <p:spPr>
          <a:xfrm>
            <a:off x="699716" y="3210675"/>
            <a:ext cx="23247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88" name="Google Shape;88;p13"/>
          <p:cNvSpPr txBox="1"/>
          <p:nvPr>
            <p:ph idx="6" type="subTitle"/>
          </p:nvPr>
        </p:nvSpPr>
        <p:spPr>
          <a:xfrm>
            <a:off x="1252916" y="3679788"/>
            <a:ext cx="1771500" cy="714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89" name="Google Shape;89;p13"/>
          <p:cNvSpPr txBox="1"/>
          <p:nvPr>
            <p:ph hasCustomPrompt="1" type="title"/>
          </p:nvPr>
        </p:nvSpPr>
        <p:spPr>
          <a:xfrm>
            <a:off x="3219813" y="1838722"/>
            <a:ext cx="1167000" cy="714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000"/>
              <a:buNone/>
              <a:defRPr sz="4000">
                <a:solidFill>
                  <a:schemeClr val="accent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90" name="Google Shape;90;p13"/>
          <p:cNvSpPr txBox="1"/>
          <p:nvPr>
            <p:ph hasCustomPrompt="1" idx="7" type="title"/>
          </p:nvPr>
        </p:nvSpPr>
        <p:spPr>
          <a:xfrm>
            <a:off x="4757113" y="1838768"/>
            <a:ext cx="1167000" cy="714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000"/>
              <a:buNone/>
              <a:defRPr sz="4000">
                <a:solidFill>
                  <a:schemeClr val="accent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91" name="Google Shape;91;p13"/>
          <p:cNvSpPr txBox="1"/>
          <p:nvPr>
            <p:ph hasCustomPrompt="1" idx="8" type="title"/>
          </p:nvPr>
        </p:nvSpPr>
        <p:spPr>
          <a:xfrm>
            <a:off x="3219863" y="3429272"/>
            <a:ext cx="1167000" cy="714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000"/>
              <a:buNone/>
              <a:defRPr sz="4000">
                <a:solidFill>
                  <a:schemeClr val="accent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92" name="Google Shape;92;p13"/>
          <p:cNvSpPr/>
          <p:nvPr/>
        </p:nvSpPr>
        <p:spPr>
          <a:xfrm>
            <a:off x="-429400" y="-1000150"/>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7821776" y="44079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ph idx="9" type="subTitle"/>
          </p:nvPr>
        </p:nvSpPr>
        <p:spPr>
          <a:xfrm>
            <a:off x="6119575" y="3194700"/>
            <a:ext cx="2324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Font typeface="Poppins"/>
              <a:buNone/>
              <a:defRPr b="1" sz="2100">
                <a:solidFill>
                  <a:schemeClr val="dk1"/>
                </a:solidFill>
                <a:latin typeface="Poppins"/>
                <a:ea typeface="Poppins"/>
                <a:cs typeface="Poppins"/>
                <a:sym typeface="Poppins"/>
              </a:defRPr>
            </a:lvl1pPr>
            <a:lvl2pPr lvl="1" rtl="0" algn="ctr">
              <a:spcBef>
                <a:spcPts val="0"/>
              </a:spcBef>
              <a:spcAft>
                <a:spcPts val="0"/>
              </a:spcAft>
              <a:buSzPts val="1800"/>
              <a:buFont typeface="Poppins"/>
              <a:buNone/>
              <a:defRPr b="1" sz="1800">
                <a:latin typeface="Poppins"/>
                <a:ea typeface="Poppins"/>
                <a:cs typeface="Poppins"/>
                <a:sym typeface="Poppins"/>
              </a:defRPr>
            </a:lvl2pPr>
            <a:lvl3pPr lvl="2" rtl="0" algn="ctr">
              <a:spcBef>
                <a:spcPts val="1600"/>
              </a:spcBef>
              <a:spcAft>
                <a:spcPts val="0"/>
              </a:spcAft>
              <a:buSzPts val="1800"/>
              <a:buFont typeface="Poppins"/>
              <a:buNone/>
              <a:defRPr b="1" sz="1800">
                <a:latin typeface="Poppins"/>
                <a:ea typeface="Poppins"/>
                <a:cs typeface="Poppins"/>
                <a:sym typeface="Poppins"/>
              </a:defRPr>
            </a:lvl3pPr>
            <a:lvl4pPr lvl="3" rtl="0" algn="ctr">
              <a:spcBef>
                <a:spcPts val="1600"/>
              </a:spcBef>
              <a:spcAft>
                <a:spcPts val="0"/>
              </a:spcAft>
              <a:buSzPts val="1800"/>
              <a:buFont typeface="Poppins"/>
              <a:buNone/>
              <a:defRPr b="1" sz="1800">
                <a:latin typeface="Poppins"/>
                <a:ea typeface="Poppins"/>
                <a:cs typeface="Poppins"/>
                <a:sym typeface="Poppins"/>
              </a:defRPr>
            </a:lvl4pPr>
            <a:lvl5pPr lvl="4" rtl="0" algn="ctr">
              <a:spcBef>
                <a:spcPts val="1600"/>
              </a:spcBef>
              <a:spcAft>
                <a:spcPts val="0"/>
              </a:spcAft>
              <a:buSzPts val="1800"/>
              <a:buFont typeface="Poppins"/>
              <a:buNone/>
              <a:defRPr b="1" sz="1800">
                <a:latin typeface="Poppins"/>
                <a:ea typeface="Poppins"/>
                <a:cs typeface="Poppins"/>
                <a:sym typeface="Poppins"/>
              </a:defRPr>
            </a:lvl5pPr>
            <a:lvl6pPr lvl="5" rtl="0" algn="ctr">
              <a:spcBef>
                <a:spcPts val="1600"/>
              </a:spcBef>
              <a:spcAft>
                <a:spcPts val="0"/>
              </a:spcAft>
              <a:buSzPts val="1800"/>
              <a:buFont typeface="Poppins"/>
              <a:buNone/>
              <a:defRPr b="1" sz="1800">
                <a:latin typeface="Poppins"/>
                <a:ea typeface="Poppins"/>
                <a:cs typeface="Poppins"/>
                <a:sym typeface="Poppins"/>
              </a:defRPr>
            </a:lvl6pPr>
            <a:lvl7pPr lvl="6" rtl="0" algn="ctr">
              <a:spcBef>
                <a:spcPts val="1600"/>
              </a:spcBef>
              <a:spcAft>
                <a:spcPts val="0"/>
              </a:spcAft>
              <a:buSzPts val="1800"/>
              <a:buFont typeface="Poppins"/>
              <a:buNone/>
              <a:defRPr b="1" sz="1800">
                <a:latin typeface="Poppins"/>
                <a:ea typeface="Poppins"/>
                <a:cs typeface="Poppins"/>
                <a:sym typeface="Poppins"/>
              </a:defRPr>
            </a:lvl7pPr>
            <a:lvl8pPr lvl="7" rtl="0" algn="ctr">
              <a:spcBef>
                <a:spcPts val="1600"/>
              </a:spcBef>
              <a:spcAft>
                <a:spcPts val="0"/>
              </a:spcAft>
              <a:buSzPts val="1800"/>
              <a:buFont typeface="Poppins"/>
              <a:buNone/>
              <a:defRPr b="1" sz="1800">
                <a:latin typeface="Poppins"/>
                <a:ea typeface="Poppins"/>
                <a:cs typeface="Poppins"/>
                <a:sym typeface="Poppins"/>
              </a:defRPr>
            </a:lvl8pPr>
            <a:lvl9pPr lvl="8" rtl="0" algn="ctr">
              <a:spcBef>
                <a:spcPts val="1600"/>
              </a:spcBef>
              <a:spcAft>
                <a:spcPts val="1600"/>
              </a:spcAft>
              <a:buSzPts val="1800"/>
              <a:buFont typeface="Poppins"/>
              <a:buNone/>
              <a:defRPr b="1" sz="1800">
                <a:latin typeface="Poppins"/>
                <a:ea typeface="Poppins"/>
                <a:cs typeface="Poppins"/>
                <a:sym typeface="Poppins"/>
              </a:defRPr>
            </a:lvl9pPr>
          </a:lstStyle>
          <a:p/>
        </p:txBody>
      </p:sp>
      <p:sp>
        <p:nvSpPr>
          <p:cNvPr id="95" name="Google Shape;95;p13"/>
          <p:cNvSpPr txBox="1"/>
          <p:nvPr>
            <p:ph idx="13" type="subTitle"/>
          </p:nvPr>
        </p:nvSpPr>
        <p:spPr>
          <a:xfrm>
            <a:off x="6119575" y="3663825"/>
            <a:ext cx="1771500" cy="714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96" name="Google Shape;96;p13"/>
          <p:cNvSpPr txBox="1"/>
          <p:nvPr>
            <p:ph hasCustomPrompt="1" idx="14" type="title"/>
          </p:nvPr>
        </p:nvSpPr>
        <p:spPr>
          <a:xfrm>
            <a:off x="4757113" y="3429268"/>
            <a:ext cx="1167000" cy="714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000"/>
              <a:buNone/>
              <a:defRPr sz="4000">
                <a:solidFill>
                  <a:schemeClr val="accent2"/>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97" name="Google Shape;97;p13"/>
          <p:cNvSpPr txBox="1"/>
          <p:nvPr>
            <p:ph idx="15"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8" name="Google Shape;98;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1">
    <p:spTree>
      <p:nvGrpSpPr>
        <p:cNvPr id="99" name="Shape 99"/>
        <p:cNvGrpSpPr/>
        <p:nvPr/>
      </p:nvGrpSpPr>
      <p:grpSpPr>
        <a:xfrm>
          <a:off x="0" y="0"/>
          <a:ext cx="0" cy="0"/>
          <a:chOff x="0" y="0"/>
          <a:chExt cx="0" cy="0"/>
        </a:xfrm>
      </p:grpSpPr>
      <p:sp>
        <p:nvSpPr>
          <p:cNvPr id="100" name="Google Shape;100;p14"/>
          <p:cNvSpPr/>
          <p:nvPr/>
        </p:nvSpPr>
        <p:spPr>
          <a:xfrm>
            <a:off x="2120325" y="-1385800"/>
            <a:ext cx="8122200" cy="8122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txBox="1"/>
          <p:nvPr>
            <p:ph type="title"/>
          </p:nvPr>
        </p:nvSpPr>
        <p:spPr>
          <a:xfrm>
            <a:off x="4860775" y="3214400"/>
            <a:ext cx="3072600" cy="623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2000"/>
            </a:lvl1pPr>
            <a:lvl2pPr lvl="1" rtl="0">
              <a:spcBef>
                <a:spcPts val="0"/>
              </a:spcBef>
              <a:spcAft>
                <a:spcPts val="0"/>
              </a:spcAft>
              <a:buSzPts val="2800"/>
              <a:buNone/>
              <a:defRPr>
                <a:latin typeface="Nunito SemiBold"/>
                <a:ea typeface="Nunito SemiBold"/>
                <a:cs typeface="Nunito SemiBold"/>
                <a:sym typeface="Nunito SemiBold"/>
              </a:defRPr>
            </a:lvl2pPr>
            <a:lvl3pPr lvl="2" rtl="0">
              <a:spcBef>
                <a:spcPts val="0"/>
              </a:spcBef>
              <a:spcAft>
                <a:spcPts val="0"/>
              </a:spcAft>
              <a:buSzPts val="2800"/>
              <a:buNone/>
              <a:defRPr>
                <a:latin typeface="Nunito SemiBold"/>
                <a:ea typeface="Nunito SemiBold"/>
                <a:cs typeface="Nunito SemiBold"/>
                <a:sym typeface="Nunito SemiBold"/>
              </a:defRPr>
            </a:lvl3pPr>
            <a:lvl4pPr lvl="3" rtl="0">
              <a:spcBef>
                <a:spcPts val="0"/>
              </a:spcBef>
              <a:spcAft>
                <a:spcPts val="0"/>
              </a:spcAft>
              <a:buSzPts val="2800"/>
              <a:buNone/>
              <a:defRPr>
                <a:latin typeface="Nunito SemiBold"/>
                <a:ea typeface="Nunito SemiBold"/>
                <a:cs typeface="Nunito SemiBold"/>
                <a:sym typeface="Nunito SemiBold"/>
              </a:defRPr>
            </a:lvl4pPr>
            <a:lvl5pPr lvl="4" rtl="0">
              <a:spcBef>
                <a:spcPts val="0"/>
              </a:spcBef>
              <a:spcAft>
                <a:spcPts val="0"/>
              </a:spcAft>
              <a:buSzPts val="2800"/>
              <a:buNone/>
              <a:defRPr>
                <a:latin typeface="Nunito SemiBold"/>
                <a:ea typeface="Nunito SemiBold"/>
                <a:cs typeface="Nunito SemiBold"/>
                <a:sym typeface="Nunito SemiBold"/>
              </a:defRPr>
            </a:lvl5pPr>
            <a:lvl6pPr lvl="5" rtl="0">
              <a:spcBef>
                <a:spcPts val="0"/>
              </a:spcBef>
              <a:spcAft>
                <a:spcPts val="0"/>
              </a:spcAft>
              <a:buSzPts val="2800"/>
              <a:buNone/>
              <a:defRPr>
                <a:latin typeface="Nunito SemiBold"/>
                <a:ea typeface="Nunito SemiBold"/>
                <a:cs typeface="Nunito SemiBold"/>
                <a:sym typeface="Nunito SemiBold"/>
              </a:defRPr>
            </a:lvl6pPr>
            <a:lvl7pPr lvl="6" rtl="0">
              <a:spcBef>
                <a:spcPts val="0"/>
              </a:spcBef>
              <a:spcAft>
                <a:spcPts val="0"/>
              </a:spcAft>
              <a:buSzPts val="2800"/>
              <a:buNone/>
              <a:defRPr>
                <a:latin typeface="Nunito SemiBold"/>
                <a:ea typeface="Nunito SemiBold"/>
                <a:cs typeface="Nunito SemiBold"/>
                <a:sym typeface="Nunito SemiBold"/>
              </a:defRPr>
            </a:lvl7pPr>
            <a:lvl8pPr lvl="7" rtl="0">
              <a:spcBef>
                <a:spcPts val="0"/>
              </a:spcBef>
              <a:spcAft>
                <a:spcPts val="0"/>
              </a:spcAft>
              <a:buSzPts val="2800"/>
              <a:buNone/>
              <a:defRPr>
                <a:latin typeface="Nunito SemiBold"/>
                <a:ea typeface="Nunito SemiBold"/>
                <a:cs typeface="Nunito SemiBold"/>
                <a:sym typeface="Nunito SemiBold"/>
              </a:defRPr>
            </a:lvl8pPr>
            <a:lvl9pPr lvl="8" rtl="0">
              <a:spcBef>
                <a:spcPts val="0"/>
              </a:spcBef>
              <a:spcAft>
                <a:spcPts val="0"/>
              </a:spcAft>
              <a:buSzPts val="2800"/>
              <a:buNone/>
              <a:defRPr>
                <a:latin typeface="Nunito SemiBold"/>
                <a:ea typeface="Nunito SemiBold"/>
                <a:cs typeface="Nunito SemiBold"/>
                <a:sym typeface="Nunito SemiBold"/>
              </a:defRPr>
            </a:lvl9pPr>
          </a:lstStyle>
          <a:p/>
        </p:txBody>
      </p:sp>
      <p:sp>
        <p:nvSpPr>
          <p:cNvPr id="102" name="Google Shape;102;p14"/>
          <p:cNvSpPr txBox="1"/>
          <p:nvPr>
            <p:ph idx="1" type="subTitle"/>
          </p:nvPr>
        </p:nvSpPr>
        <p:spPr>
          <a:xfrm>
            <a:off x="3477675" y="1546825"/>
            <a:ext cx="4455900" cy="1493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2400">
                <a:solidFill>
                  <a:schemeClr val="accent2"/>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03" name="Google Shape;103;p14"/>
          <p:cNvSpPr/>
          <p:nvPr/>
        </p:nvSpPr>
        <p:spPr>
          <a:xfrm>
            <a:off x="391179" y="3408875"/>
            <a:ext cx="3379800" cy="3379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817475" y="511900"/>
            <a:ext cx="3924300" cy="39243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CUSTOM_18_1">
    <p:spTree>
      <p:nvGrpSpPr>
        <p:cNvPr id="106" name="Shape 106"/>
        <p:cNvGrpSpPr/>
        <p:nvPr/>
      </p:nvGrpSpPr>
      <p:grpSpPr>
        <a:xfrm>
          <a:off x="0" y="0"/>
          <a:ext cx="0" cy="0"/>
          <a:chOff x="0" y="0"/>
          <a:chExt cx="0" cy="0"/>
        </a:xfrm>
      </p:grpSpPr>
      <p:sp>
        <p:nvSpPr>
          <p:cNvPr id="107" name="Google Shape;107;p15"/>
          <p:cNvSpPr txBox="1"/>
          <p:nvPr>
            <p:ph idx="1" type="body"/>
          </p:nvPr>
        </p:nvSpPr>
        <p:spPr>
          <a:xfrm>
            <a:off x="1278625" y="1144175"/>
            <a:ext cx="6359700" cy="3100800"/>
          </a:xfrm>
          <a:prstGeom prst="rect">
            <a:avLst/>
          </a:prstGeom>
        </p:spPr>
        <p:txBody>
          <a:bodyPr anchorCtr="0" anchor="t" bIns="91425" lIns="91425" spcFirstLastPara="1" rIns="91425" wrap="square" tIns="91425">
            <a:noAutofit/>
          </a:bodyPr>
          <a:lstStyle>
            <a:lvl1pPr indent="-323850" lvl="0" marL="457200" rtl="0">
              <a:lnSpc>
                <a:spcPct val="100000"/>
              </a:lnSpc>
              <a:spcBef>
                <a:spcPts val="0"/>
              </a:spcBef>
              <a:spcAft>
                <a:spcPts val="0"/>
              </a:spcAft>
              <a:buSzPts val="1500"/>
              <a:buChar char="●"/>
              <a:defRPr/>
            </a:lvl1pPr>
            <a:lvl2pPr indent="-323850" lvl="1" marL="914400" rtl="0">
              <a:lnSpc>
                <a:spcPct val="100000"/>
              </a:lnSpc>
              <a:spcBef>
                <a:spcPts val="0"/>
              </a:spcBef>
              <a:spcAft>
                <a:spcPts val="0"/>
              </a:spcAft>
              <a:buSzPts val="1500"/>
              <a:buChar char="○"/>
              <a:defRPr sz="1500"/>
            </a:lvl2pPr>
            <a:lvl3pPr indent="-323850" lvl="2" marL="1371600" rtl="0">
              <a:lnSpc>
                <a:spcPct val="100000"/>
              </a:lnSpc>
              <a:spcBef>
                <a:spcPts val="1600"/>
              </a:spcBef>
              <a:spcAft>
                <a:spcPts val="0"/>
              </a:spcAft>
              <a:buSzPts val="1500"/>
              <a:buChar char="■"/>
              <a:defRPr sz="1500"/>
            </a:lvl3pPr>
            <a:lvl4pPr indent="-323850" lvl="3" marL="1828800" rtl="0">
              <a:lnSpc>
                <a:spcPct val="100000"/>
              </a:lnSpc>
              <a:spcBef>
                <a:spcPts val="1600"/>
              </a:spcBef>
              <a:spcAft>
                <a:spcPts val="0"/>
              </a:spcAft>
              <a:buSzPts val="1500"/>
              <a:buChar char="●"/>
              <a:defRPr sz="1500"/>
            </a:lvl4pPr>
            <a:lvl5pPr indent="-323850" lvl="4" marL="2286000" rtl="0">
              <a:lnSpc>
                <a:spcPct val="100000"/>
              </a:lnSpc>
              <a:spcBef>
                <a:spcPts val="1600"/>
              </a:spcBef>
              <a:spcAft>
                <a:spcPts val="0"/>
              </a:spcAft>
              <a:buSzPts val="1500"/>
              <a:buChar char="○"/>
              <a:defRPr sz="1500"/>
            </a:lvl5pPr>
            <a:lvl6pPr indent="-323850" lvl="5" marL="2743200" rtl="0">
              <a:lnSpc>
                <a:spcPct val="100000"/>
              </a:lnSpc>
              <a:spcBef>
                <a:spcPts val="1600"/>
              </a:spcBef>
              <a:spcAft>
                <a:spcPts val="0"/>
              </a:spcAft>
              <a:buSzPts val="1500"/>
              <a:buChar char="■"/>
              <a:defRPr sz="1500"/>
            </a:lvl6pPr>
            <a:lvl7pPr indent="-323850" lvl="6" marL="3200400" rtl="0">
              <a:lnSpc>
                <a:spcPct val="100000"/>
              </a:lnSpc>
              <a:spcBef>
                <a:spcPts val="1600"/>
              </a:spcBef>
              <a:spcAft>
                <a:spcPts val="0"/>
              </a:spcAft>
              <a:buSzPts val="1500"/>
              <a:buChar char="●"/>
              <a:defRPr sz="1500"/>
            </a:lvl7pPr>
            <a:lvl8pPr indent="-323850" lvl="7" marL="3657600" rtl="0">
              <a:lnSpc>
                <a:spcPct val="100000"/>
              </a:lnSpc>
              <a:spcBef>
                <a:spcPts val="1600"/>
              </a:spcBef>
              <a:spcAft>
                <a:spcPts val="0"/>
              </a:spcAft>
              <a:buSzPts val="1500"/>
              <a:buChar char="○"/>
              <a:defRPr sz="1500"/>
            </a:lvl8pPr>
            <a:lvl9pPr indent="-323850" lvl="8" marL="4114800" rtl="0">
              <a:lnSpc>
                <a:spcPct val="100000"/>
              </a:lnSpc>
              <a:spcBef>
                <a:spcPts val="1600"/>
              </a:spcBef>
              <a:spcAft>
                <a:spcPts val="1600"/>
              </a:spcAft>
              <a:buSzPts val="1500"/>
              <a:buChar char="■"/>
              <a:defRPr sz="1500"/>
            </a:lvl9pPr>
          </a:lstStyle>
          <a:p/>
        </p:txBody>
      </p:sp>
      <p:sp>
        <p:nvSpPr>
          <p:cNvPr id="108" name="Google Shape;108;p15"/>
          <p:cNvSpPr/>
          <p:nvPr/>
        </p:nvSpPr>
        <p:spPr>
          <a:xfrm flipH="1">
            <a:off x="7856126"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flipH="1">
            <a:off x="-567099"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1" name="Google Shape;111;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
    <p:spTree>
      <p:nvGrpSpPr>
        <p:cNvPr id="112" name="Shape 112"/>
        <p:cNvGrpSpPr/>
        <p:nvPr/>
      </p:nvGrpSpPr>
      <p:grpSpPr>
        <a:xfrm>
          <a:off x="0" y="0"/>
          <a:ext cx="0" cy="0"/>
          <a:chOff x="0" y="0"/>
          <a:chExt cx="0" cy="0"/>
        </a:xfrm>
      </p:grpSpPr>
      <p:sp>
        <p:nvSpPr>
          <p:cNvPr id="113" name="Google Shape;113;p16"/>
          <p:cNvSpPr txBox="1"/>
          <p:nvPr>
            <p:ph idx="1" type="subTitle"/>
          </p:nvPr>
        </p:nvSpPr>
        <p:spPr>
          <a:xfrm>
            <a:off x="1279431" y="1860650"/>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4" name="Google Shape;114;p16"/>
          <p:cNvSpPr txBox="1"/>
          <p:nvPr>
            <p:ph idx="2" type="subTitle"/>
          </p:nvPr>
        </p:nvSpPr>
        <p:spPr>
          <a:xfrm>
            <a:off x="3711291" y="1860650"/>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5" name="Google Shape;115;p16"/>
          <p:cNvSpPr txBox="1"/>
          <p:nvPr>
            <p:ph idx="3" type="subTitle"/>
          </p:nvPr>
        </p:nvSpPr>
        <p:spPr>
          <a:xfrm>
            <a:off x="6143175" y="1860657"/>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6" name="Google Shape;116;p16"/>
          <p:cNvSpPr txBox="1"/>
          <p:nvPr>
            <p:ph idx="4" type="subTitle"/>
          </p:nvPr>
        </p:nvSpPr>
        <p:spPr>
          <a:xfrm>
            <a:off x="1279425" y="3542105"/>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7" name="Google Shape;117;p16"/>
          <p:cNvSpPr txBox="1"/>
          <p:nvPr>
            <p:ph idx="5" type="subTitle"/>
          </p:nvPr>
        </p:nvSpPr>
        <p:spPr>
          <a:xfrm>
            <a:off x="3711300" y="3542105"/>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8" name="Google Shape;118;p16"/>
          <p:cNvSpPr txBox="1"/>
          <p:nvPr>
            <p:ph idx="6" type="subTitle"/>
          </p:nvPr>
        </p:nvSpPr>
        <p:spPr>
          <a:xfrm>
            <a:off x="6143175" y="3542104"/>
            <a:ext cx="1721400" cy="42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19" name="Google Shape;119;p16"/>
          <p:cNvSpPr txBox="1"/>
          <p:nvPr>
            <p:ph idx="7" type="subTitle"/>
          </p:nvPr>
        </p:nvSpPr>
        <p:spPr>
          <a:xfrm>
            <a:off x="1279438" y="2264154"/>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0" name="Google Shape;120;p16"/>
          <p:cNvSpPr txBox="1"/>
          <p:nvPr>
            <p:ph idx="8" type="subTitle"/>
          </p:nvPr>
        </p:nvSpPr>
        <p:spPr>
          <a:xfrm>
            <a:off x="3711300" y="2264154"/>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1" name="Google Shape;121;p16"/>
          <p:cNvSpPr txBox="1"/>
          <p:nvPr>
            <p:ph idx="9" type="subTitle"/>
          </p:nvPr>
        </p:nvSpPr>
        <p:spPr>
          <a:xfrm>
            <a:off x="6143175" y="2264154"/>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2" name="Google Shape;122;p16"/>
          <p:cNvSpPr txBox="1"/>
          <p:nvPr>
            <p:ph idx="13" type="subTitle"/>
          </p:nvPr>
        </p:nvSpPr>
        <p:spPr>
          <a:xfrm>
            <a:off x="1279431" y="3944252"/>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3" name="Google Shape;123;p16"/>
          <p:cNvSpPr txBox="1"/>
          <p:nvPr>
            <p:ph idx="14" type="subTitle"/>
          </p:nvPr>
        </p:nvSpPr>
        <p:spPr>
          <a:xfrm>
            <a:off x="3711300" y="3944252"/>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16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4" name="Google Shape;124;p16"/>
          <p:cNvSpPr txBox="1"/>
          <p:nvPr>
            <p:ph idx="15" type="subTitle"/>
          </p:nvPr>
        </p:nvSpPr>
        <p:spPr>
          <a:xfrm>
            <a:off x="6143175" y="3944252"/>
            <a:ext cx="1721400" cy="64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16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25" name="Google Shape;125;p16"/>
          <p:cNvSpPr/>
          <p:nvPr/>
        </p:nvSpPr>
        <p:spPr>
          <a:xfrm>
            <a:off x="-589424" y="413612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8136075" y="-630750"/>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8" name="Google Shape;128;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BLANK_1">
    <p:spTree>
      <p:nvGrpSpPr>
        <p:cNvPr id="129" name="Shape 129"/>
        <p:cNvGrpSpPr/>
        <p:nvPr/>
      </p:nvGrpSpPr>
      <p:grpSpPr>
        <a:xfrm>
          <a:off x="0" y="0"/>
          <a:ext cx="0" cy="0"/>
          <a:chOff x="0" y="0"/>
          <a:chExt cx="0" cy="0"/>
        </a:xfrm>
      </p:grpSpPr>
      <p:sp>
        <p:nvSpPr>
          <p:cNvPr id="130" name="Google Shape;130;p17"/>
          <p:cNvSpPr txBox="1"/>
          <p:nvPr>
            <p:ph idx="1" type="subTitle"/>
          </p:nvPr>
        </p:nvSpPr>
        <p:spPr>
          <a:xfrm>
            <a:off x="1084225" y="3071850"/>
            <a:ext cx="1827000" cy="318300"/>
          </a:xfrm>
          <a:prstGeom prst="rect">
            <a:avLst/>
          </a:prstGeom>
        </p:spPr>
        <p:txBody>
          <a:bodyPr anchorCtr="0" anchor="ctr" bIns="91425" lIns="91425" spcFirstLastPara="1" rIns="91425" wrap="square" tIns="91425">
            <a:noAutofit/>
          </a:bodyPr>
          <a:lstStyle>
            <a:lvl1pPr lvl="0" rtl="0" algn="ctr">
              <a:lnSpc>
                <a:spcPct val="100000"/>
              </a:lnSpc>
              <a:spcBef>
                <a:spcPts val="500"/>
              </a:spcBef>
              <a:spcAft>
                <a:spcPts val="0"/>
              </a:spcAft>
              <a:buSzPts val="1400"/>
              <a:buNone/>
              <a:defRPr b="1" sz="2100">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1" name="Google Shape;131;p17"/>
          <p:cNvSpPr txBox="1"/>
          <p:nvPr>
            <p:ph idx="2" type="subTitle"/>
          </p:nvPr>
        </p:nvSpPr>
        <p:spPr>
          <a:xfrm>
            <a:off x="3658500" y="3071850"/>
            <a:ext cx="1827000" cy="318300"/>
          </a:xfrm>
          <a:prstGeom prst="rect">
            <a:avLst/>
          </a:prstGeom>
        </p:spPr>
        <p:txBody>
          <a:bodyPr anchorCtr="0" anchor="ctr" bIns="91425" lIns="91425" spcFirstLastPara="1" rIns="91425" wrap="square" tIns="91425">
            <a:noAutofit/>
          </a:bodyPr>
          <a:lstStyle>
            <a:lvl1pPr lvl="0" rtl="0" algn="ctr">
              <a:lnSpc>
                <a:spcPct val="100000"/>
              </a:lnSpc>
              <a:spcBef>
                <a:spcPts val="500"/>
              </a:spcBef>
              <a:spcAft>
                <a:spcPts val="0"/>
              </a:spcAft>
              <a:buSzPts val="1400"/>
              <a:buNone/>
              <a:defRPr b="1" sz="2100">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2" name="Google Shape;132;p17"/>
          <p:cNvSpPr txBox="1"/>
          <p:nvPr>
            <p:ph idx="3" type="subTitle"/>
          </p:nvPr>
        </p:nvSpPr>
        <p:spPr>
          <a:xfrm>
            <a:off x="6246875" y="3050400"/>
            <a:ext cx="1827000" cy="361200"/>
          </a:xfrm>
          <a:prstGeom prst="rect">
            <a:avLst/>
          </a:prstGeom>
        </p:spPr>
        <p:txBody>
          <a:bodyPr anchorCtr="0" anchor="ctr" bIns="91425" lIns="91425" spcFirstLastPara="1" rIns="91425" wrap="square" tIns="91425">
            <a:noAutofit/>
          </a:bodyPr>
          <a:lstStyle>
            <a:lvl1pPr lvl="0" rtl="0" algn="ctr">
              <a:lnSpc>
                <a:spcPct val="100000"/>
              </a:lnSpc>
              <a:spcBef>
                <a:spcPts val="500"/>
              </a:spcBef>
              <a:spcAft>
                <a:spcPts val="0"/>
              </a:spcAft>
              <a:buSzPts val="1400"/>
              <a:buNone/>
              <a:defRPr b="1" sz="2100">
                <a:latin typeface="Poppins"/>
                <a:ea typeface="Poppins"/>
                <a:cs typeface="Poppins"/>
                <a:sym typeface="Poppins"/>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3" name="Google Shape;133;p17"/>
          <p:cNvSpPr txBox="1"/>
          <p:nvPr>
            <p:ph idx="4" type="subTitle"/>
          </p:nvPr>
        </p:nvSpPr>
        <p:spPr>
          <a:xfrm>
            <a:off x="1084225" y="3489982"/>
            <a:ext cx="1827000" cy="8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4" name="Google Shape;134;p17"/>
          <p:cNvSpPr txBox="1"/>
          <p:nvPr>
            <p:ph idx="5" type="subTitle"/>
          </p:nvPr>
        </p:nvSpPr>
        <p:spPr>
          <a:xfrm>
            <a:off x="3658500" y="3489982"/>
            <a:ext cx="1827000" cy="8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5" name="Google Shape;135;p17"/>
          <p:cNvSpPr txBox="1"/>
          <p:nvPr>
            <p:ph idx="6" type="subTitle"/>
          </p:nvPr>
        </p:nvSpPr>
        <p:spPr>
          <a:xfrm>
            <a:off x="6246875" y="3489982"/>
            <a:ext cx="1827000" cy="8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136" name="Google Shape;136;p17"/>
          <p:cNvSpPr/>
          <p:nvPr/>
        </p:nvSpPr>
        <p:spPr>
          <a:xfrm>
            <a:off x="-429400" y="-1000150"/>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7821776" y="44079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8495775" y="2704625"/>
            <a:ext cx="3310800" cy="3310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txBox="1"/>
          <p:nvPr>
            <p:ph hasCustomPrompt="1" type="title"/>
          </p:nvPr>
        </p:nvSpPr>
        <p:spPr>
          <a:xfrm>
            <a:off x="3798450" y="1756155"/>
            <a:ext cx="1561200" cy="85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4300">
                <a:solidFill>
                  <a:srgbClr val="FFFFFF"/>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140" name="Google Shape;140;p17"/>
          <p:cNvSpPr txBox="1"/>
          <p:nvPr>
            <p:ph hasCustomPrompt="1" idx="7" type="title"/>
          </p:nvPr>
        </p:nvSpPr>
        <p:spPr>
          <a:xfrm>
            <a:off x="6379775" y="1756155"/>
            <a:ext cx="1561200" cy="85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4300">
                <a:solidFill>
                  <a:srgbClr val="FFFFFF"/>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141" name="Google Shape;141;p17"/>
          <p:cNvSpPr txBox="1"/>
          <p:nvPr>
            <p:ph hasCustomPrompt="1" idx="8" type="title"/>
          </p:nvPr>
        </p:nvSpPr>
        <p:spPr>
          <a:xfrm>
            <a:off x="1217125" y="1756155"/>
            <a:ext cx="1561200" cy="85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4300">
                <a:solidFill>
                  <a:srgbClr val="FFFFFF"/>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142" name="Google Shape;142;p17"/>
          <p:cNvSpPr txBox="1"/>
          <p:nvPr>
            <p:ph idx="9"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3" name="Google Shape;143;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_1_2_1">
    <p:spTree>
      <p:nvGrpSpPr>
        <p:cNvPr id="144" name="Shape 144"/>
        <p:cNvGrpSpPr/>
        <p:nvPr/>
      </p:nvGrpSpPr>
      <p:grpSpPr>
        <a:xfrm>
          <a:off x="0" y="0"/>
          <a:ext cx="0" cy="0"/>
          <a:chOff x="0" y="0"/>
          <a:chExt cx="0" cy="0"/>
        </a:xfrm>
      </p:grpSpPr>
      <p:sp>
        <p:nvSpPr>
          <p:cNvPr id="145" name="Google Shape;145;p18"/>
          <p:cNvSpPr/>
          <p:nvPr/>
        </p:nvSpPr>
        <p:spPr>
          <a:xfrm>
            <a:off x="7629475" y="3756275"/>
            <a:ext cx="2509800" cy="2509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8"/>
          <p:cNvSpPr/>
          <p:nvPr/>
        </p:nvSpPr>
        <p:spPr>
          <a:xfrm>
            <a:off x="-834425" y="-865275"/>
            <a:ext cx="2159700" cy="2159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8"/>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8"/>
          <p:cNvSpPr/>
          <p:nvPr/>
        </p:nvSpPr>
        <p:spPr>
          <a:xfrm>
            <a:off x="-994125" y="4149775"/>
            <a:ext cx="1944300" cy="19443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7783125" y="1812075"/>
            <a:ext cx="2622900" cy="26229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7">
    <p:spTree>
      <p:nvGrpSpPr>
        <p:cNvPr id="151" name="Shape 151"/>
        <p:cNvGrpSpPr/>
        <p:nvPr/>
      </p:nvGrpSpPr>
      <p:grpSpPr>
        <a:xfrm>
          <a:off x="0" y="0"/>
          <a:ext cx="0" cy="0"/>
          <a:chOff x="0" y="0"/>
          <a:chExt cx="0" cy="0"/>
        </a:xfrm>
      </p:grpSpPr>
      <p:sp>
        <p:nvSpPr>
          <p:cNvPr id="152" name="Google Shape;152;p19"/>
          <p:cNvSpPr txBox="1"/>
          <p:nvPr>
            <p:ph type="title"/>
          </p:nvPr>
        </p:nvSpPr>
        <p:spPr>
          <a:xfrm>
            <a:off x="4572000" y="790275"/>
            <a:ext cx="3826800" cy="906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153" name="Google Shape;153;p19"/>
          <p:cNvSpPr txBox="1"/>
          <p:nvPr>
            <p:ph idx="1" type="subTitle"/>
          </p:nvPr>
        </p:nvSpPr>
        <p:spPr>
          <a:xfrm>
            <a:off x="646750" y="3779675"/>
            <a:ext cx="2965800" cy="46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1" sz="1600">
                <a:solidFill>
                  <a:schemeClr val="dk1"/>
                </a:solidFill>
                <a:latin typeface="Poppins"/>
                <a:ea typeface="Poppins"/>
                <a:cs typeface="Poppins"/>
                <a:sym typeface="Poppins"/>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4" name="Google Shape;154;p19"/>
          <p:cNvSpPr txBox="1"/>
          <p:nvPr>
            <p:ph idx="2" type="subTitle"/>
          </p:nvPr>
        </p:nvSpPr>
        <p:spPr>
          <a:xfrm>
            <a:off x="646750" y="1951650"/>
            <a:ext cx="2965800" cy="46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1" sz="1600">
                <a:solidFill>
                  <a:schemeClr val="dk1"/>
                </a:solidFill>
                <a:latin typeface="Poppins"/>
                <a:ea typeface="Poppins"/>
                <a:cs typeface="Poppins"/>
                <a:sym typeface="Poppins"/>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5" name="Google Shape;155;p19"/>
          <p:cNvSpPr txBox="1"/>
          <p:nvPr>
            <p:ph idx="3" type="subTitle"/>
          </p:nvPr>
        </p:nvSpPr>
        <p:spPr>
          <a:xfrm>
            <a:off x="646750" y="3014750"/>
            <a:ext cx="2965800" cy="90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6" name="Google Shape;156;p19"/>
          <p:cNvSpPr txBox="1"/>
          <p:nvPr>
            <p:ph idx="4" type="subTitle"/>
          </p:nvPr>
        </p:nvSpPr>
        <p:spPr>
          <a:xfrm>
            <a:off x="646750" y="1177850"/>
            <a:ext cx="2965800" cy="90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7" name="Google Shape;157;p19"/>
          <p:cNvSpPr txBox="1"/>
          <p:nvPr>
            <p:ph idx="5" type="subTitle"/>
          </p:nvPr>
        </p:nvSpPr>
        <p:spPr>
          <a:xfrm>
            <a:off x="5496700" y="3779675"/>
            <a:ext cx="2965800" cy="467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b="1" sz="1600">
                <a:solidFill>
                  <a:schemeClr val="dk1"/>
                </a:solidFill>
                <a:latin typeface="Poppins"/>
                <a:ea typeface="Poppins"/>
                <a:cs typeface="Poppins"/>
                <a:sym typeface="Poppins"/>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8" name="Google Shape;158;p19"/>
          <p:cNvSpPr txBox="1"/>
          <p:nvPr>
            <p:ph idx="6" type="subTitle"/>
          </p:nvPr>
        </p:nvSpPr>
        <p:spPr>
          <a:xfrm>
            <a:off x="5496700" y="3014750"/>
            <a:ext cx="2965800" cy="906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59" name="Google Shape;159;p19"/>
          <p:cNvSpPr/>
          <p:nvPr/>
        </p:nvSpPr>
        <p:spPr>
          <a:xfrm>
            <a:off x="3297450" y="4249800"/>
            <a:ext cx="2549100" cy="25491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9"/>
          <p:cNvSpPr/>
          <p:nvPr/>
        </p:nvSpPr>
        <p:spPr>
          <a:xfrm>
            <a:off x="4184850" y="-3496425"/>
            <a:ext cx="6024900" cy="60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SECTION_TITLE_AND_DESCRIPTION_2">
    <p:spTree>
      <p:nvGrpSpPr>
        <p:cNvPr id="162" name="Shape 162"/>
        <p:cNvGrpSpPr/>
        <p:nvPr/>
      </p:nvGrpSpPr>
      <p:grpSpPr>
        <a:xfrm>
          <a:off x="0" y="0"/>
          <a:ext cx="0" cy="0"/>
          <a:chOff x="0" y="0"/>
          <a:chExt cx="0" cy="0"/>
        </a:xfrm>
      </p:grpSpPr>
      <p:sp>
        <p:nvSpPr>
          <p:cNvPr id="163" name="Google Shape;163;p20"/>
          <p:cNvSpPr txBox="1"/>
          <p:nvPr>
            <p:ph idx="1" type="body"/>
          </p:nvPr>
        </p:nvSpPr>
        <p:spPr>
          <a:xfrm>
            <a:off x="4430350" y="1700450"/>
            <a:ext cx="3414300" cy="2292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64" name="Google Shape;164;p20"/>
          <p:cNvSpPr/>
          <p:nvPr/>
        </p:nvSpPr>
        <p:spPr>
          <a:xfrm flipH="1">
            <a:off x="-414699"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0"/>
          <p:cNvSpPr/>
          <p:nvPr/>
        </p:nvSpPr>
        <p:spPr>
          <a:xfrm flipH="1">
            <a:off x="8008526"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6">
    <p:spTree>
      <p:nvGrpSpPr>
        <p:cNvPr id="168" name="Shape 168"/>
        <p:cNvGrpSpPr/>
        <p:nvPr/>
      </p:nvGrpSpPr>
      <p:grpSpPr>
        <a:xfrm>
          <a:off x="0" y="0"/>
          <a:ext cx="0" cy="0"/>
          <a:chOff x="0" y="0"/>
          <a:chExt cx="0" cy="0"/>
        </a:xfrm>
      </p:grpSpPr>
      <p:sp>
        <p:nvSpPr>
          <p:cNvPr id="169" name="Google Shape;169;p21"/>
          <p:cNvSpPr/>
          <p:nvPr/>
        </p:nvSpPr>
        <p:spPr>
          <a:xfrm flipH="1">
            <a:off x="8176901" y="-9393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1" name="Google Shape;171;p21"/>
          <p:cNvSpPr/>
          <p:nvPr/>
        </p:nvSpPr>
        <p:spPr>
          <a:xfrm flipH="1">
            <a:off x="-1014399" y="427632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6_1">
    <p:spTree>
      <p:nvGrpSpPr>
        <p:cNvPr id="173" name="Shape 173"/>
        <p:cNvGrpSpPr/>
        <p:nvPr/>
      </p:nvGrpSpPr>
      <p:grpSpPr>
        <a:xfrm>
          <a:off x="0" y="0"/>
          <a:ext cx="0" cy="0"/>
          <a:chOff x="0" y="0"/>
          <a:chExt cx="0" cy="0"/>
        </a:xfrm>
      </p:grpSpPr>
      <p:sp>
        <p:nvSpPr>
          <p:cNvPr id="174" name="Google Shape;174;p22"/>
          <p:cNvSpPr/>
          <p:nvPr/>
        </p:nvSpPr>
        <p:spPr>
          <a:xfrm flipH="1">
            <a:off x="-414699"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p:nvPr/>
        </p:nvSpPr>
        <p:spPr>
          <a:xfrm flipH="1">
            <a:off x="8008526"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2"/>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7" name="Google Shape;177;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_1">
    <p:spTree>
      <p:nvGrpSpPr>
        <p:cNvPr id="178" name="Shape 178"/>
        <p:cNvGrpSpPr/>
        <p:nvPr/>
      </p:nvGrpSpPr>
      <p:grpSpPr>
        <a:xfrm>
          <a:off x="0" y="0"/>
          <a:ext cx="0" cy="0"/>
          <a:chOff x="0" y="0"/>
          <a:chExt cx="0" cy="0"/>
        </a:xfrm>
      </p:grpSpPr>
      <p:sp>
        <p:nvSpPr>
          <p:cNvPr id="179" name="Google Shape;179;p23"/>
          <p:cNvSpPr/>
          <p:nvPr/>
        </p:nvSpPr>
        <p:spPr>
          <a:xfrm>
            <a:off x="-414699"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3"/>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23"/>
          <p:cNvSpPr/>
          <p:nvPr/>
        </p:nvSpPr>
        <p:spPr>
          <a:xfrm>
            <a:off x="8095101" y="-9471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8">
    <p:spTree>
      <p:nvGrpSpPr>
        <p:cNvPr id="183" name="Shape 183"/>
        <p:cNvGrpSpPr/>
        <p:nvPr/>
      </p:nvGrpSpPr>
      <p:grpSpPr>
        <a:xfrm>
          <a:off x="0" y="0"/>
          <a:ext cx="0" cy="0"/>
          <a:chOff x="0" y="0"/>
          <a:chExt cx="0" cy="0"/>
        </a:xfrm>
      </p:grpSpPr>
      <p:sp>
        <p:nvSpPr>
          <p:cNvPr id="184" name="Google Shape;184;p24"/>
          <p:cNvSpPr/>
          <p:nvPr/>
        </p:nvSpPr>
        <p:spPr>
          <a:xfrm>
            <a:off x="8206926"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p:nvPr/>
        </p:nvSpPr>
        <p:spPr>
          <a:xfrm>
            <a:off x="-834424" y="-6191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4"/>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7" name="Google Shape;187;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20_1">
    <p:spTree>
      <p:nvGrpSpPr>
        <p:cNvPr id="188" name="Shape 188"/>
        <p:cNvGrpSpPr/>
        <p:nvPr/>
      </p:nvGrpSpPr>
      <p:grpSpPr>
        <a:xfrm>
          <a:off x="0" y="0"/>
          <a:ext cx="0" cy="0"/>
          <a:chOff x="0" y="0"/>
          <a:chExt cx="0" cy="0"/>
        </a:xfrm>
      </p:grpSpPr>
      <p:sp>
        <p:nvSpPr>
          <p:cNvPr id="189" name="Google Shape;189;p25"/>
          <p:cNvSpPr/>
          <p:nvPr/>
        </p:nvSpPr>
        <p:spPr>
          <a:xfrm>
            <a:off x="8206926" y="-1052175"/>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p:nvPr/>
        </p:nvSpPr>
        <p:spPr>
          <a:xfrm>
            <a:off x="-834424" y="-105217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3">
    <p:spTree>
      <p:nvGrpSpPr>
        <p:cNvPr id="193" name="Shape 193"/>
        <p:cNvGrpSpPr/>
        <p:nvPr/>
      </p:nvGrpSpPr>
      <p:grpSpPr>
        <a:xfrm>
          <a:off x="0" y="0"/>
          <a:ext cx="0" cy="0"/>
          <a:chOff x="0" y="0"/>
          <a:chExt cx="0" cy="0"/>
        </a:xfrm>
      </p:grpSpPr>
      <p:sp>
        <p:nvSpPr>
          <p:cNvPr id="194" name="Google Shape;194;p26"/>
          <p:cNvSpPr txBox="1"/>
          <p:nvPr>
            <p:ph hasCustomPrompt="1" type="title"/>
          </p:nvPr>
        </p:nvSpPr>
        <p:spPr>
          <a:xfrm>
            <a:off x="4816115" y="2134925"/>
            <a:ext cx="1848300" cy="71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900"/>
              <a:buNone/>
              <a:defRPr sz="5000">
                <a:solidFill>
                  <a:schemeClr val="accent2"/>
                </a:solidFill>
              </a:defRPr>
            </a:lvl1pPr>
            <a:lvl2pPr lvl="1" rtl="0">
              <a:spcBef>
                <a:spcPts val="0"/>
              </a:spcBef>
              <a:spcAft>
                <a:spcPts val="0"/>
              </a:spcAft>
              <a:buSzPts val="6900"/>
              <a:buNone/>
              <a:defRPr sz="6900"/>
            </a:lvl2pPr>
            <a:lvl3pPr lvl="2" rtl="0">
              <a:spcBef>
                <a:spcPts val="0"/>
              </a:spcBef>
              <a:spcAft>
                <a:spcPts val="0"/>
              </a:spcAft>
              <a:buSzPts val="6900"/>
              <a:buNone/>
              <a:defRPr sz="6900"/>
            </a:lvl3pPr>
            <a:lvl4pPr lvl="3" rtl="0">
              <a:spcBef>
                <a:spcPts val="0"/>
              </a:spcBef>
              <a:spcAft>
                <a:spcPts val="0"/>
              </a:spcAft>
              <a:buSzPts val="6900"/>
              <a:buNone/>
              <a:defRPr sz="6900"/>
            </a:lvl4pPr>
            <a:lvl5pPr lvl="4" rtl="0">
              <a:spcBef>
                <a:spcPts val="0"/>
              </a:spcBef>
              <a:spcAft>
                <a:spcPts val="0"/>
              </a:spcAft>
              <a:buSzPts val="6900"/>
              <a:buNone/>
              <a:defRPr sz="6900"/>
            </a:lvl5pPr>
            <a:lvl6pPr lvl="5" rtl="0">
              <a:spcBef>
                <a:spcPts val="0"/>
              </a:spcBef>
              <a:spcAft>
                <a:spcPts val="0"/>
              </a:spcAft>
              <a:buSzPts val="6900"/>
              <a:buNone/>
              <a:defRPr sz="6900"/>
            </a:lvl6pPr>
            <a:lvl7pPr lvl="6" rtl="0">
              <a:spcBef>
                <a:spcPts val="0"/>
              </a:spcBef>
              <a:spcAft>
                <a:spcPts val="0"/>
              </a:spcAft>
              <a:buSzPts val="6900"/>
              <a:buNone/>
              <a:defRPr sz="6900"/>
            </a:lvl7pPr>
            <a:lvl8pPr lvl="7" rtl="0">
              <a:spcBef>
                <a:spcPts val="0"/>
              </a:spcBef>
              <a:spcAft>
                <a:spcPts val="0"/>
              </a:spcAft>
              <a:buSzPts val="6900"/>
              <a:buNone/>
              <a:defRPr sz="6900"/>
            </a:lvl8pPr>
            <a:lvl9pPr lvl="8" rtl="0">
              <a:spcBef>
                <a:spcPts val="0"/>
              </a:spcBef>
              <a:spcAft>
                <a:spcPts val="0"/>
              </a:spcAft>
              <a:buSzPts val="6900"/>
              <a:buNone/>
              <a:defRPr sz="6900"/>
            </a:lvl9pPr>
          </a:lstStyle>
          <a:p>
            <a:r>
              <a:t>xx%</a:t>
            </a:r>
          </a:p>
        </p:txBody>
      </p:sp>
      <p:sp>
        <p:nvSpPr>
          <p:cNvPr id="195" name="Google Shape;195;p26"/>
          <p:cNvSpPr txBox="1"/>
          <p:nvPr>
            <p:ph hasCustomPrompt="1" idx="2" type="title"/>
          </p:nvPr>
        </p:nvSpPr>
        <p:spPr>
          <a:xfrm>
            <a:off x="2525590" y="2352075"/>
            <a:ext cx="1848300" cy="71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900"/>
              <a:buNone/>
              <a:defRPr sz="3300">
                <a:solidFill>
                  <a:schemeClr val="accent2"/>
                </a:solidFill>
              </a:defRPr>
            </a:lvl1pPr>
            <a:lvl2pPr lvl="1" rtl="0">
              <a:spcBef>
                <a:spcPts val="0"/>
              </a:spcBef>
              <a:spcAft>
                <a:spcPts val="0"/>
              </a:spcAft>
              <a:buSzPts val="6900"/>
              <a:buNone/>
              <a:defRPr sz="6900"/>
            </a:lvl2pPr>
            <a:lvl3pPr lvl="2" rtl="0">
              <a:spcBef>
                <a:spcPts val="0"/>
              </a:spcBef>
              <a:spcAft>
                <a:spcPts val="0"/>
              </a:spcAft>
              <a:buSzPts val="6900"/>
              <a:buNone/>
              <a:defRPr sz="6900"/>
            </a:lvl3pPr>
            <a:lvl4pPr lvl="3" rtl="0">
              <a:spcBef>
                <a:spcPts val="0"/>
              </a:spcBef>
              <a:spcAft>
                <a:spcPts val="0"/>
              </a:spcAft>
              <a:buSzPts val="6900"/>
              <a:buNone/>
              <a:defRPr sz="6900"/>
            </a:lvl4pPr>
            <a:lvl5pPr lvl="4" rtl="0">
              <a:spcBef>
                <a:spcPts val="0"/>
              </a:spcBef>
              <a:spcAft>
                <a:spcPts val="0"/>
              </a:spcAft>
              <a:buSzPts val="6900"/>
              <a:buNone/>
              <a:defRPr sz="6900"/>
            </a:lvl5pPr>
            <a:lvl6pPr lvl="5" rtl="0">
              <a:spcBef>
                <a:spcPts val="0"/>
              </a:spcBef>
              <a:spcAft>
                <a:spcPts val="0"/>
              </a:spcAft>
              <a:buSzPts val="6900"/>
              <a:buNone/>
              <a:defRPr sz="6900"/>
            </a:lvl6pPr>
            <a:lvl7pPr lvl="6" rtl="0">
              <a:spcBef>
                <a:spcPts val="0"/>
              </a:spcBef>
              <a:spcAft>
                <a:spcPts val="0"/>
              </a:spcAft>
              <a:buSzPts val="6900"/>
              <a:buNone/>
              <a:defRPr sz="6900"/>
            </a:lvl7pPr>
            <a:lvl8pPr lvl="7" rtl="0">
              <a:spcBef>
                <a:spcPts val="0"/>
              </a:spcBef>
              <a:spcAft>
                <a:spcPts val="0"/>
              </a:spcAft>
              <a:buSzPts val="6900"/>
              <a:buNone/>
              <a:defRPr sz="6900"/>
            </a:lvl8pPr>
            <a:lvl9pPr lvl="8" rtl="0">
              <a:spcBef>
                <a:spcPts val="0"/>
              </a:spcBef>
              <a:spcAft>
                <a:spcPts val="0"/>
              </a:spcAft>
              <a:buSzPts val="6900"/>
              <a:buNone/>
              <a:defRPr sz="6900"/>
            </a:lvl9pPr>
          </a:lstStyle>
          <a:p>
            <a:r>
              <a:t>xx%</a:t>
            </a:r>
          </a:p>
        </p:txBody>
      </p:sp>
      <p:sp>
        <p:nvSpPr>
          <p:cNvPr id="196" name="Google Shape;196;p26"/>
          <p:cNvSpPr txBox="1"/>
          <p:nvPr>
            <p:ph idx="1" type="subTitle"/>
          </p:nvPr>
        </p:nvSpPr>
        <p:spPr>
          <a:xfrm>
            <a:off x="4816240" y="3607025"/>
            <a:ext cx="18483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97" name="Google Shape;197;p26"/>
          <p:cNvSpPr txBox="1"/>
          <p:nvPr>
            <p:ph idx="3" type="subTitle"/>
          </p:nvPr>
        </p:nvSpPr>
        <p:spPr>
          <a:xfrm>
            <a:off x="2525590" y="3607025"/>
            <a:ext cx="18483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98" name="Google Shape;198;p26"/>
          <p:cNvSpPr/>
          <p:nvPr/>
        </p:nvSpPr>
        <p:spPr>
          <a:xfrm>
            <a:off x="7233279" y="4384575"/>
            <a:ext cx="3379800" cy="3379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6"/>
          <p:cNvSpPr/>
          <p:nvPr/>
        </p:nvSpPr>
        <p:spPr>
          <a:xfrm>
            <a:off x="6185050" y="4474175"/>
            <a:ext cx="2071800" cy="2071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6"/>
          <p:cNvSpPr/>
          <p:nvPr/>
        </p:nvSpPr>
        <p:spPr>
          <a:xfrm>
            <a:off x="-1730196" y="-2190650"/>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6"/>
          <p:cNvSpPr/>
          <p:nvPr/>
        </p:nvSpPr>
        <p:spPr>
          <a:xfrm>
            <a:off x="-1043625" y="329125"/>
            <a:ext cx="2071800" cy="20718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6"/>
          <p:cNvSpPr txBox="1"/>
          <p:nvPr>
            <p:ph idx="4"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ONE_COLUMN_TEXT_1">
    <p:spTree>
      <p:nvGrpSpPr>
        <p:cNvPr id="204" name="Shape 204"/>
        <p:cNvGrpSpPr/>
        <p:nvPr/>
      </p:nvGrpSpPr>
      <p:grpSpPr>
        <a:xfrm>
          <a:off x="0" y="0"/>
          <a:ext cx="0" cy="0"/>
          <a:chOff x="0" y="0"/>
          <a:chExt cx="0" cy="0"/>
        </a:xfrm>
      </p:grpSpPr>
      <p:sp>
        <p:nvSpPr>
          <p:cNvPr id="205" name="Google Shape;205;p27"/>
          <p:cNvSpPr txBox="1"/>
          <p:nvPr>
            <p:ph idx="1" type="subTitle"/>
          </p:nvPr>
        </p:nvSpPr>
        <p:spPr>
          <a:xfrm>
            <a:off x="4859400" y="2286375"/>
            <a:ext cx="2931300" cy="189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06" name="Google Shape;206;p27"/>
          <p:cNvSpPr/>
          <p:nvPr/>
        </p:nvSpPr>
        <p:spPr>
          <a:xfrm>
            <a:off x="7765525" y="3847200"/>
            <a:ext cx="2071800" cy="2071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7"/>
          <p:cNvSpPr txBox="1"/>
          <p:nvPr>
            <p:ph type="title"/>
          </p:nvPr>
        </p:nvSpPr>
        <p:spPr>
          <a:xfrm>
            <a:off x="1165200" y="447100"/>
            <a:ext cx="6813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8" name="Google Shape;208;p27"/>
          <p:cNvSpPr/>
          <p:nvPr/>
        </p:nvSpPr>
        <p:spPr>
          <a:xfrm>
            <a:off x="1378471" y="-4426719"/>
            <a:ext cx="6387000" cy="63870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SECTION_TITLE_AND_DESCRIPTION_3">
    <p:spTree>
      <p:nvGrpSpPr>
        <p:cNvPr id="210" name="Shape 210"/>
        <p:cNvGrpSpPr/>
        <p:nvPr/>
      </p:nvGrpSpPr>
      <p:grpSpPr>
        <a:xfrm>
          <a:off x="0" y="0"/>
          <a:ext cx="0" cy="0"/>
          <a:chOff x="0" y="0"/>
          <a:chExt cx="0" cy="0"/>
        </a:xfrm>
      </p:grpSpPr>
      <p:sp>
        <p:nvSpPr>
          <p:cNvPr id="211" name="Google Shape;211;p28"/>
          <p:cNvSpPr/>
          <p:nvPr/>
        </p:nvSpPr>
        <p:spPr>
          <a:xfrm>
            <a:off x="-2524774" y="-823950"/>
            <a:ext cx="7096200" cy="7096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8"/>
          <p:cNvSpPr txBox="1"/>
          <p:nvPr>
            <p:ph type="title"/>
          </p:nvPr>
        </p:nvSpPr>
        <p:spPr>
          <a:xfrm>
            <a:off x="605993" y="1109725"/>
            <a:ext cx="3069600" cy="17373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3" name="Google Shape;213;p28"/>
          <p:cNvSpPr txBox="1"/>
          <p:nvPr>
            <p:ph idx="1" type="subTitle"/>
          </p:nvPr>
        </p:nvSpPr>
        <p:spPr>
          <a:xfrm>
            <a:off x="605994" y="3017891"/>
            <a:ext cx="3069600" cy="81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None/>
              <a:defRPr sz="15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14" name="Google Shape;214;p28"/>
          <p:cNvSpPr/>
          <p:nvPr/>
        </p:nvSpPr>
        <p:spPr>
          <a:xfrm>
            <a:off x="2642424" y="-1573400"/>
            <a:ext cx="3069600" cy="3069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8"/>
          <p:cNvSpPr/>
          <p:nvPr/>
        </p:nvSpPr>
        <p:spPr>
          <a:xfrm>
            <a:off x="2038350" y="4347200"/>
            <a:ext cx="2859600" cy="2859600"/>
          </a:xfrm>
          <a:prstGeom prst="ellipse">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ONE_COLUMN_TEXT_1_1">
    <p:spTree>
      <p:nvGrpSpPr>
        <p:cNvPr id="217" name="Shape 217"/>
        <p:cNvGrpSpPr/>
        <p:nvPr/>
      </p:nvGrpSpPr>
      <p:grpSpPr>
        <a:xfrm>
          <a:off x="0" y="0"/>
          <a:ext cx="0" cy="0"/>
          <a:chOff x="0" y="0"/>
          <a:chExt cx="0" cy="0"/>
        </a:xfrm>
      </p:grpSpPr>
      <p:sp>
        <p:nvSpPr>
          <p:cNvPr id="218" name="Google Shape;218;p29"/>
          <p:cNvSpPr txBox="1"/>
          <p:nvPr>
            <p:ph idx="1" type="body"/>
          </p:nvPr>
        </p:nvSpPr>
        <p:spPr>
          <a:xfrm>
            <a:off x="1604375" y="1540650"/>
            <a:ext cx="5935200" cy="2367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19" name="Google Shape;219;p29"/>
          <p:cNvSpPr/>
          <p:nvPr/>
        </p:nvSpPr>
        <p:spPr>
          <a:xfrm>
            <a:off x="-429400" y="-1000150"/>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p:nvPr/>
        </p:nvSpPr>
        <p:spPr>
          <a:xfrm>
            <a:off x="7355304" y="2997550"/>
            <a:ext cx="3732300" cy="3732300"/>
          </a:xfrm>
          <a:prstGeom prst="ellipse">
            <a:avLst/>
          </a:pr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9"/>
          <p:cNvSpPr/>
          <p:nvPr/>
        </p:nvSpPr>
        <p:spPr>
          <a:xfrm>
            <a:off x="-1130426" y="3727500"/>
            <a:ext cx="2734800" cy="2734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9"/>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3" name="Google Shape;223;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
    <p:spTree>
      <p:nvGrpSpPr>
        <p:cNvPr id="224" name="Shape 224"/>
        <p:cNvGrpSpPr/>
        <p:nvPr/>
      </p:nvGrpSpPr>
      <p:grpSpPr>
        <a:xfrm>
          <a:off x="0" y="0"/>
          <a:ext cx="0" cy="0"/>
          <a:chOff x="0" y="0"/>
          <a:chExt cx="0" cy="0"/>
        </a:xfrm>
      </p:grpSpPr>
      <p:sp>
        <p:nvSpPr>
          <p:cNvPr id="225" name="Google Shape;225;p30"/>
          <p:cNvSpPr/>
          <p:nvPr/>
        </p:nvSpPr>
        <p:spPr>
          <a:xfrm flipH="1">
            <a:off x="3940185"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0"/>
          <p:cNvSpPr txBox="1"/>
          <p:nvPr>
            <p:ph hasCustomPrompt="1" type="title"/>
          </p:nvPr>
        </p:nvSpPr>
        <p:spPr>
          <a:xfrm>
            <a:off x="6096225" y="836874"/>
            <a:ext cx="1759500" cy="1159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FFFFF"/>
              </a:buClr>
              <a:buSzPts val="6900"/>
              <a:buNone/>
              <a:defRPr sz="6600">
                <a:solidFill>
                  <a:srgbClr val="FFFFFF"/>
                </a:solidFill>
              </a:defRPr>
            </a:lvl1pPr>
            <a:lvl2pPr lvl="1" rtl="0" algn="r">
              <a:spcBef>
                <a:spcPts val="0"/>
              </a:spcBef>
              <a:spcAft>
                <a:spcPts val="0"/>
              </a:spcAft>
              <a:buSzPts val="6900"/>
              <a:buNone/>
              <a:defRPr sz="6900"/>
            </a:lvl2pPr>
            <a:lvl3pPr lvl="2" rtl="0" algn="r">
              <a:spcBef>
                <a:spcPts val="0"/>
              </a:spcBef>
              <a:spcAft>
                <a:spcPts val="0"/>
              </a:spcAft>
              <a:buSzPts val="6900"/>
              <a:buNone/>
              <a:defRPr sz="6900"/>
            </a:lvl3pPr>
            <a:lvl4pPr lvl="3" rtl="0" algn="r">
              <a:spcBef>
                <a:spcPts val="0"/>
              </a:spcBef>
              <a:spcAft>
                <a:spcPts val="0"/>
              </a:spcAft>
              <a:buSzPts val="6900"/>
              <a:buNone/>
              <a:defRPr sz="6900"/>
            </a:lvl4pPr>
            <a:lvl5pPr lvl="4" rtl="0" algn="r">
              <a:spcBef>
                <a:spcPts val="0"/>
              </a:spcBef>
              <a:spcAft>
                <a:spcPts val="0"/>
              </a:spcAft>
              <a:buSzPts val="6900"/>
              <a:buNone/>
              <a:defRPr sz="6900"/>
            </a:lvl5pPr>
            <a:lvl6pPr lvl="5" rtl="0" algn="r">
              <a:spcBef>
                <a:spcPts val="0"/>
              </a:spcBef>
              <a:spcAft>
                <a:spcPts val="0"/>
              </a:spcAft>
              <a:buSzPts val="6900"/>
              <a:buNone/>
              <a:defRPr sz="6900"/>
            </a:lvl6pPr>
            <a:lvl7pPr lvl="6" rtl="0" algn="r">
              <a:spcBef>
                <a:spcPts val="0"/>
              </a:spcBef>
              <a:spcAft>
                <a:spcPts val="0"/>
              </a:spcAft>
              <a:buSzPts val="6900"/>
              <a:buNone/>
              <a:defRPr sz="6900"/>
            </a:lvl7pPr>
            <a:lvl8pPr lvl="7" rtl="0" algn="r">
              <a:spcBef>
                <a:spcPts val="0"/>
              </a:spcBef>
              <a:spcAft>
                <a:spcPts val="0"/>
              </a:spcAft>
              <a:buSzPts val="6900"/>
              <a:buNone/>
              <a:defRPr sz="6900"/>
            </a:lvl8pPr>
            <a:lvl9pPr lvl="8" rtl="0" algn="r">
              <a:spcBef>
                <a:spcPts val="0"/>
              </a:spcBef>
              <a:spcAft>
                <a:spcPts val="0"/>
              </a:spcAft>
              <a:buSzPts val="6900"/>
              <a:buNone/>
              <a:defRPr sz="6900"/>
            </a:lvl9pPr>
          </a:lstStyle>
          <a:p>
            <a:r>
              <a:t>xx%</a:t>
            </a:r>
          </a:p>
        </p:txBody>
      </p:sp>
      <p:sp>
        <p:nvSpPr>
          <p:cNvPr id="227" name="Google Shape;227;p30"/>
          <p:cNvSpPr txBox="1"/>
          <p:nvPr>
            <p:ph idx="2" type="title"/>
          </p:nvPr>
        </p:nvSpPr>
        <p:spPr>
          <a:xfrm>
            <a:off x="4050125" y="1959225"/>
            <a:ext cx="3805500" cy="16353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FFFFFF"/>
              </a:buClr>
              <a:buSzPts val="2800"/>
              <a:buNone/>
              <a:defRPr sz="4600">
                <a:solidFill>
                  <a:schemeClr val="accent2"/>
                </a:solidFill>
              </a:defRPr>
            </a:lvl1pPr>
            <a:lvl2pPr lvl="1" rtl="0" algn="r">
              <a:spcBef>
                <a:spcPts val="0"/>
              </a:spcBef>
              <a:spcAft>
                <a:spcPts val="0"/>
              </a:spcAft>
              <a:buClr>
                <a:srgbClr val="FFFFFF"/>
              </a:buClr>
              <a:buSzPts val="2800"/>
              <a:buNone/>
              <a:defRPr>
                <a:solidFill>
                  <a:srgbClr val="FFFFFF"/>
                </a:solidFill>
              </a:defRPr>
            </a:lvl2pPr>
            <a:lvl3pPr lvl="2" rtl="0" algn="r">
              <a:spcBef>
                <a:spcPts val="0"/>
              </a:spcBef>
              <a:spcAft>
                <a:spcPts val="0"/>
              </a:spcAft>
              <a:buClr>
                <a:srgbClr val="FFFFFF"/>
              </a:buClr>
              <a:buSzPts val="2800"/>
              <a:buNone/>
              <a:defRPr>
                <a:solidFill>
                  <a:srgbClr val="FFFFFF"/>
                </a:solidFill>
              </a:defRPr>
            </a:lvl3pPr>
            <a:lvl4pPr lvl="3" rtl="0" algn="r">
              <a:spcBef>
                <a:spcPts val="0"/>
              </a:spcBef>
              <a:spcAft>
                <a:spcPts val="0"/>
              </a:spcAft>
              <a:buClr>
                <a:srgbClr val="FFFFFF"/>
              </a:buClr>
              <a:buSzPts val="2800"/>
              <a:buNone/>
              <a:defRPr>
                <a:solidFill>
                  <a:srgbClr val="FFFFFF"/>
                </a:solidFill>
              </a:defRPr>
            </a:lvl4pPr>
            <a:lvl5pPr lvl="4" rtl="0" algn="r">
              <a:spcBef>
                <a:spcPts val="0"/>
              </a:spcBef>
              <a:spcAft>
                <a:spcPts val="0"/>
              </a:spcAft>
              <a:buClr>
                <a:srgbClr val="FFFFFF"/>
              </a:buClr>
              <a:buSzPts val="2800"/>
              <a:buNone/>
              <a:defRPr>
                <a:solidFill>
                  <a:srgbClr val="FFFFFF"/>
                </a:solidFill>
              </a:defRPr>
            </a:lvl5pPr>
            <a:lvl6pPr lvl="5" rtl="0" algn="r">
              <a:spcBef>
                <a:spcPts val="0"/>
              </a:spcBef>
              <a:spcAft>
                <a:spcPts val="0"/>
              </a:spcAft>
              <a:buClr>
                <a:srgbClr val="FFFFFF"/>
              </a:buClr>
              <a:buSzPts val="2800"/>
              <a:buNone/>
              <a:defRPr>
                <a:solidFill>
                  <a:srgbClr val="FFFFFF"/>
                </a:solidFill>
              </a:defRPr>
            </a:lvl6pPr>
            <a:lvl7pPr lvl="6" rtl="0" algn="r">
              <a:spcBef>
                <a:spcPts val="0"/>
              </a:spcBef>
              <a:spcAft>
                <a:spcPts val="0"/>
              </a:spcAft>
              <a:buClr>
                <a:srgbClr val="FFFFFF"/>
              </a:buClr>
              <a:buSzPts val="2800"/>
              <a:buNone/>
              <a:defRPr>
                <a:solidFill>
                  <a:srgbClr val="FFFFFF"/>
                </a:solidFill>
              </a:defRPr>
            </a:lvl7pPr>
            <a:lvl8pPr lvl="7" rtl="0" algn="r">
              <a:spcBef>
                <a:spcPts val="0"/>
              </a:spcBef>
              <a:spcAft>
                <a:spcPts val="0"/>
              </a:spcAft>
              <a:buClr>
                <a:srgbClr val="FFFFFF"/>
              </a:buClr>
              <a:buSzPts val="2800"/>
              <a:buNone/>
              <a:defRPr>
                <a:solidFill>
                  <a:srgbClr val="FFFFFF"/>
                </a:solidFill>
              </a:defRPr>
            </a:lvl8pPr>
            <a:lvl9pPr lvl="8" rtl="0" algn="r">
              <a:spcBef>
                <a:spcPts val="0"/>
              </a:spcBef>
              <a:spcAft>
                <a:spcPts val="0"/>
              </a:spcAft>
              <a:buClr>
                <a:srgbClr val="FFFFFF"/>
              </a:buClr>
              <a:buSzPts val="2800"/>
              <a:buNone/>
              <a:defRPr>
                <a:solidFill>
                  <a:srgbClr val="FFFFFF"/>
                </a:solidFill>
              </a:defRPr>
            </a:lvl9pPr>
          </a:lstStyle>
          <a:p/>
        </p:txBody>
      </p:sp>
      <p:sp>
        <p:nvSpPr>
          <p:cNvPr id="228" name="Google Shape;228;p30"/>
          <p:cNvSpPr txBox="1"/>
          <p:nvPr>
            <p:ph idx="1" type="subTitle"/>
          </p:nvPr>
        </p:nvSpPr>
        <p:spPr>
          <a:xfrm>
            <a:off x="5093225" y="3567975"/>
            <a:ext cx="2762400" cy="714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FFFFFF"/>
              </a:buClr>
              <a:buSzPts val="1400"/>
              <a:buNone/>
              <a:defRPr>
                <a:solidFill>
                  <a:srgbClr val="FFFFFF"/>
                </a:solidFill>
              </a:defRPr>
            </a:lvl1pPr>
            <a:lvl2pPr lvl="1" rtl="0" algn="r">
              <a:spcBef>
                <a:spcPts val="0"/>
              </a:spcBef>
              <a:spcAft>
                <a:spcPts val="0"/>
              </a:spcAft>
              <a:buClr>
                <a:srgbClr val="FFFFFF"/>
              </a:buClr>
              <a:buSzPts val="1400"/>
              <a:buNone/>
              <a:defRPr>
                <a:solidFill>
                  <a:srgbClr val="FFFFFF"/>
                </a:solidFill>
              </a:defRPr>
            </a:lvl2pPr>
            <a:lvl3pPr lvl="2" rtl="0" algn="r">
              <a:spcBef>
                <a:spcPts val="1600"/>
              </a:spcBef>
              <a:spcAft>
                <a:spcPts val="0"/>
              </a:spcAft>
              <a:buClr>
                <a:srgbClr val="FFFFFF"/>
              </a:buClr>
              <a:buSzPts val="1400"/>
              <a:buNone/>
              <a:defRPr>
                <a:solidFill>
                  <a:srgbClr val="FFFFFF"/>
                </a:solidFill>
              </a:defRPr>
            </a:lvl3pPr>
            <a:lvl4pPr lvl="3" rtl="0" algn="r">
              <a:spcBef>
                <a:spcPts val="1600"/>
              </a:spcBef>
              <a:spcAft>
                <a:spcPts val="0"/>
              </a:spcAft>
              <a:buClr>
                <a:srgbClr val="FFFFFF"/>
              </a:buClr>
              <a:buSzPts val="1400"/>
              <a:buNone/>
              <a:defRPr>
                <a:solidFill>
                  <a:srgbClr val="FFFFFF"/>
                </a:solidFill>
              </a:defRPr>
            </a:lvl4pPr>
            <a:lvl5pPr lvl="4" rtl="0" algn="r">
              <a:spcBef>
                <a:spcPts val="1600"/>
              </a:spcBef>
              <a:spcAft>
                <a:spcPts val="0"/>
              </a:spcAft>
              <a:buClr>
                <a:srgbClr val="FFFFFF"/>
              </a:buClr>
              <a:buSzPts val="1400"/>
              <a:buNone/>
              <a:defRPr>
                <a:solidFill>
                  <a:srgbClr val="FFFFFF"/>
                </a:solidFill>
              </a:defRPr>
            </a:lvl5pPr>
            <a:lvl6pPr lvl="5" rtl="0" algn="r">
              <a:spcBef>
                <a:spcPts val="1600"/>
              </a:spcBef>
              <a:spcAft>
                <a:spcPts val="0"/>
              </a:spcAft>
              <a:buClr>
                <a:srgbClr val="FFFFFF"/>
              </a:buClr>
              <a:buSzPts val="1400"/>
              <a:buNone/>
              <a:defRPr>
                <a:solidFill>
                  <a:srgbClr val="FFFFFF"/>
                </a:solidFill>
              </a:defRPr>
            </a:lvl6pPr>
            <a:lvl7pPr lvl="6" rtl="0" algn="r">
              <a:spcBef>
                <a:spcPts val="1600"/>
              </a:spcBef>
              <a:spcAft>
                <a:spcPts val="0"/>
              </a:spcAft>
              <a:buClr>
                <a:srgbClr val="FFFFFF"/>
              </a:buClr>
              <a:buSzPts val="1400"/>
              <a:buNone/>
              <a:defRPr>
                <a:solidFill>
                  <a:srgbClr val="FFFFFF"/>
                </a:solidFill>
              </a:defRPr>
            </a:lvl7pPr>
            <a:lvl8pPr lvl="7" rtl="0" algn="r">
              <a:spcBef>
                <a:spcPts val="1600"/>
              </a:spcBef>
              <a:spcAft>
                <a:spcPts val="0"/>
              </a:spcAft>
              <a:buClr>
                <a:srgbClr val="FFFFFF"/>
              </a:buClr>
              <a:buSzPts val="1400"/>
              <a:buNone/>
              <a:defRPr>
                <a:solidFill>
                  <a:srgbClr val="FFFFFF"/>
                </a:solidFill>
              </a:defRPr>
            </a:lvl8pPr>
            <a:lvl9pPr lvl="8" rtl="0" algn="r">
              <a:spcBef>
                <a:spcPts val="1600"/>
              </a:spcBef>
              <a:spcAft>
                <a:spcPts val="1600"/>
              </a:spcAft>
              <a:buClr>
                <a:srgbClr val="FFFFFF"/>
              </a:buClr>
              <a:buSzPts val="1400"/>
              <a:buNone/>
              <a:defRPr>
                <a:solidFill>
                  <a:srgbClr val="FFFFFF"/>
                </a:solidFill>
              </a:defRPr>
            </a:lvl9pPr>
          </a:lstStyle>
          <a:p/>
        </p:txBody>
      </p:sp>
      <p:sp>
        <p:nvSpPr>
          <p:cNvPr id="229" name="Google Shape;229;p30"/>
          <p:cNvSpPr/>
          <p:nvPr/>
        </p:nvSpPr>
        <p:spPr>
          <a:xfrm flipH="1">
            <a:off x="2609506" y="-2402950"/>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0"/>
          <p:cNvSpPr/>
          <p:nvPr/>
        </p:nvSpPr>
        <p:spPr>
          <a:xfrm flipH="1">
            <a:off x="-1184741" y="4117100"/>
            <a:ext cx="2248500" cy="22485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10_2_1">
    <p:spTree>
      <p:nvGrpSpPr>
        <p:cNvPr id="232" name="Shape 232"/>
        <p:cNvGrpSpPr/>
        <p:nvPr/>
      </p:nvGrpSpPr>
      <p:grpSpPr>
        <a:xfrm>
          <a:off x="0" y="0"/>
          <a:ext cx="0" cy="0"/>
          <a:chOff x="0" y="0"/>
          <a:chExt cx="0" cy="0"/>
        </a:xfrm>
      </p:grpSpPr>
      <p:sp>
        <p:nvSpPr>
          <p:cNvPr id="233" name="Google Shape;233;p31"/>
          <p:cNvSpPr/>
          <p:nvPr/>
        </p:nvSpPr>
        <p:spPr>
          <a:xfrm>
            <a:off x="-414699" y="42590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1"/>
          <p:cNvSpPr/>
          <p:nvPr/>
        </p:nvSpPr>
        <p:spPr>
          <a:xfrm>
            <a:off x="8008526" y="-6191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1"/>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6" name="Google Shape;236;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14">
    <p:spTree>
      <p:nvGrpSpPr>
        <p:cNvPr id="237" name="Shape 237"/>
        <p:cNvGrpSpPr/>
        <p:nvPr/>
      </p:nvGrpSpPr>
      <p:grpSpPr>
        <a:xfrm>
          <a:off x="0" y="0"/>
          <a:ext cx="0" cy="0"/>
          <a:chOff x="0" y="0"/>
          <a:chExt cx="0" cy="0"/>
        </a:xfrm>
      </p:grpSpPr>
      <p:sp>
        <p:nvSpPr>
          <p:cNvPr id="238" name="Google Shape;238;p32"/>
          <p:cNvSpPr txBox="1"/>
          <p:nvPr>
            <p:ph idx="1" type="subTitle"/>
          </p:nvPr>
        </p:nvSpPr>
        <p:spPr>
          <a:xfrm>
            <a:off x="1548275" y="2818525"/>
            <a:ext cx="1568100" cy="445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1" sz="2100">
                <a:latin typeface="Poppins"/>
                <a:ea typeface="Poppins"/>
                <a:cs typeface="Poppins"/>
                <a:sym typeface="Poppins"/>
              </a:defRPr>
            </a:lvl1pPr>
            <a:lvl2pPr lvl="1" rtl="0" algn="ctr">
              <a:spcBef>
                <a:spcPts val="16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39" name="Google Shape;239;p32"/>
          <p:cNvSpPr txBox="1"/>
          <p:nvPr>
            <p:ph idx="2" type="subTitle"/>
          </p:nvPr>
        </p:nvSpPr>
        <p:spPr>
          <a:xfrm>
            <a:off x="3765000" y="2818525"/>
            <a:ext cx="1568100" cy="445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1" sz="2100">
                <a:solidFill>
                  <a:schemeClr val="dk1"/>
                </a:solidFill>
                <a:latin typeface="Poppins"/>
                <a:ea typeface="Poppins"/>
                <a:cs typeface="Poppins"/>
                <a:sym typeface="Poppins"/>
              </a:defRPr>
            </a:lvl1pPr>
            <a:lvl2pPr lvl="1" rtl="0" algn="ctr">
              <a:spcBef>
                <a:spcPts val="12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40" name="Google Shape;240;p32"/>
          <p:cNvSpPr txBox="1"/>
          <p:nvPr>
            <p:ph idx="3" type="subTitle"/>
          </p:nvPr>
        </p:nvSpPr>
        <p:spPr>
          <a:xfrm>
            <a:off x="6084625" y="2818525"/>
            <a:ext cx="1408200" cy="445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1" sz="2100">
                <a:latin typeface="Poppins"/>
                <a:ea typeface="Poppins"/>
                <a:cs typeface="Poppins"/>
                <a:sym typeface="Poppins"/>
              </a:defRPr>
            </a:lvl1pPr>
            <a:lvl2pPr lvl="1" rtl="0" algn="ctr">
              <a:spcBef>
                <a:spcPts val="16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41" name="Google Shape;241;p32"/>
          <p:cNvSpPr txBox="1"/>
          <p:nvPr>
            <p:ph idx="4" type="subTitle"/>
          </p:nvPr>
        </p:nvSpPr>
        <p:spPr>
          <a:xfrm>
            <a:off x="1343825" y="3310114"/>
            <a:ext cx="1977000" cy="97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42" name="Google Shape;242;p32"/>
          <p:cNvSpPr txBox="1"/>
          <p:nvPr>
            <p:ph idx="5" type="subTitle"/>
          </p:nvPr>
        </p:nvSpPr>
        <p:spPr>
          <a:xfrm>
            <a:off x="3568500" y="3310114"/>
            <a:ext cx="1961100" cy="97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43" name="Google Shape;243;p32"/>
          <p:cNvSpPr txBox="1"/>
          <p:nvPr>
            <p:ph idx="6" type="subTitle"/>
          </p:nvPr>
        </p:nvSpPr>
        <p:spPr>
          <a:xfrm>
            <a:off x="5777275" y="3310114"/>
            <a:ext cx="2022900" cy="97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44" name="Google Shape;244;p32"/>
          <p:cNvSpPr/>
          <p:nvPr/>
        </p:nvSpPr>
        <p:spPr>
          <a:xfrm flipH="1">
            <a:off x="-414699"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2"/>
          <p:cNvSpPr/>
          <p:nvPr/>
        </p:nvSpPr>
        <p:spPr>
          <a:xfrm flipH="1">
            <a:off x="8008526"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2"/>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7" name="Google Shape;247;p3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17">
    <p:spTree>
      <p:nvGrpSpPr>
        <p:cNvPr id="248" name="Shape 248"/>
        <p:cNvGrpSpPr/>
        <p:nvPr/>
      </p:nvGrpSpPr>
      <p:grpSpPr>
        <a:xfrm>
          <a:off x="0" y="0"/>
          <a:ext cx="0" cy="0"/>
          <a:chOff x="0" y="0"/>
          <a:chExt cx="0" cy="0"/>
        </a:xfrm>
      </p:grpSpPr>
      <p:sp>
        <p:nvSpPr>
          <p:cNvPr id="249" name="Google Shape;249;p33"/>
          <p:cNvSpPr txBox="1"/>
          <p:nvPr>
            <p:ph type="title"/>
          </p:nvPr>
        </p:nvSpPr>
        <p:spPr>
          <a:xfrm>
            <a:off x="855250" y="1690200"/>
            <a:ext cx="2845500" cy="8355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250" name="Google Shape;250;p33"/>
          <p:cNvSpPr txBox="1"/>
          <p:nvPr>
            <p:ph idx="1" type="subTitle"/>
          </p:nvPr>
        </p:nvSpPr>
        <p:spPr>
          <a:xfrm>
            <a:off x="855250" y="2568075"/>
            <a:ext cx="3296700" cy="1122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51" name="Google Shape;251;p33"/>
          <p:cNvSpPr/>
          <p:nvPr/>
        </p:nvSpPr>
        <p:spPr>
          <a:xfrm flipH="1">
            <a:off x="5089498"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7_1">
    <p:spTree>
      <p:nvGrpSpPr>
        <p:cNvPr id="253" name="Shape 253"/>
        <p:cNvGrpSpPr/>
        <p:nvPr/>
      </p:nvGrpSpPr>
      <p:grpSpPr>
        <a:xfrm>
          <a:off x="0" y="0"/>
          <a:ext cx="0" cy="0"/>
          <a:chOff x="0" y="0"/>
          <a:chExt cx="0" cy="0"/>
        </a:xfrm>
      </p:grpSpPr>
      <p:sp>
        <p:nvSpPr>
          <p:cNvPr id="254" name="Google Shape;254;p34"/>
          <p:cNvSpPr txBox="1"/>
          <p:nvPr>
            <p:ph type="title"/>
          </p:nvPr>
        </p:nvSpPr>
        <p:spPr>
          <a:xfrm>
            <a:off x="5732225" y="2034686"/>
            <a:ext cx="2597700" cy="650700"/>
          </a:xfrm>
          <a:prstGeom prst="rect">
            <a:avLst/>
          </a:prstGeom>
        </p:spPr>
        <p:txBody>
          <a:bodyPr anchorCtr="0" anchor="t" bIns="91425" lIns="91425" spcFirstLastPara="1" rIns="91425" wrap="square" tIns="91425">
            <a:noAutofit/>
          </a:bodyPr>
          <a:lstStyle>
            <a:lvl1pPr lvl="0" rtl="0" algn="r">
              <a:lnSpc>
                <a:spcPct val="97900"/>
              </a:lnSpc>
              <a:spcBef>
                <a:spcPts val="0"/>
              </a:spcBef>
              <a:spcAft>
                <a:spcPts val="0"/>
              </a:spcAft>
              <a:buSzPts val="2800"/>
              <a:buNone/>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255" name="Google Shape;255;p34"/>
          <p:cNvSpPr txBox="1"/>
          <p:nvPr>
            <p:ph idx="1" type="subTitle"/>
          </p:nvPr>
        </p:nvSpPr>
        <p:spPr>
          <a:xfrm>
            <a:off x="5133175" y="2572600"/>
            <a:ext cx="3196800" cy="1122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56" name="Google Shape;256;p34"/>
          <p:cNvSpPr/>
          <p:nvPr/>
        </p:nvSpPr>
        <p:spPr>
          <a:xfrm flipH="1">
            <a:off x="-4706240"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7_2">
    <p:spTree>
      <p:nvGrpSpPr>
        <p:cNvPr id="258" name="Shape 258"/>
        <p:cNvGrpSpPr/>
        <p:nvPr/>
      </p:nvGrpSpPr>
      <p:grpSpPr>
        <a:xfrm>
          <a:off x="0" y="0"/>
          <a:ext cx="0" cy="0"/>
          <a:chOff x="0" y="0"/>
          <a:chExt cx="0" cy="0"/>
        </a:xfrm>
      </p:grpSpPr>
      <p:sp>
        <p:nvSpPr>
          <p:cNvPr id="259" name="Google Shape;259;p35"/>
          <p:cNvSpPr txBox="1"/>
          <p:nvPr>
            <p:ph type="title"/>
          </p:nvPr>
        </p:nvSpPr>
        <p:spPr>
          <a:xfrm>
            <a:off x="855250" y="2024345"/>
            <a:ext cx="2656500" cy="621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260" name="Google Shape;260;p35"/>
          <p:cNvSpPr txBox="1"/>
          <p:nvPr>
            <p:ph idx="1" type="subTitle"/>
          </p:nvPr>
        </p:nvSpPr>
        <p:spPr>
          <a:xfrm>
            <a:off x="855250" y="2575500"/>
            <a:ext cx="3152100" cy="112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5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61" name="Google Shape;261;p35"/>
          <p:cNvSpPr/>
          <p:nvPr/>
        </p:nvSpPr>
        <p:spPr>
          <a:xfrm flipH="1">
            <a:off x="5775298"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4_1">
    <p:spTree>
      <p:nvGrpSpPr>
        <p:cNvPr id="263" name="Shape 263"/>
        <p:cNvGrpSpPr/>
        <p:nvPr/>
      </p:nvGrpSpPr>
      <p:grpSpPr>
        <a:xfrm>
          <a:off x="0" y="0"/>
          <a:ext cx="0" cy="0"/>
          <a:chOff x="0" y="0"/>
          <a:chExt cx="0" cy="0"/>
        </a:xfrm>
      </p:grpSpPr>
      <p:sp>
        <p:nvSpPr>
          <p:cNvPr id="264" name="Google Shape;264;p36"/>
          <p:cNvSpPr txBox="1"/>
          <p:nvPr>
            <p:ph hasCustomPrompt="1" type="title"/>
          </p:nvPr>
        </p:nvSpPr>
        <p:spPr>
          <a:xfrm>
            <a:off x="4099975" y="2973500"/>
            <a:ext cx="918000" cy="52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2400">
                <a:solidFill>
                  <a:schemeClr val="lt2"/>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265" name="Google Shape;265;p36"/>
          <p:cNvSpPr txBox="1"/>
          <p:nvPr>
            <p:ph hasCustomPrompt="1" idx="2" type="title"/>
          </p:nvPr>
        </p:nvSpPr>
        <p:spPr>
          <a:xfrm>
            <a:off x="6119800" y="2973500"/>
            <a:ext cx="918000" cy="52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2400">
                <a:solidFill>
                  <a:schemeClr val="lt2"/>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266" name="Google Shape;266;p36"/>
          <p:cNvSpPr txBox="1"/>
          <p:nvPr>
            <p:ph hasCustomPrompt="1" idx="3" type="title"/>
          </p:nvPr>
        </p:nvSpPr>
        <p:spPr>
          <a:xfrm>
            <a:off x="2080150" y="2973500"/>
            <a:ext cx="918000" cy="52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1" sz="2400">
                <a:solidFill>
                  <a:schemeClr val="lt2"/>
                </a:solidFill>
              </a:defRPr>
            </a:lvl1pPr>
            <a:lvl2pPr lvl="1" rtl="0" algn="ctr">
              <a:spcBef>
                <a:spcPts val="0"/>
              </a:spcBef>
              <a:spcAft>
                <a:spcPts val="0"/>
              </a:spcAft>
              <a:buSzPts val="2300"/>
              <a:buNone/>
              <a:defRPr sz="2300"/>
            </a:lvl2pPr>
            <a:lvl3pPr lvl="2" rtl="0" algn="ctr">
              <a:spcBef>
                <a:spcPts val="0"/>
              </a:spcBef>
              <a:spcAft>
                <a:spcPts val="0"/>
              </a:spcAft>
              <a:buSzPts val="2300"/>
              <a:buNone/>
              <a:defRPr sz="2300"/>
            </a:lvl3pPr>
            <a:lvl4pPr lvl="3" rtl="0" algn="ctr">
              <a:spcBef>
                <a:spcPts val="0"/>
              </a:spcBef>
              <a:spcAft>
                <a:spcPts val="0"/>
              </a:spcAft>
              <a:buSzPts val="2300"/>
              <a:buNone/>
              <a:defRPr sz="2300"/>
            </a:lvl4pPr>
            <a:lvl5pPr lvl="4" rtl="0" algn="ctr">
              <a:spcBef>
                <a:spcPts val="0"/>
              </a:spcBef>
              <a:spcAft>
                <a:spcPts val="0"/>
              </a:spcAft>
              <a:buSzPts val="2300"/>
              <a:buNone/>
              <a:defRPr sz="2300"/>
            </a:lvl5pPr>
            <a:lvl6pPr lvl="5" rtl="0" algn="ctr">
              <a:spcBef>
                <a:spcPts val="0"/>
              </a:spcBef>
              <a:spcAft>
                <a:spcPts val="0"/>
              </a:spcAft>
              <a:buSzPts val="2300"/>
              <a:buNone/>
              <a:defRPr sz="2300"/>
            </a:lvl6pPr>
            <a:lvl7pPr lvl="6" rtl="0" algn="ctr">
              <a:spcBef>
                <a:spcPts val="0"/>
              </a:spcBef>
              <a:spcAft>
                <a:spcPts val="0"/>
              </a:spcAft>
              <a:buSzPts val="2300"/>
              <a:buNone/>
              <a:defRPr sz="2300"/>
            </a:lvl7pPr>
            <a:lvl8pPr lvl="7" rtl="0" algn="ctr">
              <a:spcBef>
                <a:spcPts val="0"/>
              </a:spcBef>
              <a:spcAft>
                <a:spcPts val="0"/>
              </a:spcAft>
              <a:buSzPts val="2300"/>
              <a:buNone/>
              <a:defRPr sz="2300"/>
            </a:lvl8pPr>
            <a:lvl9pPr lvl="8" rtl="0" algn="ctr">
              <a:spcBef>
                <a:spcPts val="0"/>
              </a:spcBef>
              <a:spcAft>
                <a:spcPts val="0"/>
              </a:spcAft>
              <a:buSzPts val="2300"/>
              <a:buNone/>
              <a:defRPr sz="2300"/>
            </a:lvl9pPr>
          </a:lstStyle>
          <a:p>
            <a:r>
              <a:t>xx%</a:t>
            </a:r>
          </a:p>
        </p:txBody>
      </p:sp>
      <p:sp>
        <p:nvSpPr>
          <p:cNvPr id="267" name="Google Shape;267;p36"/>
          <p:cNvSpPr txBox="1"/>
          <p:nvPr>
            <p:ph idx="1" type="subTitle"/>
          </p:nvPr>
        </p:nvSpPr>
        <p:spPr>
          <a:xfrm>
            <a:off x="1678450" y="3856147"/>
            <a:ext cx="1721400" cy="64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68" name="Google Shape;268;p36"/>
          <p:cNvSpPr txBox="1"/>
          <p:nvPr>
            <p:ph idx="4" type="subTitle"/>
          </p:nvPr>
        </p:nvSpPr>
        <p:spPr>
          <a:xfrm>
            <a:off x="3698275" y="3856147"/>
            <a:ext cx="1721400" cy="64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69" name="Google Shape;269;p36"/>
          <p:cNvSpPr txBox="1"/>
          <p:nvPr>
            <p:ph idx="5" type="subTitle"/>
          </p:nvPr>
        </p:nvSpPr>
        <p:spPr>
          <a:xfrm>
            <a:off x="5718100" y="3856147"/>
            <a:ext cx="1721400" cy="64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70" name="Google Shape;270;p36"/>
          <p:cNvSpPr txBox="1"/>
          <p:nvPr>
            <p:ph idx="6" type="subTitle"/>
          </p:nvPr>
        </p:nvSpPr>
        <p:spPr>
          <a:xfrm>
            <a:off x="1464700" y="3447135"/>
            <a:ext cx="2148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Nunito ExtraBold"/>
              <a:buNone/>
              <a:defRPr b="1" sz="2100">
                <a:latin typeface="Poppins"/>
                <a:ea typeface="Poppins"/>
                <a:cs typeface="Poppins"/>
                <a:sym typeface="Poppins"/>
              </a:defRPr>
            </a:lvl1pPr>
            <a:lvl2pPr lvl="1" rtl="0" algn="ctr">
              <a:spcBef>
                <a:spcPts val="0"/>
              </a:spcBef>
              <a:spcAft>
                <a:spcPts val="0"/>
              </a:spcAft>
              <a:buSzPts val="1800"/>
              <a:buFont typeface="Nunito"/>
              <a:buNone/>
              <a:defRPr b="1" sz="1800">
                <a:latin typeface="Nunito"/>
                <a:ea typeface="Nunito"/>
                <a:cs typeface="Nunito"/>
                <a:sym typeface="Nunito"/>
              </a:defRPr>
            </a:lvl2pPr>
            <a:lvl3pPr lvl="2" rtl="0" algn="ctr">
              <a:spcBef>
                <a:spcPts val="1600"/>
              </a:spcBef>
              <a:spcAft>
                <a:spcPts val="0"/>
              </a:spcAft>
              <a:buSzPts val="1800"/>
              <a:buFont typeface="Nunito"/>
              <a:buNone/>
              <a:defRPr b="1" sz="1800">
                <a:latin typeface="Nunito"/>
                <a:ea typeface="Nunito"/>
                <a:cs typeface="Nunito"/>
                <a:sym typeface="Nunito"/>
              </a:defRPr>
            </a:lvl3pPr>
            <a:lvl4pPr lvl="3" rtl="0" algn="ctr">
              <a:spcBef>
                <a:spcPts val="1600"/>
              </a:spcBef>
              <a:spcAft>
                <a:spcPts val="0"/>
              </a:spcAft>
              <a:buSzPts val="1800"/>
              <a:buFont typeface="Nunito"/>
              <a:buNone/>
              <a:defRPr b="1" sz="1800">
                <a:latin typeface="Nunito"/>
                <a:ea typeface="Nunito"/>
                <a:cs typeface="Nunito"/>
                <a:sym typeface="Nunito"/>
              </a:defRPr>
            </a:lvl4pPr>
            <a:lvl5pPr lvl="4" rtl="0" algn="ctr">
              <a:spcBef>
                <a:spcPts val="1600"/>
              </a:spcBef>
              <a:spcAft>
                <a:spcPts val="0"/>
              </a:spcAft>
              <a:buSzPts val="1800"/>
              <a:buFont typeface="Nunito"/>
              <a:buNone/>
              <a:defRPr b="1" sz="1800">
                <a:latin typeface="Nunito"/>
                <a:ea typeface="Nunito"/>
                <a:cs typeface="Nunito"/>
                <a:sym typeface="Nunito"/>
              </a:defRPr>
            </a:lvl5pPr>
            <a:lvl6pPr lvl="5" rtl="0" algn="ctr">
              <a:spcBef>
                <a:spcPts val="1600"/>
              </a:spcBef>
              <a:spcAft>
                <a:spcPts val="0"/>
              </a:spcAft>
              <a:buSzPts val="1800"/>
              <a:buFont typeface="Nunito"/>
              <a:buNone/>
              <a:defRPr b="1" sz="1800">
                <a:latin typeface="Nunito"/>
                <a:ea typeface="Nunito"/>
                <a:cs typeface="Nunito"/>
                <a:sym typeface="Nunito"/>
              </a:defRPr>
            </a:lvl6pPr>
            <a:lvl7pPr lvl="6" rtl="0" algn="ctr">
              <a:spcBef>
                <a:spcPts val="1600"/>
              </a:spcBef>
              <a:spcAft>
                <a:spcPts val="0"/>
              </a:spcAft>
              <a:buSzPts val="1800"/>
              <a:buFont typeface="Nunito"/>
              <a:buNone/>
              <a:defRPr b="1" sz="1800">
                <a:latin typeface="Nunito"/>
                <a:ea typeface="Nunito"/>
                <a:cs typeface="Nunito"/>
                <a:sym typeface="Nunito"/>
              </a:defRPr>
            </a:lvl7pPr>
            <a:lvl8pPr lvl="7" rtl="0" algn="ctr">
              <a:spcBef>
                <a:spcPts val="1600"/>
              </a:spcBef>
              <a:spcAft>
                <a:spcPts val="0"/>
              </a:spcAft>
              <a:buSzPts val="1800"/>
              <a:buFont typeface="Nunito"/>
              <a:buNone/>
              <a:defRPr b="1" sz="1800">
                <a:latin typeface="Nunito"/>
                <a:ea typeface="Nunito"/>
                <a:cs typeface="Nunito"/>
                <a:sym typeface="Nunito"/>
              </a:defRPr>
            </a:lvl8pPr>
            <a:lvl9pPr lvl="8" rtl="0" algn="ctr">
              <a:spcBef>
                <a:spcPts val="1600"/>
              </a:spcBef>
              <a:spcAft>
                <a:spcPts val="1600"/>
              </a:spcAft>
              <a:buSzPts val="1800"/>
              <a:buFont typeface="Nunito"/>
              <a:buNone/>
              <a:defRPr b="1" sz="1800">
                <a:latin typeface="Nunito"/>
                <a:ea typeface="Nunito"/>
                <a:cs typeface="Nunito"/>
                <a:sym typeface="Nunito"/>
              </a:defRPr>
            </a:lvl9pPr>
          </a:lstStyle>
          <a:p/>
        </p:txBody>
      </p:sp>
      <p:sp>
        <p:nvSpPr>
          <p:cNvPr id="271" name="Google Shape;271;p36"/>
          <p:cNvSpPr txBox="1"/>
          <p:nvPr>
            <p:ph idx="7" type="subTitle"/>
          </p:nvPr>
        </p:nvSpPr>
        <p:spPr>
          <a:xfrm>
            <a:off x="3484525" y="3447135"/>
            <a:ext cx="2148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Nunito ExtraBold"/>
              <a:buNone/>
              <a:defRPr b="1" sz="2100">
                <a:latin typeface="Poppins"/>
                <a:ea typeface="Poppins"/>
                <a:cs typeface="Poppins"/>
                <a:sym typeface="Poppins"/>
              </a:defRPr>
            </a:lvl1pPr>
            <a:lvl2pPr lvl="1" rtl="0" algn="ctr">
              <a:spcBef>
                <a:spcPts val="0"/>
              </a:spcBef>
              <a:spcAft>
                <a:spcPts val="0"/>
              </a:spcAft>
              <a:buSzPts val="1800"/>
              <a:buFont typeface="Nunito"/>
              <a:buNone/>
              <a:defRPr b="1" sz="1800">
                <a:latin typeface="Nunito"/>
                <a:ea typeface="Nunito"/>
                <a:cs typeface="Nunito"/>
                <a:sym typeface="Nunito"/>
              </a:defRPr>
            </a:lvl2pPr>
            <a:lvl3pPr lvl="2" rtl="0" algn="ctr">
              <a:spcBef>
                <a:spcPts val="1600"/>
              </a:spcBef>
              <a:spcAft>
                <a:spcPts val="0"/>
              </a:spcAft>
              <a:buSzPts val="1800"/>
              <a:buFont typeface="Nunito"/>
              <a:buNone/>
              <a:defRPr b="1" sz="1800">
                <a:latin typeface="Nunito"/>
                <a:ea typeface="Nunito"/>
                <a:cs typeface="Nunito"/>
                <a:sym typeface="Nunito"/>
              </a:defRPr>
            </a:lvl3pPr>
            <a:lvl4pPr lvl="3" rtl="0" algn="ctr">
              <a:spcBef>
                <a:spcPts val="1600"/>
              </a:spcBef>
              <a:spcAft>
                <a:spcPts val="0"/>
              </a:spcAft>
              <a:buSzPts val="1800"/>
              <a:buFont typeface="Nunito"/>
              <a:buNone/>
              <a:defRPr b="1" sz="1800">
                <a:latin typeface="Nunito"/>
                <a:ea typeface="Nunito"/>
                <a:cs typeface="Nunito"/>
                <a:sym typeface="Nunito"/>
              </a:defRPr>
            </a:lvl4pPr>
            <a:lvl5pPr lvl="4" rtl="0" algn="ctr">
              <a:spcBef>
                <a:spcPts val="1600"/>
              </a:spcBef>
              <a:spcAft>
                <a:spcPts val="0"/>
              </a:spcAft>
              <a:buSzPts val="1800"/>
              <a:buFont typeface="Nunito"/>
              <a:buNone/>
              <a:defRPr b="1" sz="1800">
                <a:latin typeface="Nunito"/>
                <a:ea typeface="Nunito"/>
                <a:cs typeface="Nunito"/>
                <a:sym typeface="Nunito"/>
              </a:defRPr>
            </a:lvl5pPr>
            <a:lvl6pPr lvl="5" rtl="0" algn="ctr">
              <a:spcBef>
                <a:spcPts val="1600"/>
              </a:spcBef>
              <a:spcAft>
                <a:spcPts val="0"/>
              </a:spcAft>
              <a:buSzPts val="1800"/>
              <a:buFont typeface="Nunito"/>
              <a:buNone/>
              <a:defRPr b="1" sz="1800">
                <a:latin typeface="Nunito"/>
                <a:ea typeface="Nunito"/>
                <a:cs typeface="Nunito"/>
                <a:sym typeface="Nunito"/>
              </a:defRPr>
            </a:lvl6pPr>
            <a:lvl7pPr lvl="6" rtl="0" algn="ctr">
              <a:spcBef>
                <a:spcPts val="1600"/>
              </a:spcBef>
              <a:spcAft>
                <a:spcPts val="0"/>
              </a:spcAft>
              <a:buSzPts val="1800"/>
              <a:buFont typeface="Nunito"/>
              <a:buNone/>
              <a:defRPr b="1" sz="1800">
                <a:latin typeface="Nunito"/>
                <a:ea typeface="Nunito"/>
                <a:cs typeface="Nunito"/>
                <a:sym typeface="Nunito"/>
              </a:defRPr>
            </a:lvl7pPr>
            <a:lvl8pPr lvl="7" rtl="0" algn="ctr">
              <a:spcBef>
                <a:spcPts val="1600"/>
              </a:spcBef>
              <a:spcAft>
                <a:spcPts val="0"/>
              </a:spcAft>
              <a:buSzPts val="1800"/>
              <a:buFont typeface="Nunito"/>
              <a:buNone/>
              <a:defRPr b="1" sz="1800">
                <a:latin typeface="Nunito"/>
                <a:ea typeface="Nunito"/>
                <a:cs typeface="Nunito"/>
                <a:sym typeface="Nunito"/>
              </a:defRPr>
            </a:lvl8pPr>
            <a:lvl9pPr lvl="8" rtl="0" algn="ctr">
              <a:spcBef>
                <a:spcPts val="1600"/>
              </a:spcBef>
              <a:spcAft>
                <a:spcPts val="1600"/>
              </a:spcAft>
              <a:buSzPts val="1800"/>
              <a:buFont typeface="Nunito"/>
              <a:buNone/>
              <a:defRPr b="1" sz="1800">
                <a:latin typeface="Nunito"/>
                <a:ea typeface="Nunito"/>
                <a:cs typeface="Nunito"/>
                <a:sym typeface="Nunito"/>
              </a:defRPr>
            </a:lvl9pPr>
          </a:lstStyle>
          <a:p/>
        </p:txBody>
      </p:sp>
      <p:sp>
        <p:nvSpPr>
          <p:cNvPr id="272" name="Google Shape;272;p36"/>
          <p:cNvSpPr txBox="1"/>
          <p:nvPr>
            <p:ph idx="8" type="subTitle"/>
          </p:nvPr>
        </p:nvSpPr>
        <p:spPr>
          <a:xfrm>
            <a:off x="5504350" y="3447135"/>
            <a:ext cx="2148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Font typeface="Nunito ExtraBold"/>
              <a:buNone/>
              <a:defRPr b="1" sz="2100">
                <a:latin typeface="Poppins"/>
                <a:ea typeface="Poppins"/>
                <a:cs typeface="Poppins"/>
                <a:sym typeface="Poppins"/>
              </a:defRPr>
            </a:lvl1pPr>
            <a:lvl2pPr lvl="1" rtl="0" algn="ctr">
              <a:spcBef>
                <a:spcPts val="0"/>
              </a:spcBef>
              <a:spcAft>
                <a:spcPts val="0"/>
              </a:spcAft>
              <a:buSzPts val="1800"/>
              <a:buFont typeface="Nunito"/>
              <a:buNone/>
              <a:defRPr b="1" sz="1800">
                <a:latin typeface="Nunito"/>
                <a:ea typeface="Nunito"/>
                <a:cs typeface="Nunito"/>
                <a:sym typeface="Nunito"/>
              </a:defRPr>
            </a:lvl2pPr>
            <a:lvl3pPr lvl="2" rtl="0" algn="ctr">
              <a:spcBef>
                <a:spcPts val="1600"/>
              </a:spcBef>
              <a:spcAft>
                <a:spcPts val="0"/>
              </a:spcAft>
              <a:buSzPts val="1800"/>
              <a:buFont typeface="Nunito"/>
              <a:buNone/>
              <a:defRPr b="1" sz="1800">
                <a:latin typeface="Nunito"/>
                <a:ea typeface="Nunito"/>
                <a:cs typeface="Nunito"/>
                <a:sym typeface="Nunito"/>
              </a:defRPr>
            </a:lvl3pPr>
            <a:lvl4pPr lvl="3" rtl="0" algn="ctr">
              <a:spcBef>
                <a:spcPts val="1600"/>
              </a:spcBef>
              <a:spcAft>
                <a:spcPts val="0"/>
              </a:spcAft>
              <a:buSzPts val="1800"/>
              <a:buFont typeface="Nunito"/>
              <a:buNone/>
              <a:defRPr b="1" sz="1800">
                <a:latin typeface="Nunito"/>
                <a:ea typeface="Nunito"/>
                <a:cs typeface="Nunito"/>
                <a:sym typeface="Nunito"/>
              </a:defRPr>
            </a:lvl4pPr>
            <a:lvl5pPr lvl="4" rtl="0" algn="ctr">
              <a:spcBef>
                <a:spcPts val="1600"/>
              </a:spcBef>
              <a:spcAft>
                <a:spcPts val="0"/>
              </a:spcAft>
              <a:buSzPts val="1800"/>
              <a:buFont typeface="Nunito"/>
              <a:buNone/>
              <a:defRPr b="1" sz="1800">
                <a:latin typeface="Nunito"/>
                <a:ea typeface="Nunito"/>
                <a:cs typeface="Nunito"/>
                <a:sym typeface="Nunito"/>
              </a:defRPr>
            </a:lvl5pPr>
            <a:lvl6pPr lvl="5" rtl="0" algn="ctr">
              <a:spcBef>
                <a:spcPts val="1600"/>
              </a:spcBef>
              <a:spcAft>
                <a:spcPts val="0"/>
              </a:spcAft>
              <a:buSzPts val="1800"/>
              <a:buFont typeface="Nunito"/>
              <a:buNone/>
              <a:defRPr b="1" sz="1800">
                <a:latin typeface="Nunito"/>
                <a:ea typeface="Nunito"/>
                <a:cs typeface="Nunito"/>
                <a:sym typeface="Nunito"/>
              </a:defRPr>
            </a:lvl6pPr>
            <a:lvl7pPr lvl="6" rtl="0" algn="ctr">
              <a:spcBef>
                <a:spcPts val="1600"/>
              </a:spcBef>
              <a:spcAft>
                <a:spcPts val="0"/>
              </a:spcAft>
              <a:buSzPts val="1800"/>
              <a:buFont typeface="Nunito"/>
              <a:buNone/>
              <a:defRPr b="1" sz="1800">
                <a:latin typeface="Nunito"/>
                <a:ea typeface="Nunito"/>
                <a:cs typeface="Nunito"/>
                <a:sym typeface="Nunito"/>
              </a:defRPr>
            </a:lvl7pPr>
            <a:lvl8pPr lvl="7" rtl="0" algn="ctr">
              <a:spcBef>
                <a:spcPts val="1600"/>
              </a:spcBef>
              <a:spcAft>
                <a:spcPts val="0"/>
              </a:spcAft>
              <a:buSzPts val="1800"/>
              <a:buFont typeface="Nunito"/>
              <a:buNone/>
              <a:defRPr b="1" sz="1800">
                <a:latin typeface="Nunito"/>
                <a:ea typeface="Nunito"/>
                <a:cs typeface="Nunito"/>
                <a:sym typeface="Nunito"/>
              </a:defRPr>
            </a:lvl8pPr>
            <a:lvl9pPr lvl="8" rtl="0" algn="ctr">
              <a:spcBef>
                <a:spcPts val="1600"/>
              </a:spcBef>
              <a:spcAft>
                <a:spcPts val="1600"/>
              </a:spcAft>
              <a:buSzPts val="1800"/>
              <a:buFont typeface="Nunito"/>
              <a:buNone/>
              <a:defRPr b="1" sz="1800">
                <a:latin typeface="Nunito"/>
                <a:ea typeface="Nunito"/>
                <a:cs typeface="Nunito"/>
                <a:sym typeface="Nunito"/>
              </a:defRPr>
            </a:lvl9pPr>
          </a:lstStyle>
          <a:p/>
        </p:txBody>
      </p:sp>
      <p:sp>
        <p:nvSpPr>
          <p:cNvPr id="273" name="Google Shape;273;p36"/>
          <p:cNvSpPr/>
          <p:nvPr/>
        </p:nvSpPr>
        <p:spPr>
          <a:xfrm flipH="1">
            <a:off x="7857375" y="4136125"/>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6"/>
          <p:cNvSpPr/>
          <p:nvPr/>
        </p:nvSpPr>
        <p:spPr>
          <a:xfrm flipH="1">
            <a:off x="-741824" y="4199275"/>
            <a:ext cx="1645200" cy="16452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6"/>
          <p:cNvSpPr txBox="1"/>
          <p:nvPr>
            <p:ph idx="9"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6" name="Google Shape;276;p36"/>
          <p:cNvSpPr/>
          <p:nvPr/>
        </p:nvSpPr>
        <p:spPr>
          <a:xfrm flipH="1">
            <a:off x="-741825" y="-84290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1">
    <p:spTree>
      <p:nvGrpSpPr>
        <p:cNvPr id="278" name="Shape 278"/>
        <p:cNvGrpSpPr/>
        <p:nvPr/>
      </p:nvGrpSpPr>
      <p:grpSpPr>
        <a:xfrm>
          <a:off x="0" y="0"/>
          <a:ext cx="0" cy="0"/>
          <a:chOff x="0" y="0"/>
          <a:chExt cx="0" cy="0"/>
        </a:xfrm>
      </p:grpSpPr>
      <p:sp>
        <p:nvSpPr>
          <p:cNvPr id="279" name="Google Shape;279;p37"/>
          <p:cNvSpPr txBox="1"/>
          <p:nvPr>
            <p:ph type="title"/>
          </p:nvPr>
        </p:nvSpPr>
        <p:spPr>
          <a:xfrm>
            <a:off x="1797696" y="901975"/>
            <a:ext cx="5548500" cy="903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4800">
                <a:solidFill>
                  <a:schemeClr val="dk1"/>
                </a:solidFill>
              </a:defRPr>
            </a:lvl1pPr>
            <a:lvl2pPr lvl="1" rtl="0">
              <a:spcBef>
                <a:spcPts val="0"/>
              </a:spcBef>
              <a:spcAft>
                <a:spcPts val="0"/>
              </a:spcAft>
              <a:buSzPts val="2800"/>
              <a:buNone/>
              <a:defRPr>
                <a:latin typeface="Nunito"/>
                <a:ea typeface="Nunito"/>
                <a:cs typeface="Nunito"/>
                <a:sym typeface="Nunito"/>
              </a:defRPr>
            </a:lvl2pPr>
            <a:lvl3pPr lvl="2" rtl="0">
              <a:spcBef>
                <a:spcPts val="0"/>
              </a:spcBef>
              <a:spcAft>
                <a:spcPts val="0"/>
              </a:spcAft>
              <a:buSzPts val="2800"/>
              <a:buNone/>
              <a:defRPr>
                <a:latin typeface="Nunito"/>
                <a:ea typeface="Nunito"/>
                <a:cs typeface="Nunito"/>
                <a:sym typeface="Nunito"/>
              </a:defRPr>
            </a:lvl3pPr>
            <a:lvl4pPr lvl="3" rtl="0">
              <a:spcBef>
                <a:spcPts val="0"/>
              </a:spcBef>
              <a:spcAft>
                <a:spcPts val="0"/>
              </a:spcAft>
              <a:buSzPts val="2800"/>
              <a:buNone/>
              <a:defRPr>
                <a:latin typeface="Nunito"/>
                <a:ea typeface="Nunito"/>
                <a:cs typeface="Nunito"/>
                <a:sym typeface="Nunito"/>
              </a:defRPr>
            </a:lvl4pPr>
            <a:lvl5pPr lvl="4" rtl="0">
              <a:spcBef>
                <a:spcPts val="0"/>
              </a:spcBef>
              <a:spcAft>
                <a:spcPts val="0"/>
              </a:spcAft>
              <a:buSzPts val="2800"/>
              <a:buNone/>
              <a:defRPr>
                <a:latin typeface="Nunito"/>
                <a:ea typeface="Nunito"/>
                <a:cs typeface="Nunito"/>
                <a:sym typeface="Nunito"/>
              </a:defRPr>
            </a:lvl5pPr>
            <a:lvl6pPr lvl="5" rtl="0">
              <a:spcBef>
                <a:spcPts val="0"/>
              </a:spcBef>
              <a:spcAft>
                <a:spcPts val="0"/>
              </a:spcAft>
              <a:buSzPts val="2800"/>
              <a:buNone/>
              <a:defRPr>
                <a:latin typeface="Nunito"/>
                <a:ea typeface="Nunito"/>
                <a:cs typeface="Nunito"/>
                <a:sym typeface="Nunito"/>
              </a:defRPr>
            </a:lvl6pPr>
            <a:lvl7pPr lvl="6" rtl="0">
              <a:spcBef>
                <a:spcPts val="0"/>
              </a:spcBef>
              <a:spcAft>
                <a:spcPts val="0"/>
              </a:spcAft>
              <a:buSzPts val="2800"/>
              <a:buNone/>
              <a:defRPr>
                <a:latin typeface="Nunito"/>
                <a:ea typeface="Nunito"/>
                <a:cs typeface="Nunito"/>
                <a:sym typeface="Nunito"/>
              </a:defRPr>
            </a:lvl7pPr>
            <a:lvl8pPr lvl="7" rtl="0">
              <a:spcBef>
                <a:spcPts val="0"/>
              </a:spcBef>
              <a:spcAft>
                <a:spcPts val="0"/>
              </a:spcAft>
              <a:buSzPts val="2800"/>
              <a:buNone/>
              <a:defRPr>
                <a:latin typeface="Nunito"/>
                <a:ea typeface="Nunito"/>
                <a:cs typeface="Nunito"/>
                <a:sym typeface="Nunito"/>
              </a:defRPr>
            </a:lvl8pPr>
            <a:lvl9pPr lvl="8" rtl="0">
              <a:spcBef>
                <a:spcPts val="0"/>
              </a:spcBef>
              <a:spcAft>
                <a:spcPts val="0"/>
              </a:spcAft>
              <a:buSzPts val="2800"/>
              <a:buNone/>
              <a:defRPr>
                <a:latin typeface="Nunito"/>
                <a:ea typeface="Nunito"/>
                <a:cs typeface="Nunito"/>
                <a:sym typeface="Nunito"/>
              </a:defRPr>
            </a:lvl9pPr>
          </a:lstStyle>
          <a:p/>
        </p:txBody>
      </p:sp>
      <p:sp>
        <p:nvSpPr>
          <p:cNvPr id="280" name="Google Shape;280;p37"/>
          <p:cNvSpPr txBox="1"/>
          <p:nvPr/>
        </p:nvSpPr>
        <p:spPr>
          <a:xfrm>
            <a:off x="1684975" y="3508775"/>
            <a:ext cx="5774100" cy="4923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dk1"/>
                </a:solidFill>
                <a:latin typeface="Nunito"/>
                <a:ea typeface="Nunito"/>
                <a:cs typeface="Nunito"/>
                <a:sym typeface="Nunito"/>
              </a:rPr>
              <a:t>CREDITS: This presentation </a:t>
            </a:r>
            <a:r>
              <a:rPr lang="en" sz="1200">
                <a:solidFill>
                  <a:schemeClr val="dk1"/>
                </a:solidFill>
                <a:latin typeface="Nunito"/>
                <a:ea typeface="Nunito"/>
                <a:cs typeface="Nunito"/>
                <a:sym typeface="Nunito"/>
              </a:rPr>
              <a:t>template</a:t>
            </a:r>
            <a:r>
              <a:rPr lang="en" sz="1200">
                <a:solidFill>
                  <a:schemeClr val="dk1"/>
                </a:solidFill>
                <a:latin typeface="Nunito"/>
                <a:ea typeface="Nunito"/>
                <a:cs typeface="Nunito"/>
                <a:sym typeface="Nunito"/>
              </a:rPr>
              <a:t> was created by </a:t>
            </a:r>
            <a:r>
              <a:rPr b="1" lang="en" sz="1200">
                <a:solidFill>
                  <a:schemeClr val="dk1"/>
                </a:solidFill>
                <a:uFill>
                  <a:noFill/>
                </a:uFill>
                <a:latin typeface="Nunito"/>
                <a:ea typeface="Nunito"/>
                <a:cs typeface="Nunito"/>
                <a:sym typeface="Nunito"/>
                <a:hlinkClick r:id="rId2">
                  <a:extLst>
                    <a:ext uri="{A12FA001-AC4F-418D-AE19-62706E023703}">
                      <ahyp:hlinkClr val="tx"/>
                    </a:ext>
                  </a:extLst>
                </a:hlinkClick>
              </a:rPr>
              <a:t>Slidesgo</a:t>
            </a:r>
            <a:r>
              <a:rPr lang="en" sz="1200">
                <a:solidFill>
                  <a:schemeClr val="dk1"/>
                </a:solidFill>
                <a:latin typeface="Nunito"/>
                <a:ea typeface="Nunito"/>
                <a:cs typeface="Nunito"/>
                <a:sym typeface="Nunito"/>
              </a:rPr>
              <a:t>, including icons by </a:t>
            </a:r>
            <a:r>
              <a:rPr b="1" lang="en" sz="1200">
                <a:solidFill>
                  <a:schemeClr val="dk1"/>
                </a:solidFill>
                <a:uFill>
                  <a:noFill/>
                </a:uFill>
                <a:latin typeface="Nunito"/>
                <a:ea typeface="Nunito"/>
                <a:cs typeface="Nunito"/>
                <a:sym typeface="Nunito"/>
                <a:hlinkClick r:id="rId3">
                  <a:extLst>
                    <a:ext uri="{A12FA001-AC4F-418D-AE19-62706E023703}">
                      <ahyp:hlinkClr val="tx"/>
                    </a:ext>
                  </a:extLst>
                </a:hlinkClick>
              </a:rPr>
              <a:t>Flaticon</a:t>
            </a:r>
            <a:r>
              <a:rPr lang="en" sz="1200">
                <a:solidFill>
                  <a:schemeClr val="dk1"/>
                </a:solidFill>
                <a:latin typeface="Nunito"/>
                <a:ea typeface="Nunito"/>
                <a:cs typeface="Nunito"/>
                <a:sym typeface="Nunito"/>
              </a:rPr>
              <a:t>, </a:t>
            </a:r>
            <a:r>
              <a:rPr lang="en" sz="1200">
                <a:solidFill>
                  <a:schemeClr val="dk1"/>
                </a:solidFill>
                <a:latin typeface="Montserrat"/>
                <a:ea typeface="Montserrat"/>
                <a:cs typeface="Montserrat"/>
                <a:sym typeface="Montserrat"/>
              </a:rPr>
              <a:t>i</a:t>
            </a:r>
            <a:r>
              <a:rPr lang="en" sz="1200">
                <a:solidFill>
                  <a:schemeClr val="dk1"/>
                </a:solidFill>
                <a:latin typeface="Nunito"/>
                <a:ea typeface="Nunito"/>
                <a:cs typeface="Nunito"/>
                <a:sym typeface="Nunito"/>
              </a:rPr>
              <a:t>nfographics &amp; images by </a:t>
            </a:r>
            <a:r>
              <a:rPr b="1" lang="en" sz="1200">
                <a:solidFill>
                  <a:schemeClr val="dk1"/>
                </a:solidFill>
                <a:uFill>
                  <a:noFill/>
                </a:uFill>
                <a:latin typeface="Nunito"/>
                <a:ea typeface="Nunito"/>
                <a:cs typeface="Nunito"/>
                <a:sym typeface="Nunito"/>
                <a:hlinkClick r:id="rId4">
                  <a:extLst>
                    <a:ext uri="{A12FA001-AC4F-418D-AE19-62706E023703}">
                      <ahyp:hlinkClr val="tx"/>
                    </a:ext>
                  </a:extLst>
                </a:hlinkClick>
              </a:rPr>
              <a:t>Freepik</a:t>
            </a:r>
            <a:r>
              <a:rPr lang="en" sz="1200">
                <a:solidFill>
                  <a:schemeClr val="dk1"/>
                </a:solidFill>
                <a:latin typeface="Nunito"/>
                <a:ea typeface="Nunito"/>
                <a:cs typeface="Nunito"/>
                <a:sym typeface="Nunito"/>
              </a:rPr>
              <a:t> and illustrations by </a:t>
            </a:r>
            <a:r>
              <a:rPr b="1" lang="en" sz="1200">
                <a:solidFill>
                  <a:schemeClr val="dk1"/>
                </a:solidFill>
                <a:uFill>
                  <a:noFill/>
                </a:uFill>
                <a:latin typeface="Nunito"/>
                <a:ea typeface="Nunito"/>
                <a:cs typeface="Nunito"/>
                <a:sym typeface="Nunito"/>
                <a:hlinkClick r:id="rId5">
                  <a:extLst>
                    <a:ext uri="{A12FA001-AC4F-418D-AE19-62706E023703}">
                      <ahyp:hlinkClr val="tx"/>
                    </a:ext>
                  </a:extLst>
                </a:hlinkClick>
              </a:rPr>
              <a:t>Stories</a:t>
            </a:r>
            <a:endParaRPr b="1" sz="1200">
              <a:solidFill>
                <a:schemeClr val="dk1"/>
              </a:solidFill>
              <a:latin typeface="Nunito"/>
              <a:ea typeface="Nunito"/>
              <a:cs typeface="Nunito"/>
              <a:sym typeface="Nunito"/>
            </a:endParaRPr>
          </a:p>
        </p:txBody>
      </p:sp>
      <p:sp>
        <p:nvSpPr>
          <p:cNvPr id="281" name="Google Shape;281;p37"/>
          <p:cNvSpPr txBox="1"/>
          <p:nvPr>
            <p:ph idx="1" type="subTitle"/>
          </p:nvPr>
        </p:nvSpPr>
        <p:spPr>
          <a:xfrm>
            <a:off x="840025" y="1881475"/>
            <a:ext cx="7464000" cy="903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500"/>
            </a:lvl1pPr>
            <a:lvl2pPr lvl="1" rtl="0" algn="ctr">
              <a:spcBef>
                <a:spcPts val="160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282" name="Google Shape;282;p37"/>
          <p:cNvSpPr/>
          <p:nvPr/>
        </p:nvSpPr>
        <p:spPr>
          <a:xfrm flipH="1">
            <a:off x="7856126" y="42590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7"/>
          <p:cNvSpPr/>
          <p:nvPr/>
        </p:nvSpPr>
        <p:spPr>
          <a:xfrm flipH="1">
            <a:off x="-567099" y="-6191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6_2">
    <p:spTree>
      <p:nvGrpSpPr>
        <p:cNvPr id="285" name="Shape 285"/>
        <p:cNvGrpSpPr/>
        <p:nvPr/>
      </p:nvGrpSpPr>
      <p:grpSpPr>
        <a:xfrm>
          <a:off x="0" y="0"/>
          <a:ext cx="0" cy="0"/>
          <a:chOff x="0" y="0"/>
          <a:chExt cx="0" cy="0"/>
        </a:xfrm>
      </p:grpSpPr>
      <p:sp>
        <p:nvSpPr>
          <p:cNvPr id="286" name="Google Shape;286;p38"/>
          <p:cNvSpPr txBox="1"/>
          <p:nvPr>
            <p:ph idx="1" type="subTitle"/>
          </p:nvPr>
        </p:nvSpPr>
        <p:spPr>
          <a:xfrm>
            <a:off x="2946550" y="2454075"/>
            <a:ext cx="1275300" cy="43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1" sz="1600">
                <a:solidFill>
                  <a:schemeClr val="accent2"/>
                </a:solidFill>
                <a:latin typeface="Poppins"/>
                <a:ea typeface="Poppins"/>
                <a:cs typeface="Poppins"/>
                <a:sym typeface="Poppins"/>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87" name="Google Shape;287;p38"/>
          <p:cNvSpPr txBox="1"/>
          <p:nvPr>
            <p:ph idx="2" type="subTitle"/>
          </p:nvPr>
        </p:nvSpPr>
        <p:spPr>
          <a:xfrm>
            <a:off x="4901488" y="2454075"/>
            <a:ext cx="1275300" cy="43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1" sz="1600">
                <a:solidFill>
                  <a:schemeClr val="accent2"/>
                </a:solidFill>
                <a:latin typeface="Poppins"/>
                <a:ea typeface="Poppins"/>
                <a:cs typeface="Poppins"/>
                <a:sym typeface="Poppins"/>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88" name="Google Shape;288;p38"/>
          <p:cNvSpPr txBox="1"/>
          <p:nvPr>
            <p:ph idx="3" type="subTitle"/>
          </p:nvPr>
        </p:nvSpPr>
        <p:spPr>
          <a:xfrm>
            <a:off x="991550" y="2454075"/>
            <a:ext cx="1275300" cy="43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1" sz="1600">
                <a:solidFill>
                  <a:schemeClr val="accent2"/>
                </a:solidFill>
                <a:latin typeface="Poppins"/>
                <a:ea typeface="Poppins"/>
                <a:cs typeface="Poppins"/>
                <a:sym typeface="Poppins"/>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89" name="Google Shape;289;p38"/>
          <p:cNvSpPr txBox="1"/>
          <p:nvPr>
            <p:ph idx="4" type="subTitle"/>
          </p:nvPr>
        </p:nvSpPr>
        <p:spPr>
          <a:xfrm>
            <a:off x="6856438" y="2454075"/>
            <a:ext cx="1275300" cy="43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1" sz="1600">
                <a:solidFill>
                  <a:schemeClr val="accent2"/>
                </a:solidFill>
                <a:latin typeface="Poppins"/>
                <a:ea typeface="Poppins"/>
                <a:cs typeface="Poppins"/>
                <a:sym typeface="Poppins"/>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90" name="Google Shape;290;p38"/>
          <p:cNvSpPr txBox="1"/>
          <p:nvPr>
            <p:ph idx="5" type="subTitle"/>
          </p:nvPr>
        </p:nvSpPr>
        <p:spPr>
          <a:xfrm>
            <a:off x="2811813" y="2785975"/>
            <a:ext cx="1544700" cy="60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solidFill>
                  <a:schemeClr val="accent2"/>
                </a:solidFill>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91" name="Google Shape;291;p38"/>
          <p:cNvSpPr txBox="1"/>
          <p:nvPr>
            <p:ph idx="6" type="subTitle"/>
          </p:nvPr>
        </p:nvSpPr>
        <p:spPr>
          <a:xfrm>
            <a:off x="4766788" y="2785975"/>
            <a:ext cx="1544700" cy="60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solidFill>
                  <a:schemeClr val="accent2"/>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92" name="Google Shape;292;p38"/>
          <p:cNvSpPr txBox="1"/>
          <p:nvPr>
            <p:ph idx="7" type="subTitle"/>
          </p:nvPr>
        </p:nvSpPr>
        <p:spPr>
          <a:xfrm>
            <a:off x="856850" y="2785975"/>
            <a:ext cx="1544700" cy="60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solidFill>
                  <a:schemeClr val="accent2"/>
                </a:solidFill>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93" name="Google Shape;293;p38"/>
          <p:cNvSpPr txBox="1"/>
          <p:nvPr>
            <p:ph idx="8" type="subTitle"/>
          </p:nvPr>
        </p:nvSpPr>
        <p:spPr>
          <a:xfrm>
            <a:off x="6721738" y="2785975"/>
            <a:ext cx="1544700" cy="60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solidFill>
                  <a:schemeClr val="accent2"/>
                </a:solidFill>
              </a:defRPr>
            </a:lvl1pPr>
            <a:lvl2pPr lvl="1" rtl="0">
              <a:spcBef>
                <a:spcPts val="12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94" name="Google Shape;294;p38"/>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5" name="Google Shape;295;p38"/>
          <p:cNvSpPr/>
          <p:nvPr/>
        </p:nvSpPr>
        <p:spPr>
          <a:xfrm flipH="1">
            <a:off x="-1024299" y="-695350"/>
            <a:ext cx="1771500" cy="177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8"/>
          <p:cNvSpPr/>
          <p:nvPr/>
        </p:nvSpPr>
        <p:spPr>
          <a:xfrm flipH="1">
            <a:off x="8160926" y="4259050"/>
            <a:ext cx="1771500" cy="177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30_2">
    <p:spTree>
      <p:nvGrpSpPr>
        <p:cNvPr id="298" name="Shape 298"/>
        <p:cNvGrpSpPr/>
        <p:nvPr/>
      </p:nvGrpSpPr>
      <p:grpSpPr>
        <a:xfrm>
          <a:off x="0" y="0"/>
          <a:ext cx="0" cy="0"/>
          <a:chOff x="0" y="0"/>
          <a:chExt cx="0" cy="0"/>
        </a:xfrm>
      </p:grpSpPr>
      <p:sp>
        <p:nvSpPr>
          <p:cNvPr id="299" name="Google Shape;299;p39"/>
          <p:cNvSpPr/>
          <p:nvPr/>
        </p:nvSpPr>
        <p:spPr>
          <a:xfrm flipH="1">
            <a:off x="-3490515" y="-1385800"/>
            <a:ext cx="8122200" cy="8122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9"/>
          <p:cNvSpPr/>
          <p:nvPr/>
        </p:nvSpPr>
        <p:spPr>
          <a:xfrm flipH="1">
            <a:off x="2609506" y="-2402950"/>
            <a:ext cx="3379800" cy="3379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9"/>
          <p:cNvSpPr/>
          <p:nvPr/>
        </p:nvSpPr>
        <p:spPr>
          <a:xfrm flipH="1">
            <a:off x="7732059" y="4117100"/>
            <a:ext cx="2248500" cy="22485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30_1_2">
    <p:spTree>
      <p:nvGrpSpPr>
        <p:cNvPr id="303" name="Shape 303"/>
        <p:cNvGrpSpPr/>
        <p:nvPr/>
      </p:nvGrpSpPr>
      <p:grpSpPr>
        <a:xfrm>
          <a:off x="0" y="0"/>
          <a:ext cx="0" cy="0"/>
          <a:chOff x="0" y="0"/>
          <a:chExt cx="0" cy="0"/>
        </a:xfrm>
      </p:grpSpPr>
      <p:sp>
        <p:nvSpPr>
          <p:cNvPr id="304" name="Google Shape;304;p40"/>
          <p:cNvSpPr/>
          <p:nvPr/>
        </p:nvSpPr>
        <p:spPr>
          <a:xfrm>
            <a:off x="-678200" y="4249800"/>
            <a:ext cx="2549100" cy="25491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0"/>
          <p:cNvSpPr/>
          <p:nvPr/>
        </p:nvSpPr>
        <p:spPr>
          <a:xfrm>
            <a:off x="4184850" y="-3250300"/>
            <a:ext cx="6024900" cy="60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_1_1_2">
    <p:bg>
      <p:bgPr>
        <a:solidFill>
          <a:schemeClr val="dk1"/>
        </a:solidFill>
      </p:bgPr>
    </p:bg>
    <p:spTree>
      <p:nvGrpSpPr>
        <p:cNvPr id="307" name="Shape 307"/>
        <p:cNvGrpSpPr/>
        <p:nvPr/>
      </p:nvGrpSpPr>
      <p:grpSpPr>
        <a:xfrm>
          <a:off x="0" y="0"/>
          <a:ext cx="0" cy="0"/>
          <a:chOff x="0" y="0"/>
          <a:chExt cx="0" cy="0"/>
        </a:xfrm>
      </p:grpSpPr>
      <p:sp>
        <p:nvSpPr>
          <p:cNvPr id="308" name="Google Shape;308;p4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30_1_1_1_1">
    <p:bg>
      <p:bgPr>
        <a:solidFill>
          <a:schemeClr val="dk2"/>
        </a:solidFill>
      </p:bgPr>
    </p:bg>
    <p:spTree>
      <p:nvGrpSpPr>
        <p:cNvPr id="309" name="Shape 309"/>
        <p:cNvGrpSpPr/>
        <p:nvPr/>
      </p:nvGrpSpPr>
      <p:grpSpPr>
        <a:xfrm>
          <a:off x="0" y="0"/>
          <a:ext cx="0" cy="0"/>
          <a:chOff x="0" y="0"/>
          <a:chExt cx="0" cy="0"/>
        </a:xfrm>
      </p:grpSpPr>
      <p:sp>
        <p:nvSpPr>
          <p:cNvPr id="310" name="Google Shape;310;p4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1.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1pPr>
            <a:lvl2pPr lvl="1">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2pPr>
            <a:lvl3pPr lvl="2">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3pPr>
            <a:lvl4pPr lvl="3">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4pPr>
            <a:lvl5pPr lvl="4">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5pPr>
            <a:lvl6pPr lvl="5">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6pPr>
            <a:lvl7pPr lvl="6">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7pPr>
            <a:lvl8pPr lvl="7">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8pPr>
            <a:lvl9pPr lvl="8">
              <a:spcBef>
                <a:spcPts val="0"/>
              </a:spcBef>
              <a:spcAft>
                <a:spcPts val="0"/>
              </a:spcAft>
              <a:buClr>
                <a:schemeClr val="dk2"/>
              </a:buClr>
              <a:buSzPts val="2800"/>
              <a:buFont typeface="Poppins"/>
              <a:buNone/>
              <a:defRPr b="1" sz="2800">
                <a:solidFill>
                  <a:schemeClr val="dk2"/>
                </a:solidFill>
                <a:latin typeface="Poppins"/>
                <a:ea typeface="Poppins"/>
                <a:cs typeface="Poppins"/>
                <a:sym typeface="Poppi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1pPr>
            <a:lvl2pPr indent="-317500" lvl="1" marL="9144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2pPr>
            <a:lvl3pPr indent="-317500" lvl="2" marL="13716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3pPr>
            <a:lvl4pPr indent="-317500" lvl="3" marL="18288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4pPr>
            <a:lvl5pPr indent="-317500" lvl="4" marL="22860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5pPr>
            <a:lvl6pPr indent="-317500" lvl="5" marL="27432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6pPr>
            <a:lvl7pPr indent="-317500" lvl="6" marL="32004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7pPr>
            <a:lvl8pPr indent="-317500" lvl="7" marL="36576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8pPr>
            <a:lvl9pPr indent="-317500" lvl="8" marL="4114800">
              <a:lnSpc>
                <a:spcPct val="115000"/>
              </a:lnSpc>
              <a:spcBef>
                <a:spcPts val="1600"/>
              </a:spcBef>
              <a:spcAft>
                <a:spcPts val="1600"/>
              </a:spcAft>
              <a:buClr>
                <a:schemeClr val="dk2"/>
              </a:buClr>
              <a:buSzPts val="1400"/>
              <a:buFont typeface="Nunito"/>
              <a:buChar char="■"/>
              <a:defRPr>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dk2"/>
                </a:solidFill>
                <a:latin typeface="Nunito"/>
                <a:ea typeface="Nunito"/>
                <a:cs typeface="Nunito"/>
                <a:sym typeface="Nunito"/>
              </a:defRPr>
            </a:lvl1pPr>
            <a:lvl2pPr lvl="1" algn="r">
              <a:buNone/>
              <a:defRPr sz="1300">
                <a:solidFill>
                  <a:schemeClr val="dk2"/>
                </a:solidFill>
                <a:latin typeface="Nunito"/>
                <a:ea typeface="Nunito"/>
                <a:cs typeface="Nunito"/>
                <a:sym typeface="Nunito"/>
              </a:defRPr>
            </a:lvl2pPr>
            <a:lvl3pPr lvl="2" algn="r">
              <a:buNone/>
              <a:defRPr sz="1300">
                <a:solidFill>
                  <a:schemeClr val="dk2"/>
                </a:solidFill>
                <a:latin typeface="Nunito"/>
                <a:ea typeface="Nunito"/>
                <a:cs typeface="Nunito"/>
                <a:sym typeface="Nunito"/>
              </a:defRPr>
            </a:lvl3pPr>
            <a:lvl4pPr lvl="3" algn="r">
              <a:buNone/>
              <a:defRPr sz="1300">
                <a:solidFill>
                  <a:schemeClr val="dk2"/>
                </a:solidFill>
                <a:latin typeface="Nunito"/>
                <a:ea typeface="Nunito"/>
                <a:cs typeface="Nunito"/>
                <a:sym typeface="Nunito"/>
              </a:defRPr>
            </a:lvl4pPr>
            <a:lvl5pPr lvl="4" algn="r">
              <a:buNone/>
              <a:defRPr sz="1300">
                <a:solidFill>
                  <a:schemeClr val="dk2"/>
                </a:solidFill>
                <a:latin typeface="Nunito"/>
                <a:ea typeface="Nunito"/>
                <a:cs typeface="Nunito"/>
                <a:sym typeface="Nunito"/>
              </a:defRPr>
            </a:lvl5pPr>
            <a:lvl6pPr lvl="5" algn="r">
              <a:buNone/>
              <a:defRPr sz="1300">
                <a:solidFill>
                  <a:schemeClr val="dk2"/>
                </a:solidFill>
                <a:latin typeface="Nunito"/>
                <a:ea typeface="Nunito"/>
                <a:cs typeface="Nunito"/>
                <a:sym typeface="Nunito"/>
              </a:defRPr>
            </a:lvl6pPr>
            <a:lvl7pPr lvl="6" algn="r">
              <a:buNone/>
              <a:defRPr sz="1300">
                <a:solidFill>
                  <a:schemeClr val="dk2"/>
                </a:solidFill>
                <a:latin typeface="Nunito"/>
                <a:ea typeface="Nunito"/>
                <a:cs typeface="Nunito"/>
                <a:sym typeface="Nunito"/>
              </a:defRPr>
            </a:lvl7pPr>
            <a:lvl8pPr lvl="7" algn="r">
              <a:buNone/>
              <a:defRPr sz="1300">
                <a:solidFill>
                  <a:schemeClr val="dk2"/>
                </a:solidFill>
                <a:latin typeface="Nunito"/>
                <a:ea typeface="Nunito"/>
                <a:cs typeface="Nunito"/>
                <a:sym typeface="Nunito"/>
              </a:defRPr>
            </a:lvl8pPr>
            <a:lvl9pPr lvl="8" algn="r">
              <a:buNone/>
              <a:defRPr sz="13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xml"/><Relationship Id="rId3" Type="http://schemas.openxmlformats.org/officeDocument/2006/relationships/image" Target="../media/image31.jpg"/><Relationship Id="rId4" Type="http://schemas.openxmlformats.org/officeDocument/2006/relationships/image" Target="../media/image26.jpg"/><Relationship Id="rId5" Type="http://schemas.openxmlformats.org/officeDocument/2006/relationships/image" Target="../media/image7.jpg"/><Relationship Id="rId6" Type="http://schemas.openxmlformats.org/officeDocument/2006/relationships/image" Target="../media/image3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hyperlink" Target="http://drive.google.com/file/d/15HlOY7-2ufUkAbFX5x9eOonmzEFTPbEb/view"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36.png"/><Relationship Id="rId5" Type="http://schemas.openxmlformats.org/officeDocument/2006/relationships/image" Target="../media/image27.png"/><Relationship Id="rId6"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9.jpg"/><Relationship Id="rId5" Type="http://schemas.openxmlformats.org/officeDocument/2006/relationships/image" Target="../media/image12.png"/><Relationship Id="rId6" Type="http://schemas.openxmlformats.org/officeDocument/2006/relationships/image" Target="../media/image29.png"/><Relationship Id="rId7"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6.png"/><Relationship Id="rId5" Type="http://schemas.openxmlformats.org/officeDocument/2006/relationships/image" Target="../media/image13.png"/><Relationship Id="rId6" Type="http://schemas.openxmlformats.org/officeDocument/2006/relationships/image" Target="../media/image15.png"/><Relationship Id="rId7" Type="http://schemas.openxmlformats.org/officeDocument/2006/relationships/image" Target="../media/image10.png"/><Relationship Id="rId8"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drive.google.com/file/d/1Oe40hebSHwIYxq56kbwHe0D7x3UjlV4w/view" TargetMode="Externa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drive.google.com/file/d/1V8vQkCdeqJCfP-7LXDTUaBNIzI-RjRxJ/view" TargetMode="External"/><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drive.google.com/file/d/1pHB5laN_Anftwi0SRYrFfbeSDoEsH56n/view" TargetMode="External"/><Relationship Id="rId4"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34.png"/><Relationship Id="rId5" Type="http://schemas.openxmlformats.org/officeDocument/2006/relationships/image" Target="../media/image24.png"/><Relationship Id="rId6" Type="http://schemas.openxmlformats.org/officeDocument/2006/relationships/image" Target="../media/image23.png"/><Relationship Id="rId7"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0.xml"/><Relationship Id="rId3" Type="http://schemas.openxmlformats.org/officeDocument/2006/relationships/image" Target="../media/image33.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28.png"/><Relationship Id="rId5"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hyperlink" Target="https://web.stanford.edu/class/cs194h/projects/TheGivingTree" TargetMode="External"/><Relationship Id="rId5" Type="http://schemas.openxmlformats.org/officeDocument/2006/relationships/hyperlink" Target="https://web.stanford.edu/class/cs194h/projects/TheGivingTree" TargetMode="External"/><Relationship Id="rId6"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16" name="Google Shape;316;p43"/>
          <p:cNvPicPr preferRelativeResize="0"/>
          <p:nvPr/>
        </p:nvPicPr>
        <p:blipFill>
          <a:blip r:embed="rId3">
            <a:alphaModFix/>
          </a:blip>
          <a:stretch>
            <a:fillRect/>
          </a:stretch>
        </p:blipFill>
        <p:spPr>
          <a:xfrm>
            <a:off x="2001350" y="2090125"/>
            <a:ext cx="5438775" cy="809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0" name="Shape 320"/>
        <p:cNvGrpSpPr/>
        <p:nvPr/>
      </p:nvGrpSpPr>
      <p:grpSpPr>
        <a:xfrm>
          <a:off x="0" y="0"/>
          <a:ext cx="0" cy="0"/>
          <a:chOff x="0" y="0"/>
          <a:chExt cx="0" cy="0"/>
        </a:xfrm>
      </p:grpSpPr>
      <p:cxnSp>
        <p:nvCxnSpPr>
          <p:cNvPr id="321" name="Google Shape;321;p44"/>
          <p:cNvCxnSpPr/>
          <p:nvPr/>
        </p:nvCxnSpPr>
        <p:spPr>
          <a:xfrm flipH="1">
            <a:off x="3051700" y="841200"/>
            <a:ext cx="7200" cy="3461100"/>
          </a:xfrm>
          <a:prstGeom prst="straightConnector1">
            <a:avLst/>
          </a:prstGeom>
          <a:noFill/>
          <a:ln cap="flat" cmpd="sng" w="28575">
            <a:solidFill>
              <a:schemeClr val="accent1"/>
            </a:solidFill>
            <a:prstDash val="solid"/>
            <a:round/>
            <a:headEnd len="med" w="med" type="none"/>
            <a:tailEnd len="med" w="med" type="none"/>
          </a:ln>
        </p:spPr>
      </p:cxnSp>
      <p:sp>
        <p:nvSpPr>
          <p:cNvPr id="322" name="Google Shape;322;p44"/>
          <p:cNvSpPr txBox="1"/>
          <p:nvPr/>
        </p:nvSpPr>
        <p:spPr>
          <a:xfrm>
            <a:off x="3546944" y="1012251"/>
            <a:ext cx="2751600" cy="46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dk2"/>
                </a:solidFill>
                <a:latin typeface="Poppins"/>
                <a:ea typeface="Poppins"/>
                <a:cs typeface="Poppins"/>
                <a:sym typeface="Poppins"/>
              </a:rPr>
              <a:t>Problem</a:t>
            </a:r>
            <a:endParaRPr b="1" sz="2100">
              <a:solidFill>
                <a:schemeClr val="dk2"/>
              </a:solidFill>
              <a:latin typeface="Poppins"/>
              <a:ea typeface="Poppins"/>
              <a:cs typeface="Poppins"/>
              <a:sym typeface="Poppins"/>
            </a:endParaRPr>
          </a:p>
        </p:txBody>
      </p:sp>
      <p:sp>
        <p:nvSpPr>
          <p:cNvPr id="323" name="Google Shape;323;p44"/>
          <p:cNvSpPr txBox="1"/>
          <p:nvPr/>
        </p:nvSpPr>
        <p:spPr>
          <a:xfrm>
            <a:off x="3546944" y="1674279"/>
            <a:ext cx="2751600" cy="46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dk1"/>
                </a:solidFill>
                <a:latin typeface="Poppins"/>
                <a:ea typeface="Poppins"/>
                <a:cs typeface="Poppins"/>
                <a:sym typeface="Poppins"/>
              </a:rPr>
              <a:t>Solution Intro</a:t>
            </a:r>
            <a:endParaRPr b="1" sz="2100">
              <a:solidFill>
                <a:schemeClr val="dk1"/>
              </a:solidFill>
              <a:latin typeface="Poppins"/>
              <a:ea typeface="Poppins"/>
              <a:cs typeface="Poppins"/>
              <a:sym typeface="Poppins"/>
            </a:endParaRPr>
          </a:p>
        </p:txBody>
      </p:sp>
      <p:sp>
        <p:nvSpPr>
          <p:cNvPr id="324" name="Google Shape;324;p44"/>
          <p:cNvSpPr txBox="1"/>
          <p:nvPr/>
        </p:nvSpPr>
        <p:spPr>
          <a:xfrm>
            <a:off x="3546959" y="2339690"/>
            <a:ext cx="2751600" cy="46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dk2"/>
                </a:solidFill>
                <a:latin typeface="Poppins"/>
                <a:ea typeface="Poppins"/>
                <a:cs typeface="Poppins"/>
                <a:sym typeface="Poppins"/>
              </a:rPr>
              <a:t>Design Evolution</a:t>
            </a:r>
            <a:endParaRPr b="1" sz="2100">
              <a:solidFill>
                <a:schemeClr val="dk2"/>
              </a:solidFill>
              <a:latin typeface="Poppins"/>
              <a:ea typeface="Poppins"/>
              <a:cs typeface="Poppins"/>
              <a:sym typeface="Poppins"/>
            </a:endParaRPr>
          </a:p>
        </p:txBody>
      </p:sp>
      <p:sp>
        <p:nvSpPr>
          <p:cNvPr id="325" name="Google Shape;325;p44"/>
          <p:cNvSpPr txBox="1"/>
          <p:nvPr/>
        </p:nvSpPr>
        <p:spPr>
          <a:xfrm>
            <a:off x="3546952" y="3005086"/>
            <a:ext cx="2751600" cy="46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dk1"/>
                </a:solidFill>
                <a:latin typeface="Poppins"/>
                <a:ea typeface="Poppins"/>
                <a:cs typeface="Poppins"/>
                <a:sym typeface="Poppins"/>
              </a:rPr>
              <a:t>Solution Details</a:t>
            </a:r>
            <a:endParaRPr b="1" sz="2100">
              <a:solidFill>
                <a:schemeClr val="dk1"/>
              </a:solidFill>
              <a:latin typeface="Poppins"/>
              <a:ea typeface="Poppins"/>
              <a:cs typeface="Poppins"/>
              <a:sym typeface="Poppins"/>
            </a:endParaRPr>
          </a:p>
        </p:txBody>
      </p:sp>
      <p:sp>
        <p:nvSpPr>
          <p:cNvPr id="326" name="Google Shape;326;p44"/>
          <p:cNvSpPr/>
          <p:nvPr/>
        </p:nvSpPr>
        <p:spPr>
          <a:xfrm>
            <a:off x="2845438" y="1024164"/>
            <a:ext cx="419700" cy="4230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Poppins"/>
                <a:ea typeface="Poppins"/>
                <a:cs typeface="Poppins"/>
                <a:sym typeface="Poppins"/>
              </a:rPr>
              <a:t>1</a:t>
            </a:r>
            <a:endParaRPr b="1" sz="1000">
              <a:solidFill>
                <a:srgbClr val="FFFFFF"/>
              </a:solidFill>
              <a:latin typeface="Poppins"/>
              <a:ea typeface="Poppins"/>
              <a:cs typeface="Poppins"/>
              <a:sym typeface="Poppins"/>
            </a:endParaRPr>
          </a:p>
        </p:txBody>
      </p:sp>
      <p:sp>
        <p:nvSpPr>
          <p:cNvPr id="327" name="Google Shape;327;p44"/>
          <p:cNvSpPr/>
          <p:nvPr/>
        </p:nvSpPr>
        <p:spPr>
          <a:xfrm>
            <a:off x="2845438" y="1691314"/>
            <a:ext cx="419700" cy="423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Poppins"/>
                <a:ea typeface="Poppins"/>
                <a:cs typeface="Poppins"/>
                <a:sym typeface="Poppins"/>
              </a:rPr>
              <a:t>2</a:t>
            </a:r>
            <a:endParaRPr b="1" sz="1000">
              <a:solidFill>
                <a:srgbClr val="FFFFFF"/>
              </a:solidFill>
              <a:latin typeface="Poppins"/>
              <a:ea typeface="Poppins"/>
              <a:cs typeface="Poppins"/>
              <a:sym typeface="Poppins"/>
            </a:endParaRPr>
          </a:p>
        </p:txBody>
      </p:sp>
      <p:sp>
        <p:nvSpPr>
          <p:cNvPr id="328" name="Google Shape;328;p44"/>
          <p:cNvSpPr/>
          <p:nvPr/>
        </p:nvSpPr>
        <p:spPr>
          <a:xfrm>
            <a:off x="2845438" y="2358477"/>
            <a:ext cx="419700" cy="4230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Poppins"/>
                <a:ea typeface="Poppins"/>
                <a:cs typeface="Poppins"/>
                <a:sym typeface="Poppins"/>
              </a:rPr>
              <a:t>3</a:t>
            </a:r>
            <a:endParaRPr b="1" sz="1000">
              <a:solidFill>
                <a:srgbClr val="FFFFFF"/>
              </a:solidFill>
              <a:latin typeface="Poppins"/>
              <a:ea typeface="Poppins"/>
              <a:cs typeface="Poppins"/>
              <a:sym typeface="Poppins"/>
            </a:endParaRPr>
          </a:p>
        </p:txBody>
      </p:sp>
      <p:sp>
        <p:nvSpPr>
          <p:cNvPr id="329" name="Google Shape;329;p44"/>
          <p:cNvSpPr/>
          <p:nvPr/>
        </p:nvSpPr>
        <p:spPr>
          <a:xfrm>
            <a:off x="2845438" y="3025640"/>
            <a:ext cx="419700" cy="423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Poppins"/>
                <a:ea typeface="Poppins"/>
                <a:cs typeface="Poppins"/>
                <a:sym typeface="Poppins"/>
              </a:rPr>
              <a:t>4</a:t>
            </a:r>
            <a:endParaRPr b="1" sz="1000">
              <a:solidFill>
                <a:srgbClr val="FFFFFF"/>
              </a:solidFill>
              <a:latin typeface="Poppins"/>
              <a:ea typeface="Poppins"/>
              <a:cs typeface="Poppins"/>
              <a:sym typeface="Poppins"/>
            </a:endParaRPr>
          </a:p>
        </p:txBody>
      </p:sp>
      <p:sp>
        <p:nvSpPr>
          <p:cNvPr id="330" name="Google Shape;330;p44"/>
          <p:cNvSpPr/>
          <p:nvPr/>
        </p:nvSpPr>
        <p:spPr>
          <a:xfrm>
            <a:off x="2847084" y="3692803"/>
            <a:ext cx="419700" cy="4230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Poppins"/>
                <a:ea typeface="Poppins"/>
                <a:cs typeface="Poppins"/>
                <a:sym typeface="Poppins"/>
              </a:rPr>
              <a:t>5</a:t>
            </a:r>
            <a:endParaRPr b="1" sz="1000">
              <a:solidFill>
                <a:srgbClr val="FFFFFF"/>
              </a:solidFill>
              <a:latin typeface="Poppins"/>
              <a:ea typeface="Poppins"/>
              <a:cs typeface="Poppins"/>
              <a:sym typeface="Poppins"/>
            </a:endParaRPr>
          </a:p>
        </p:txBody>
      </p:sp>
      <p:sp>
        <p:nvSpPr>
          <p:cNvPr id="331" name="Google Shape;331;p44"/>
          <p:cNvSpPr txBox="1"/>
          <p:nvPr/>
        </p:nvSpPr>
        <p:spPr>
          <a:xfrm>
            <a:off x="3546959" y="3670483"/>
            <a:ext cx="2751600" cy="46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dk2"/>
                </a:solidFill>
                <a:latin typeface="Poppins"/>
                <a:ea typeface="Poppins"/>
                <a:cs typeface="Poppins"/>
                <a:sym typeface="Poppins"/>
              </a:rPr>
              <a:t>Conclusion</a:t>
            </a:r>
            <a:endParaRPr b="1" sz="2100">
              <a:solidFill>
                <a:schemeClr val="dk2"/>
              </a:solidFill>
              <a:latin typeface="Poppins"/>
              <a:ea typeface="Poppins"/>
              <a:cs typeface="Poppins"/>
              <a:sym typeface="Poppins"/>
            </a:endParaRPr>
          </a:p>
        </p:txBody>
      </p:sp>
      <p:sp>
        <p:nvSpPr>
          <p:cNvPr id="332" name="Google Shape;332;p4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5"/>
          <p:cNvSpPr/>
          <p:nvPr/>
        </p:nvSpPr>
        <p:spPr>
          <a:xfrm>
            <a:off x="6634450" y="1559700"/>
            <a:ext cx="1719300" cy="1719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5"/>
          <p:cNvSpPr/>
          <p:nvPr/>
        </p:nvSpPr>
        <p:spPr>
          <a:xfrm>
            <a:off x="4679500" y="1559700"/>
            <a:ext cx="1719300" cy="17193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5"/>
          <p:cNvSpPr/>
          <p:nvPr/>
        </p:nvSpPr>
        <p:spPr>
          <a:xfrm>
            <a:off x="2724550" y="1559700"/>
            <a:ext cx="1719300" cy="1719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5"/>
          <p:cNvSpPr/>
          <p:nvPr/>
        </p:nvSpPr>
        <p:spPr>
          <a:xfrm>
            <a:off x="769600" y="1559700"/>
            <a:ext cx="1719300" cy="17193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5"/>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Meet The Team</a:t>
            </a:r>
            <a:endParaRPr/>
          </a:p>
        </p:txBody>
      </p:sp>
      <p:sp>
        <p:nvSpPr>
          <p:cNvPr id="342" name="Google Shape;342;p45"/>
          <p:cNvSpPr txBox="1"/>
          <p:nvPr>
            <p:ph idx="1" type="subTitle"/>
          </p:nvPr>
        </p:nvSpPr>
        <p:spPr>
          <a:xfrm>
            <a:off x="2762200" y="3363800"/>
            <a:ext cx="1644000" cy="43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Britney Tran</a:t>
            </a:r>
            <a:endParaRPr>
              <a:solidFill>
                <a:schemeClr val="accent1"/>
              </a:solidFill>
            </a:endParaRPr>
          </a:p>
        </p:txBody>
      </p:sp>
      <p:sp>
        <p:nvSpPr>
          <p:cNvPr id="343" name="Google Shape;343;p45"/>
          <p:cNvSpPr txBox="1"/>
          <p:nvPr>
            <p:ph idx="2" type="subTitle"/>
          </p:nvPr>
        </p:nvSpPr>
        <p:spPr>
          <a:xfrm>
            <a:off x="4560999" y="3363800"/>
            <a:ext cx="2097300" cy="43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Kayla Patterson</a:t>
            </a:r>
            <a:endParaRPr>
              <a:solidFill>
                <a:schemeClr val="accent1"/>
              </a:solidFill>
            </a:endParaRPr>
          </a:p>
        </p:txBody>
      </p:sp>
      <p:sp>
        <p:nvSpPr>
          <p:cNvPr id="344" name="Google Shape;344;p45"/>
          <p:cNvSpPr txBox="1"/>
          <p:nvPr>
            <p:ph idx="3" type="subTitle"/>
          </p:nvPr>
        </p:nvSpPr>
        <p:spPr>
          <a:xfrm>
            <a:off x="769600" y="3363800"/>
            <a:ext cx="1719300" cy="43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Alissa Vuillier</a:t>
            </a:r>
            <a:endParaRPr>
              <a:solidFill>
                <a:schemeClr val="accent1"/>
              </a:solidFill>
            </a:endParaRPr>
          </a:p>
        </p:txBody>
      </p:sp>
      <p:sp>
        <p:nvSpPr>
          <p:cNvPr id="345" name="Google Shape;345;p45"/>
          <p:cNvSpPr txBox="1"/>
          <p:nvPr>
            <p:ph idx="4" type="subTitle"/>
          </p:nvPr>
        </p:nvSpPr>
        <p:spPr>
          <a:xfrm>
            <a:off x="6694605" y="3363800"/>
            <a:ext cx="1748100" cy="43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Anna Chang</a:t>
            </a:r>
            <a:endParaRPr>
              <a:solidFill>
                <a:schemeClr val="accent1"/>
              </a:solidFill>
            </a:endParaRPr>
          </a:p>
        </p:txBody>
      </p:sp>
      <p:sp>
        <p:nvSpPr>
          <p:cNvPr id="346" name="Google Shape;346;p45"/>
          <p:cNvSpPr txBox="1"/>
          <p:nvPr>
            <p:ph idx="5" type="subTitle"/>
          </p:nvPr>
        </p:nvSpPr>
        <p:spPr>
          <a:xfrm>
            <a:off x="2625479" y="3695700"/>
            <a:ext cx="1982700" cy="60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1"/>
                </a:solidFill>
              </a:rPr>
              <a:t>DESIGNER/DEVELOPER</a:t>
            </a:r>
            <a:endParaRPr sz="1200">
              <a:solidFill>
                <a:schemeClr val="accent1"/>
              </a:solidFill>
            </a:endParaRPr>
          </a:p>
          <a:p>
            <a:pPr indent="0" lvl="0" marL="0" rtl="0" algn="ctr">
              <a:spcBef>
                <a:spcPts val="1200"/>
              </a:spcBef>
              <a:spcAft>
                <a:spcPts val="1600"/>
              </a:spcAft>
              <a:buNone/>
            </a:pPr>
            <a:r>
              <a:t/>
            </a:r>
            <a:endParaRPr>
              <a:solidFill>
                <a:schemeClr val="accent1"/>
              </a:solidFill>
            </a:endParaRPr>
          </a:p>
        </p:txBody>
      </p:sp>
      <p:sp>
        <p:nvSpPr>
          <p:cNvPr id="347" name="Google Shape;347;p45"/>
          <p:cNvSpPr txBox="1"/>
          <p:nvPr>
            <p:ph idx="6" type="subTitle"/>
          </p:nvPr>
        </p:nvSpPr>
        <p:spPr>
          <a:xfrm>
            <a:off x="4582900" y="3695700"/>
            <a:ext cx="1918800" cy="60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1"/>
                </a:solidFill>
              </a:rPr>
              <a:t>DESIGNER/DEVELOPER</a:t>
            </a:r>
            <a:endParaRPr sz="1200">
              <a:solidFill>
                <a:schemeClr val="accent1"/>
              </a:solidFill>
            </a:endParaRPr>
          </a:p>
          <a:p>
            <a:pPr indent="0" lvl="0" marL="0" rtl="0" algn="ctr">
              <a:spcBef>
                <a:spcPts val="1200"/>
              </a:spcBef>
              <a:spcAft>
                <a:spcPts val="0"/>
              </a:spcAft>
              <a:buNone/>
            </a:pPr>
            <a:r>
              <a:t/>
            </a:r>
            <a:endParaRPr>
              <a:solidFill>
                <a:schemeClr val="accent1"/>
              </a:solidFill>
            </a:endParaRPr>
          </a:p>
        </p:txBody>
      </p:sp>
      <p:sp>
        <p:nvSpPr>
          <p:cNvPr id="348" name="Google Shape;348;p45"/>
          <p:cNvSpPr txBox="1"/>
          <p:nvPr>
            <p:ph idx="7" type="subTitle"/>
          </p:nvPr>
        </p:nvSpPr>
        <p:spPr>
          <a:xfrm>
            <a:off x="495925" y="3695700"/>
            <a:ext cx="2228700" cy="606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200">
                <a:solidFill>
                  <a:schemeClr val="accent1"/>
                </a:solidFill>
              </a:rPr>
              <a:t>DESIGNER/DEVELOPER</a:t>
            </a:r>
            <a:endParaRPr sz="1200">
              <a:solidFill>
                <a:schemeClr val="accent1"/>
              </a:solidFill>
            </a:endParaRPr>
          </a:p>
        </p:txBody>
      </p:sp>
      <p:sp>
        <p:nvSpPr>
          <p:cNvPr id="349" name="Google Shape;349;p45"/>
          <p:cNvSpPr txBox="1"/>
          <p:nvPr>
            <p:ph idx="8" type="subTitle"/>
          </p:nvPr>
        </p:nvSpPr>
        <p:spPr>
          <a:xfrm>
            <a:off x="6559903" y="3695700"/>
            <a:ext cx="1882800" cy="60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1"/>
                </a:solidFill>
              </a:rPr>
              <a:t>DESIGNER/DEVELOPER</a:t>
            </a:r>
            <a:endParaRPr sz="1200">
              <a:solidFill>
                <a:schemeClr val="accent1"/>
              </a:solidFill>
            </a:endParaRPr>
          </a:p>
          <a:p>
            <a:pPr indent="0" lvl="0" marL="0" rtl="0" algn="ctr">
              <a:spcBef>
                <a:spcPts val="1200"/>
              </a:spcBef>
              <a:spcAft>
                <a:spcPts val="1200"/>
              </a:spcAft>
              <a:buNone/>
            </a:pPr>
            <a:r>
              <a:t/>
            </a:r>
            <a:endParaRPr>
              <a:solidFill>
                <a:schemeClr val="accent1"/>
              </a:solidFill>
            </a:endParaRPr>
          </a:p>
        </p:txBody>
      </p:sp>
      <p:pic>
        <p:nvPicPr>
          <p:cNvPr id="350" name="Google Shape;350;p45"/>
          <p:cNvPicPr preferRelativeResize="0"/>
          <p:nvPr/>
        </p:nvPicPr>
        <p:blipFill rotWithShape="1">
          <a:blip r:embed="rId3">
            <a:alphaModFix/>
          </a:blip>
          <a:srcRect b="35641" l="12666" r="20737" t="19973"/>
          <a:stretch/>
        </p:blipFill>
        <p:spPr>
          <a:xfrm>
            <a:off x="884658" y="1674762"/>
            <a:ext cx="1489200" cy="1489200"/>
          </a:xfrm>
          <a:prstGeom prst="ellipse">
            <a:avLst/>
          </a:prstGeom>
          <a:noFill/>
          <a:ln>
            <a:noFill/>
          </a:ln>
        </p:spPr>
      </p:pic>
      <p:pic>
        <p:nvPicPr>
          <p:cNvPr id="351" name="Google Shape;351;p45"/>
          <p:cNvPicPr preferRelativeResize="0"/>
          <p:nvPr/>
        </p:nvPicPr>
        <p:blipFill rotWithShape="1">
          <a:blip r:embed="rId4">
            <a:alphaModFix/>
          </a:blip>
          <a:srcRect b="28760" l="0" r="0" t="4542"/>
          <a:stretch/>
        </p:blipFill>
        <p:spPr>
          <a:xfrm>
            <a:off x="2839608" y="1674762"/>
            <a:ext cx="1489200" cy="1489200"/>
          </a:xfrm>
          <a:prstGeom prst="ellipse">
            <a:avLst/>
          </a:prstGeom>
          <a:noFill/>
          <a:ln>
            <a:noFill/>
          </a:ln>
        </p:spPr>
      </p:pic>
      <p:pic>
        <p:nvPicPr>
          <p:cNvPr id="352" name="Google Shape;352;p45"/>
          <p:cNvPicPr preferRelativeResize="0"/>
          <p:nvPr/>
        </p:nvPicPr>
        <p:blipFill rotWithShape="1">
          <a:blip r:embed="rId5">
            <a:alphaModFix/>
          </a:blip>
          <a:srcRect b="26323" l="18751" r="10220" t="26323"/>
          <a:stretch/>
        </p:blipFill>
        <p:spPr>
          <a:xfrm>
            <a:off x="4794558" y="1674762"/>
            <a:ext cx="1489200" cy="1489200"/>
          </a:xfrm>
          <a:prstGeom prst="ellipse">
            <a:avLst/>
          </a:prstGeom>
          <a:noFill/>
          <a:ln>
            <a:noFill/>
          </a:ln>
        </p:spPr>
      </p:pic>
      <p:pic>
        <p:nvPicPr>
          <p:cNvPr id="353" name="Google Shape;353;p45"/>
          <p:cNvPicPr preferRelativeResize="0"/>
          <p:nvPr/>
        </p:nvPicPr>
        <p:blipFill rotWithShape="1">
          <a:blip r:embed="rId6">
            <a:alphaModFix/>
          </a:blip>
          <a:srcRect b="0" l="0" r="0" t="0"/>
          <a:stretch/>
        </p:blipFill>
        <p:spPr>
          <a:xfrm>
            <a:off x="6749508" y="1674762"/>
            <a:ext cx="1489200" cy="1489200"/>
          </a:xfrm>
          <a:prstGeom prst="ellipse">
            <a:avLst/>
          </a:prstGeom>
          <a:noFill/>
          <a:ln>
            <a:noFill/>
          </a:ln>
        </p:spPr>
      </p:pic>
      <p:sp>
        <p:nvSpPr>
          <p:cNvPr id="354" name="Google Shape;354;p4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6"/>
          <p:cNvSpPr txBox="1"/>
          <p:nvPr>
            <p:ph type="title"/>
          </p:nvPr>
        </p:nvSpPr>
        <p:spPr>
          <a:xfrm>
            <a:off x="311700" y="138158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organizations are the most in need?</a:t>
            </a:r>
            <a:endParaRPr/>
          </a:p>
        </p:txBody>
      </p:sp>
      <p:sp>
        <p:nvSpPr>
          <p:cNvPr id="360" name="Google Shape;360;p4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7"/>
          <p:cNvSpPr txBox="1"/>
          <p:nvPr>
            <p:ph type="title"/>
          </p:nvPr>
        </p:nvSpPr>
        <p:spPr>
          <a:xfrm>
            <a:off x="311700" y="138158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rPr>
              <a:t>What organizations are the most in need?</a:t>
            </a:r>
            <a:endParaRPr>
              <a:solidFill>
                <a:schemeClr val="accent4"/>
              </a:solidFill>
            </a:endParaRPr>
          </a:p>
        </p:txBody>
      </p:sp>
      <p:sp>
        <p:nvSpPr>
          <p:cNvPr id="366" name="Google Shape;366;p47"/>
          <p:cNvSpPr txBox="1"/>
          <p:nvPr>
            <p:ph type="title"/>
          </p:nvPr>
        </p:nvSpPr>
        <p:spPr>
          <a:xfrm>
            <a:off x="311700" y="2227706"/>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do I best support an organization?</a:t>
            </a:r>
            <a:endParaRPr/>
          </a:p>
        </p:txBody>
      </p:sp>
      <p:sp>
        <p:nvSpPr>
          <p:cNvPr id="367" name="Google Shape;367;p4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8"/>
          <p:cNvSpPr txBox="1"/>
          <p:nvPr>
            <p:ph type="title"/>
          </p:nvPr>
        </p:nvSpPr>
        <p:spPr>
          <a:xfrm>
            <a:off x="311700" y="138158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rPr>
              <a:t>What organizations are the most in need?</a:t>
            </a:r>
            <a:endParaRPr>
              <a:solidFill>
                <a:schemeClr val="accent4"/>
              </a:solidFill>
            </a:endParaRPr>
          </a:p>
        </p:txBody>
      </p:sp>
      <p:sp>
        <p:nvSpPr>
          <p:cNvPr id="373" name="Google Shape;373;p48"/>
          <p:cNvSpPr txBox="1"/>
          <p:nvPr>
            <p:ph type="title"/>
          </p:nvPr>
        </p:nvSpPr>
        <p:spPr>
          <a:xfrm>
            <a:off x="311700" y="2227706"/>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rPr>
              <a:t>How do I best support an organization?</a:t>
            </a:r>
            <a:endParaRPr>
              <a:solidFill>
                <a:schemeClr val="accent4"/>
              </a:solidFill>
            </a:endParaRPr>
          </a:p>
        </p:txBody>
      </p:sp>
      <p:sp>
        <p:nvSpPr>
          <p:cNvPr id="374" name="Google Shape;374;p48"/>
          <p:cNvSpPr txBox="1"/>
          <p:nvPr>
            <p:ph type="title"/>
          </p:nvPr>
        </p:nvSpPr>
        <p:spPr>
          <a:xfrm>
            <a:off x="311700" y="307383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do I budget to donate?</a:t>
            </a:r>
            <a:endParaRPr/>
          </a:p>
        </p:txBody>
      </p:sp>
      <p:sp>
        <p:nvSpPr>
          <p:cNvPr id="375" name="Google Shape;375;p4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type="title"/>
          </p:nvPr>
        </p:nvSpPr>
        <p:spPr>
          <a:xfrm>
            <a:off x="311700" y="138158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organizations are the most in need?</a:t>
            </a:r>
            <a:endParaRPr/>
          </a:p>
        </p:txBody>
      </p:sp>
      <p:sp>
        <p:nvSpPr>
          <p:cNvPr id="381" name="Google Shape;381;p49"/>
          <p:cNvSpPr txBox="1"/>
          <p:nvPr>
            <p:ph type="title"/>
          </p:nvPr>
        </p:nvSpPr>
        <p:spPr>
          <a:xfrm>
            <a:off x="311700" y="2227706"/>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do I best support an organization?</a:t>
            </a:r>
            <a:endParaRPr/>
          </a:p>
        </p:txBody>
      </p:sp>
      <p:sp>
        <p:nvSpPr>
          <p:cNvPr id="382" name="Google Shape;382;p49"/>
          <p:cNvSpPr txBox="1"/>
          <p:nvPr>
            <p:ph type="title"/>
          </p:nvPr>
        </p:nvSpPr>
        <p:spPr>
          <a:xfrm>
            <a:off x="311700" y="3073831"/>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do I budget to donate?</a:t>
            </a:r>
            <a:endParaRPr/>
          </a:p>
        </p:txBody>
      </p:sp>
      <p:sp>
        <p:nvSpPr>
          <p:cNvPr id="383" name="Google Shape;383;p4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0"/>
          <p:cNvSpPr txBox="1"/>
          <p:nvPr>
            <p:ph type="title"/>
          </p:nvPr>
        </p:nvSpPr>
        <p:spPr>
          <a:xfrm>
            <a:off x="1122600" y="1394425"/>
            <a:ext cx="6898800" cy="193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500"/>
              <a:t>From </a:t>
            </a:r>
            <a:r>
              <a:rPr lang="en" sz="2500"/>
              <a:t>finding where to donate</a:t>
            </a:r>
            <a:r>
              <a:rPr b="0" lang="en" sz="2500"/>
              <a:t>, to which charities are </a:t>
            </a:r>
            <a:r>
              <a:rPr lang="en" sz="2500"/>
              <a:t>most in need</a:t>
            </a:r>
            <a:r>
              <a:rPr b="0" lang="en" sz="2500"/>
              <a:t>, giving is filled with </a:t>
            </a:r>
            <a:r>
              <a:rPr lang="en" sz="2500"/>
              <a:t>pitfalls</a:t>
            </a:r>
            <a:r>
              <a:rPr b="0" lang="en" sz="2500"/>
              <a:t> for the average donor.  </a:t>
            </a:r>
            <a:endParaRPr b="0" sz="2500"/>
          </a:p>
        </p:txBody>
      </p:sp>
      <p:sp>
        <p:nvSpPr>
          <p:cNvPr id="389" name="Google Shape;389;p5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50"/>
          <p:cNvSpPr txBox="1"/>
          <p:nvPr/>
        </p:nvSpPr>
        <p:spPr>
          <a:xfrm>
            <a:off x="2568300" y="756375"/>
            <a:ext cx="4007400" cy="4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200"/>
              </a:spcAft>
              <a:buNone/>
            </a:pPr>
            <a:r>
              <a:rPr b="1" lang="en" sz="2800">
                <a:solidFill>
                  <a:srgbClr val="91BA4F"/>
                </a:solidFill>
                <a:latin typeface="Poppins"/>
                <a:ea typeface="Poppins"/>
                <a:cs typeface="Poppins"/>
                <a:sym typeface="Poppins"/>
              </a:rPr>
              <a:t>Problem</a:t>
            </a:r>
            <a:endParaRPr b="1" sz="2800">
              <a:solidFill>
                <a:srgbClr val="91BA4F"/>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1"/>
          <p:cNvPicPr preferRelativeResize="0"/>
          <p:nvPr/>
        </p:nvPicPr>
        <p:blipFill>
          <a:blip r:embed="rId3">
            <a:alphaModFix/>
          </a:blip>
          <a:stretch>
            <a:fillRect/>
          </a:stretch>
        </p:blipFill>
        <p:spPr>
          <a:xfrm>
            <a:off x="1150300" y="1081700"/>
            <a:ext cx="3076575" cy="1485900"/>
          </a:xfrm>
          <a:prstGeom prst="rect">
            <a:avLst/>
          </a:prstGeom>
          <a:noFill/>
          <a:ln>
            <a:noFill/>
          </a:ln>
        </p:spPr>
      </p:pic>
      <p:sp>
        <p:nvSpPr>
          <p:cNvPr id="396" name="Google Shape;396;p5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52"/>
          <p:cNvPicPr preferRelativeResize="0"/>
          <p:nvPr/>
        </p:nvPicPr>
        <p:blipFill>
          <a:blip r:embed="rId3">
            <a:alphaModFix/>
          </a:blip>
          <a:stretch>
            <a:fillRect/>
          </a:stretch>
        </p:blipFill>
        <p:spPr>
          <a:xfrm>
            <a:off x="1150300" y="1081700"/>
            <a:ext cx="3076575" cy="1485900"/>
          </a:xfrm>
          <a:prstGeom prst="rect">
            <a:avLst/>
          </a:prstGeom>
          <a:noFill/>
          <a:ln>
            <a:noFill/>
          </a:ln>
        </p:spPr>
      </p:pic>
      <p:pic>
        <p:nvPicPr>
          <p:cNvPr id="402" name="Google Shape;402;p52"/>
          <p:cNvPicPr preferRelativeResize="0"/>
          <p:nvPr/>
        </p:nvPicPr>
        <p:blipFill>
          <a:blip r:embed="rId4">
            <a:alphaModFix/>
          </a:blip>
          <a:stretch>
            <a:fillRect/>
          </a:stretch>
        </p:blipFill>
        <p:spPr>
          <a:xfrm>
            <a:off x="4792925" y="794425"/>
            <a:ext cx="3459425" cy="1945927"/>
          </a:xfrm>
          <a:prstGeom prst="rect">
            <a:avLst/>
          </a:prstGeom>
          <a:noFill/>
          <a:ln>
            <a:noFill/>
          </a:ln>
        </p:spPr>
      </p:pic>
      <p:sp>
        <p:nvSpPr>
          <p:cNvPr id="403" name="Google Shape;403;p5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3"/>
          <p:cNvPicPr preferRelativeResize="0"/>
          <p:nvPr/>
        </p:nvPicPr>
        <p:blipFill>
          <a:blip r:embed="rId3">
            <a:alphaModFix/>
          </a:blip>
          <a:stretch>
            <a:fillRect/>
          </a:stretch>
        </p:blipFill>
        <p:spPr>
          <a:xfrm>
            <a:off x="1150300" y="1081700"/>
            <a:ext cx="3076575" cy="1485900"/>
          </a:xfrm>
          <a:prstGeom prst="rect">
            <a:avLst/>
          </a:prstGeom>
          <a:noFill/>
          <a:ln>
            <a:noFill/>
          </a:ln>
        </p:spPr>
      </p:pic>
      <p:pic>
        <p:nvPicPr>
          <p:cNvPr id="409" name="Google Shape;409;p53"/>
          <p:cNvPicPr preferRelativeResize="0"/>
          <p:nvPr/>
        </p:nvPicPr>
        <p:blipFill>
          <a:blip r:embed="rId4">
            <a:alphaModFix/>
          </a:blip>
          <a:stretch>
            <a:fillRect/>
          </a:stretch>
        </p:blipFill>
        <p:spPr>
          <a:xfrm>
            <a:off x="4792925" y="794425"/>
            <a:ext cx="3459425" cy="1945927"/>
          </a:xfrm>
          <a:prstGeom prst="rect">
            <a:avLst/>
          </a:prstGeom>
          <a:noFill/>
          <a:ln>
            <a:noFill/>
          </a:ln>
        </p:spPr>
      </p:pic>
      <p:pic>
        <p:nvPicPr>
          <p:cNvPr id="410" name="Google Shape;410;p53"/>
          <p:cNvPicPr preferRelativeResize="0"/>
          <p:nvPr/>
        </p:nvPicPr>
        <p:blipFill>
          <a:blip r:embed="rId5">
            <a:alphaModFix/>
          </a:blip>
          <a:stretch>
            <a:fillRect/>
          </a:stretch>
        </p:blipFill>
        <p:spPr>
          <a:xfrm>
            <a:off x="2544825" y="3120450"/>
            <a:ext cx="4054350" cy="1371725"/>
          </a:xfrm>
          <a:prstGeom prst="rect">
            <a:avLst/>
          </a:prstGeom>
          <a:noFill/>
          <a:ln>
            <a:noFill/>
          </a:ln>
        </p:spPr>
      </p:pic>
      <p:sp>
        <p:nvSpPr>
          <p:cNvPr id="411" name="Google Shape;411;p5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4"/>
          <p:cNvSpPr txBox="1"/>
          <p:nvPr>
            <p:ph idx="2" type="title"/>
          </p:nvPr>
        </p:nvSpPr>
        <p:spPr>
          <a:xfrm>
            <a:off x="605993" y="1883025"/>
            <a:ext cx="3805500" cy="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a:t>
            </a:r>
            <a:endParaRPr/>
          </a:p>
        </p:txBody>
      </p:sp>
      <p:sp>
        <p:nvSpPr>
          <p:cNvPr id="417" name="Google Shape;417;p5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5"/>
          <p:cNvSpPr txBox="1"/>
          <p:nvPr>
            <p:ph type="title"/>
          </p:nvPr>
        </p:nvSpPr>
        <p:spPr>
          <a:xfrm>
            <a:off x="338400" y="1856775"/>
            <a:ext cx="8467200" cy="21645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0" lang="en" sz="2500"/>
              <a:t>Our mission is to </a:t>
            </a:r>
            <a:r>
              <a:rPr lang="en" sz="2500"/>
              <a:t>help donors donate easily and effectively </a:t>
            </a:r>
            <a:r>
              <a:rPr b="0" lang="en" sz="2500"/>
              <a:t>to the causes they care about and </a:t>
            </a:r>
            <a:r>
              <a:rPr lang="en" sz="2500"/>
              <a:t>track their donations</a:t>
            </a:r>
            <a:r>
              <a:rPr b="0" lang="en" sz="2500"/>
              <a:t> over time.</a:t>
            </a:r>
            <a:endParaRPr b="0" sz="2500"/>
          </a:p>
          <a:p>
            <a:pPr indent="0" lvl="0" marL="0" rtl="0" algn="ctr">
              <a:spcBef>
                <a:spcPts val="0"/>
              </a:spcBef>
              <a:spcAft>
                <a:spcPts val="0"/>
              </a:spcAft>
              <a:buNone/>
            </a:pPr>
            <a:r>
              <a:t/>
            </a:r>
            <a:endParaRPr sz="2400"/>
          </a:p>
          <a:p>
            <a:pPr indent="0" lvl="0" marL="0" rtl="0" algn="ctr">
              <a:spcBef>
                <a:spcPts val="0"/>
              </a:spcBef>
              <a:spcAft>
                <a:spcPts val="0"/>
              </a:spcAft>
              <a:buNone/>
            </a:pPr>
            <a:r>
              <a:t/>
            </a:r>
            <a:endParaRPr sz="2400"/>
          </a:p>
        </p:txBody>
      </p:sp>
      <p:sp>
        <p:nvSpPr>
          <p:cNvPr id="423" name="Google Shape;423;p55"/>
          <p:cNvSpPr txBox="1"/>
          <p:nvPr/>
        </p:nvSpPr>
        <p:spPr>
          <a:xfrm>
            <a:off x="2568300" y="756375"/>
            <a:ext cx="4007400" cy="4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200"/>
              </a:spcAft>
              <a:buNone/>
            </a:pPr>
            <a:r>
              <a:rPr b="1" lang="en" sz="2800">
                <a:solidFill>
                  <a:srgbClr val="91BA4F"/>
                </a:solidFill>
                <a:latin typeface="Poppins"/>
                <a:ea typeface="Poppins"/>
                <a:cs typeface="Poppins"/>
                <a:sym typeface="Poppins"/>
              </a:rPr>
              <a:t>Mission Statement</a:t>
            </a:r>
            <a:endParaRPr b="1" sz="2800">
              <a:solidFill>
                <a:srgbClr val="91BA4F"/>
              </a:solidFill>
              <a:latin typeface="Poppins"/>
              <a:ea typeface="Poppins"/>
              <a:cs typeface="Poppins"/>
              <a:sym typeface="Poppins"/>
            </a:endParaRPr>
          </a:p>
        </p:txBody>
      </p:sp>
      <p:sp>
        <p:nvSpPr>
          <p:cNvPr id="424" name="Google Shape;424;p5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56"/>
          <p:cNvPicPr preferRelativeResize="0"/>
          <p:nvPr/>
        </p:nvPicPr>
        <p:blipFill>
          <a:blip r:embed="rId3">
            <a:alphaModFix/>
          </a:blip>
          <a:stretch>
            <a:fillRect/>
          </a:stretch>
        </p:blipFill>
        <p:spPr>
          <a:xfrm>
            <a:off x="1688625" y="1444075"/>
            <a:ext cx="1692250" cy="3406373"/>
          </a:xfrm>
          <a:prstGeom prst="rect">
            <a:avLst/>
          </a:prstGeom>
          <a:noFill/>
          <a:ln>
            <a:noFill/>
          </a:ln>
        </p:spPr>
      </p:pic>
      <p:pic>
        <p:nvPicPr>
          <p:cNvPr id="430" name="Google Shape;430;p56"/>
          <p:cNvPicPr preferRelativeResize="0"/>
          <p:nvPr/>
        </p:nvPicPr>
        <p:blipFill>
          <a:blip r:embed="rId4">
            <a:alphaModFix/>
          </a:blip>
          <a:stretch>
            <a:fillRect/>
          </a:stretch>
        </p:blipFill>
        <p:spPr>
          <a:xfrm>
            <a:off x="3725872" y="1444075"/>
            <a:ext cx="1692254" cy="3406373"/>
          </a:xfrm>
          <a:prstGeom prst="rect">
            <a:avLst/>
          </a:prstGeom>
          <a:noFill/>
          <a:ln>
            <a:noFill/>
          </a:ln>
        </p:spPr>
      </p:pic>
      <p:sp>
        <p:nvSpPr>
          <p:cNvPr id="431" name="Google Shape;431;p56"/>
          <p:cNvSpPr txBox="1"/>
          <p:nvPr/>
        </p:nvSpPr>
        <p:spPr>
          <a:xfrm>
            <a:off x="2568300" y="756375"/>
            <a:ext cx="4007400" cy="4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200"/>
              </a:spcAft>
              <a:buNone/>
            </a:pPr>
            <a:r>
              <a:rPr b="1" lang="en" sz="2800">
                <a:solidFill>
                  <a:srgbClr val="91BA4F"/>
                </a:solidFill>
                <a:latin typeface="Poppins"/>
                <a:ea typeface="Poppins"/>
                <a:cs typeface="Poppins"/>
                <a:sym typeface="Poppins"/>
              </a:rPr>
              <a:t>Our Solution</a:t>
            </a:r>
            <a:endParaRPr b="1" sz="2800">
              <a:solidFill>
                <a:srgbClr val="91BA4F"/>
              </a:solidFill>
              <a:latin typeface="Poppins"/>
              <a:ea typeface="Poppins"/>
              <a:cs typeface="Poppins"/>
              <a:sym typeface="Poppins"/>
            </a:endParaRPr>
          </a:p>
        </p:txBody>
      </p:sp>
      <p:sp>
        <p:nvSpPr>
          <p:cNvPr id="432" name="Google Shape;432;p5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33" name="Google Shape;433;p56"/>
          <p:cNvPicPr preferRelativeResize="0"/>
          <p:nvPr/>
        </p:nvPicPr>
        <p:blipFill>
          <a:blip r:embed="rId5">
            <a:alphaModFix/>
          </a:blip>
          <a:stretch>
            <a:fillRect/>
          </a:stretch>
        </p:blipFill>
        <p:spPr>
          <a:xfrm>
            <a:off x="5763125" y="1444075"/>
            <a:ext cx="1692250" cy="342889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7"/>
          <p:cNvSpPr txBox="1"/>
          <p:nvPr>
            <p:ph type="title"/>
          </p:nvPr>
        </p:nvSpPr>
        <p:spPr>
          <a:xfrm>
            <a:off x="769875" y="109575"/>
            <a:ext cx="3813300" cy="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Video</a:t>
            </a:r>
            <a:endParaRPr/>
          </a:p>
        </p:txBody>
      </p:sp>
      <p:pic>
        <p:nvPicPr>
          <p:cNvPr id="439" name="Google Shape;439;p57" title="final_video.mov">
            <a:hlinkClick r:id="rId3"/>
          </p:cNvPr>
          <p:cNvPicPr preferRelativeResize="0"/>
          <p:nvPr/>
        </p:nvPicPr>
        <p:blipFill>
          <a:blip r:embed="rId4">
            <a:alphaModFix/>
          </a:blip>
          <a:stretch>
            <a:fillRect/>
          </a:stretch>
        </p:blipFill>
        <p:spPr>
          <a:xfrm>
            <a:off x="2286000" y="1087250"/>
            <a:ext cx="4572000" cy="3429000"/>
          </a:xfrm>
          <a:prstGeom prst="rect">
            <a:avLst/>
          </a:prstGeom>
          <a:noFill/>
          <a:ln>
            <a:noFill/>
          </a:ln>
        </p:spPr>
      </p:pic>
      <p:sp>
        <p:nvSpPr>
          <p:cNvPr id="440" name="Google Shape;440;p5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8"/>
          <p:cNvSpPr txBox="1"/>
          <p:nvPr>
            <p:ph type="title"/>
          </p:nvPr>
        </p:nvSpPr>
        <p:spPr>
          <a:xfrm>
            <a:off x="606002" y="651273"/>
            <a:ext cx="1580100" cy="119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446" name="Google Shape;446;p58"/>
          <p:cNvSpPr txBox="1"/>
          <p:nvPr>
            <p:ph idx="2" type="title"/>
          </p:nvPr>
        </p:nvSpPr>
        <p:spPr>
          <a:xfrm>
            <a:off x="605993" y="1883025"/>
            <a:ext cx="3805500" cy="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Evolution</a:t>
            </a:r>
            <a:r>
              <a:rPr lang="en"/>
              <a:t> </a:t>
            </a:r>
            <a:endParaRPr/>
          </a:p>
        </p:txBody>
      </p:sp>
      <p:sp>
        <p:nvSpPr>
          <p:cNvPr id="447" name="Google Shape;447;p5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cxnSp>
        <p:nvCxnSpPr>
          <p:cNvPr id="452" name="Google Shape;452;p59"/>
          <p:cNvCxnSpPr/>
          <p:nvPr/>
        </p:nvCxnSpPr>
        <p:spPr>
          <a:xfrm flipH="1" rot="10800000">
            <a:off x="-13800" y="305050"/>
            <a:ext cx="9215100" cy="600"/>
          </a:xfrm>
          <a:prstGeom prst="straightConnector1">
            <a:avLst/>
          </a:prstGeom>
          <a:noFill/>
          <a:ln cap="flat" cmpd="sng" w="38100">
            <a:solidFill>
              <a:schemeClr val="dk2"/>
            </a:solidFill>
            <a:prstDash val="solid"/>
            <a:round/>
            <a:headEnd len="med" w="med" type="none"/>
            <a:tailEnd len="med" w="med" type="none"/>
          </a:ln>
        </p:spPr>
      </p:cxnSp>
      <p:pic>
        <p:nvPicPr>
          <p:cNvPr id="453" name="Google Shape;453;p59"/>
          <p:cNvPicPr preferRelativeResize="0"/>
          <p:nvPr/>
        </p:nvPicPr>
        <p:blipFill rotWithShape="1">
          <a:blip r:embed="rId3">
            <a:alphaModFix/>
          </a:blip>
          <a:srcRect b="42448" l="1922" r="1951" t="14373"/>
          <a:stretch/>
        </p:blipFill>
        <p:spPr>
          <a:xfrm>
            <a:off x="2143687" y="1218450"/>
            <a:ext cx="4856626" cy="1142150"/>
          </a:xfrm>
          <a:prstGeom prst="rect">
            <a:avLst/>
          </a:prstGeom>
          <a:noFill/>
          <a:ln>
            <a:noFill/>
          </a:ln>
        </p:spPr>
      </p:pic>
      <p:sp>
        <p:nvSpPr>
          <p:cNvPr id="454" name="Google Shape;454;p59"/>
          <p:cNvSpPr txBox="1"/>
          <p:nvPr/>
        </p:nvSpPr>
        <p:spPr>
          <a:xfrm>
            <a:off x="36025" y="476875"/>
            <a:ext cx="1900800" cy="5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Low-fi &amp; Med-fi Prototype </a:t>
            </a:r>
            <a:endParaRPr b="1">
              <a:solidFill>
                <a:schemeClr val="dk2"/>
              </a:solidFill>
              <a:latin typeface="Nunito"/>
              <a:ea typeface="Nunito"/>
              <a:cs typeface="Nunito"/>
              <a:sym typeface="Nunito"/>
            </a:endParaRPr>
          </a:p>
        </p:txBody>
      </p:sp>
      <p:sp>
        <p:nvSpPr>
          <p:cNvPr id="455" name="Google Shape;455;p59"/>
          <p:cNvSpPr txBox="1"/>
          <p:nvPr/>
        </p:nvSpPr>
        <p:spPr>
          <a:xfrm>
            <a:off x="1936813"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a:t>
            </a:r>
            <a:r>
              <a:rPr b="1" lang="en">
                <a:solidFill>
                  <a:srgbClr val="CCD9CB"/>
                </a:solidFill>
                <a:latin typeface="Nunito"/>
                <a:ea typeface="Nunito"/>
                <a:cs typeface="Nunito"/>
                <a:sym typeface="Nunito"/>
              </a:rPr>
              <a:t>-fi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CS147</a:t>
            </a:r>
            <a:endParaRPr b="1">
              <a:solidFill>
                <a:srgbClr val="CCD9CB"/>
              </a:solidFill>
              <a:latin typeface="Nunito"/>
              <a:ea typeface="Nunito"/>
              <a:cs typeface="Nunito"/>
              <a:sym typeface="Nunito"/>
            </a:endParaRPr>
          </a:p>
        </p:txBody>
      </p:sp>
      <p:sp>
        <p:nvSpPr>
          <p:cNvPr id="456" name="Google Shape;456;p59"/>
          <p:cNvSpPr/>
          <p:nvPr/>
        </p:nvSpPr>
        <p:spPr>
          <a:xfrm>
            <a:off x="893575" y="208450"/>
            <a:ext cx="185700" cy="1938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57" name="Google Shape;457;p59"/>
          <p:cNvSpPr/>
          <p:nvPr/>
        </p:nvSpPr>
        <p:spPr>
          <a:xfrm>
            <a:off x="307112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58" name="Google Shape;458;p59"/>
          <p:cNvSpPr/>
          <p:nvPr/>
        </p:nvSpPr>
        <p:spPr>
          <a:xfrm>
            <a:off x="5431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59" name="Google Shape;459;p59"/>
          <p:cNvSpPr/>
          <p:nvPr/>
        </p:nvSpPr>
        <p:spPr>
          <a:xfrm>
            <a:off x="7764100"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60" name="Google Shape;460;p5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61" name="Google Shape;461;p59"/>
          <p:cNvPicPr preferRelativeResize="0"/>
          <p:nvPr/>
        </p:nvPicPr>
        <p:blipFill rotWithShape="1">
          <a:blip r:embed="rId4">
            <a:alphaModFix/>
          </a:blip>
          <a:srcRect b="0" l="2620" r="1750" t="0"/>
          <a:stretch/>
        </p:blipFill>
        <p:spPr>
          <a:xfrm>
            <a:off x="2165443" y="2511500"/>
            <a:ext cx="4856622" cy="2238350"/>
          </a:xfrm>
          <a:prstGeom prst="rect">
            <a:avLst/>
          </a:prstGeom>
          <a:noFill/>
          <a:ln>
            <a:noFill/>
          </a:ln>
        </p:spPr>
      </p:pic>
      <p:sp>
        <p:nvSpPr>
          <p:cNvPr id="462" name="Google Shape;462;p59"/>
          <p:cNvSpPr txBox="1"/>
          <p:nvPr/>
        </p:nvSpPr>
        <p:spPr>
          <a:xfrm>
            <a:off x="4297275"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V1 </a:t>
            </a:r>
            <a:endParaRPr b="1">
              <a:solidFill>
                <a:srgbClr val="CCD9CB"/>
              </a:solidFill>
              <a:latin typeface="Nunito"/>
              <a:ea typeface="Nunito"/>
              <a:cs typeface="Nunito"/>
              <a:sym typeface="Nunito"/>
            </a:endParaRPr>
          </a:p>
          <a:p>
            <a:pPr indent="0" lvl="0" marL="0" rtl="0" algn="l">
              <a:spcBef>
                <a:spcPts val="0"/>
              </a:spcBef>
              <a:spcAft>
                <a:spcPts val="0"/>
              </a:spcAft>
              <a:buNone/>
            </a:pPr>
            <a:r>
              <a:t/>
            </a:r>
            <a:endParaRPr b="1">
              <a:solidFill>
                <a:srgbClr val="CCD9CB"/>
              </a:solidFill>
              <a:latin typeface="Nunito"/>
              <a:ea typeface="Nunito"/>
              <a:cs typeface="Nunito"/>
              <a:sym typeface="Nunito"/>
            </a:endParaRPr>
          </a:p>
        </p:txBody>
      </p:sp>
      <p:sp>
        <p:nvSpPr>
          <p:cNvPr id="463" name="Google Shape;463;p59"/>
          <p:cNvSpPr txBox="1"/>
          <p:nvPr/>
        </p:nvSpPr>
        <p:spPr>
          <a:xfrm>
            <a:off x="6629800"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V2</a:t>
            </a:r>
            <a:endParaRPr b="1">
              <a:solidFill>
                <a:srgbClr val="CCD9CB"/>
              </a:solidFill>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cxnSp>
        <p:nvCxnSpPr>
          <p:cNvPr id="468" name="Google Shape;468;p60"/>
          <p:cNvCxnSpPr/>
          <p:nvPr/>
        </p:nvCxnSpPr>
        <p:spPr>
          <a:xfrm flipH="1" rot="10800000">
            <a:off x="-13800" y="305050"/>
            <a:ext cx="9215100" cy="600"/>
          </a:xfrm>
          <a:prstGeom prst="straightConnector1">
            <a:avLst/>
          </a:prstGeom>
          <a:noFill/>
          <a:ln cap="flat" cmpd="sng" w="38100">
            <a:solidFill>
              <a:schemeClr val="dk2"/>
            </a:solidFill>
            <a:prstDash val="solid"/>
            <a:round/>
            <a:headEnd len="med" w="med" type="none"/>
            <a:tailEnd len="med" w="med" type="none"/>
          </a:ln>
        </p:spPr>
      </p:cxnSp>
      <p:sp>
        <p:nvSpPr>
          <p:cNvPr id="469" name="Google Shape;469;p60"/>
          <p:cNvSpPr txBox="1"/>
          <p:nvPr/>
        </p:nvSpPr>
        <p:spPr>
          <a:xfrm>
            <a:off x="36025" y="476875"/>
            <a:ext cx="1900800" cy="5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Low-fi Prototype</a:t>
            </a:r>
            <a:r>
              <a:rPr b="1" lang="en">
                <a:solidFill>
                  <a:schemeClr val="dk2"/>
                </a:solidFill>
                <a:latin typeface="Nunito"/>
                <a:ea typeface="Nunito"/>
                <a:cs typeface="Nunito"/>
                <a:sym typeface="Nunito"/>
              </a:rPr>
              <a:t> </a:t>
            </a:r>
            <a:endParaRPr b="1">
              <a:solidFill>
                <a:schemeClr val="dk2"/>
              </a:solidFill>
              <a:latin typeface="Nunito"/>
              <a:ea typeface="Nunito"/>
              <a:cs typeface="Nunito"/>
              <a:sym typeface="Nunito"/>
            </a:endParaRPr>
          </a:p>
        </p:txBody>
      </p:sp>
      <p:sp>
        <p:nvSpPr>
          <p:cNvPr id="470" name="Google Shape;470;p60"/>
          <p:cNvSpPr txBox="1"/>
          <p:nvPr/>
        </p:nvSpPr>
        <p:spPr>
          <a:xfrm>
            <a:off x="1936813"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Hi</a:t>
            </a:r>
            <a:r>
              <a:rPr b="1" lang="en">
                <a:solidFill>
                  <a:schemeClr val="dk2"/>
                </a:solidFill>
                <a:latin typeface="Nunito"/>
                <a:ea typeface="Nunito"/>
                <a:cs typeface="Nunito"/>
                <a:sym typeface="Nunito"/>
              </a:rPr>
              <a:t>-fi Prototype </a:t>
            </a:r>
            <a:endParaRPr b="1">
              <a:solidFill>
                <a:schemeClr val="dk2"/>
              </a:solidFill>
              <a:latin typeface="Nunito"/>
              <a:ea typeface="Nunito"/>
              <a:cs typeface="Nunito"/>
              <a:sym typeface="Nunito"/>
            </a:endParaRPr>
          </a:p>
          <a:p>
            <a:pPr indent="0" lvl="0" marL="0" rtl="0" algn="ctr">
              <a:spcBef>
                <a:spcPts val="0"/>
              </a:spcBef>
              <a:spcAft>
                <a:spcPts val="0"/>
              </a:spcAft>
              <a:buNone/>
            </a:pPr>
            <a:r>
              <a:rPr b="1" lang="en">
                <a:solidFill>
                  <a:schemeClr val="dk2"/>
                </a:solidFill>
                <a:latin typeface="Nunito"/>
                <a:ea typeface="Nunito"/>
                <a:cs typeface="Nunito"/>
                <a:sym typeface="Nunito"/>
              </a:rPr>
              <a:t>CS147</a:t>
            </a:r>
            <a:endParaRPr b="1">
              <a:solidFill>
                <a:schemeClr val="dk2"/>
              </a:solidFill>
              <a:latin typeface="Nunito"/>
              <a:ea typeface="Nunito"/>
              <a:cs typeface="Nunito"/>
              <a:sym typeface="Nunito"/>
            </a:endParaRPr>
          </a:p>
        </p:txBody>
      </p:sp>
      <p:sp>
        <p:nvSpPr>
          <p:cNvPr id="471" name="Google Shape;471;p60"/>
          <p:cNvSpPr txBox="1"/>
          <p:nvPr/>
        </p:nvSpPr>
        <p:spPr>
          <a:xfrm>
            <a:off x="4297275"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V1</a:t>
            </a:r>
            <a:endParaRPr b="1">
              <a:solidFill>
                <a:srgbClr val="CCD9CB"/>
              </a:solidFill>
              <a:latin typeface="Nunito"/>
              <a:ea typeface="Nunito"/>
              <a:cs typeface="Nunito"/>
              <a:sym typeface="Nunito"/>
            </a:endParaRPr>
          </a:p>
          <a:p>
            <a:pPr indent="0" lvl="0" marL="0" rtl="0" algn="l">
              <a:spcBef>
                <a:spcPts val="0"/>
              </a:spcBef>
              <a:spcAft>
                <a:spcPts val="0"/>
              </a:spcAft>
              <a:buNone/>
            </a:pPr>
            <a:r>
              <a:t/>
            </a:r>
            <a:endParaRPr b="1">
              <a:solidFill>
                <a:srgbClr val="CCD9CB"/>
              </a:solidFill>
              <a:latin typeface="Nunito"/>
              <a:ea typeface="Nunito"/>
              <a:cs typeface="Nunito"/>
              <a:sym typeface="Nunito"/>
            </a:endParaRPr>
          </a:p>
        </p:txBody>
      </p:sp>
      <p:sp>
        <p:nvSpPr>
          <p:cNvPr id="472" name="Google Shape;472;p60"/>
          <p:cNvSpPr/>
          <p:nvPr/>
        </p:nvSpPr>
        <p:spPr>
          <a:xfrm>
            <a:off x="893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73" name="Google Shape;473;p60"/>
          <p:cNvSpPr txBox="1"/>
          <p:nvPr/>
        </p:nvSpPr>
        <p:spPr>
          <a:xfrm>
            <a:off x="6629800"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V2</a:t>
            </a:r>
            <a:endParaRPr b="1">
              <a:solidFill>
                <a:srgbClr val="CCD9CB"/>
              </a:solidFill>
              <a:latin typeface="Nunito"/>
              <a:ea typeface="Nunito"/>
              <a:cs typeface="Nunito"/>
              <a:sym typeface="Nunito"/>
            </a:endParaRPr>
          </a:p>
        </p:txBody>
      </p:sp>
      <p:sp>
        <p:nvSpPr>
          <p:cNvPr id="474" name="Google Shape;474;p60"/>
          <p:cNvSpPr/>
          <p:nvPr/>
        </p:nvSpPr>
        <p:spPr>
          <a:xfrm>
            <a:off x="3071125" y="208450"/>
            <a:ext cx="185700" cy="1938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75" name="Google Shape;475;p60"/>
          <p:cNvSpPr/>
          <p:nvPr/>
        </p:nvSpPr>
        <p:spPr>
          <a:xfrm>
            <a:off x="5431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76" name="Google Shape;476;p60"/>
          <p:cNvSpPr/>
          <p:nvPr/>
        </p:nvSpPr>
        <p:spPr>
          <a:xfrm>
            <a:off x="7764100"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77" name="Google Shape;477;p6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78" name="Google Shape;478;p60"/>
          <p:cNvPicPr preferRelativeResize="0"/>
          <p:nvPr/>
        </p:nvPicPr>
        <p:blipFill>
          <a:blip r:embed="rId3">
            <a:alphaModFix/>
          </a:blip>
          <a:stretch>
            <a:fillRect/>
          </a:stretch>
        </p:blipFill>
        <p:spPr>
          <a:xfrm>
            <a:off x="6509060" y="1534823"/>
            <a:ext cx="1521878" cy="3051946"/>
          </a:xfrm>
          <a:prstGeom prst="rect">
            <a:avLst/>
          </a:prstGeom>
          <a:noFill/>
          <a:ln>
            <a:noFill/>
          </a:ln>
        </p:spPr>
      </p:pic>
      <p:pic>
        <p:nvPicPr>
          <p:cNvPr id="479" name="Google Shape;479;p60"/>
          <p:cNvPicPr preferRelativeResize="0"/>
          <p:nvPr/>
        </p:nvPicPr>
        <p:blipFill>
          <a:blip r:embed="rId4">
            <a:alphaModFix/>
          </a:blip>
          <a:stretch>
            <a:fillRect/>
          </a:stretch>
        </p:blipFill>
        <p:spPr>
          <a:xfrm>
            <a:off x="3019522" y="1531308"/>
            <a:ext cx="1557034" cy="3058940"/>
          </a:xfrm>
          <a:prstGeom prst="rect">
            <a:avLst/>
          </a:prstGeom>
          <a:noFill/>
          <a:ln>
            <a:noFill/>
          </a:ln>
        </p:spPr>
      </p:pic>
      <p:pic>
        <p:nvPicPr>
          <p:cNvPr id="480" name="Google Shape;480;p60"/>
          <p:cNvPicPr preferRelativeResize="0"/>
          <p:nvPr/>
        </p:nvPicPr>
        <p:blipFill>
          <a:blip r:embed="rId5">
            <a:alphaModFix/>
          </a:blip>
          <a:stretch>
            <a:fillRect/>
          </a:stretch>
        </p:blipFill>
        <p:spPr>
          <a:xfrm>
            <a:off x="1275563" y="1527161"/>
            <a:ext cx="1557035" cy="3067251"/>
          </a:xfrm>
          <a:prstGeom prst="rect">
            <a:avLst/>
          </a:prstGeom>
          <a:noFill/>
          <a:ln>
            <a:noFill/>
          </a:ln>
        </p:spPr>
      </p:pic>
      <p:pic>
        <p:nvPicPr>
          <p:cNvPr id="481" name="Google Shape;481;p60"/>
          <p:cNvPicPr preferRelativeResize="0"/>
          <p:nvPr/>
        </p:nvPicPr>
        <p:blipFill>
          <a:blip r:embed="rId6">
            <a:alphaModFix/>
          </a:blip>
          <a:stretch>
            <a:fillRect/>
          </a:stretch>
        </p:blipFill>
        <p:spPr>
          <a:xfrm>
            <a:off x="4763475" y="1534813"/>
            <a:ext cx="1521900" cy="3051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cxnSp>
        <p:nvCxnSpPr>
          <p:cNvPr id="486" name="Google Shape;486;p61"/>
          <p:cNvCxnSpPr/>
          <p:nvPr/>
        </p:nvCxnSpPr>
        <p:spPr>
          <a:xfrm flipH="1" rot="10800000">
            <a:off x="-13800" y="305050"/>
            <a:ext cx="9215100" cy="600"/>
          </a:xfrm>
          <a:prstGeom prst="straightConnector1">
            <a:avLst/>
          </a:prstGeom>
          <a:noFill/>
          <a:ln cap="flat" cmpd="sng" w="38100">
            <a:solidFill>
              <a:schemeClr val="dk2"/>
            </a:solidFill>
            <a:prstDash val="solid"/>
            <a:round/>
            <a:headEnd len="med" w="med" type="none"/>
            <a:tailEnd len="med" w="med" type="none"/>
          </a:ln>
        </p:spPr>
      </p:cxnSp>
      <p:sp>
        <p:nvSpPr>
          <p:cNvPr id="487" name="Google Shape;487;p61"/>
          <p:cNvSpPr txBox="1"/>
          <p:nvPr/>
        </p:nvSpPr>
        <p:spPr>
          <a:xfrm>
            <a:off x="36025" y="476875"/>
            <a:ext cx="1900800" cy="5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Low-fi Prototype</a:t>
            </a:r>
            <a:r>
              <a:rPr b="1" lang="en">
                <a:solidFill>
                  <a:schemeClr val="dk2"/>
                </a:solidFill>
                <a:latin typeface="Nunito"/>
                <a:ea typeface="Nunito"/>
                <a:cs typeface="Nunito"/>
                <a:sym typeface="Nunito"/>
              </a:rPr>
              <a:t> </a:t>
            </a:r>
            <a:endParaRPr b="1">
              <a:solidFill>
                <a:schemeClr val="dk2"/>
              </a:solidFill>
              <a:latin typeface="Nunito"/>
              <a:ea typeface="Nunito"/>
              <a:cs typeface="Nunito"/>
              <a:sym typeface="Nunito"/>
            </a:endParaRPr>
          </a:p>
        </p:txBody>
      </p:sp>
      <p:sp>
        <p:nvSpPr>
          <p:cNvPr id="488" name="Google Shape;488;p61"/>
          <p:cNvSpPr txBox="1"/>
          <p:nvPr/>
        </p:nvSpPr>
        <p:spPr>
          <a:xfrm>
            <a:off x="1936813"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CS147</a:t>
            </a:r>
            <a:endParaRPr b="1">
              <a:solidFill>
                <a:srgbClr val="CCD9CB"/>
              </a:solidFill>
              <a:latin typeface="Nunito"/>
              <a:ea typeface="Nunito"/>
              <a:cs typeface="Nunito"/>
              <a:sym typeface="Nunito"/>
            </a:endParaRPr>
          </a:p>
        </p:txBody>
      </p:sp>
      <p:sp>
        <p:nvSpPr>
          <p:cNvPr id="489" name="Google Shape;489;p61"/>
          <p:cNvSpPr txBox="1"/>
          <p:nvPr/>
        </p:nvSpPr>
        <p:spPr>
          <a:xfrm>
            <a:off x="4297275"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Hi-fi Prototype </a:t>
            </a:r>
            <a:endParaRPr b="1">
              <a:solidFill>
                <a:schemeClr val="dk2"/>
              </a:solidFill>
              <a:latin typeface="Nunito"/>
              <a:ea typeface="Nunito"/>
              <a:cs typeface="Nunito"/>
              <a:sym typeface="Nunito"/>
            </a:endParaRPr>
          </a:p>
          <a:p>
            <a:pPr indent="0" lvl="0" marL="0" rtl="0" algn="ctr">
              <a:spcBef>
                <a:spcPts val="0"/>
              </a:spcBef>
              <a:spcAft>
                <a:spcPts val="0"/>
              </a:spcAft>
              <a:buNone/>
            </a:pPr>
            <a:r>
              <a:rPr b="1" lang="en">
                <a:solidFill>
                  <a:schemeClr val="dk2"/>
                </a:solidFill>
                <a:latin typeface="Nunito"/>
                <a:ea typeface="Nunito"/>
                <a:cs typeface="Nunito"/>
                <a:sym typeface="Nunito"/>
              </a:rPr>
              <a:t>CS194H V1</a:t>
            </a:r>
            <a:endParaRPr b="1">
              <a:solidFill>
                <a:schemeClr val="dk2"/>
              </a:solidFill>
              <a:latin typeface="Nunito"/>
              <a:ea typeface="Nunito"/>
              <a:cs typeface="Nunito"/>
              <a:sym typeface="Nunito"/>
            </a:endParaRPr>
          </a:p>
          <a:p>
            <a:pPr indent="0" lvl="0" marL="0" rtl="0" algn="l">
              <a:spcBef>
                <a:spcPts val="0"/>
              </a:spcBef>
              <a:spcAft>
                <a:spcPts val="0"/>
              </a:spcAft>
              <a:buNone/>
            </a:pPr>
            <a:r>
              <a:t/>
            </a:r>
            <a:endParaRPr b="1">
              <a:solidFill>
                <a:schemeClr val="dk2"/>
              </a:solidFill>
              <a:latin typeface="Nunito"/>
              <a:ea typeface="Nunito"/>
              <a:cs typeface="Nunito"/>
              <a:sym typeface="Nunito"/>
            </a:endParaRPr>
          </a:p>
        </p:txBody>
      </p:sp>
      <p:sp>
        <p:nvSpPr>
          <p:cNvPr id="490" name="Google Shape;490;p61"/>
          <p:cNvSpPr/>
          <p:nvPr/>
        </p:nvSpPr>
        <p:spPr>
          <a:xfrm>
            <a:off x="893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91" name="Google Shape;491;p61"/>
          <p:cNvSpPr txBox="1"/>
          <p:nvPr/>
        </p:nvSpPr>
        <p:spPr>
          <a:xfrm>
            <a:off x="6629800"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V2</a:t>
            </a:r>
            <a:endParaRPr b="1">
              <a:solidFill>
                <a:srgbClr val="CCD9CB"/>
              </a:solidFill>
              <a:latin typeface="Nunito"/>
              <a:ea typeface="Nunito"/>
              <a:cs typeface="Nunito"/>
              <a:sym typeface="Nunito"/>
            </a:endParaRPr>
          </a:p>
        </p:txBody>
      </p:sp>
      <p:sp>
        <p:nvSpPr>
          <p:cNvPr id="492" name="Google Shape;492;p61"/>
          <p:cNvSpPr/>
          <p:nvPr/>
        </p:nvSpPr>
        <p:spPr>
          <a:xfrm>
            <a:off x="307112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93" name="Google Shape;493;p61"/>
          <p:cNvSpPr/>
          <p:nvPr/>
        </p:nvSpPr>
        <p:spPr>
          <a:xfrm>
            <a:off x="5431575" y="208450"/>
            <a:ext cx="185700" cy="1938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94" name="Google Shape;494;p61"/>
          <p:cNvSpPr/>
          <p:nvPr/>
        </p:nvSpPr>
        <p:spPr>
          <a:xfrm>
            <a:off x="7764100"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495" name="Google Shape;495;p6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96" name="Google Shape;496;p61"/>
          <p:cNvPicPr preferRelativeResize="0"/>
          <p:nvPr/>
        </p:nvPicPr>
        <p:blipFill rotWithShape="1">
          <a:blip r:embed="rId3">
            <a:alphaModFix/>
          </a:blip>
          <a:srcRect b="1562" l="2188" r="3060" t="1359"/>
          <a:stretch/>
        </p:blipFill>
        <p:spPr>
          <a:xfrm>
            <a:off x="1211363" y="1589450"/>
            <a:ext cx="1385475" cy="2811301"/>
          </a:xfrm>
          <a:prstGeom prst="rect">
            <a:avLst/>
          </a:prstGeom>
          <a:noFill/>
          <a:ln>
            <a:noFill/>
          </a:ln>
        </p:spPr>
      </p:pic>
      <p:pic>
        <p:nvPicPr>
          <p:cNvPr id="497" name="Google Shape;497;p61"/>
          <p:cNvPicPr preferRelativeResize="0"/>
          <p:nvPr/>
        </p:nvPicPr>
        <p:blipFill rotWithShape="1">
          <a:blip r:embed="rId4">
            <a:alphaModFix/>
          </a:blip>
          <a:srcRect b="5499" l="0" r="0" t="0"/>
          <a:stretch/>
        </p:blipFill>
        <p:spPr>
          <a:xfrm>
            <a:off x="6300545" y="1672740"/>
            <a:ext cx="1363926" cy="2658975"/>
          </a:xfrm>
          <a:prstGeom prst="rect">
            <a:avLst/>
          </a:prstGeom>
          <a:noFill/>
          <a:ln>
            <a:noFill/>
          </a:ln>
        </p:spPr>
      </p:pic>
      <p:pic>
        <p:nvPicPr>
          <p:cNvPr id="498" name="Google Shape;498;p61"/>
          <p:cNvPicPr preferRelativeResize="0"/>
          <p:nvPr/>
        </p:nvPicPr>
        <p:blipFill>
          <a:blip r:embed="rId5">
            <a:alphaModFix/>
          </a:blip>
          <a:stretch>
            <a:fillRect/>
          </a:stretch>
        </p:blipFill>
        <p:spPr>
          <a:xfrm>
            <a:off x="5988900" y="1593775"/>
            <a:ext cx="1987224" cy="2940876"/>
          </a:xfrm>
          <a:prstGeom prst="rect">
            <a:avLst/>
          </a:prstGeom>
          <a:noFill/>
          <a:ln>
            <a:noFill/>
          </a:ln>
        </p:spPr>
      </p:pic>
      <p:pic>
        <p:nvPicPr>
          <p:cNvPr id="499" name="Google Shape;499;p61"/>
          <p:cNvPicPr preferRelativeResize="0"/>
          <p:nvPr/>
        </p:nvPicPr>
        <p:blipFill>
          <a:blip r:embed="rId6">
            <a:alphaModFix/>
          </a:blip>
          <a:stretch>
            <a:fillRect/>
          </a:stretch>
        </p:blipFill>
        <p:spPr>
          <a:xfrm>
            <a:off x="2849313" y="1593775"/>
            <a:ext cx="1443550" cy="2802649"/>
          </a:xfrm>
          <a:prstGeom prst="rect">
            <a:avLst/>
          </a:prstGeom>
          <a:noFill/>
          <a:ln>
            <a:noFill/>
          </a:ln>
        </p:spPr>
      </p:pic>
      <p:pic>
        <p:nvPicPr>
          <p:cNvPr id="500" name="Google Shape;500;p61"/>
          <p:cNvPicPr preferRelativeResize="0"/>
          <p:nvPr/>
        </p:nvPicPr>
        <p:blipFill>
          <a:blip r:embed="rId7">
            <a:alphaModFix/>
          </a:blip>
          <a:stretch>
            <a:fillRect/>
          </a:stretch>
        </p:blipFill>
        <p:spPr>
          <a:xfrm>
            <a:off x="4545337" y="1584725"/>
            <a:ext cx="1443550" cy="28207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cxnSp>
        <p:nvCxnSpPr>
          <p:cNvPr id="505" name="Google Shape;505;p62"/>
          <p:cNvCxnSpPr/>
          <p:nvPr/>
        </p:nvCxnSpPr>
        <p:spPr>
          <a:xfrm flipH="1" rot="10800000">
            <a:off x="-13800" y="305050"/>
            <a:ext cx="9215100" cy="600"/>
          </a:xfrm>
          <a:prstGeom prst="straightConnector1">
            <a:avLst/>
          </a:prstGeom>
          <a:noFill/>
          <a:ln cap="flat" cmpd="sng" w="38100">
            <a:solidFill>
              <a:schemeClr val="dk2"/>
            </a:solidFill>
            <a:prstDash val="solid"/>
            <a:round/>
            <a:headEnd len="med" w="med" type="none"/>
            <a:tailEnd len="med" w="med" type="none"/>
          </a:ln>
        </p:spPr>
      </p:cxnSp>
      <p:sp>
        <p:nvSpPr>
          <p:cNvPr id="506" name="Google Shape;506;p62"/>
          <p:cNvSpPr txBox="1"/>
          <p:nvPr/>
        </p:nvSpPr>
        <p:spPr>
          <a:xfrm>
            <a:off x="36025" y="476875"/>
            <a:ext cx="1900800" cy="5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Low-fi Prototype</a:t>
            </a:r>
            <a:r>
              <a:rPr b="1" lang="en">
                <a:solidFill>
                  <a:schemeClr val="dk2"/>
                </a:solidFill>
                <a:latin typeface="Nunito"/>
                <a:ea typeface="Nunito"/>
                <a:cs typeface="Nunito"/>
                <a:sym typeface="Nunito"/>
              </a:rPr>
              <a:t> </a:t>
            </a:r>
            <a:endParaRPr b="1">
              <a:solidFill>
                <a:schemeClr val="dk2"/>
              </a:solidFill>
              <a:latin typeface="Nunito"/>
              <a:ea typeface="Nunito"/>
              <a:cs typeface="Nunito"/>
              <a:sym typeface="Nunito"/>
            </a:endParaRPr>
          </a:p>
        </p:txBody>
      </p:sp>
      <p:sp>
        <p:nvSpPr>
          <p:cNvPr id="507" name="Google Shape;507;p62"/>
          <p:cNvSpPr txBox="1"/>
          <p:nvPr/>
        </p:nvSpPr>
        <p:spPr>
          <a:xfrm>
            <a:off x="1936813"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CS147</a:t>
            </a:r>
            <a:endParaRPr b="1">
              <a:solidFill>
                <a:srgbClr val="CCD9CB"/>
              </a:solidFill>
              <a:latin typeface="Nunito"/>
              <a:ea typeface="Nunito"/>
              <a:cs typeface="Nunito"/>
              <a:sym typeface="Nunito"/>
            </a:endParaRPr>
          </a:p>
        </p:txBody>
      </p:sp>
      <p:sp>
        <p:nvSpPr>
          <p:cNvPr id="508" name="Google Shape;508;p62"/>
          <p:cNvSpPr txBox="1"/>
          <p:nvPr/>
        </p:nvSpPr>
        <p:spPr>
          <a:xfrm>
            <a:off x="4297275"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D9CB"/>
                </a:solidFill>
                <a:latin typeface="Nunito"/>
                <a:ea typeface="Nunito"/>
                <a:cs typeface="Nunito"/>
                <a:sym typeface="Nunito"/>
              </a:rPr>
              <a:t>Hi-fi Prototype </a:t>
            </a:r>
            <a:endParaRPr b="1">
              <a:solidFill>
                <a:srgbClr val="CCD9CB"/>
              </a:solidFill>
              <a:latin typeface="Nunito"/>
              <a:ea typeface="Nunito"/>
              <a:cs typeface="Nunito"/>
              <a:sym typeface="Nunito"/>
            </a:endParaRPr>
          </a:p>
          <a:p>
            <a:pPr indent="0" lvl="0" marL="0" rtl="0" algn="ctr">
              <a:spcBef>
                <a:spcPts val="0"/>
              </a:spcBef>
              <a:spcAft>
                <a:spcPts val="0"/>
              </a:spcAft>
              <a:buNone/>
            </a:pPr>
            <a:r>
              <a:rPr b="1" lang="en">
                <a:solidFill>
                  <a:srgbClr val="CCD9CB"/>
                </a:solidFill>
                <a:latin typeface="Nunito"/>
                <a:ea typeface="Nunito"/>
                <a:cs typeface="Nunito"/>
                <a:sym typeface="Nunito"/>
              </a:rPr>
              <a:t>CS194H V1</a:t>
            </a:r>
            <a:endParaRPr b="1">
              <a:solidFill>
                <a:srgbClr val="CCD9CB"/>
              </a:solidFill>
              <a:latin typeface="Nunito"/>
              <a:ea typeface="Nunito"/>
              <a:cs typeface="Nunito"/>
              <a:sym typeface="Nunito"/>
            </a:endParaRPr>
          </a:p>
          <a:p>
            <a:pPr indent="0" lvl="0" marL="0" rtl="0" algn="l">
              <a:spcBef>
                <a:spcPts val="0"/>
              </a:spcBef>
              <a:spcAft>
                <a:spcPts val="0"/>
              </a:spcAft>
              <a:buNone/>
            </a:pPr>
            <a:r>
              <a:t/>
            </a:r>
            <a:endParaRPr b="1">
              <a:solidFill>
                <a:srgbClr val="CCD9CB"/>
              </a:solidFill>
              <a:latin typeface="Nunito"/>
              <a:ea typeface="Nunito"/>
              <a:cs typeface="Nunito"/>
              <a:sym typeface="Nunito"/>
            </a:endParaRPr>
          </a:p>
        </p:txBody>
      </p:sp>
      <p:sp>
        <p:nvSpPr>
          <p:cNvPr id="509" name="Google Shape;509;p62"/>
          <p:cNvSpPr/>
          <p:nvPr/>
        </p:nvSpPr>
        <p:spPr>
          <a:xfrm>
            <a:off x="893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510" name="Google Shape;510;p62"/>
          <p:cNvSpPr txBox="1"/>
          <p:nvPr/>
        </p:nvSpPr>
        <p:spPr>
          <a:xfrm>
            <a:off x="6629800" y="484375"/>
            <a:ext cx="2454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Hi-fi Prototype </a:t>
            </a:r>
            <a:endParaRPr b="1">
              <a:solidFill>
                <a:schemeClr val="dk2"/>
              </a:solidFill>
              <a:latin typeface="Nunito"/>
              <a:ea typeface="Nunito"/>
              <a:cs typeface="Nunito"/>
              <a:sym typeface="Nunito"/>
            </a:endParaRPr>
          </a:p>
          <a:p>
            <a:pPr indent="0" lvl="0" marL="0" rtl="0" algn="ctr">
              <a:spcBef>
                <a:spcPts val="0"/>
              </a:spcBef>
              <a:spcAft>
                <a:spcPts val="0"/>
              </a:spcAft>
              <a:buNone/>
            </a:pPr>
            <a:r>
              <a:rPr b="1" lang="en">
                <a:solidFill>
                  <a:schemeClr val="dk2"/>
                </a:solidFill>
                <a:latin typeface="Nunito"/>
                <a:ea typeface="Nunito"/>
                <a:cs typeface="Nunito"/>
                <a:sym typeface="Nunito"/>
              </a:rPr>
              <a:t>CS194H V2</a:t>
            </a:r>
            <a:endParaRPr b="1">
              <a:solidFill>
                <a:schemeClr val="dk2"/>
              </a:solidFill>
              <a:latin typeface="Nunito"/>
              <a:ea typeface="Nunito"/>
              <a:cs typeface="Nunito"/>
              <a:sym typeface="Nunito"/>
            </a:endParaRPr>
          </a:p>
        </p:txBody>
      </p:sp>
      <p:sp>
        <p:nvSpPr>
          <p:cNvPr id="511" name="Google Shape;511;p62"/>
          <p:cNvSpPr/>
          <p:nvPr/>
        </p:nvSpPr>
        <p:spPr>
          <a:xfrm>
            <a:off x="307112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512" name="Google Shape;512;p62"/>
          <p:cNvSpPr/>
          <p:nvPr/>
        </p:nvSpPr>
        <p:spPr>
          <a:xfrm>
            <a:off x="5431575" y="208450"/>
            <a:ext cx="185700" cy="193800"/>
          </a:xfrm>
          <a:prstGeom prst="ellipse">
            <a:avLst/>
          </a:prstGeom>
          <a:solidFill>
            <a:schemeClr val="accen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513" name="Google Shape;513;p62"/>
          <p:cNvSpPr/>
          <p:nvPr/>
        </p:nvSpPr>
        <p:spPr>
          <a:xfrm>
            <a:off x="7764100" y="208450"/>
            <a:ext cx="185700" cy="193800"/>
          </a:xfrm>
          <a:prstGeom prst="ellipse">
            <a:avLst/>
          </a:prstGeom>
          <a:solidFill>
            <a:schemeClr val="dk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pic>
        <p:nvPicPr>
          <p:cNvPr id="514" name="Google Shape;514;p62"/>
          <p:cNvPicPr preferRelativeResize="0"/>
          <p:nvPr/>
        </p:nvPicPr>
        <p:blipFill>
          <a:blip r:embed="rId3">
            <a:alphaModFix/>
          </a:blip>
          <a:stretch>
            <a:fillRect/>
          </a:stretch>
        </p:blipFill>
        <p:spPr>
          <a:xfrm>
            <a:off x="1241488" y="1512111"/>
            <a:ext cx="1557035" cy="3067251"/>
          </a:xfrm>
          <a:prstGeom prst="rect">
            <a:avLst/>
          </a:prstGeom>
          <a:noFill/>
          <a:ln>
            <a:noFill/>
          </a:ln>
        </p:spPr>
      </p:pic>
      <p:pic>
        <p:nvPicPr>
          <p:cNvPr id="515" name="Google Shape;515;p62"/>
          <p:cNvPicPr preferRelativeResize="0"/>
          <p:nvPr/>
        </p:nvPicPr>
        <p:blipFill>
          <a:blip r:embed="rId4">
            <a:alphaModFix/>
          </a:blip>
          <a:stretch>
            <a:fillRect/>
          </a:stretch>
        </p:blipFill>
        <p:spPr>
          <a:xfrm>
            <a:off x="1241500" y="1517700"/>
            <a:ext cx="1521900" cy="3051950"/>
          </a:xfrm>
          <a:prstGeom prst="rect">
            <a:avLst/>
          </a:prstGeom>
          <a:noFill/>
          <a:ln>
            <a:noFill/>
          </a:ln>
        </p:spPr>
      </p:pic>
      <p:pic>
        <p:nvPicPr>
          <p:cNvPr id="516" name="Google Shape;516;p62"/>
          <p:cNvPicPr preferRelativeResize="0"/>
          <p:nvPr/>
        </p:nvPicPr>
        <p:blipFill>
          <a:blip r:embed="rId5">
            <a:alphaModFix/>
          </a:blip>
          <a:stretch>
            <a:fillRect/>
          </a:stretch>
        </p:blipFill>
        <p:spPr>
          <a:xfrm>
            <a:off x="1241500" y="1504925"/>
            <a:ext cx="1557026" cy="3067251"/>
          </a:xfrm>
          <a:prstGeom prst="rect">
            <a:avLst/>
          </a:prstGeom>
          <a:noFill/>
          <a:ln>
            <a:noFill/>
          </a:ln>
        </p:spPr>
      </p:pic>
      <p:pic>
        <p:nvPicPr>
          <p:cNvPr id="517" name="Google Shape;517;p62"/>
          <p:cNvPicPr preferRelativeResize="0"/>
          <p:nvPr/>
        </p:nvPicPr>
        <p:blipFill>
          <a:blip r:embed="rId6">
            <a:alphaModFix/>
          </a:blip>
          <a:stretch>
            <a:fillRect/>
          </a:stretch>
        </p:blipFill>
        <p:spPr>
          <a:xfrm>
            <a:off x="1241500" y="1517700"/>
            <a:ext cx="1557049" cy="3051949"/>
          </a:xfrm>
          <a:prstGeom prst="rect">
            <a:avLst/>
          </a:prstGeom>
          <a:noFill/>
          <a:ln>
            <a:noFill/>
          </a:ln>
        </p:spPr>
      </p:pic>
      <p:pic>
        <p:nvPicPr>
          <p:cNvPr id="518" name="Google Shape;518;p62"/>
          <p:cNvPicPr preferRelativeResize="0"/>
          <p:nvPr/>
        </p:nvPicPr>
        <p:blipFill>
          <a:blip r:embed="rId7">
            <a:alphaModFix/>
          </a:blip>
          <a:stretch>
            <a:fillRect/>
          </a:stretch>
        </p:blipFill>
        <p:spPr>
          <a:xfrm>
            <a:off x="6976025" y="1511950"/>
            <a:ext cx="1521901" cy="3063474"/>
          </a:xfrm>
          <a:prstGeom prst="rect">
            <a:avLst/>
          </a:prstGeom>
          <a:noFill/>
          <a:ln>
            <a:noFill/>
          </a:ln>
        </p:spPr>
      </p:pic>
      <p:pic>
        <p:nvPicPr>
          <p:cNvPr id="519" name="Google Shape;519;p62"/>
          <p:cNvPicPr preferRelativeResize="0"/>
          <p:nvPr/>
        </p:nvPicPr>
        <p:blipFill>
          <a:blip r:embed="rId8">
            <a:alphaModFix/>
          </a:blip>
          <a:stretch>
            <a:fillRect/>
          </a:stretch>
        </p:blipFill>
        <p:spPr>
          <a:xfrm>
            <a:off x="3145275" y="1501798"/>
            <a:ext cx="1521900" cy="3083777"/>
          </a:xfrm>
          <a:prstGeom prst="rect">
            <a:avLst/>
          </a:prstGeom>
          <a:noFill/>
          <a:ln>
            <a:noFill/>
          </a:ln>
        </p:spPr>
      </p:pic>
      <p:pic>
        <p:nvPicPr>
          <p:cNvPr id="520" name="Google Shape;520;p62"/>
          <p:cNvPicPr preferRelativeResize="0"/>
          <p:nvPr/>
        </p:nvPicPr>
        <p:blipFill>
          <a:blip r:embed="rId9">
            <a:alphaModFix/>
          </a:blip>
          <a:stretch>
            <a:fillRect/>
          </a:stretch>
        </p:blipFill>
        <p:spPr>
          <a:xfrm>
            <a:off x="5083075" y="1501800"/>
            <a:ext cx="1521901" cy="30634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3"/>
          <p:cNvSpPr txBox="1"/>
          <p:nvPr>
            <p:ph type="title"/>
          </p:nvPr>
        </p:nvSpPr>
        <p:spPr>
          <a:xfrm>
            <a:off x="606002" y="651273"/>
            <a:ext cx="1580100" cy="119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526" name="Google Shape;526;p63"/>
          <p:cNvSpPr txBox="1"/>
          <p:nvPr>
            <p:ph idx="2" type="title"/>
          </p:nvPr>
        </p:nvSpPr>
        <p:spPr>
          <a:xfrm>
            <a:off x="605993" y="1883025"/>
            <a:ext cx="3805500" cy="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Details </a:t>
            </a:r>
            <a:endParaRPr/>
          </a:p>
        </p:txBody>
      </p:sp>
      <p:sp>
        <p:nvSpPr>
          <p:cNvPr id="527" name="Google Shape;527;p6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4"/>
          <p:cNvSpPr txBox="1"/>
          <p:nvPr>
            <p:ph type="ctrTitle"/>
          </p:nvPr>
        </p:nvSpPr>
        <p:spPr>
          <a:xfrm>
            <a:off x="320950" y="1008216"/>
            <a:ext cx="4045200" cy="215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Browse Causes</a:t>
            </a:r>
            <a:endParaRPr/>
          </a:p>
        </p:txBody>
      </p:sp>
      <p:sp>
        <p:nvSpPr>
          <p:cNvPr id="533" name="Google Shape;533;p64"/>
          <p:cNvSpPr txBox="1"/>
          <p:nvPr>
            <p:ph idx="1" type="subTitle"/>
          </p:nvPr>
        </p:nvSpPr>
        <p:spPr>
          <a:xfrm>
            <a:off x="320950" y="1690116"/>
            <a:ext cx="2571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Simple Task</a:t>
            </a:r>
            <a:endParaRPr sz="2600"/>
          </a:p>
        </p:txBody>
      </p:sp>
      <p:pic>
        <p:nvPicPr>
          <p:cNvPr id="534" name="Google Shape;534;p64" title="RPReplay_Final1710183488.MP4">
            <a:hlinkClick r:id="rId3"/>
          </p:cNvPr>
          <p:cNvPicPr preferRelativeResize="0"/>
          <p:nvPr/>
        </p:nvPicPr>
        <p:blipFill>
          <a:blip r:embed="rId4">
            <a:alphaModFix/>
          </a:blip>
          <a:stretch>
            <a:fillRect/>
          </a:stretch>
        </p:blipFill>
        <p:spPr>
          <a:xfrm>
            <a:off x="4994750" y="103725"/>
            <a:ext cx="4045200" cy="4936050"/>
          </a:xfrm>
          <a:prstGeom prst="rect">
            <a:avLst/>
          </a:prstGeom>
          <a:noFill/>
          <a:ln>
            <a:noFill/>
          </a:ln>
        </p:spPr>
      </p:pic>
      <p:sp>
        <p:nvSpPr>
          <p:cNvPr id="535" name="Google Shape;535;p6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5"/>
          <p:cNvSpPr txBox="1"/>
          <p:nvPr>
            <p:ph type="ctrTitle"/>
          </p:nvPr>
        </p:nvSpPr>
        <p:spPr>
          <a:xfrm>
            <a:off x="337825" y="1016666"/>
            <a:ext cx="4045200" cy="215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Donate</a:t>
            </a:r>
            <a:endParaRPr/>
          </a:p>
        </p:txBody>
      </p:sp>
      <p:sp>
        <p:nvSpPr>
          <p:cNvPr id="541" name="Google Shape;541;p65"/>
          <p:cNvSpPr txBox="1"/>
          <p:nvPr>
            <p:ph idx="1" type="subTitle"/>
          </p:nvPr>
        </p:nvSpPr>
        <p:spPr>
          <a:xfrm>
            <a:off x="337825" y="1698566"/>
            <a:ext cx="2571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Moderate</a:t>
            </a:r>
            <a:r>
              <a:rPr lang="en" sz="2600"/>
              <a:t> Task</a:t>
            </a:r>
            <a:endParaRPr sz="2600"/>
          </a:p>
        </p:txBody>
      </p:sp>
      <p:pic>
        <p:nvPicPr>
          <p:cNvPr id="542" name="Google Shape;542;p65" title="RPReplay_Final1710183541 (1).MP4">
            <a:hlinkClick r:id="rId3"/>
          </p:cNvPr>
          <p:cNvPicPr preferRelativeResize="0"/>
          <p:nvPr/>
        </p:nvPicPr>
        <p:blipFill>
          <a:blip r:embed="rId4">
            <a:alphaModFix/>
          </a:blip>
          <a:stretch>
            <a:fillRect/>
          </a:stretch>
        </p:blipFill>
        <p:spPr>
          <a:xfrm>
            <a:off x="4982250" y="137100"/>
            <a:ext cx="4093250" cy="4869300"/>
          </a:xfrm>
          <a:prstGeom prst="rect">
            <a:avLst/>
          </a:prstGeom>
          <a:noFill/>
          <a:ln>
            <a:noFill/>
          </a:ln>
        </p:spPr>
      </p:pic>
      <p:sp>
        <p:nvSpPr>
          <p:cNvPr id="543" name="Google Shape;543;p6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1000"/>
                                        <p:tgtEl>
                                          <p:spTgt spid="5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66"/>
          <p:cNvSpPr txBox="1"/>
          <p:nvPr>
            <p:ph type="ctrTitle"/>
          </p:nvPr>
        </p:nvSpPr>
        <p:spPr>
          <a:xfrm>
            <a:off x="337850" y="1016666"/>
            <a:ext cx="4045200" cy="215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Tax Forms</a:t>
            </a:r>
            <a:endParaRPr/>
          </a:p>
        </p:txBody>
      </p:sp>
      <p:sp>
        <p:nvSpPr>
          <p:cNvPr id="549" name="Google Shape;549;p66"/>
          <p:cNvSpPr txBox="1"/>
          <p:nvPr>
            <p:ph idx="1" type="subTitle"/>
          </p:nvPr>
        </p:nvSpPr>
        <p:spPr>
          <a:xfrm>
            <a:off x="337850" y="1698566"/>
            <a:ext cx="2571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Complex</a:t>
            </a:r>
            <a:r>
              <a:rPr lang="en" sz="2600"/>
              <a:t> Task</a:t>
            </a:r>
            <a:endParaRPr sz="2600"/>
          </a:p>
        </p:txBody>
      </p:sp>
      <p:pic>
        <p:nvPicPr>
          <p:cNvPr id="550" name="Google Shape;550;p66" title="RPReplay_Final1710183586.MP4">
            <a:hlinkClick r:id="rId3"/>
          </p:cNvPr>
          <p:cNvPicPr preferRelativeResize="0"/>
          <p:nvPr/>
        </p:nvPicPr>
        <p:blipFill>
          <a:blip r:embed="rId4">
            <a:alphaModFix/>
          </a:blip>
          <a:stretch>
            <a:fillRect/>
          </a:stretch>
        </p:blipFill>
        <p:spPr>
          <a:xfrm>
            <a:off x="5010875" y="210575"/>
            <a:ext cx="4045200" cy="4560550"/>
          </a:xfrm>
          <a:prstGeom prst="rect">
            <a:avLst/>
          </a:prstGeom>
          <a:noFill/>
          <a:ln>
            <a:noFill/>
          </a:ln>
        </p:spPr>
      </p:pic>
      <p:sp>
        <p:nvSpPr>
          <p:cNvPr id="551" name="Google Shape;551;p6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67"/>
          <p:cNvSpPr txBox="1"/>
          <p:nvPr>
            <p:ph type="title"/>
          </p:nvPr>
        </p:nvSpPr>
        <p:spPr>
          <a:xfrm>
            <a:off x="606002" y="651273"/>
            <a:ext cx="1580100" cy="119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05</a:t>
            </a:r>
            <a:endParaRPr/>
          </a:p>
        </p:txBody>
      </p:sp>
      <p:sp>
        <p:nvSpPr>
          <p:cNvPr id="557" name="Google Shape;557;p67"/>
          <p:cNvSpPr txBox="1"/>
          <p:nvPr>
            <p:ph idx="2" type="title"/>
          </p:nvPr>
        </p:nvSpPr>
        <p:spPr>
          <a:xfrm>
            <a:off x="606000" y="1883025"/>
            <a:ext cx="5817600" cy="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Implementation</a:t>
            </a:r>
            <a:endParaRPr sz="3800"/>
          </a:p>
        </p:txBody>
      </p:sp>
      <p:sp>
        <p:nvSpPr>
          <p:cNvPr id="558" name="Google Shape;558;p6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68"/>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p>
            <a:pPr indent="127000" lvl="0" marL="0" rtl="0" algn="ctr">
              <a:spcBef>
                <a:spcPts val="0"/>
              </a:spcBef>
              <a:spcAft>
                <a:spcPts val="0"/>
              </a:spcAft>
              <a:buClr>
                <a:schemeClr val="dk1"/>
              </a:buClr>
              <a:buFont typeface="Arial"/>
              <a:buNone/>
            </a:pPr>
            <a:r>
              <a:rPr lang="en"/>
              <a:t>Tools</a:t>
            </a:r>
            <a:endParaRPr/>
          </a:p>
        </p:txBody>
      </p:sp>
      <p:sp>
        <p:nvSpPr>
          <p:cNvPr id="564" name="Google Shape;564;p68"/>
          <p:cNvSpPr txBox="1"/>
          <p:nvPr>
            <p:ph idx="7" type="subTitle"/>
          </p:nvPr>
        </p:nvSpPr>
        <p:spPr>
          <a:xfrm>
            <a:off x="6908700" y="2418741"/>
            <a:ext cx="2235300" cy="85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Expo Go Mobile App</a:t>
            </a:r>
            <a:endParaRPr/>
          </a:p>
        </p:txBody>
      </p:sp>
      <p:sp>
        <p:nvSpPr>
          <p:cNvPr id="565" name="Google Shape;565;p68"/>
          <p:cNvSpPr txBox="1"/>
          <p:nvPr>
            <p:ph idx="9" type="subTitle"/>
          </p:nvPr>
        </p:nvSpPr>
        <p:spPr>
          <a:xfrm>
            <a:off x="5052525" y="4147782"/>
            <a:ext cx="2605800" cy="78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Realtime Database and </a:t>
            </a:r>
            <a:r>
              <a:rPr lang="en"/>
              <a:t>Firebase Analytics</a:t>
            </a:r>
            <a:endParaRPr/>
          </a:p>
        </p:txBody>
      </p:sp>
      <p:pic>
        <p:nvPicPr>
          <p:cNvPr id="566" name="Google Shape;566;p68"/>
          <p:cNvPicPr preferRelativeResize="0"/>
          <p:nvPr/>
        </p:nvPicPr>
        <p:blipFill rotWithShape="1">
          <a:blip r:embed="rId3">
            <a:alphaModFix/>
          </a:blip>
          <a:srcRect b="27225" l="19610" r="20289" t="0"/>
          <a:stretch/>
        </p:blipFill>
        <p:spPr>
          <a:xfrm>
            <a:off x="5659088" y="2822750"/>
            <a:ext cx="1392678" cy="1325025"/>
          </a:xfrm>
          <a:prstGeom prst="rect">
            <a:avLst/>
          </a:prstGeom>
          <a:noFill/>
          <a:ln>
            <a:noFill/>
          </a:ln>
        </p:spPr>
      </p:pic>
      <p:pic>
        <p:nvPicPr>
          <p:cNvPr id="567" name="Google Shape;567;p68"/>
          <p:cNvPicPr preferRelativeResize="0"/>
          <p:nvPr/>
        </p:nvPicPr>
        <p:blipFill>
          <a:blip r:embed="rId4">
            <a:alphaModFix/>
          </a:blip>
          <a:stretch>
            <a:fillRect/>
          </a:stretch>
        </p:blipFill>
        <p:spPr>
          <a:xfrm>
            <a:off x="7612991" y="1305200"/>
            <a:ext cx="844808" cy="1010289"/>
          </a:xfrm>
          <a:prstGeom prst="rect">
            <a:avLst/>
          </a:prstGeom>
          <a:noFill/>
          <a:ln>
            <a:noFill/>
          </a:ln>
        </p:spPr>
      </p:pic>
      <p:pic>
        <p:nvPicPr>
          <p:cNvPr id="568" name="Google Shape;568;p68"/>
          <p:cNvPicPr preferRelativeResize="0"/>
          <p:nvPr/>
        </p:nvPicPr>
        <p:blipFill>
          <a:blip r:embed="rId5">
            <a:alphaModFix/>
          </a:blip>
          <a:stretch>
            <a:fillRect/>
          </a:stretch>
        </p:blipFill>
        <p:spPr>
          <a:xfrm>
            <a:off x="846775" y="1305196"/>
            <a:ext cx="844799" cy="1266591"/>
          </a:xfrm>
          <a:prstGeom prst="rect">
            <a:avLst/>
          </a:prstGeom>
          <a:noFill/>
          <a:ln>
            <a:noFill/>
          </a:ln>
        </p:spPr>
      </p:pic>
      <p:sp>
        <p:nvSpPr>
          <p:cNvPr id="569" name="Google Shape;569;p68"/>
          <p:cNvSpPr txBox="1"/>
          <p:nvPr>
            <p:ph idx="9" type="subTitle"/>
          </p:nvPr>
        </p:nvSpPr>
        <p:spPr>
          <a:xfrm>
            <a:off x="-33725" y="2571795"/>
            <a:ext cx="2605800" cy="78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Figma </a:t>
            </a:r>
            <a:endParaRPr/>
          </a:p>
        </p:txBody>
      </p:sp>
      <p:pic>
        <p:nvPicPr>
          <p:cNvPr id="570" name="Google Shape;570;p68"/>
          <p:cNvPicPr preferRelativeResize="0"/>
          <p:nvPr/>
        </p:nvPicPr>
        <p:blipFill>
          <a:blip r:embed="rId6">
            <a:alphaModFix/>
          </a:blip>
          <a:stretch>
            <a:fillRect/>
          </a:stretch>
        </p:blipFill>
        <p:spPr>
          <a:xfrm>
            <a:off x="2122551" y="3105348"/>
            <a:ext cx="1457238" cy="1266575"/>
          </a:xfrm>
          <a:prstGeom prst="rect">
            <a:avLst/>
          </a:prstGeom>
          <a:noFill/>
          <a:ln>
            <a:noFill/>
          </a:ln>
        </p:spPr>
      </p:pic>
      <p:sp>
        <p:nvSpPr>
          <p:cNvPr id="571" name="Google Shape;571;p68"/>
          <p:cNvSpPr txBox="1"/>
          <p:nvPr>
            <p:ph idx="9" type="subTitle"/>
          </p:nvPr>
        </p:nvSpPr>
        <p:spPr>
          <a:xfrm>
            <a:off x="1548275" y="4333220"/>
            <a:ext cx="2605800" cy="78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React Native</a:t>
            </a:r>
            <a:r>
              <a:rPr lang="en"/>
              <a:t> </a:t>
            </a:r>
            <a:endParaRPr/>
          </a:p>
        </p:txBody>
      </p:sp>
      <p:pic>
        <p:nvPicPr>
          <p:cNvPr id="572" name="Google Shape;572;p68"/>
          <p:cNvPicPr preferRelativeResize="0"/>
          <p:nvPr/>
        </p:nvPicPr>
        <p:blipFill>
          <a:blip r:embed="rId7">
            <a:alphaModFix/>
          </a:blip>
          <a:stretch>
            <a:fillRect/>
          </a:stretch>
        </p:blipFill>
        <p:spPr>
          <a:xfrm>
            <a:off x="4254875" y="1305200"/>
            <a:ext cx="793500" cy="1059350"/>
          </a:xfrm>
          <a:prstGeom prst="rect">
            <a:avLst/>
          </a:prstGeom>
          <a:noFill/>
          <a:ln>
            <a:noFill/>
          </a:ln>
        </p:spPr>
      </p:pic>
      <p:sp>
        <p:nvSpPr>
          <p:cNvPr id="573" name="Google Shape;573;p68"/>
          <p:cNvSpPr txBox="1"/>
          <p:nvPr>
            <p:ph idx="9" type="subTitle"/>
          </p:nvPr>
        </p:nvSpPr>
        <p:spPr>
          <a:xfrm>
            <a:off x="3308600" y="2447870"/>
            <a:ext cx="2605800" cy="78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React Native Paper </a:t>
            </a:r>
            <a:endParaRPr/>
          </a:p>
        </p:txBody>
      </p:sp>
      <p:sp>
        <p:nvSpPr>
          <p:cNvPr id="574" name="Google Shape;574;p6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69"/>
          <p:cNvSpPr txBox="1"/>
          <p:nvPr>
            <p:ph type="title"/>
          </p:nvPr>
        </p:nvSpPr>
        <p:spPr>
          <a:xfrm>
            <a:off x="311700" y="447106"/>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Future Implementation</a:t>
            </a:r>
            <a:endParaRPr/>
          </a:p>
        </p:txBody>
      </p:sp>
      <p:sp>
        <p:nvSpPr>
          <p:cNvPr id="580" name="Google Shape;580;p69"/>
          <p:cNvSpPr txBox="1"/>
          <p:nvPr>
            <p:ph idx="1" type="body"/>
          </p:nvPr>
        </p:nvSpPr>
        <p:spPr>
          <a:xfrm>
            <a:off x="715225" y="1152475"/>
            <a:ext cx="7713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Missing</a:t>
            </a:r>
            <a:r>
              <a:rPr lang="en" sz="500"/>
              <a:t> </a:t>
            </a:r>
            <a:endParaRPr sz="500"/>
          </a:p>
          <a:p>
            <a:pPr indent="-361950" lvl="0" marL="457200" rtl="0" algn="l">
              <a:spcBef>
                <a:spcPts val="1600"/>
              </a:spcBef>
              <a:spcAft>
                <a:spcPts val="0"/>
              </a:spcAft>
              <a:buSzPts val="2100"/>
              <a:buChar char="●"/>
            </a:pPr>
            <a:r>
              <a:rPr lang="en" sz="1900"/>
              <a:t>Editable tax form PDF </a:t>
            </a:r>
            <a:endParaRPr sz="1900"/>
          </a:p>
          <a:p>
            <a:pPr indent="0" lvl="0" marL="0" rtl="0" algn="l">
              <a:spcBef>
                <a:spcPts val="1600"/>
              </a:spcBef>
              <a:spcAft>
                <a:spcPts val="0"/>
              </a:spcAft>
              <a:buNone/>
            </a:pPr>
            <a:r>
              <a:rPr b="1" lang="en" sz="2300"/>
              <a:t>Future Additions</a:t>
            </a:r>
            <a:r>
              <a:rPr b="1" lang="en" sz="3000"/>
              <a:t> </a:t>
            </a:r>
            <a:endParaRPr/>
          </a:p>
          <a:p>
            <a:pPr indent="-361950" lvl="0" marL="457200" rtl="0" algn="l">
              <a:spcBef>
                <a:spcPts val="1600"/>
              </a:spcBef>
              <a:spcAft>
                <a:spcPts val="0"/>
              </a:spcAft>
              <a:buSzPts val="2100"/>
              <a:buChar char="●"/>
            </a:pPr>
            <a:r>
              <a:rPr lang="en" sz="1900"/>
              <a:t>PayPal Implementation </a:t>
            </a:r>
            <a:endParaRPr sz="1900"/>
          </a:p>
          <a:p>
            <a:pPr indent="-349250" lvl="0" marL="457200" rtl="0" algn="l">
              <a:spcBef>
                <a:spcPts val="0"/>
              </a:spcBef>
              <a:spcAft>
                <a:spcPts val="0"/>
              </a:spcAft>
              <a:buSzPts val="1900"/>
              <a:buChar char="●"/>
            </a:pPr>
            <a:r>
              <a:rPr lang="en" sz="1900"/>
              <a:t>Organizations as users</a:t>
            </a:r>
            <a:endParaRPr sz="1900"/>
          </a:p>
        </p:txBody>
      </p:sp>
      <p:sp>
        <p:nvSpPr>
          <p:cNvPr id="581" name="Google Shape;581;p6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0"/>
          <p:cNvSpPr txBox="1"/>
          <p:nvPr/>
        </p:nvSpPr>
        <p:spPr>
          <a:xfrm>
            <a:off x="2490975" y="570625"/>
            <a:ext cx="4299300" cy="7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
        <p:nvSpPr>
          <p:cNvPr id="587" name="Google Shape;587;p70"/>
          <p:cNvSpPr txBox="1"/>
          <p:nvPr/>
        </p:nvSpPr>
        <p:spPr>
          <a:xfrm>
            <a:off x="2422350" y="570625"/>
            <a:ext cx="4299300" cy="106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2"/>
                </a:solidFill>
                <a:latin typeface="Nunito"/>
                <a:ea typeface="Nunito"/>
                <a:cs typeface="Nunito"/>
                <a:sym typeface="Nunito"/>
              </a:rPr>
              <a:t>End-to-end </a:t>
            </a:r>
            <a:endParaRPr b="1" sz="2800">
              <a:solidFill>
                <a:schemeClr val="dk2"/>
              </a:solidFill>
              <a:latin typeface="Nunito"/>
              <a:ea typeface="Nunito"/>
              <a:cs typeface="Nunito"/>
              <a:sym typeface="Nunito"/>
            </a:endParaRPr>
          </a:p>
          <a:p>
            <a:pPr indent="0" lvl="0" marL="0" rtl="0" algn="ctr">
              <a:spcBef>
                <a:spcPts val="0"/>
              </a:spcBef>
              <a:spcAft>
                <a:spcPts val="0"/>
              </a:spcAft>
              <a:buNone/>
            </a:pPr>
            <a:r>
              <a:rPr b="1" lang="en" sz="2800">
                <a:solidFill>
                  <a:schemeClr val="dk2"/>
                </a:solidFill>
                <a:latin typeface="Nunito"/>
                <a:ea typeface="Nunito"/>
                <a:cs typeface="Nunito"/>
                <a:sym typeface="Nunito"/>
              </a:rPr>
              <a:t>Donor Experience</a:t>
            </a:r>
            <a:endParaRPr b="1" sz="2800">
              <a:solidFill>
                <a:schemeClr val="dk2"/>
              </a:solidFill>
              <a:latin typeface="Nunito"/>
              <a:ea typeface="Nunito"/>
              <a:cs typeface="Nunito"/>
              <a:sym typeface="Nunito"/>
            </a:endParaRPr>
          </a:p>
        </p:txBody>
      </p:sp>
      <p:sp>
        <p:nvSpPr>
          <p:cNvPr id="588" name="Google Shape;588;p7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71"/>
          <p:cNvPicPr preferRelativeResize="0"/>
          <p:nvPr/>
        </p:nvPicPr>
        <p:blipFill>
          <a:blip r:embed="rId3">
            <a:alphaModFix/>
          </a:blip>
          <a:stretch>
            <a:fillRect/>
          </a:stretch>
        </p:blipFill>
        <p:spPr>
          <a:xfrm>
            <a:off x="1310929" y="2006200"/>
            <a:ext cx="1674650" cy="1674625"/>
          </a:xfrm>
          <a:prstGeom prst="rect">
            <a:avLst/>
          </a:prstGeom>
          <a:noFill/>
          <a:ln>
            <a:noFill/>
          </a:ln>
        </p:spPr>
      </p:pic>
      <p:sp>
        <p:nvSpPr>
          <p:cNvPr id="594" name="Google Shape;594;p71"/>
          <p:cNvSpPr txBox="1"/>
          <p:nvPr/>
        </p:nvSpPr>
        <p:spPr>
          <a:xfrm>
            <a:off x="2490975" y="570625"/>
            <a:ext cx="4299300" cy="7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
        <p:nvSpPr>
          <p:cNvPr id="595" name="Google Shape;595;p71"/>
          <p:cNvSpPr txBox="1"/>
          <p:nvPr/>
        </p:nvSpPr>
        <p:spPr>
          <a:xfrm>
            <a:off x="2422350" y="570625"/>
            <a:ext cx="4299300" cy="106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2"/>
                </a:solidFill>
                <a:latin typeface="Nunito"/>
                <a:ea typeface="Nunito"/>
                <a:cs typeface="Nunito"/>
                <a:sym typeface="Nunito"/>
              </a:rPr>
              <a:t>End-to-end </a:t>
            </a:r>
            <a:endParaRPr b="1" sz="2800">
              <a:solidFill>
                <a:schemeClr val="dk2"/>
              </a:solidFill>
              <a:latin typeface="Nunito"/>
              <a:ea typeface="Nunito"/>
              <a:cs typeface="Nunito"/>
              <a:sym typeface="Nunito"/>
            </a:endParaRPr>
          </a:p>
          <a:p>
            <a:pPr indent="0" lvl="0" marL="0" rtl="0" algn="ctr">
              <a:spcBef>
                <a:spcPts val="0"/>
              </a:spcBef>
              <a:spcAft>
                <a:spcPts val="0"/>
              </a:spcAft>
              <a:buNone/>
            </a:pPr>
            <a:r>
              <a:rPr b="1" lang="en" sz="2800">
                <a:solidFill>
                  <a:schemeClr val="dk2"/>
                </a:solidFill>
                <a:latin typeface="Nunito"/>
                <a:ea typeface="Nunito"/>
                <a:cs typeface="Nunito"/>
                <a:sym typeface="Nunito"/>
              </a:rPr>
              <a:t>Donor Experience</a:t>
            </a:r>
            <a:endParaRPr b="1" sz="2800">
              <a:solidFill>
                <a:schemeClr val="dk2"/>
              </a:solidFill>
              <a:latin typeface="Nunito"/>
              <a:ea typeface="Nunito"/>
              <a:cs typeface="Nunito"/>
              <a:sym typeface="Nunito"/>
            </a:endParaRPr>
          </a:p>
        </p:txBody>
      </p:sp>
      <p:sp>
        <p:nvSpPr>
          <p:cNvPr id="596" name="Google Shape;596;p7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97" name="Google Shape;597;p71"/>
          <p:cNvSpPr txBox="1"/>
          <p:nvPr/>
        </p:nvSpPr>
        <p:spPr>
          <a:xfrm>
            <a:off x="1503400" y="3871825"/>
            <a:ext cx="1289700" cy="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Education</a:t>
            </a:r>
            <a:endParaRPr sz="1900">
              <a:solidFill>
                <a:schemeClr val="dk2"/>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72"/>
          <p:cNvPicPr preferRelativeResize="0"/>
          <p:nvPr/>
        </p:nvPicPr>
        <p:blipFill>
          <a:blip r:embed="rId3">
            <a:alphaModFix/>
          </a:blip>
          <a:stretch>
            <a:fillRect/>
          </a:stretch>
        </p:blipFill>
        <p:spPr>
          <a:xfrm>
            <a:off x="1310929" y="2006200"/>
            <a:ext cx="1674650" cy="1674625"/>
          </a:xfrm>
          <a:prstGeom prst="rect">
            <a:avLst/>
          </a:prstGeom>
          <a:noFill/>
          <a:ln>
            <a:noFill/>
          </a:ln>
        </p:spPr>
      </p:pic>
      <p:pic>
        <p:nvPicPr>
          <p:cNvPr id="603" name="Google Shape;603;p72"/>
          <p:cNvPicPr preferRelativeResize="0"/>
          <p:nvPr/>
        </p:nvPicPr>
        <p:blipFill>
          <a:blip r:embed="rId4">
            <a:alphaModFix/>
          </a:blip>
          <a:stretch>
            <a:fillRect/>
          </a:stretch>
        </p:blipFill>
        <p:spPr>
          <a:xfrm>
            <a:off x="3807696" y="2079200"/>
            <a:ext cx="1528625" cy="1528625"/>
          </a:xfrm>
          <a:prstGeom prst="rect">
            <a:avLst/>
          </a:prstGeom>
          <a:noFill/>
          <a:ln>
            <a:noFill/>
          </a:ln>
        </p:spPr>
      </p:pic>
      <p:sp>
        <p:nvSpPr>
          <p:cNvPr id="604" name="Google Shape;604;p72"/>
          <p:cNvSpPr txBox="1"/>
          <p:nvPr/>
        </p:nvSpPr>
        <p:spPr>
          <a:xfrm>
            <a:off x="2490975" y="570625"/>
            <a:ext cx="4299300" cy="7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
        <p:nvSpPr>
          <p:cNvPr id="605" name="Google Shape;605;p72"/>
          <p:cNvSpPr txBox="1"/>
          <p:nvPr/>
        </p:nvSpPr>
        <p:spPr>
          <a:xfrm>
            <a:off x="2422350" y="570625"/>
            <a:ext cx="4299300" cy="106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2"/>
                </a:solidFill>
                <a:latin typeface="Nunito"/>
                <a:ea typeface="Nunito"/>
                <a:cs typeface="Nunito"/>
                <a:sym typeface="Nunito"/>
              </a:rPr>
              <a:t>End-to-end </a:t>
            </a:r>
            <a:endParaRPr b="1" sz="2800">
              <a:solidFill>
                <a:schemeClr val="dk2"/>
              </a:solidFill>
              <a:latin typeface="Nunito"/>
              <a:ea typeface="Nunito"/>
              <a:cs typeface="Nunito"/>
              <a:sym typeface="Nunito"/>
            </a:endParaRPr>
          </a:p>
          <a:p>
            <a:pPr indent="0" lvl="0" marL="0" rtl="0" algn="ctr">
              <a:spcBef>
                <a:spcPts val="0"/>
              </a:spcBef>
              <a:spcAft>
                <a:spcPts val="0"/>
              </a:spcAft>
              <a:buNone/>
            </a:pPr>
            <a:r>
              <a:rPr b="1" lang="en" sz="2800">
                <a:solidFill>
                  <a:schemeClr val="dk2"/>
                </a:solidFill>
                <a:latin typeface="Nunito"/>
                <a:ea typeface="Nunito"/>
                <a:cs typeface="Nunito"/>
                <a:sym typeface="Nunito"/>
              </a:rPr>
              <a:t>Donor Experience</a:t>
            </a:r>
            <a:endParaRPr b="1" sz="2800">
              <a:solidFill>
                <a:schemeClr val="dk2"/>
              </a:solidFill>
              <a:latin typeface="Nunito"/>
              <a:ea typeface="Nunito"/>
              <a:cs typeface="Nunito"/>
              <a:sym typeface="Nunito"/>
            </a:endParaRPr>
          </a:p>
        </p:txBody>
      </p:sp>
      <p:sp>
        <p:nvSpPr>
          <p:cNvPr id="606" name="Google Shape;606;p7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07" name="Google Shape;607;p72"/>
          <p:cNvSpPr txBox="1"/>
          <p:nvPr/>
        </p:nvSpPr>
        <p:spPr>
          <a:xfrm>
            <a:off x="1503400" y="3871825"/>
            <a:ext cx="1289700" cy="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Education</a:t>
            </a:r>
            <a:endParaRPr sz="1900">
              <a:solidFill>
                <a:schemeClr val="dk2"/>
              </a:solidFill>
              <a:latin typeface="Nunito"/>
              <a:ea typeface="Nunito"/>
              <a:cs typeface="Nunito"/>
              <a:sym typeface="Nunito"/>
            </a:endParaRPr>
          </a:p>
        </p:txBody>
      </p:sp>
      <p:sp>
        <p:nvSpPr>
          <p:cNvPr id="608" name="Google Shape;608;p72"/>
          <p:cNvSpPr txBox="1"/>
          <p:nvPr/>
        </p:nvSpPr>
        <p:spPr>
          <a:xfrm>
            <a:off x="3995775" y="3871825"/>
            <a:ext cx="1289700" cy="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Recurring Payments</a:t>
            </a:r>
            <a:endParaRPr sz="1900">
              <a:solidFill>
                <a:schemeClr val="dk2"/>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73"/>
          <p:cNvPicPr preferRelativeResize="0"/>
          <p:nvPr/>
        </p:nvPicPr>
        <p:blipFill>
          <a:blip r:embed="rId3">
            <a:alphaModFix/>
          </a:blip>
          <a:stretch>
            <a:fillRect/>
          </a:stretch>
        </p:blipFill>
        <p:spPr>
          <a:xfrm>
            <a:off x="1310929" y="2006200"/>
            <a:ext cx="1674650" cy="1674625"/>
          </a:xfrm>
          <a:prstGeom prst="rect">
            <a:avLst/>
          </a:prstGeom>
          <a:noFill/>
          <a:ln>
            <a:noFill/>
          </a:ln>
        </p:spPr>
      </p:pic>
      <p:pic>
        <p:nvPicPr>
          <p:cNvPr id="614" name="Google Shape;614;p73"/>
          <p:cNvPicPr preferRelativeResize="0"/>
          <p:nvPr/>
        </p:nvPicPr>
        <p:blipFill>
          <a:blip r:embed="rId4">
            <a:alphaModFix/>
          </a:blip>
          <a:stretch>
            <a:fillRect/>
          </a:stretch>
        </p:blipFill>
        <p:spPr>
          <a:xfrm>
            <a:off x="3807696" y="2079200"/>
            <a:ext cx="1528625" cy="1528625"/>
          </a:xfrm>
          <a:prstGeom prst="rect">
            <a:avLst/>
          </a:prstGeom>
          <a:noFill/>
          <a:ln>
            <a:noFill/>
          </a:ln>
        </p:spPr>
      </p:pic>
      <p:pic>
        <p:nvPicPr>
          <p:cNvPr id="615" name="Google Shape;615;p73"/>
          <p:cNvPicPr preferRelativeResize="0"/>
          <p:nvPr/>
        </p:nvPicPr>
        <p:blipFill>
          <a:blip r:embed="rId5">
            <a:alphaModFix/>
          </a:blip>
          <a:stretch>
            <a:fillRect/>
          </a:stretch>
        </p:blipFill>
        <p:spPr>
          <a:xfrm>
            <a:off x="6462975" y="2079200"/>
            <a:ext cx="1528625" cy="1528625"/>
          </a:xfrm>
          <a:prstGeom prst="rect">
            <a:avLst/>
          </a:prstGeom>
          <a:noFill/>
          <a:ln>
            <a:noFill/>
          </a:ln>
        </p:spPr>
      </p:pic>
      <p:sp>
        <p:nvSpPr>
          <p:cNvPr id="616" name="Google Shape;616;p73"/>
          <p:cNvSpPr txBox="1"/>
          <p:nvPr/>
        </p:nvSpPr>
        <p:spPr>
          <a:xfrm>
            <a:off x="2490975" y="570625"/>
            <a:ext cx="4299300" cy="7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
        <p:nvSpPr>
          <p:cNvPr id="617" name="Google Shape;617;p73"/>
          <p:cNvSpPr txBox="1"/>
          <p:nvPr/>
        </p:nvSpPr>
        <p:spPr>
          <a:xfrm>
            <a:off x="2422350" y="570625"/>
            <a:ext cx="4299300" cy="106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2"/>
                </a:solidFill>
                <a:latin typeface="Nunito"/>
                <a:ea typeface="Nunito"/>
                <a:cs typeface="Nunito"/>
                <a:sym typeface="Nunito"/>
              </a:rPr>
              <a:t>End-to-end </a:t>
            </a:r>
            <a:endParaRPr b="1" sz="2800">
              <a:solidFill>
                <a:schemeClr val="dk2"/>
              </a:solidFill>
              <a:latin typeface="Nunito"/>
              <a:ea typeface="Nunito"/>
              <a:cs typeface="Nunito"/>
              <a:sym typeface="Nunito"/>
            </a:endParaRPr>
          </a:p>
          <a:p>
            <a:pPr indent="0" lvl="0" marL="0" rtl="0" algn="ctr">
              <a:spcBef>
                <a:spcPts val="0"/>
              </a:spcBef>
              <a:spcAft>
                <a:spcPts val="0"/>
              </a:spcAft>
              <a:buNone/>
            </a:pPr>
            <a:r>
              <a:rPr b="1" lang="en" sz="2800">
                <a:solidFill>
                  <a:schemeClr val="dk2"/>
                </a:solidFill>
                <a:latin typeface="Nunito"/>
                <a:ea typeface="Nunito"/>
                <a:cs typeface="Nunito"/>
                <a:sym typeface="Nunito"/>
              </a:rPr>
              <a:t>Donor Experience</a:t>
            </a:r>
            <a:endParaRPr b="1" sz="2800">
              <a:solidFill>
                <a:schemeClr val="dk2"/>
              </a:solidFill>
              <a:latin typeface="Nunito"/>
              <a:ea typeface="Nunito"/>
              <a:cs typeface="Nunito"/>
              <a:sym typeface="Nunito"/>
            </a:endParaRPr>
          </a:p>
        </p:txBody>
      </p:sp>
      <p:sp>
        <p:nvSpPr>
          <p:cNvPr id="618" name="Google Shape;618;p7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19" name="Google Shape;619;p73"/>
          <p:cNvSpPr txBox="1"/>
          <p:nvPr/>
        </p:nvSpPr>
        <p:spPr>
          <a:xfrm>
            <a:off x="1503400" y="3871825"/>
            <a:ext cx="1289700" cy="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Education</a:t>
            </a:r>
            <a:endParaRPr sz="1900">
              <a:solidFill>
                <a:schemeClr val="dk2"/>
              </a:solidFill>
              <a:latin typeface="Nunito"/>
              <a:ea typeface="Nunito"/>
              <a:cs typeface="Nunito"/>
              <a:sym typeface="Nunito"/>
            </a:endParaRPr>
          </a:p>
        </p:txBody>
      </p:sp>
      <p:sp>
        <p:nvSpPr>
          <p:cNvPr id="620" name="Google Shape;620;p73"/>
          <p:cNvSpPr txBox="1"/>
          <p:nvPr/>
        </p:nvSpPr>
        <p:spPr>
          <a:xfrm>
            <a:off x="6582438" y="3871825"/>
            <a:ext cx="1289700" cy="71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Nunito"/>
                <a:ea typeface="Nunito"/>
                <a:cs typeface="Nunito"/>
                <a:sym typeface="Nunito"/>
              </a:rPr>
              <a:t>Financial Stability</a:t>
            </a:r>
            <a:endParaRPr sz="1900">
              <a:solidFill>
                <a:schemeClr val="dk2"/>
              </a:solidFill>
              <a:latin typeface="Nunito"/>
              <a:ea typeface="Nunito"/>
              <a:cs typeface="Nunito"/>
              <a:sym typeface="Nunito"/>
            </a:endParaRPr>
          </a:p>
        </p:txBody>
      </p:sp>
      <p:sp>
        <p:nvSpPr>
          <p:cNvPr id="621" name="Google Shape;621;p73"/>
          <p:cNvSpPr txBox="1"/>
          <p:nvPr/>
        </p:nvSpPr>
        <p:spPr>
          <a:xfrm>
            <a:off x="3995775" y="3871825"/>
            <a:ext cx="1289700" cy="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Recurring Payments</a:t>
            </a:r>
            <a:endParaRPr sz="1900">
              <a:solidFill>
                <a:schemeClr val="dk2"/>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74"/>
          <p:cNvSpPr txBox="1"/>
          <p:nvPr>
            <p:ph idx="1" type="body"/>
          </p:nvPr>
        </p:nvSpPr>
        <p:spPr>
          <a:xfrm>
            <a:off x="3085050" y="2533800"/>
            <a:ext cx="4488900" cy="1046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i="1" lang="en" sz="2200"/>
              <a:t>Make your donations go further</a:t>
            </a:r>
            <a:endParaRPr i="1" sz="2200"/>
          </a:p>
        </p:txBody>
      </p:sp>
      <p:pic>
        <p:nvPicPr>
          <p:cNvPr id="627" name="Google Shape;627;p74"/>
          <p:cNvPicPr preferRelativeResize="0"/>
          <p:nvPr/>
        </p:nvPicPr>
        <p:blipFill>
          <a:blip r:embed="rId3">
            <a:alphaModFix/>
          </a:blip>
          <a:stretch>
            <a:fillRect/>
          </a:stretch>
        </p:blipFill>
        <p:spPr>
          <a:xfrm>
            <a:off x="3284325" y="1773400"/>
            <a:ext cx="5108100" cy="760400"/>
          </a:xfrm>
          <a:prstGeom prst="rect">
            <a:avLst/>
          </a:prstGeom>
          <a:noFill/>
          <a:ln>
            <a:noFill/>
          </a:ln>
        </p:spPr>
      </p:pic>
      <p:sp>
        <p:nvSpPr>
          <p:cNvPr id="628" name="Google Shape;628;p7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29" name="Google Shape;629;p74"/>
          <p:cNvSpPr txBox="1"/>
          <p:nvPr>
            <p:ph idx="1" type="body"/>
          </p:nvPr>
        </p:nvSpPr>
        <p:spPr>
          <a:xfrm>
            <a:off x="3284325" y="3021075"/>
            <a:ext cx="6026100" cy="104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u="sng">
                <a:solidFill>
                  <a:schemeClr val="hlink"/>
                </a:solidFill>
                <a:hlinkClick r:id="rId4"/>
              </a:rPr>
              <a:t>https://web.stanford.edu/class/cs194h/projects/TheGivingTre</a:t>
            </a:r>
            <a:r>
              <a:rPr lang="en" sz="1500" u="sng">
                <a:solidFill>
                  <a:schemeClr val="hlink"/>
                </a:solidFill>
                <a:hlinkClick r:id="rId5"/>
              </a:rPr>
              <a:t>e</a:t>
            </a:r>
            <a:r>
              <a:rPr lang="en" sz="1500"/>
              <a:t> /</a:t>
            </a:r>
            <a:r>
              <a:rPr lang="en" sz="1500"/>
              <a:t> </a:t>
            </a:r>
            <a:endParaRPr sz="1500"/>
          </a:p>
          <a:p>
            <a:pPr indent="0" lvl="0" marL="0" rtl="0" algn="ctr">
              <a:spcBef>
                <a:spcPts val="1600"/>
              </a:spcBef>
              <a:spcAft>
                <a:spcPts val="0"/>
              </a:spcAft>
              <a:buNone/>
            </a:pPr>
            <a:r>
              <a:t/>
            </a:r>
            <a:endParaRPr i="1" sz="2100"/>
          </a:p>
          <a:p>
            <a:pPr indent="0" lvl="0" marL="0" rtl="0" algn="ctr">
              <a:spcBef>
                <a:spcPts val="1600"/>
              </a:spcBef>
              <a:spcAft>
                <a:spcPts val="1600"/>
              </a:spcAft>
              <a:buNone/>
            </a:pPr>
            <a:r>
              <a:t/>
            </a:r>
            <a:endParaRPr i="1" sz="2100"/>
          </a:p>
        </p:txBody>
      </p:sp>
      <p:pic>
        <p:nvPicPr>
          <p:cNvPr id="630" name="Google Shape;630;p74"/>
          <p:cNvPicPr preferRelativeResize="0"/>
          <p:nvPr/>
        </p:nvPicPr>
        <p:blipFill>
          <a:blip r:embed="rId6">
            <a:alphaModFix/>
          </a:blip>
          <a:stretch>
            <a:fillRect/>
          </a:stretch>
        </p:blipFill>
        <p:spPr>
          <a:xfrm>
            <a:off x="570350" y="328521"/>
            <a:ext cx="2291526" cy="461265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river Patient Care Breakthrough by Slidesgo">
  <a:themeElements>
    <a:clrScheme name="Simple Light">
      <a:dk1>
        <a:srgbClr val="91BA4F"/>
      </a:dk1>
      <a:lt1>
        <a:srgbClr val="F0F0F0"/>
      </a:lt1>
      <a:dk2>
        <a:srgbClr val="396336"/>
      </a:dk2>
      <a:lt2>
        <a:srgbClr val="6A8F2E"/>
      </a:lt2>
      <a:accent1>
        <a:srgbClr val="283730"/>
      </a:accent1>
      <a:accent2>
        <a:srgbClr val="FFFFFF"/>
      </a:accent2>
      <a:accent3>
        <a:srgbClr val="F4F8EE"/>
      </a:accent3>
      <a:accent4>
        <a:srgbClr val="D9EAD3"/>
      </a:accent4>
      <a:accent5>
        <a:srgbClr val="93C47D"/>
      </a:accent5>
      <a:accent6>
        <a:srgbClr val="74953F"/>
      </a:accent6>
      <a:hlink>
        <a:srgbClr val="2832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