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Lora"/>
      <p:regular r:id="rId18"/>
      <p:bold r:id="rId19"/>
      <p:italic r:id="rId20"/>
      <p:boldItalic r:id="rId21"/>
    </p:embeddedFont>
    <p:embeddedFont>
      <p:font typeface="Helvetica Neue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italic.fntdata"/><Relationship Id="rId22" Type="http://schemas.openxmlformats.org/officeDocument/2006/relationships/font" Target="fonts/HelveticaNeue-regular.fntdata"/><Relationship Id="rId21" Type="http://schemas.openxmlformats.org/officeDocument/2006/relationships/font" Target="fonts/Lora-boldItalic.fntdata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Lora-bold.fntdata"/><Relationship Id="rId18" Type="http://schemas.openxmlformats.org/officeDocument/2006/relationships/font" Target="fonts/Lor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0c2362edb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20c2362edb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20c2362edb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20c2362edb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0c2362edb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0c2362edb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78697a99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78697a99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First major change: inherent structure of interpretations of audio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Previously: linear process to create altio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Drawing is main interpretation to toggle between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1b7901479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1b7901479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First major change: inherent structure of interpretations of audio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Previously: linear process to create altio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Drawing is main interpretation to toggle between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b79014797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1b7901479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a201cf80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a201cf80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2a201cf80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2a201cf80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a201cf80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a201cf80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2a201cf80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2a201cf80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20c2362edb_2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20c2362edb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1" Type="http://schemas.openxmlformats.org/officeDocument/2006/relationships/image" Target="../media/image6.png"/><Relationship Id="rId10" Type="http://schemas.openxmlformats.org/officeDocument/2006/relationships/image" Target="../media/image17.png"/><Relationship Id="rId9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24.png"/><Relationship Id="rId5" Type="http://schemas.openxmlformats.org/officeDocument/2006/relationships/image" Target="../media/image20.png"/><Relationship Id="rId6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35.png"/><Relationship Id="rId5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5" Type="http://schemas.openxmlformats.org/officeDocument/2006/relationships/image" Target="../media/image36.png"/><Relationship Id="rId6" Type="http://schemas.openxmlformats.org/officeDocument/2006/relationships/image" Target="../media/image32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121275" y="264250"/>
            <a:ext cx="6932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Outline: Major UI Changes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502275" y="1155550"/>
            <a:ext cx="6405000" cy="26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Onboarding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Home Screen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Create Flow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Creative CC Flow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Search View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Profile View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2142000" y="1555125"/>
            <a:ext cx="462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ora"/>
                <a:ea typeface="Lora"/>
                <a:cs typeface="Lora"/>
                <a:sym typeface="Lora"/>
              </a:rPr>
              <a:t>Deaf and hard of hearing people are often left out of key nuanced information that is conveyed through audio in digital spaces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5" name="Google Shape;65;p15"/>
          <p:cNvSpPr txBox="1"/>
          <p:nvPr/>
        </p:nvSpPr>
        <p:spPr>
          <a:xfrm>
            <a:off x="2142000" y="3053875"/>
            <a:ext cx="4860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is a social media platform that encourages and provides drawings as visual supplements for interpreting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 options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for everyone to experience content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2142000" y="1120200"/>
            <a:ext cx="18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PROBLEM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142000" y="2618950"/>
            <a:ext cx="184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SOLUTION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6000"/>
            <a:ext cx="8839204" cy="469151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2157550" y="3049675"/>
            <a:ext cx="5225400" cy="15477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2142004" y="3053339"/>
            <a:ext cx="492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is a social media platform that encourages and provides visual interpretations of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options for everyone to experience content 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1 -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Onboarding</a:t>
            </a:r>
            <a:endParaRPr b="1" sz="1800"/>
          </a:p>
        </p:txBody>
      </p:sp>
      <p:sp>
        <p:nvSpPr>
          <p:cNvPr id="82" name="Google Shape;82;p17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012" y="2394234"/>
            <a:ext cx="913711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916" y="2394241"/>
            <a:ext cx="913703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7949" y="2394241"/>
            <a:ext cx="913703" cy="19773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340700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0945" y="2394244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82" y="2394237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8435" y="2394241"/>
            <a:ext cx="913686" cy="197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87176" y="2394242"/>
            <a:ext cx="913685" cy="1977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35890" y="2394249"/>
            <a:ext cx="913685" cy="1977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84631" y="2394233"/>
            <a:ext cx="913685" cy="1977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2 -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Home Screen</a:t>
            </a:r>
            <a:endParaRPr b="1" sz="1800"/>
          </a:p>
        </p:txBody>
      </p:sp>
      <p:sp>
        <p:nvSpPr>
          <p:cNvPr id="100" name="Google Shape;100;p18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76" y="2193325"/>
            <a:ext cx="1269878" cy="27481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950" y="2193341"/>
            <a:ext cx="1269886" cy="274812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" name="Google Shape;103;p18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7350" y="2193330"/>
            <a:ext cx="1287239" cy="274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0709" y="2193324"/>
            <a:ext cx="1287717" cy="274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58459" y="2193334"/>
            <a:ext cx="1287717" cy="2748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/>
        </p:nvSpPr>
        <p:spPr>
          <a:xfrm>
            <a:off x="44077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3 -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“Create” Flow</a:t>
            </a:r>
            <a:endParaRPr b="1" sz="1800"/>
          </a:p>
        </p:txBody>
      </p:sp>
      <p:sp>
        <p:nvSpPr>
          <p:cNvPr id="114" name="Google Shape;114;p1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950" y="2086159"/>
            <a:ext cx="1260369" cy="272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5641" y="2086150"/>
            <a:ext cx="1260369" cy="272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/>
        </p:nvSpPr>
        <p:spPr>
          <a:xfrm>
            <a:off x="396071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6125" y="2086150"/>
            <a:ext cx="1260355" cy="272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0388" y="2086154"/>
            <a:ext cx="1260355" cy="272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4 -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Creative CC Flow</a:t>
            </a:r>
            <a:endParaRPr b="1" sz="1800"/>
          </a:p>
        </p:txBody>
      </p:sp>
      <p:sp>
        <p:nvSpPr>
          <p:cNvPr id="127" name="Google Shape;127;p20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048" y="2088325"/>
            <a:ext cx="1321717" cy="286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1843" y="2088325"/>
            <a:ext cx="1321717" cy="2860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517991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500" y="2088325"/>
            <a:ext cx="1321722" cy="286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9222" y="2088329"/>
            <a:ext cx="1321722" cy="28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5 -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Search View</a:t>
            </a:r>
            <a:endParaRPr b="1" sz="1800"/>
          </a:p>
        </p:txBody>
      </p:sp>
      <p:sp>
        <p:nvSpPr>
          <p:cNvPr id="140" name="Google Shape;140;p21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1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4750" y="1824375"/>
            <a:ext cx="1485050" cy="32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7550" y="1748174"/>
            <a:ext cx="1485050" cy="321377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42553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92950" y="1009275"/>
            <a:ext cx="770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6 -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Profile View</a:t>
            </a:r>
            <a:endParaRPr b="1" sz="1800"/>
          </a:p>
        </p:txBody>
      </p:sp>
      <p:sp>
        <p:nvSpPr>
          <p:cNvPr id="151" name="Google Shape;151;p22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53" name="Google Shape;1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175" y="1716848"/>
            <a:ext cx="1543200" cy="3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300" y="1748175"/>
            <a:ext cx="1521253" cy="329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63717" y="1748178"/>
            <a:ext cx="1521253" cy="329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4204763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Interface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292950" y="1009275"/>
            <a:ext cx="246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7 -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Create Account</a:t>
            </a:r>
            <a:endParaRPr b="1" sz="1800"/>
          </a:p>
        </p:txBody>
      </p:sp>
      <p:sp>
        <p:nvSpPr>
          <p:cNvPr id="163" name="Google Shape;163;p23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3"/>
          <p:cNvSpPr txBox="1"/>
          <p:nvPr/>
        </p:nvSpPr>
        <p:spPr>
          <a:xfrm>
            <a:off x="2929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Old design:</a:t>
            </a:r>
            <a:endParaRPr b="1" sz="1200"/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10" y="2306327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702" y="2306328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1597" y="2306326"/>
            <a:ext cx="1122363" cy="234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5401" y="2333676"/>
            <a:ext cx="1057887" cy="2289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1990" y="2333692"/>
            <a:ext cx="1057871" cy="228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18834" y="2333692"/>
            <a:ext cx="1057877" cy="228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42223" y="2333687"/>
            <a:ext cx="1057877" cy="228934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4636350" y="1716850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New</a:t>
            </a:r>
            <a:r>
              <a:rPr b="1" lang="en" sz="1200"/>
              <a:t> design:</a:t>
            </a:r>
            <a:endParaRPr b="1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0725" y="132525"/>
            <a:ext cx="4268652" cy="487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