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60" r:id="rId2"/>
  </p:sldMasterIdLst>
  <p:notesMasterIdLst>
    <p:notesMasterId r:id="rId24"/>
  </p:notesMasterIdLst>
  <p:sldIdLst>
    <p:sldId id="441" r:id="rId3"/>
    <p:sldId id="514" r:id="rId4"/>
    <p:sldId id="497" r:id="rId5"/>
    <p:sldId id="498" r:id="rId6"/>
    <p:sldId id="515" r:id="rId7"/>
    <p:sldId id="516" r:id="rId8"/>
    <p:sldId id="500" r:id="rId9"/>
    <p:sldId id="501" r:id="rId10"/>
    <p:sldId id="502" r:id="rId11"/>
    <p:sldId id="503" r:id="rId12"/>
    <p:sldId id="504" r:id="rId13"/>
    <p:sldId id="505" r:id="rId14"/>
    <p:sldId id="506" r:id="rId15"/>
    <p:sldId id="507" r:id="rId16"/>
    <p:sldId id="508" r:id="rId17"/>
    <p:sldId id="509" r:id="rId18"/>
    <p:sldId id="510" r:id="rId19"/>
    <p:sldId id="511" r:id="rId20"/>
    <p:sldId id="512" r:id="rId21"/>
    <p:sldId id="513" r:id="rId22"/>
    <p:sldId id="461" r:id="rId23"/>
  </p:sldIdLst>
  <p:sldSz cx="9144000" cy="6858000" type="screen4x3"/>
  <p:notesSz cx="9144000" cy="6858000"/>
  <p:defaultTextStyle>
    <a:defPPr>
      <a:defRPr lang="en-US"/>
    </a:defPPr>
    <a:lvl1pPr algn="l" rtl="0" eaLnBrk="0" fontAlgn="base" hangingPunct="0">
      <a:spcBef>
        <a:spcPct val="0"/>
      </a:spcBef>
      <a:spcAft>
        <a:spcPct val="0"/>
      </a:spcAft>
      <a:defRPr b="1" kern="1200">
        <a:solidFill>
          <a:schemeClr val="tx1"/>
        </a:solidFill>
        <a:latin typeface="Helvetica Neue" charset="0"/>
        <a:ea typeface="+mn-ea"/>
        <a:cs typeface="+mn-cs"/>
      </a:defRPr>
    </a:lvl1pPr>
    <a:lvl2pPr marL="457200" algn="l" rtl="0" eaLnBrk="0" fontAlgn="base" hangingPunct="0">
      <a:spcBef>
        <a:spcPct val="0"/>
      </a:spcBef>
      <a:spcAft>
        <a:spcPct val="0"/>
      </a:spcAft>
      <a:defRPr b="1" kern="1200">
        <a:solidFill>
          <a:schemeClr val="tx1"/>
        </a:solidFill>
        <a:latin typeface="Helvetica Neue" charset="0"/>
        <a:ea typeface="+mn-ea"/>
        <a:cs typeface="+mn-cs"/>
      </a:defRPr>
    </a:lvl2pPr>
    <a:lvl3pPr marL="914400" algn="l" rtl="0" eaLnBrk="0" fontAlgn="base" hangingPunct="0">
      <a:spcBef>
        <a:spcPct val="0"/>
      </a:spcBef>
      <a:spcAft>
        <a:spcPct val="0"/>
      </a:spcAft>
      <a:defRPr b="1" kern="1200">
        <a:solidFill>
          <a:schemeClr val="tx1"/>
        </a:solidFill>
        <a:latin typeface="Helvetica Neue" charset="0"/>
        <a:ea typeface="+mn-ea"/>
        <a:cs typeface="+mn-cs"/>
      </a:defRPr>
    </a:lvl3pPr>
    <a:lvl4pPr marL="1371600" algn="l" rtl="0" eaLnBrk="0" fontAlgn="base" hangingPunct="0">
      <a:spcBef>
        <a:spcPct val="0"/>
      </a:spcBef>
      <a:spcAft>
        <a:spcPct val="0"/>
      </a:spcAft>
      <a:defRPr b="1" kern="1200">
        <a:solidFill>
          <a:schemeClr val="tx1"/>
        </a:solidFill>
        <a:latin typeface="Helvetica Neue" charset="0"/>
        <a:ea typeface="+mn-ea"/>
        <a:cs typeface="+mn-cs"/>
      </a:defRPr>
    </a:lvl4pPr>
    <a:lvl5pPr marL="1828800" algn="l" rtl="0" eaLnBrk="0" fontAlgn="base" hangingPunct="0">
      <a:spcBef>
        <a:spcPct val="0"/>
      </a:spcBef>
      <a:spcAft>
        <a:spcPct val="0"/>
      </a:spcAft>
      <a:defRPr b="1" kern="1200">
        <a:solidFill>
          <a:schemeClr val="tx1"/>
        </a:solidFill>
        <a:latin typeface="Helvetica Neue" charset="0"/>
        <a:ea typeface="+mn-ea"/>
        <a:cs typeface="+mn-cs"/>
      </a:defRPr>
    </a:lvl5pPr>
    <a:lvl6pPr marL="2286000" algn="l" defTabSz="457200" rtl="0" eaLnBrk="1" latinLnBrk="0" hangingPunct="1">
      <a:defRPr b="1" kern="1200">
        <a:solidFill>
          <a:schemeClr val="tx1"/>
        </a:solidFill>
        <a:latin typeface="Helvetica Neue" charset="0"/>
        <a:ea typeface="+mn-ea"/>
        <a:cs typeface="+mn-cs"/>
      </a:defRPr>
    </a:lvl6pPr>
    <a:lvl7pPr marL="2743200" algn="l" defTabSz="457200" rtl="0" eaLnBrk="1" latinLnBrk="0" hangingPunct="1">
      <a:defRPr b="1" kern="1200">
        <a:solidFill>
          <a:schemeClr val="tx1"/>
        </a:solidFill>
        <a:latin typeface="Helvetica Neue" charset="0"/>
        <a:ea typeface="+mn-ea"/>
        <a:cs typeface="+mn-cs"/>
      </a:defRPr>
    </a:lvl7pPr>
    <a:lvl8pPr marL="3200400" algn="l" defTabSz="457200" rtl="0" eaLnBrk="1" latinLnBrk="0" hangingPunct="1">
      <a:defRPr b="1" kern="1200">
        <a:solidFill>
          <a:schemeClr val="tx1"/>
        </a:solidFill>
        <a:latin typeface="Helvetica Neue" charset="0"/>
        <a:ea typeface="+mn-ea"/>
        <a:cs typeface="+mn-cs"/>
      </a:defRPr>
    </a:lvl8pPr>
    <a:lvl9pPr marL="3657600" algn="l" defTabSz="457200" rtl="0" eaLnBrk="1" latinLnBrk="0" hangingPunct="1">
      <a:defRPr b="1" kern="1200">
        <a:solidFill>
          <a:schemeClr val="tx1"/>
        </a:solidFill>
        <a:latin typeface="Helvetica Neue"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FF0000"/>
    <a:srgbClr val="EEEEEE"/>
    <a:srgbClr val="999999"/>
    <a:srgbClr val="0066CC"/>
    <a:srgbClr val="0000FF"/>
    <a:srgbClr val="FFFFFF"/>
    <a:srgbClr val="CC33FF"/>
    <a:srgbClr val="CCFFFF"/>
    <a:srgbClr val="000000"/>
    <a:srgbClr val="D5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4660"/>
  </p:normalViewPr>
  <p:slideViewPr>
    <p:cSldViewPr>
      <p:cViewPr varScale="1">
        <p:scale>
          <a:sx n="115" d="100"/>
          <a:sy n="115" d="100"/>
        </p:scale>
        <p:origin x="2456"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Times New Roman" charset="0"/>
              </a:defRPr>
            </a:lvl1pPr>
          </a:lstStyle>
          <a:p>
            <a:pPr>
              <a:defRPr/>
            </a:pPr>
            <a:endParaRPr lang="en-US"/>
          </a:p>
        </p:txBody>
      </p:sp>
      <p:sp>
        <p:nvSpPr>
          <p:cNvPr id="97283" name="Rectangle 3"/>
          <p:cNvSpPr>
            <a:spLocks noGrp="1" noChangeArrowheads="1"/>
          </p:cNvSpPr>
          <p:nvPr>
            <p:ph type="dt" idx="1"/>
          </p:nvPr>
        </p:nvSpPr>
        <p:spPr bwMode="auto">
          <a:xfrm>
            <a:off x="518160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Times New Roman"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2844800" y="533400"/>
            <a:ext cx="3454400" cy="2590800"/>
          </a:xfrm>
          <a:prstGeom prst="rect">
            <a:avLst/>
          </a:prstGeom>
          <a:noFill/>
          <a:ln w="9525">
            <a:solidFill>
              <a:srgbClr val="000000"/>
            </a:solidFill>
            <a:miter lim="800000"/>
            <a:headEnd/>
            <a:tailEnd/>
          </a:ln>
        </p:spPr>
      </p:sp>
      <p:sp>
        <p:nvSpPr>
          <p:cNvPr id="97285" name="Rectangle 5"/>
          <p:cNvSpPr>
            <a:spLocks noGrp="1" noChangeArrowheads="1"/>
          </p:cNvSpPr>
          <p:nvPr>
            <p:ph type="body" sz="quarter" idx="3"/>
          </p:nvPr>
        </p:nvSpPr>
        <p:spPr bwMode="auto">
          <a:xfrm>
            <a:off x="1219200" y="3276600"/>
            <a:ext cx="6705600" cy="304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7286" name="Rectangle 6"/>
          <p:cNvSpPr>
            <a:spLocks noGrp="1" noChangeArrowheads="1"/>
          </p:cNvSpPr>
          <p:nvPr>
            <p:ph type="ftr" sz="quarter" idx="4"/>
          </p:nvPr>
        </p:nvSpPr>
        <p:spPr bwMode="auto">
          <a:xfrm>
            <a:off x="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Times New Roman" charset="0"/>
              </a:defRPr>
            </a:lvl1pPr>
          </a:lstStyle>
          <a:p>
            <a:pPr>
              <a:defRPr/>
            </a:pPr>
            <a:endParaRPr lang="en-US"/>
          </a:p>
        </p:txBody>
      </p:sp>
      <p:sp>
        <p:nvSpPr>
          <p:cNvPr id="97287" name="Rectangle 7"/>
          <p:cNvSpPr>
            <a:spLocks noGrp="1" noChangeArrowheads="1"/>
          </p:cNvSpPr>
          <p:nvPr>
            <p:ph type="sldNum" sz="quarter" idx="5"/>
          </p:nvPr>
        </p:nvSpPr>
        <p:spPr bwMode="auto">
          <a:xfrm>
            <a:off x="518160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Times New Roman" charset="0"/>
              </a:defRPr>
            </a:lvl1pPr>
          </a:lstStyle>
          <a:p>
            <a:pPr>
              <a:defRPr/>
            </a:pPr>
            <a:fld id="{BB1E9913-5D82-6E43-ACEE-A3F54F77055A}"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8B6F2871-9AF2-CE4D-BADE-DCD84EBC888F}" type="slidenum">
              <a:rPr lang="en-US"/>
              <a:pPr/>
              <a:t>1</a:t>
            </a:fld>
            <a:endParaRPr lang="en-US"/>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9728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5181600" y="6477000"/>
            <a:ext cx="3962400" cy="381000"/>
          </a:xfrm>
          <a:prstGeom prst="rect">
            <a:avLst/>
          </a:prstGeom>
          <a:noFill/>
          <a:ln w="9525">
            <a:noFill/>
            <a:miter lim="800000"/>
            <a:headEnd/>
            <a:tailEnd/>
          </a:ln>
        </p:spPr>
        <p:txBody>
          <a:bodyPr anchor="b">
            <a:prstTxWarp prst="textNoShape">
              <a:avLst/>
            </a:prstTxWarp>
          </a:bodyPr>
          <a:lstStyle/>
          <a:p>
            <a:pPr algn="r"/>
            <a:fld id="{4BA4251B-CE54-9A4D-B743-08140D584380}" type="slidenum">
              <a:rPr lang="en-US" sz="1200" b="0">
                <a:solidFill>
                  <a:prstClr val="black"/>
                </a:solidFill>
                <a:latin typeface="Times" pitchFamily="1" charset="0"/>
              </a:rPr>
              <a:pPr algn="r"/>
              <a:t>4</a:t>
            </a:fld>
            <a:endParaRPr lang="en-US" sz="1200" b="0">
              <a:solidFill>
                <a:prstClr val="black"/>
              </a:solidFill>
              <a:latin typeface="Times" pitchFamily="1" charset="0"/>
            </a:endParaRPr>
          </a:p>
        </p:txBody>
      </p:sp>
      <p:sp>
        <p:nvSpPr>
          <p:cNvPr id="62467" name="Rectangle 2"/>
          <p:cNvSpPr>
            <a:spLocks noGrp="1" noRot="1" noChangeAspect="1" noChangeArrowheads="1" noTextEdit="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2468"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p:cNvSpPr>
          <p:nvPr>
            <p:ph type="sldImg"/>
          </p:nvPr>
        </p:nvSpPr>
        <p:spPr>
          <a:xfrm>
            <a:off x="2846388" y="533400"/>
            <a:ext cx="3454400" cy="2590800"/>
          </a:xfrm>
          <a:solidFill>
            <a:srgbClr val="FFFFFF"/>
          </a:solidFill>
          <a:ln/>
        </p:spPr>
      </p:sp>
      <p:sp>
        <p:nvSpPr>
          <p:cNvPr id="23555"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5181600" y="6477000"/>
            <a:ext cx="3962400" cy="381000"/>
          </a:xfrm>
          <a:prstGeom prst="rect">
            <a:avLst/>
          </a:prstGeom>
          <a:noFill/>
          <a:ln w="9525">
            <a:noFill/>
            <a:miter lim="800000"/>
            <a:headEnd/>
            <a:tailEnd/>
          </a:ln>
        </p:spPr>
        <p:txBody>
          <a:bodyPr anchor="b">
            <a:prstTxWarp prst="textNoShape">
              <a:avLst/>
            </a:prstTxWarp>
          </a:bodyPr>
          <a:lstStyle/>
          <a:p>
            <a:pPr algn="r"/>
            <a:fld id="{4BA4251B-CE54-9A4D-B743-08140D584380}" type="slidenum">
              <a:rPr lang="en-US" sz="1200" b="0">
                <a:solidFill>
                  <a:prstClr val="black"/>
                </a:solidFill>
                <a:latin typeface="Times" pitchFamily="1" charset="0"/>
              </a:rPr>
              <a:pPr algn="r"/>
              <a:t>8</a:t>
            </a:fld>
            <a:endParaRPr lang="en-US" sz="1200" b="0">
              <a:solidFill>
                <a:prstClr val="black"/>
              </a:solidFill>
              <a:latin typeface="Times" pitchFamily="1" charset="0"/>
            </a:endParaRPr>
          </a:p>
        </p:txBody>
      </p:sp>
      <p:sp>
        <p:nvSpPr>
          <p:cNvPr id="62467" name="Rectangle 2"/>
          <p:cNvSpPr>
            <a:spLocks noGrp="1" noRot="1" noChangeAspect="1" noChangeArrowheads="1" noTextEdit="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2468"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pitchFamily="1"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p:cNvSpPr>
          <p:nvPr>
            <p:ph type="sldImg"/>
          </p:nvPr>
        </p:nvSpPr>
        <p:spPr>
          <a:xfrm>
            <a:off x="2846388" y="533400"/>
            <a:ext cx="3454400" cy="2590800"/>
          </a:xfrm>
          <a:solidFill>
            <a:srgbClr val="FFFFFF"/>
          </a:solidFill>
          <a:ln/>
        </p:spPr>
      </p:sp>
      <p:sp>
        <p:nvSpPr>
          <p:cNvPr id="23555"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p:cNvSpPr>
          <p:nvPr>
            <p:ph type="sldImg"/>
          </p:nvPr>
        </p:nvSpPr>
        <p:spPr>
          <a:xfrm>
            <a:off x="2846388" y="533400"/>
            <a:ext cx="3454400" cy="2590800"/>
          </a:xfrm>
          <a:solidFill>
            <a:srgbClr val="FFFFFF"/>
          </a:solidFill>
          <a:ln/>
        </p:spPr>
      </p:sp>
      <p:sp>
        <p:nvSpPr>
          <p:cNvPr id="23555"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p:cNvSpPr>
          <p:nvPr>
            <p:ph type="sldImg"/>
          </p:nvPr>
        </p:nvSpPr>
        <p:spPr>
          <a:xfrm>
            <a:off x="2846388" y="533400"/>
            <a:ext cx="3454400" cy="2590800"/>
          </a:xfrm>
          <a:solidFill>
            <a:srgbClr val="FFFFFF"/>
          </a:solidFill>
          <a:ln/>
        </p:spPr>
      </p:sp>
      <p:sp>
        <p:nvSpPr>
          <p:cNvPr id="23555"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p:cNvSpPr>
          <p:nvPr>
            <p:ph type="sldImg"/>
          </p:nvPr>
        </p:nvSpPr>
        <p:spPr>
          <a:xfrm>
            <a:off x="2846388" y="533400"/>
            <a:ext cx="3454400" cy="2590800"/>
          </a:xfrm>
          <a:solidFill>
            <a:srgbClr val="FFFFFF"/>
          </a:solidFill>
          <a:ln/>
        </p:spPr>
      </p:sp>
      <p:sp>
        <p:nvSpPr>
          <p:cNvPr id="23555"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p:cNvSpPr>
          <p:nvPr>
            <p:ph type="sldImg"/>
          </p:nvPr>
        </p:nvSpPr>
        <p:spPr>
          <a:xfrm>
            <a:off x="2846388" y="533400"/>
            <a:ext cx="3454400" cy="2590800"/>
          </a:xfrm>
          <a:solidFill>
            <a:srgbClr val="FFFFFF"/>
          </a:solidFill>
          <a:ln/>
        </p:spPr>
      </p:sp>
      <p:sp>
        <p:nvSpPr>
          <p:cNvPr id="23555"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p:cNvSpPr>
          <p:nvPr>
            <p:ph type="sldImg"/>
          </p:nvPr>
        </p:nvSpPr>
        <p:spPr>
          <a:xfrm>
            <a:off x="2846388" y="533400"/>
            <a:ext cx="3454400" cy="2590800"/>
          </a:xfrm>
          <a:solidFill>
            <a:srgbClr val="FFFFFF"/>
          </a:solidFill>
          <a:ln/>
        </p:spPr>
      </p:sp>
      <p:sp>
        <p:nvSpPr>
          <p:cNvPr id="23555"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p:cNvSpPr>
          <p:nvPr>
            <p:ph type="sldImg"/>
          </p:nvPr>
        </p:nvSpPr>
        <p:spPr>
          <a:xfrm>
            <a:off x="2846388" y="533400"/>
            <a:ext cx="3454400" cy="2590800"/>
          </a:xfrm>
          <a:solidFill>
            <a:srgbClr val="FFFFFF"/>
          </a:solidFill>
          <a:ln/>
        </p:spPr>
      </p:sp>
      <p:sp>
        <p:nvSpPr>
          <p:cNvPr id="23555"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p:cNvSpPr>
          <p:nvPr>
            <p:ph type="sldImg"/>
          </p:nvPr>
        </p:nvSpPr>
        <p:spPr>
          <a:xfrm>
            <a:off x="2846388" y="533400"/>
            <a:ext cx="3454400" cy="2590800"/>
          </a:xfrm>
          <a:solidFill>
            <a:srgbClr val="FFFFFF"/>
          </a:solidFill>
          <a:ln/>
        </p:spPr>
      </p:sp>
      <p:sp>
        <p:nvSpPr>
          <p:cNvPr id="23555"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p:cNvSpPr>
          <p:nvPr>
            <p:ph type="sldImg"/>
          </p:nvPr>
        </p:nvSpPr>
        <p:spPr>
          <a:xfrm>
            <a:off x="2846388" y="533400"/>
            <a:ext cx="3454400" cy="2590800"/>
          </a:xfrm>
          <a:solidFill>
            <a:srgbClr val="FFFFFF"/>
          </a:solidFill>
          <a:ln/>
        </p:spPr>
      </p:sp>
      <p:sp>
        <p:nvSpPr>
          <p:cNvPr id="23555"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p:cNvSpPr>
          <p:nvPr>
            <p:ph type="sldImg"/>
          </p:nvPr>
        </p:nvSpPr>
        <p:spPr>
          <a:xfrm>
            <a:off x="2846388" y="533400"/>
            <a:ext cx="3454400" cy="2590800"/>
          </a:xfrm>
          <a:solidFill>
            <a:srgbClr val="FFFFFF"/>
          </a:solidFill>
          <a:ln/>
        </p:spPr>
      </p:sp>
      <p:sp>
        <p:nvSpPr>
          <p:cNvPr id="23555"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p:cNvSpPr>
          <p:nvPr>
            <p:ph type="sldImg"/>
          </p:nvPr>
        </p:nvSpPr>
        <p:spPr>
          <a:xfrm>
            <a:off x="2846388" y="533400"/>
            <a:ext cx="3454400" cy="2590800"/>
          </a:xfrm>
          <a:solidFill>
            <a:srgbClr val="FFFFFF"/>
          </a:solidFill>
          <a:ln/>
        </p:spPr>
      </p:sp>
      <p:sp>
        <p:nvSpPr>
          <p:cNvPr id="23555"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F936E36-A3F9-6140-B270-FA609198C035}" type="slidenum">
              <a:rPr lang="en-US">
                <a:solidFill>
                  <a:prstClr val="black"/>
                </a:solidFill>
              </a:rPr>
              <a:pPr/>
              <a:t>20</a:t>
            </a:fld>
            <a:endParaRPr lang="en-US">
              <a:solidFill>
                <a:prstClr val="black"/>
              </a:solidFill>
            </a:endParaRPr>
          </a:p>
        </p:txBody>
      </p:sp>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515D6C-E3ED-D743-9BC2-2FD7ED992108}" type="slidenum">
              <a:rPr lang="en-US"/>
              <a:pPr/>
              <a:t>21</a:t>
            </a:fld>
            <a:endParaRPr lang="en-US"/>
          </a:p>
        </p:txBody>
      </p:sp>
      <p:sp>
        <p:nvSpPr>
          <p:cNvPr id="103426" name="Rectangle 2"/>
          <p:cNvSpPr>
            <a:spLocks noGrp="1" noRot="1" noChangeAspect="1" noChangeArrowheads="1"/>
          </p:cNvSpPr>
          <p:nvPr>
            <p:ph type="sldImg"/>
          </p:nvPr>
        </p:nvSpPr>
        <p:spPr bwMode="auto">
          <a:xfrm>
            <a:off x="1502833" y="533400"/>
            <a:ext cx="6140451" cy="2590800"/>
          </a:xfrm>
          <a:prstGeom prst="rect">
            <a:avLst/>
          </a:prstGeom>
          <a:solidFill>
            <a:srgbClr val="FFFFFF"/>
          </a:solidFill>
          <a:ln>
            <a:solidFill>
              <a:srgbClr val="000000"/>
            </a:solidFill>
            <a:miter lim="800000"/>
            <a:headEnd/>
            <a:tailEnd/>
          </a:ln>
        </p:spPr>
      </p:sp>
      <p:sp>
        <p:nvSpPr>
          <p:cNvPr id="10342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6CF5DFE-3C7A-B74E-A1BC-450211F9D14A}"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6DD4944-011C-724F-AC19-F6852DF032E2}"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F4DDDDE-D009-2D45-A831-92F5D80B2C2A}"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D65ABAD-168A-F04D-B836-C508BDBE89D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7C49AED2-B96D-5049-9B90-745CA0CE7359}"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7452BF9B-8641-754D-846E-A4D74F137739}"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CBC07B39-9253-AF4A-8FDF-53E41C42FF54}"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76CC0F9-08D6-FE4B-946B-E6340F25E810}"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A5C9BEC-6712-F84F-9F33-FFE8BCFE0BA6}"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3946D1A-83EF-9044-9903-CD97C70E9E9F}"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26490B4-4421-0A48-B20B-DE905ABD37D1}"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6DD4944-011C-724F-AC19-F6852DF032E2}"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CBC07B39-9253-AF4A-8FDF-53E41C42FF54}" type="slidenum">
              <a:rPr lang="en-US">
                <a:solidFill>
                  <a:srgbClr val="000000"/>
                </a:solidFill>
              </a:rPr>
              <a:pPr>
                <a:defRPr/>
              </a:pPr>
              <a:t>‹#›</a:t>
            </a:fld>
            <a:endParaRPr lang="en-US">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Times New Roman" charset="0"/>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Times New Roman"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atin typeface="Times New Roman" charset="0"/>
              </a:defRPr>
            </a:lvl1pPr>
          </a:lstStyle>
          <a:p>
            <a:pPr>
              <a:defRPr/>
            </a:pPr>
            <a:fld id="{CE1429B1-964C-1642-ABA9-6ED80BBE6F6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Times New Roman" charset="0"/>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Times New Roman" charset="0"/>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Times New Roman" charset="0"/>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Times New Roman" charset="0"/>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Times New Roman" charset="0"/>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Times New Roman" charset="0"/>
              </a:defRPr>
            </a:lvl1pPr>
          </a:lstStyle>
          <a:p>
            <a:pPr>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Times New Roman" charset="0"/>
              </a:defRPr>
            </a:lvl1pPr>
          </a:lstStyle>
          <a:p>
            <a:pPr>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atin typeface="Times New Roman" charset="0"/>
              </a:defRPr>
            </a:lvl1pPr>
          </a:lstStyle>
          <a:p>
            <a:pPr>
              <a:defRPr/>
            </a:pPr>
            <a:fld id="{CE1429B1-964C-1642-ABA9-6ED80BBE6F60}" type="slidenum">
              <a:rPr lang="en-US">
                <a:solidFill>
                  <a:srgbClr val="000000"/>
                </a:solidFill>
              </a:rPr>
              <a:pPr>
                <a:def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Times New Roman" charset="0"/>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Times New Roman" charset="0"/>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Times New Roman" charset="0"/>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Times New Roman" charset="0"/>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Times New Roman" charset="0"/>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file:////Users/tofer/Dropbox/Stanford/208e/orig_website/WWW_OLD/lectures/13-Cryptography/Enigma.mov" TargetMode="External"/><Relationship Id="rId1" Type="http://schemas.microsoft.com/office/2007/relationships/media" Target="file:////Users/tofer/Dropbox/Stanford/208e/orig_website/WWW_OLD/lectures/13-Cryptography/Enigma.mov" TargetMode="Externa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hyperlink" Target="https://www.youtube.com/watch?v=Av6EUqf10vM&amp;t=2076s" TargetMode="External"/><Relationship Id="rId2" Type="http://schemas.openxmlformats.org/officeDocument/2006/relationships/video" Target="file:////Users/tofer/Dropbox/Stanford/208e/orig_website/WWW_OLD/lectures/13-Cryptography/BreakingTheCode.mov" TargetMode="External"/><Relationship Id="rId1" Type="http://schemas.microsoft.com/office/2007/relationships/media" Target="file:////Users/tofer/Dropbox/Stanford/208e/orig_website/WWW_OLD/lectures/13-Cryptography/BreakingTheCode.mov" TargetMode="Externa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8.xml"/><Relationship Id="rId3" Type="http://schemas.microsoft.com/office/2007/relationships/media" Target="file:////Users/tofer/Dropbox/Stanford/208e/orig_website/WWW_OLD/lectures/13-Cryptography/ImitationGameCrib.mov" TargetMode="External"/><Relationship Id="rId7" Type="http://schemas.openxmlformats.org/officeDocument/2006/relationships/slideLayout" Target="../slideLayouts/slideLayout12.xml"/><Relationship Id="rId12" Type="http://schemas.openxmlformats.org/officeDocument/2006/relationships/image" Target="../media/image15.png"/><Relationship Id="rId2" Type="http://schemas.openxmlformats.org/officeDocument/2006/relationships/video" Target="file:////Users/tofer/Dropbox/Stanford/208e/orig_website/WWW_OLD/lectures/13-Cryptography/EnigmaCrib.mov" TargetMode="External"/><Relationship Id="rId1" Type="http://schemas.microsoft.com/office/2007/relationships/media" Target="file:////Users/tofer/Dropbox/Stanford/208e/orig_website/WWW_OLD/lectures/13-Cryptography/EnigmaCrib.mov" TargetMode="External"/><Relationship Id="rId6" Type="http://schemas.openxmlformats.org/officeDocument/2006/relationships/audio" Target="file:////Users/tofer/Dropbox/Stanford/208e/orig_website/WWW_OLD/lectures/13-Cryptography/Silence.wav" TargetMode="External"/><Relationship Id="rId11" Type="http://schemas.openxmlformats.org/officeDocument/2006/relationships/image" Target="../media/image14.png"/><Relationship Id="rId5" Type="http://schemas.microsoft.com/office/2007/relationships/media" Target="file:////Users/tofer/Dropbox/Stanford/208e/orig_website/WWW_OLD/lectures/13-Cryptography/Silence.wav" TargetMode="External"/><Relationship Id="rId10" Type="http://schemas.openxmlformats.org/officeDocument/2006/relationships/image" Target="../media/image13.png"/><Relationship Id="rId4" Type="http://schemas.openxmlformats.org/officeDocument/2006/relationships/video" Target="file:////Users/tofer/Dropbox/Stanford/208e/orig_website/WWW_OLD/lectures/13-Cryptography/ImitationGameCrib.mov" TargetMode="External"/><Relationship Id="rId9" Type="http://schemas.openxmlformats.org/officeDocument/2006/relationships/image" Target="../media/image1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media" Target="file:////Users/tofer/Dropbox/Stanford/208e/orig_website/WWW_OLD/lectures/13-Cryptography/Silence.wav" TargetMode="External"/><Relationship Id="rId7" Type="http://schemas.openxmlformats.org/officeDocument/2006/relationships/image" Target="../media/image16.png"/><Relationship Id="rId2" Type="http://schemas.openxmlformats.org/officeDocument/2006/relationships/video" Target="file:////Users/tofer/Dropbox/Stanford/208e/orig_website/WWW_OLD/lectures/13-Cryptography/EnigmaDecryption.mov" TargetMode="External"/><Relationship Id="rId1" Type="http://schemas.microsoft.com/office/2007/relationships/media" Target="file:////Users/tofer/Dropbox/Stanford/208e/orig_website/WWW_OLD/lectures/13-Cryptography/EnigmaDecryption.mov" TargetMode="External"/><Relationship Id="rId6" Type="http://schemas.openxmlformats.org/officeDocument/2006/relationships/notesSlide" Target="../notesSlides/notesSlide14.xml"/><Relationship Id="rId5" Type="http://schemas.openxmlformats.org/officeDocument/2006/relationships/slideLayout" Target="../slideLayouts/slideLayout12.xml"/><Relationship Id="rId4" Type="http://schemas.openxmlformats.org/officeDocument/2006/relationships/audio" Target="file:////Users/tofer/Dropbox/Stanford/208e/orig_website/WWW_OLD/lectures/13-Cryptography/Silence.wav" TargetMode="External"/><Relationship Id="rId9"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21.jpeg"/><Relationship Id="rId2" Type="http://schemas.openxmlformats.org/officeDocument/2006/relationships/video" Target="file:////Users/tofer/Dropbox/Stanford/208e/orig_website/WWW_OLD/lectures/13-Cryptography/JeanValentineInterview.mov" TargetMode="External"/><Relationship Id="rId1" Type="http://schemas.microsoft.com/office/2007/relationships/media" Target="file:////Users/tofer/Dropbox/Stanford/208e/orig_website/WWW_OLD/lectures/13-Cryptography/JeanValentineInterview.mov" TargetMode="External"/><Relationship Id="rId6" Type="http://schemas.openxmlformats.org/officeDocument/2006/relationships/image" Target="../media/image20.jpeg"/><Relationship Id="rId5" Type="http://schemas.openxmlformats.org/officeDocument/2006/relationships/image" Target="../media/image19.png"/><Relationship Id="rId4" Type="http://schemas.openxmlformats.org/officeDocument/2006/relationships/notesSlide" Target="../notesSlides/notesSlide16.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0" y="0"/>
            <a:ext cx="9144000" cy="1143000"/>
          </a:xfrm>
        </p:spPr>
        <p:txBody>
          <a:bodyPr/>
          <a:lstStyle/>
          <a:p>
            <a:r>
              <a:rPr lang="en-US" sz="6000" dirty="0">
                <a:solidFill>
                  <a:srgbClr val="FF0000"/>
                </a:solidFill>
              </a:rPr>
              <a:t>Cryptography</a:t>
            </a:r>
          </a:p>
        </p:txBody>
      </p:sp>
      <p:sp>
        <p:nvSpPr>
          <p:cNvPr id="14339" name="Text Box 40"/>
          <p:cNvSpPr txBox="1">
            <a:spLocks noChangeArrowheads="1"/>
          </p:cNvSpPr>
          <p:nvPr/>
        </p:nvSpPr>
        <p:spPr bwMode="auto">
          <a:xfrm>
            <a:off x="0" y="5268913"/>
            <a:ext cx="9144000" cy="1348061"/>
          </a:xfrm>
          <a:prstGeom prst="rect">
            <a:avLst/>
          </a:prstGeom>
          <a:noFill/>
          <a:ln w="9525">
            <a:noFill/>
            <a:miter lim="800000"/>
            <a:headEnd/>
            <a:tailEnd/>
          </a:ln>
        </p:spPr>
        <p:txBody>
          <a:bodyPr>
            <a:prstTxWarp prst="textNoShape">
              <a:avLst/>
            </a:prstTxWarp>
            <a:spAutoFit/>
          </a:bodyPr>
          <a:lstStyle/>
          <a:p>
            <a:pPr algn="ctr">
              <a:lnSpc>
                <a:spcPct val="85000"/>
              </a:lnSpc>
            </a:pPr>
            <a:r>
              <a:rPr lang="en-US" sz="3200" b="0" dirty="0">
                <a:latin typeface="Times New Roman" charset="0"/>
              </a:rPr>
              <a:t>Chris Gregg, based on slides by Eric Roberts</a:t>
            </a:r>
          </a:p>
          <a:p>
            <a:pPr algn="ctr">
              <a:lnSpc>
                <a:spcPct val="85000"/>
              </a:lnSpc>
            </a:pPr>
            <a:r>
              <a:rPr lang="en-US" sz="3200" b="0" dirty="0">
                <a:latin typeface="Times New Roman" charset="0"/>
              </a:rPr>
              <a:t>CS 208E</a:t>
            </a:r>
          </a:p>
          <a:p>
            <a:pPr algn="ctr">
              <a:lnSpc>
                <a:spcPct val="85000"/>
              </a:lnSpc>
            </a:pPr>
            <a:r>
              <a:rPr lang="en-US" sz="3200" b="0" dirty="0">
                <a:latin typeface="Times New Roman" charset="0"/>
              </a:rPr>
              <a:t>October 29, 2021</a:t>
            </a:r>
          </a:p>
        </p:txBody>
      </p:sp>
      <p:pic>
        <p:nvPicPr>
          <p:cNvPr id="4" name="Picture 3" descr="EnigmaTrans.png"/>
          <p:cNvPicPr>
            <a:picLocks noChangeAspect="1"/>
          </p:cNvPicPr>
          <p:nvPr/>
        </p:nvPicPr>
        <p:blipFill>
          <a:blip r:embed="rId3"/>
          <a:stretch>
            <a:fillRect/>
          </a:stretch>
        </p:blipFill>
        <p:spPr>
          <a:xfrm>
            <a:off x="3048001" y="1295400"/>
            <a:ext cx="3047999" cy="390490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ryptographyBranhes.jpg"/>
          <p:cNvPicPr>
            <a:picLocks noChangeAspect="1"/>
          </p:cNvPicPr>
          <p:nvPr/>
        </p:nvPicPr>
        <p:blipFill>
          <a:blip r:embed="rId2"/>
          <a:srcRect b="10156"/>
          <a:stretch>
            <a:fillRect/>
          </a:stretch>
        </p:blipFill>
        <p:spPr>
          <a:xfrm>
            <a:off x="169143" y="1694238"/>
            <a:ext cx="8805715" cy="3469524"/>
          </a:xfrm>
          <a:prstGeom prst="rect">
            <a:avLst/>
          </a:prstGeom>
        </p:spPr>
      </p:pic>
      <p:sp>
        <p:nvSpPr>
          <p:cNvPr id="5" name="TextBox 4"/>
          <p:cNvSpPr txBox="1"/>
          <p:nvPr/>
        </p:nvSpPr>
        <p:spPr>
          <a:xfrm>
            <a:off x="6629400" y="6248400"/>
            <a:ext cx="2411940" cy="369332"/>
          </a:xfrm>
          <a:prstGeom prst="rect">
            <a:avLst/>
          </a:prstGeom>
          <a:noFill/>
        </p:spPr>
        <p:txBody>
          <a:bodyPr wrap="none" rtlCol="0">
            <a:spAutoFit/>
          </a:bodyPr>
          <a:lstStyle/>
          <a:p>
            <a:r>
              <a:rPr lang="en-US" b="0" dirty="0"/>
              <a:t>(Simon Singh, 1999 )</a:t>
            </a:r>
          </a:p>
        </p:txBody>
      </p:sp>
      <p:sp>
        <p:nvSpPr>
          <p:cNvPr id="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pitchFamily="1" charset="0"/>
              </a:rPr>
              <a:t>Taxonomy of Secret Writing</a:t>
            </a:r>
            <a:endParaRPr lang="en-US" dirty="0">
              <a:solidFill>
                <a:srgbClr val="FF0000"/>
              </a:solidFill>
              <a:latin typeface="Times New Roman" pitchFamily="1"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latin typeface="Times New Roman" pitchFamily="1" charset="0"/>
              </a:rPr>
              <a:t>Cryptograms</a:t>
            </a:r>
            <a:endParaRPr lang="en-US" dirty="0">
              <a:solidFill>
                <a:srgbClr val="FF0000"/>
              </a:solidFill>
              <a:latin typeface="Times New Roman" pitchFamily="1" charset="0"/>
            </a:endParaRPr>
          </a:p>
        </p:txBody>
      </p:sp>
      <p:sp>
        <p:nvSpPr>
          <p:cNvPr id="96259" name="Rectangle 3"/>
          <p:cNvSpPr>
            <a:spLocks noChangeArrowheads="1"/>
          </p:cNvSpPr>
          <p:nvPr/>
        </p:nvSpPr>
        <p:spPr bwMode="auto">
          <a:xfrm>
            <a:off x="482600" y="1155700"/>
            <a:ext cx="8128000" cy="17399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solidFill>
                  <a:srgbClr val="000000"/>
                </a:solidFill>
                <a:latin typeface="Times New Roman" pitchFamily="1" charset="0"/>
              </a:rPr>
              <a:t>A </a:t>
            </a:r>
            <a:r>
              <a:rPr lang="en-US" sz="2400" i="1" dirty="0">
                <a:solidFill>
                  <a:srgbClr val="000000"/>
                </a:solidFill>
                <a:latin typeface="Times New Roman" pitchFamily="1" charset="0"/>
              </a:rPr>
              <a:t>cryptogram</a:t>
            </a:r>
            <a:r>
              <a:rPr lang="en-US" sz="2400" b="0" dirty="0">
                <a:solidFill>
                  <a:srgbClr val="000000"/>
                </a:solidFill>
                <a:latin typeface="Times New Roman" pitchFamily="1" charset="0"/>
              </a:rPr>
              <a:t> is a puzzle in which a message is encoded by replacing each letter in the original text with some other letter.  The substitution pattern remains the same throughout the message.   Your job in solving a cryptogram is to figure out this correspondence.</a:t>
            </a:r>
          </a:p>
        </p:txBody>
      </p:sp>
      <p:sp>
        <p:nvSpPr>
          <p:cNvPr id="96261" name="Rectangle 5"/>
          <p:cNvSpPr>
            <a:spLocks noChangeArrowheads="1"/>
          </p:cNvSpPr>
          <p:nvPr/>
        </p:nvSpPr>
        <p:spPr bwMode="auto">
          <a:xfrm>
            <a:off x="482600" y="4073070"/>
            <a:ext cx="5689600" cy="187053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solidFill>
                  <a:srgbClr val="000000"/>
                </a:solidFill>
                <a:latin typeface="Times New Roman" pitchFamily="1" charset="0"/>
              </a:rPr>
              <a:t>In this story, Poe describes the technique of assuming that the most common letters in the coded message correspond to the most common letters in English, which are </a:t>
            </a:r>
            <a:r>
              <a:rPr lang="en-US" sz="2000" b="0" dirty="0">
                <a:solidFill>
                  <a:srgbClr val="000000"/>
                </a:solidFill>
                <a:latin typeface="Helvetica" pitchFamily="1" charset="0"/>
              </a:rPr>
              <a:t>E</a:t>
            </a:r>
            <a:r>
              <a:rPr lang="en-US" sz="2400" b="0" dirty="0">
                <a:solidFill>
                  <a:srgbClr val="000000"/>
                </a:solidFill>
                <a:latin typeface="Times New Roman" pitchFamily="1" charset="0"/>
              </a:rPr>
              <a:t>, </a:t>
            </a:r>
            <a:r>
              <a:rPr lang="en-US" sz="2000" b="0" dirty="0">
                <a:solidFill>
                  <a:srgbClr val="000000"/>
                </a:solidFill>
                <a:latin typeface="Helvetica" pitchFamily="1" charset="0"/>
              </a:rPr>
              <a:t>T</a:t>
            </a:r>
            <a:r>
              <a:rPr lang="en-US" sz="2400" b="0" dirty="0">
                <a:solidFill>
                  <a:srgbClr val="000000"/>
                </a:solidFill>
                <a:latin typeface="Times New Roman" pitchFamily="1" charset="0"/>
              </a:rPr>
              <a:t>, </a:t>
            </a:r>
            <a:r>
              <a:rPr lang="en-US" sz="2000" b="0" dirty="0">
                <a:solidFill>
                  <a:srgbClr val="000000"/>
                </a:solidFill>
                <a:latin typeface="Helvetica" pitchFamily="1" charset="0"/>
              </a:rPr>
              <a:t>A</a:t>
            </a:r>
            <a:r>
              <a:rPr lang="en-US" sz="2400" b="0" dirty="0">
                <a:solidFill>
                  <a:srgbClr val="000000"/>
                </a:solidFill>
                <a:latin typeface="Times New Roman" pitchFamily="1" charset="0"/>
              </a:rPr>
              <a:t>, </a:t>
            </a:r>
            <a:r>
              <a:rPr lang="en-US" sz="2000" b="0" dirty="0">
                <a:solidFill>
                  <a:srgbClr val="000000"/>
                </a:solidFill>
                <a:latin typeface="Helvetica" pitchFamily="1" charset="0"/>
              </a:rPr>
              <a:t>O</a:t>
            </a:r>
            <a:r>
              <a:rPr lang="en-US" sz="2400" b="0" dirty="0">
                <a:solidFill>
                  <a:srgbClr val="000000"/>
                </a:solidFill>
                <a:latin typeface="Times New Roman" pitchFamily="1" charset="0"/>
              </a:rPr>
              <a:t>, </a:t>
            </a:r>
            <a:r>
              <a:rPr lang="en-US" sz="2000" b="0" dirty="0">
                <a:solidFill>
                  <a:srgbClr val="000000"/>
                </a:solidFill>
                <a:latin typeface="Helvetica" pitchFamily="1" charset="0"/>
              </a:rPr>
              <a:t>I</a:t>
            </a:r>
            <a:r>
              <a:rPr lang="en-US" sz="2400" b="0" dirty="0">
                <a:solidFill>
                  <a:srgbClr val="000000"/>
                </a:solidFill>
                <a:latin typeface="Times New Roman" pitchFamily="1" charset="0"/>
              </a:rPr>
              <a:t>, </a:t>
            </a:r>
            <a:r>
              <a:rPr lang="en-US" sz="2000" b="0" dirty="0">
                <a:solidFill>
                  <a:srgbClr val="000000"/>
                </a:solidFill>
                <a:latin typeface="Helvetica" pitchFamily="1" charset="0"/>
              </a:rPr>
              <a:t>N</a:t>
            </a:r>
            <a:r>
              <a:rPr lang="en-US" sz="2400" b="0" dirty="0">
                <a:solidFill>
                  <a:srgbClr val="000000"/>
                </a:solidFill>
                <a:latin typeface="Times New Roman" pitchFamily="1" charset="0"/>
              </a:rPr>
              <a:t>, </a:t>
            </a:r>
            <a:r>
              <a:rPr lang="en-US" sz="2000" b="0" dirty="0">
                <a:solidFill>
                  <a:srgbClr val="000000"/>
                </a:solidFill>
                <a:latin typeface="Helvetica" pitchFamily="1" charset="0"/>
              </a:rPr>
              <a:t>S</a:t>
            </a:r>
            <a:r>
              <a:rPr lang="en-US" sz="2400" b="0" dirty="0">
                <a:solidFill>
                  <a:srgbClr val="000000"/>
                </a:solidFill>
                <a:latin typeface="Times New Roman" pitchFamily="1" charset="0"/>
              </a:rPr>
              <a:t>, </a:t>
            </a:r>
            <a:r>
              <a:rPr lang="en-US" sz="2000" b="0" dirty="0">
                <a:solidFill>
                  <a:srgbClr val="000000"/>
                </a:solidFill>
                <a:latin typeface="Helvetica" pitchFamily="1" charset="0"/>
              </a:rPr>
              <a:t>H</a:t>
            </a:r>
            <a:r>
              <a:rPr lang="en-US" sz="2400" b="0" dirty="0">
                <a:solidFill>
                  <a:srgbClr val="000000"/>
                </a:solidFill>
                <a:latin typeface="Times New Roman" pitchFamily="1" charset="0"/>
              </a:rPr>
              <a:t>, </a:t>
            </a:r>
            <a:r>
              <a:rPr lang="en-US" sz="2000" b="0" dirty="0">
                <a:solidFill>
                  <a:srgbClr val="000000"/>
                </a:solidFill>
                <a:latin typeface="Helvetica" pitchFamily="1" charset="0"/>
              </a:rPr>
              <a:t>R</a:t>
            </a:r>
            <a:r>
              <a:rPr lang="en-US" sz="2400" b="0" dirty="0">
                <a:solidFill>
                  <a:srgbClr val="000000"/>
                </a:solidFill>
                <a:latin typeface="Times New Roman" pitchFamily="1" charset="0"/>
              </a:rPr>
              <a:t>, </a:t>
            </a:r>
            <a:r>
              <a:rPr lang="en-US" sz="2000" b="0" dirty="0">
                <a:solidFill>
                  <a:srgbClr val="000000"/>
                </a:solidFill>
                <a:latin typeface="Helvetica" pitchFamily="1" charset="0"/>
              </a:rPr>
              <a:t>D</a:t>
            </a:r>
            <a:r>
              <a:rPr lang="en-US" sz="2400" b="0" dirty="0">
                <a:solidFill>
                  <a:srgbClr val="000000"/>
                </a:solidFill>
                <a:latin typeface="Times New Roman" pitchFamily="1" charset="0"/>
              </a:rPr>
              <a:t>, </a:t>
            </a:r>
            <a:r>
              <a:rPr lang="en-US" sz="2000" b="0" dirty="0">
                <a:solidFill>
                  <a:srgbClr val="000000"/>
                </a:solidFill>
                <a:latin typeface="Helvetica" pitchFamily="1" charset="0"/>
              </a:rPr>
              <a:t>L</a:t>
            </a:r>
            <a:r>
              <a:rPr lang="en-US" sz="2400" b="0" dirty="0">
                <a:solidFill>
                  <a:srgbClr val="000000"/>
                </a:solidFill>
                <a:latin typeface="Times New Roman" pitchFamily="1" charset="0"/>
              </a:rPr>
              <a:t>, and </a:t>
            </a:r>
            <a:r>
              <a:rPr lang="en-US" sz="2000" b="0" dirty="0">
                <a:solidFill>
                  <a:srgbClr val="000000"/>
                </a:solidFill>
                <a:latin typeface="Helvetica" pitchFamily="1" charset="0"/>
              </a:rPr>
              <a:t>U</a:t>
            </a:r>
            <a:r>
              <a:rPr lang="en-US" sz="2400" b="0" dirty="0">
                <a:solidFill>
                  <a:srgbClr val="000000"/>
                </a:solidFill>
                <a:latin typeface="Times New Roman" pitchFamily="1" charset="0"/>
              </a:rPr>
              <a:t>.   </a:t>
            </a:r>
          </a:p>
        </p:txBody>
      </p:sp>
      <p:grpSp>
        <p:nvGrpSpPr>
          <p:cNvPr id="2" name="Group 9"/>
          <p:cNvGrpSpPr/>
          <p:nvPr/>
        </p:nvGrpSpPr>
        <p:grpSpPr>
          <a:xfrm>
            <a:off x="482600" y="2819400"/>
            <a:ext cx="8224610" cy="3404810"/>
            <a:chOff x="482600" y="2819400"/>
            <a:chExt cx="8224610" cy="3404810"/>
          </a:xfrm>
        </p:grpSpPr>
        <p:sp>
          <p:nvSpPr>
            <p:cNvPr id="96262" name="Rectangle 6"/>
            <p:cNvSpPr>
              <a:spLocks noChangeArrowheads="1"/>
            </p:cNvSpPr>
            <p:nvPr/>
          </p:nvSpPr>
          <p:spPr bwMode="auto">
            <a:xfrm>
              <a:off x="482600" y="2931280"/>
              <a:ext cx="5689600" cy="10795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solidFill>
                    <a:srgbClr val="000000"/>
                  </a:solidFill>
                  <a:latin typeface="Times New Roman" pitchFamily="1" charset="0"/>
                </a:rPr>
                <a:t>One of the most famous cryptograms was written by Edgar Allan Poe in his short story “The Gold Bug.”</a:t>
              </a:r>
            </a:p>
          </p:txBody>
        </p:sp>
        <p:sp>
          <p:nvSpPr>
            <p:cNvPr id="96263" name="Text Box 7"/>
            <p:cNvSpPr txBox="1">
              <a:spLocks noChangeArrowheads="1"/>
            </p:cNvSpPr>
            <p:nvPr/>
          </p:nvSpPr>
          <p:spPr bwMode="auto">
            <a:xfrm>
              <a:off x="6116410" y="5919410"/>
              <a:ext cx="25908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dirty="0">
                  <a:solidFill>
                    <a:srgbClr val="000000"/>
                  </a:solidFill>
                  <a:latin typeface="Helvetica Neue" pitchFamily="1" charset="0"/>
                </a:rPr>
                <a:t>Edgar Allan Poe (1809-1849)</a:t>
              </a:r>
              <a:endParaRPr lang="en-US" sz="1400" dirty="0">
                <a:solidFill>
                  <a:srgbClr val="000000"/>
                </a:solidFill>
                <a:latin typeface="Times New Roman" pitchFamily="1" charset="0"/>
              </a:endParaRPr>
            </a:p>
          </p:txBody>
        </p:sp>
        <p:pic>
          <p:nvPicPr>
            <p:cNvPr id="9" name="Picture 8" descr="EdgarAllanPoe.png"/>
            <p:cNvPicPr>
              <a:picLocks noChangeAspect="1"/>
            </p:cNvPicPr>
            <p:nvPr/>
          </p:nvPicPr>
          <p:blipFill>
            <a:blip r:embed="rId3"/>
            <a:stretch>
              <a:fillRect/>
            </a:stretch>
          </p:blipFill>
          <p:spPr>
            <a:xfrm>
              <a:off x="6248400" y="2819400"/>
              <a:ext cx="2265362" cy="3020481"/>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9626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61"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idx="4294967295"/>
          </p:nvPr>
        </p:nvSpPr>
        <p:spPr>
          <a:xfrm>
            <a:off x="0" y="76200"/>
            <a:ext cx="9144000" cy="1143000"/>
          </a:xfrm>
          <a:noFill/>
        </p:spPr>
        <p:txBody>
          <a:bodyPr/>
          <a:lstStyle/>
          <a:p>
            <a:r>
              <a:rPr lang="en-US" sz="4000" dirty="0">
                <a:solidFill>
                  <a:srgbClr val="FF0000"/>
                </a:solidFill>
                <a:latin typeface="Times New Roman" pitchFamily="1" charset="0"/>
              </a:rPr>
              <a:t>Poe’s Cryptogram Puzzle</a:t>
            </a:r>
            <a:endParaRPr lang="en-US" dirty="0">
              <a:solidFill>
                <a:srgbClr val="FF0000"/>
              </a:solidFill>
              <a:latin typeface="Times New Roman" pitchFamily="1" charset="0"/>
            </a:endParaRPr>
          </a:p>
        </p:txBody>
      </p:sp>
      <p:sp>
        <p:nvSpPr>
          <p:cNvPr id="61443" name="Rectangle 3"/>
          <p:cNvSpPr>
            <a:spLocks noChangeArrowheads="1"/>
          </p:cNvSpPr>
          <p:nvPr/>
        </p:nvSpPr>
        <p:spPr bwMode="auto">
          <a:xfrm>
            <a:off x="914400" y="1428523"/>
            <a:ext cx="6253163" cy="170497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sz="1400" b="0">
              <a:solidFill>
                <a:srgbClr val="000000"/>
              </a:solidFill>
              <a:latin typeface="Helvetica Neue" pitchFamily="1" charset="0"/>
            </a:endParaRPr>
          </a:p>
        </p:txBody>
      </p:sp>
      <p:grpSp>
        <p:nvGrpSpPr>
          <p:cNvPr id="2" name="Group 4"/>
          <p:cNvGrpSpPr>
            <a:grpSpLocks/>
          </p:cNvGrpSpPr>
          <p:nvPr/>
        </p:nvGrpSpPr>
        <p:grpSpPr bwMode="auto">
          <a:xfrm>
            <a:off x="885825" y="1371600"/>
            <a:ext cx="6172200" cy="1763713"/>
            <a:chOff x="576" y="2192"/>
            <a:chExt cx="3888" cy="1111"/>
          </a:xfrm>
        </p:grpSpPr>
        <p:sp>
          <p:nvSpPr>
            <p:cNvPr id="61445" name="Text Box 21"/>
            <p:cNvSpPr txBox="1">
              <a:spLocks noChangeArrowheads="1"/>
            </p:cNvSpPr>
            <p:nvPr/>
          </p:nvSpPr>
          <p:spPr bwMode="auto">
            <a:xfrm>
              <a:off x="57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5</a:t>
              </a:r>
            </a:p>
          </p:txBody>
        </p:sp>
        <p:sp>
          <p:nvSpPr>
            <p:cNvPr id="61446" name="Text Box 58"/>
            <p:cNvSpPr txBox="1">
              <a:spLocks noChangeArrowheads="1"/>
            </p:cNvSpPr>
            <p:nvPr/>
          </p:nvSpPr>
          <p:spPr bwMode="auto">
            <a:xfrm>
              <a:off x="68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3</a:t>
              </a:r>
            </a:p>
          </p:txBody>
        </p:sp>
        <p:sp>
          <p:nvSpPr>
            <p:cNvPr id="61447" name="Text Box 59"/>
            <p:cNvSpPr txBox="1">
              <a:spLocks noChangeArrowheads="1"/>
            </p:cNvSpPr>
            <p:nvPr/>
          </p:nvSpPr>
          <p:spPr bwMode="auto">
            <a:xfrm>
              <a:off x="79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448" name="Text Box 60"/>
            <p:cNvSpPr txBox="1">
              <a:spLocks noChangeArrowheads="1"/>
            </p:cNvSpPr>
            <p:nvPr/>
          </p:nvSpPr>
          <p:spPr bwMode="auto">
            <a:xfrm>
              <a:off x="89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449" name="Text Box 61"/>
            <p:cNvSpPr txBox="1">
              <a:spLocks noChangeArrowheads="1"/>
            </p:cNvSpPr>
            <p:nvPr/>
          </p:nvSpPr>
          <p:spPr bwMode="auto">
            <a:xfrm>
              <a:off x="100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450" name="Text Box 62"/>
            <p:cNvSpPr txBox="1">
              <a:spLocks noChangeArrowheads="1"/>
            </p:cNvSpPr>
            <p:nvPr/>
          </p:nvSpPr>
          <p:spPr bwMode="auto">
            <a:xfrm>
              <a:off x="111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3</a:t>
              </a:r>
            </a:p>
          </p:txBody>
        </p:sp>
        <p:sp>
          <p:nvSpPr>
            <p:cNvPr id="61451" name="Text Box 63"/>
            <p:cNvSpPr txBox="1">
              <a:spLocks noChangeArrowheads="1"/>
            </p:cNvSpPr>
            <p:nvPr/>
          </p:nvSpPr>
          <p:spPr bwMode="auto">
            <a:xfrm>
              <a:off x="121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0</a:t>
              </a:r>
            </a:p>
          </p:txBody>
        </p:sp>
        <p:sp>
          <p:nvSpPr>
            <p:cNvPr id="61452" name="Text Box 64"/>
            <p:cNvSpPr txBox="1">
              <a:spLocks noChangeArrowheads="1"/>
            </p:cNvSpPr>
            <p:nvPr/>
          </p:nvSpPr>
          <p:spPr bwMode="auto">
            <a:xfrm>
              <a:off x="132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5</a:t>
              </a:r>
            </a:p>
          </p:txBody>
        </p:sp>
        <p:sp>
          <p:nvSpPr>
            <p:cNvPr id="61453" name="Text Box 65"/>
            <p:cNvSpPr txBox="1">
              <a:spLocks noChangeArrowheads="1"/>
            </p:cNvSpPr>
            <p:nvPr/>
          </p:nvSpPr>
          <p:spPr bwMode="auto">
            <a:xfrm>
              <a:off x="143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454" name="Text Box 66"/>
            <p:cNvSpPr txBox="1">
              <a:spLocks noChangeArrowheads="1"/>
            </p:cNvSpPr>
            <p:nvPr/>
          </p:nvSpPr>
          <p:spPr bwMode="auto">
            <a:xfrm>
              <a:off x="153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455" name="Text Box 67"/>
            <p:cNvSpPr txBox="1">
              <a:spLocks noChangeArrowheads="1"/>
            </p:cNvSpPr>
            <p:nvPr/>
          </p:nvSpPr>
          <p:spPr bwMode="auto">
            <a:xfrm>
              <a:off x="164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6</a:t>
              </a:r>
            </a:p>
          </p:txBody>
        </p:sp>
        <p:sp>
          <p:nvSpPr>
            <p:cNvPr id="61456" name="Text Box 68"/>
            <p:cNvSpPr txBox="1">
              <a:spLocks noChangeArrowheads="1"/>
            </p:cNvSpPr>
            <p:nvPr/>
          </p:nvSpPr>
          <p:spPr bwMode="auto">
            <a:xfrm>
              <a:off x="175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457" name="Text Box 69"/>
            <p:cNvSpPr txBox="1">
              <a:spLocks noChangeArrowheads="1"/>
            </p:cNvSpPr>
            <p:nvPr/>
          </p:nvSpPr>
          <p:spPr bwMode="auto">
            <a:xfrm>
              <a:off x="186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458" name="Text Box 70"/>
            <p:cNvSpPr txBox="1">
              <a:spLocks noChangeArrowheads="1"/>
            </p:cNvSpPr>
            <p:nvPr/>
          </p:nvSpPr>
          <p:spPr bwMode="auto">
            <a:xfrm>
              <a:off x="196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61459" name="Text Box 71"/>
            <p:cNvSpPr txBox="1">
              <a:spLocks noChangeArrowheads="1"/>
            </p:cNvSpPr>
            <p:nvPr/>
          </p:nvSpPr>
          <p:spPr bwMode="auto">
            <a:xfrm>
              <a:off x="207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1460" name="Text Box 72"/>
            <p:cNvSpPr txBox="1">
              <a:spLocks noChangeArrowheads="1"/>
            </p:cNvSpPr>
            <p:nvPr/>
          </p:nvSpPr>
          <p:spPr bwMode="auto">
            <a:xfrm>
              <a:off x="218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2</a:t>
              </a:r>
            </a:p>
          </p:txBody>
        </p:sp>
        <p:sp>
          <p:nvSpPr>
            <p:cNvPr id="61461" name="Text Box 73"/>
            <p:cNvSpPr txBox="1">
              <a:spLocks noChangeArrowheads="1"/>
            </p:cNvSpPr>
            <p:nvPr/>
          </p:nvSpPr>
          <p:spPr bwMode="auto">
            <a:xfrm>
              <a:off x="228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6</a:t>
              </a:r>
            </a:p>
          </p:txBody>
        </p:sp>
        <p:sp>
          <p:nvSpPr>
            <p:cNvPr id="61462" name="Text Box 74"/>
            <p:cNvSpPr txBox="1">
              <a:spLocks noChangeArrowheads="1"/>
            </p:cNvSpPr>
            <p:nvPr/>
          </p:nvSpPr>
          <p:spPr bwMode="auto">
            <a:xfrm>
              <a:off x="239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463" name="Text Box 75"/>
            <p:cNvSpPr txBox="1">
              <a:spLocks noChangeArrowheads="1"/>
            </p:cNvSpPr>
            <p:nvPr/>
          </p:nvSpPr>
          <p:spPr bwMode="auto">
            <a:xfrm>
              <a:off x="250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61464" name="Text Box 76"/>
            <p:cNvSpPr txBox="1">
              <a:spLocks noChangeArrowheads="1"/>
            </p:cNvSpPr>
            <p:nvPr/>
          </p:nvSpPr>
          <p:spPr bwMode="auto">
            <a:xfrm>
              <a:off x="260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465" name="Text Box 77"/>
            <p:cNvSpPr txBox="1">
              <a:spLocks noChangeArrowheads="1"/>
            </p:cNvSpPr>
            <p:nvPr/>
          </p:nvSpPr>
          <p:spPr bwMode="auto">
            <a:xfrm>
              <a:off x="271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466" name="Text Box 78"/>
            <p:cNvSpPr txBox="1">
              <a:spLocks noChangeArrowheads="1"/>
            </p:cNvSpPr>
            <p:nvPr/>
          </p:nvSpPr>
          <p:spPr bwMode="auto">
            <a:xfrm>
              <a:off x="282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467" name="Text Box 79"/>
            <p:cNvSpPr txBox="1">
              <a:spLocks noChangeArrowheads="1"/>
            </p:cNvSpPr>
            <p:nvPr/>
          </p:nvSpPr>
          <p:spPr bwMode="auto">
            <a:xfrm>
              <a:off x="293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61468" name="Text Box 80"/>
            <p:cNvSpPr txBox="1">
              <a:spLocks noChangeArrowheads="1"/>
            </p:cNvSpPr>
            <p:nvPr/>
          </p:nvSpPr>
          <p:spPr bwMode="auto">
            <a:xfrm>
              <a:off x="303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469" name="Text Box 81"/>
            <p:cNvSpPr txBox="1">
              <a:spLocks noChangeArrowheads="1"/>
            </p:cNvSpPr>
            <p:nvPr/>
          </p:nvSpPr>
          <p:spPr bwMode="auto">
            <a:xfrm>
              <a:off x="314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470" name="Text Box 82"/>
            <p:cNvSpPr txBox="1">
              <a:spLocks noChangeArrowheads="1"/>
            </p:cNvSpPr>
            <p:nvPr/>
          </p:nvSpPr>
          <p:spPr bwMode="auto">
            <a:xfrm>
              <a:off x="325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471" name="Text Box 83"/>
            <p:cNvSpPr txBox="1">
              <a:spLocks noChangeArrowheads="1"/>
            </p:cNvSpPr>
            <p:nvPr/>
          </p:nvSpPr>
          <p:spPr bwMode="auto">
            <a:xfrm>
              <a:off x="335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1472" name="Text Box 84"/>
            <p:cNvSpPr txBox="1">
              <a:spLocks noChangeArrowheads="1"/>
            </p:cNvSpPr>
            <p:nvPr/>
          </p:nvSpPr>
          <p:spPr bwMode="auto">
            <a:xfrm>
              <a:off x="346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0</a:t>
              </a:r>
            </a:p>
          </p:txBody>
        </p:sp>
        <p:sp>
          <p:nvSpPr>
            <p:cNvPr id="61473" name="Text Box 85"/>
            <p:cNvSpPr txBox="1">
              <a:spLocks noChangeArrowheads="1"/>
            </p:cNvSpPr>
            <p:nvPr/>
          </p:nvSpPr>
          <p:spPr bwMode="auto">
            <a:xfrm>
              <a:off x="357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6</a:t>
              </a:r>
            </a:p>
          </p:txBody>
        </p:sp>
        <p:sp>
          <p:nvSpPr>
            <p:cNvPr id="61474" name="Text Box 86"/>
            <p:cNvSpPr txBox="1">
              <a:spLocks noChangeArrowheads="1"/>
            </p:cNvSpPr>
            <p:nvPr/>
          </p:nvSpPr>
          <p:spPr bwMode="auto">
            <a:xfrm>
              <a:off x="367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475" name="Text Box 87"/>
            <p:cNvSpPr txBox="1">
              <a:spLocks noChangeArrowheads="1"/>
            </p:cNvSpPr>
            <p:nvPr/>
          </p:nvSpPr>
          <p:spPr bwMode="auto">
            <a:xfrm>
              <a:off x="378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476" name="Text Box 88"/>
            <p:cNvSpPr txBox="1">
              <a:spLocks noChangeArrowheads="1"/>
            </p:cNvSpPr>
            <p:nvPr/>
          </p:nvSpPr>
          <p:spPr bwMode="auto">
            <a:xfrm>
              <a:off x="389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61477" name="Text Box 89"/>
            <p:cNvSpPr txBox="1">
              <a:spLocks noChangeArrowheads="1"/>
            </p:cNvSpPr>
            <p:nvPr/>
          </p:nvSpPr>
          <p:spPr bwMode="auto">
            <a:xfrm>
              <a:off x="400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1478" name="Text Box 90"/>
            <p:cNvSpPr txBox="1">
              <a:spLocks noChangeArrowheads="1"/>
            </p:cNvSpPr>
            <p:nvPr/>
          </p:nvSpPr>
          <p:spPr bwMode="auto">
            <a:xfrm>
              <a:off x="410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479" name="Text Box 91"/>
            <p:cNvSpPr txBox="1">
              <a:spLocks noChangeArrowheads="1"/>
            </p:cNvSpPr>
            <p:nvPr/>
          </p:nvSpPr>
          <p:spPr bwMode="auto">
            <a:xfrm>
              <a:off x="421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1480" name="Text Box 92"/>
            <p:cNvSpPr txBox="1">
              <a:spLocks noChangeArrowheads="1"/>
            </p:cNvSpPr>
            <p:nvPr/>
          </p:nvSpPr>
          <p:spPr bwMode="auto">
            <a:xfrm>
              <a:off x="432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481" name="Text Box 130"/>
            <p:cNvSpPr txBox="1">
              <a:spLocks noChangeArrowheads="1"/>
            </p:cNvSpPr>
            <p:nvPr/>
          </p:nvSpPr>
          <p:spPr bwMode="auto">
            <a:xfrm>
              <a:off x="57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6</a:t>
              </a:r>
            </a:p>
          </p:txBody>
        </p:sp>
        <p:sp>
          <p:nvSpPr>
            <p:cNvPr id="61482" name="Text Box 131"/>
            <p:cNvSpPr txBox="1">
              <a:spLocks noChangeArrowheads="1"/>
            </p:cNvSpPr>
            <p:nvPr/>
          </p:nvSpPr>
          <p:spPr bwMode="auto">
            <a:xfrm>
              <a:off x="68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0</a:t>
              </a:r>
            </a:p>
          </p:txBody>
        </p:sp>
        <p:sp>
          <p:nvSpPr>
            <p:cNvPr id="61483" name="Text Box 132"/>
            <p:cNvSpPr txBox="1">
              <a:spLocks noChangeArrowheads="1"/>
            </p:cNvSpPr>
            <p:nvPr/>
          </p:nvSpPr>
          <p:spPr bwMode="auto">
            <a:xfrm>
              <a:off x="79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484" name="Text Box 133"/>
            <p:cNvSpPr txBox="1">
              <a:spLocks noChangeArrowheads="1"/>
            </p:cNvSpPr>
            <p:nvPr/>
          </p:nvSpPr>
          <p:spPr bwMode="auto">
            <a:xfrm>
              <a:off x="89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485" name="Text Box 134"/>
            <p:cNvSpPr txBox="1">
              <a:spLocks noChangeArrowheads="1"/>
            </p:cNvSpPr>
            <p:nvPr/>
          </p:nvSpPr>
          <p:spPr bwMode="auto">
            <a:xfrm>
              <a:off x="100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1486" name="Text Box 135"/>
            <p:cNvSpPr txBox="1">
              <a:spLocks noChangeArrowheads="1"/>
            </p:cNvSpPr>
            <p:nvPr/>
          </p:nvSpPr>
          <p:spPr bwMode="auto">
            <a:xfrm>
              <a:off x="111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5</a:t>
              </a:r>
            </a:p>
          </p:txBody>
        </p:sp>
        <p:sp>
          <p:nvSpPr>
            <p:cNvPr id="61487" name="Text Box 136"/>
            <p:cNvSpPr txBox="1">
              <a:spLocks noChangeArrowheads="1"/>
            </p:cNvSpPr>
            <p:nvPr/>
          </p:nvSpPr>
          <p:spPr bwMode="auto">
            <a:xfrm>
              <a:off x="121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488" name="Text Box 137"/>
            <p:cNvSpPr txBox="1">
              <a:spLocks noChangeArrowheads="1"/>
            </p:cNvSpPr>
            <p:nvPr/>
          </p:nvSpPr>
          <p:spPr bwMode="auto">
            <a:xfrm>
              <a:off x="132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1</a:t>
              </a:r>
            </a:p>
          </p:txBody>
        </p:sp>
        <p:sp>
          <p:nvSpPr>
            <p:cNvPr id="61489" name="Text Box 138"/>
            <p:cNvSpPr txBox="1">
              <a:spLocks noChangeArrowheads="1"/>
            </p:cNvSpPr>
            <p:nvPr/>
          </p:nvSpPr>
          <p:spPr bwMode="auto">
            <a:xfrm>
              <a:off x="143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490" name="Text Box 139"/>
            <p:cNvSpPr txBox="1">
              <a:spLocks noChangeArrowheads="1"/>
            </p:cNvSpPr>
            <p:nvPr/>
          </p:nvSpPr>
          <p:spPr bwMode="auto">
            <a:xfrm>
              <a:off x="153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491" name="Text Box 140"/>
            <p:cNvSpPr txBox="1">
              <a:spLocks noChangeArrowheads="1"/>
            </p:cNvSpPr>
            <p:nvPr/>
          </p:nvSpPr>
          <p:spPr bwMode="auto">
            <a:xfrm>
              <a:off x="164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492" name="Text Box 141"/>
            <p:cNvSpPr txBox="1">
              <a:spLocks noChangeArrowheads="1"/>
            </p:cNvSpPr>
            <p:nvPr/>
          </p:nvSpPr>
          <p:spPr bwMode="auto">
            <a:xfrm>
              <a:off x="175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493" name="Text Box 142"/>
            <p:cNvSpPr txBox="1">
              <a:spLocks noChangeArrowheads="1"/>
            </p:cNvSpPr>
            <p:nvPr/>
          </p:nvSpPr>
          <p:spPr bwMode="auto">
            <a:xfrm>
              <a:off x="186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494" name="Text Box 143"/>
            <p:cNvSpPr txBox="1">
              <a:spLocks noChangeArrowheads="1"/>
            </p:cNvSpPr>
            <p:nvPr/>
          </p:nvSpPr>
          <p:spPr bwMode="auto">
            <a:xfrm>
              <a:off x="196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495" name="Text Box 144"/>
            <p:cNvSpPr txBox="1">
              <a:spLocks noChangeArrowheads="1"/>
            </p:cNvSpPr>
            <p:nvPr/>
          </p:nvSpPr>
          <p:spPr bwMode="auto">
            <a:xfrm>
              <a:off x="207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1496" name="Text Box 145"/>
            <p:cNvSpPr txBox="1">
              <a:spLocks noChangeArrowheads="1"/>
            </p:cNvSpPr>
            <p:nvPr/>
          </p:nvSpPr>
          <p:spPr bwMode="auto">
            <a:xfrm>
              <a:off x="218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497" name="Text Box 146"/>
            <p:cNvSpPr txBox="1">
              <a:spLocks noChangeArrowheads="1"/>
            </p:cNvSpPr>
            <p:nvPr/>
          </p:nvSpPr>
          <p:spPr bwMode="auto">
            <a:xfrm>
              <a:off x="228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1498" name="Text Box 147"/>
            <p:cNvSpPr txBox="1">
              <a:spLocks noChangeArrowheads="1"/>
            </p:cNvSpPr>
            <p:nvPr/>
          </p:nvSpPr>
          <p:spPr bwMode="auto">
            <a:xfrm>
              <a:off x="239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3</a:t>
              </a:r>
            </a:p>
          </p:txBody>
        </p:sp>
        <p:sp>
          <p:nvSpPr>
            <p:cNvPr id="61499" name="Text Box 148"/>
            <p:cNvSpPr txBox="1">
              <a:spLocks noChangeArrowheads="1"/>
            </p:cNvSpPr>
            <p:nvPr/>
          </p:nvSpPr>
          <p:spPr bwMode="auto">
            <a:xfrm>
              <a:off x="250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500" name="Text Box 149"/>
            <p:cNvSpPr txBox="1">
              <a:spLocks noChangeArrowheads="1"/>
            </p:cNvSpPr>
            <p:nvPr/>
          </p:nvSpPr>
          <p:spPr bwMode="auto">
            <a:xfrm>
              <a:off x="260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1501" name="Text Box 150"/>
            <p:cNvSpPr txBox="1">
              <a:spLocks noChangeArrowheads="1"/>
            </p:cNvSpPr>
            <p:nvPr/>
          </p:nvSpPr>
          <p:spPr bwMode="auto">
            <a:xfrm>
              <a:off x="271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1502" name="Text Box 151"/>
            <p:cNvSpPr txBox="1">
              <a:spLocks noChangeArrowheads="1"/>
            </p:cNvSpPr>
            <p:nvPr/>
          </p:nvSpPr>
          <p:spPr bwMode="auto">
            <a:xfrm>
              <a:off x="282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503" name="Text Box 152"/>
            <p:cNvSpPr txBox="1">
              <a:spLocks noChangeArrowheads="1"/>
            </p:cNvSpPr>
            <p:nvPr/>
          </p:nvSpPr>
          <p:spPr bwMode="auto">
            <a:xfrm>
              <a:off x="293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5</a:t>
              </a:r>
            </a:p>
          </p:txBody>
        </p:sp>
        <p:sp>
          <p:nvSpPr>
            <p:cNvPr id="61504" name="Text Box 153"/>
            <p:cNvSpPr txBox="1">
              <a:spLocks noChangeArrowheads="1"/>
            </p:cNvSpPr>
            <p:nvPr/>
          </p:nvSpPr>
          <p:spPr bwMode="auto">
            <a:xfrm>
              <a:off x="303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505" name="Text Box 154"/>
            <p:cNvSpPr txBox="1">
              <a:spLocks noChangeArrowheads="1"/>
            </p:cNvSpPr>
            <p:nvPr/>
          </p:nvSpPr>
          <p:spPr bwMode="auto">
            <a:xfrm>
              <a:off x="314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506" name="Text Box 155"/>
            <p:cNvSpPr txBox="1">
              <a:spLocks noChangeArrowheads="1"/>
            </p:cNvSpPr>
            <p:nvPr/>
          </p:nvSpPr>
          <p:spPr bwMode="auto">
            <a:xfrm>
              <a:off x="325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507" name="Text Box 156"/>
            <p:cNvSpPr txBox="1">
              <a:spLocks noChangeArrowheads="1"/>
            </p:cNvSpPr>
            <p:nvPr/>
          </p:nvSpPr>
          <p:spPr bwMode="auto">
            <a:xfrm>
              <a:off x="335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61508" name="Text Box 157"/>
            <p:cNvSpPr txBox="1">
              <a:spLocks noChangeArrowheads="1"/>
            </p:cNvSpPr>
            <p:nvPr/>
          </p:nvSpPr>
          <p:spPr bwMode="auto">
            <a:xfrm>
              <a:off x="346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6</a:t>
              </a:r>
            </a:p>
          </p:txBody>
        </p:sp>
        <p:sp>
          <p:nvSpPr>
            <p:cNvPr id="61509" name="Text Box 158"/>
            <p:cNvSpPr txBox="1">
              <a:spLocks noChangeArrowheads="1"/>
            </p:cNvSpPr>
            <p:nvPr/>
          </p:nvSpPr>
          <p:spPr bwMode="auto">
            <a:xfrm>
              <a:off x="357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510" name="Text Box 159"/>
            <p:cNvSpPr txBox="1">
              <a:spLocks noChangeArrowheads="1"/>
            </p:cNvSpPr>
            <p:nvPr/>
          </p:nvSpPr>
          <p:spPr bwMode="auto">
            <a:xfrm>
              <a:off x="367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511" name="Text Box 160"/>
            <p:cNvSpPr txBox="1">
              <a:spLocks noChangeArrowheads="1"/>
            </p:cNvSpPr>
            <p:nvPr/>
          </p:nvSpPr>
          <p:spPr bwMode="auto">
            <a:xfrm>
              <a:off x="378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1512" name="Text Box 161"/>
            <p:cNvSpPr txBox="1">
              <a:spLocks noChangeArrowheads="1"/>
            </p:cNvSpPr>
            <p:nvPr/>
          </p:nvSpPr>
          <p:spPr bwMode="auto">
            <a:xfrm>
              <a:off x="389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1513" name="Text Box 162"/>
            <p:cNvSpPr txBox="1">
              <a:spLocks noChangeArrowheads="1"/>
            </p:cNvSpPr>
            <p:nvPr/>
          </p:nvSpPr>
          <p:spPr bwMode="auto">
            <a:xfrm>
              <a:off x="400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514" name="Text Box 163"/>
            <p:cNvSpPr txBox="1">
              <a:spLocks noChangeArrowheads="1"/>
            </p:cNvSpPr>
            <p:nvPr/>
          </p:nvSpPr>
          <p:spPr bwMode="auto">
            <a:xfrm>
              <a:off x="410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9</a:t>
              </a:r>
            </a:p>
          </p:txBody>
        </p:sp>
        <p:sp>
          <p:nvSpPr>
            <p:cNvPr id="61515" name="Text Box 164"/>
            <p:cNvSpPr txBox="1">
              <a:spLocks noChangeArrowheads="1"/>
            </p:cNvSpPr>
            <p:nvPr/>
          </p:nvSpPr>
          <p:spPr bwMode="auto">
            <a:xfrm>
              <a:off x="421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6</a:t>
              </a:r>
            </a:p>
          </p:txBody>
        </p:sp>
        <p:sp>
          <p:nvSpPr>
            <p:cNvPr id="61516" name="Text Box 165"/>
            <p:cNvSpPr txBox="1">
              <a:spLocks noChangeArrowheads="1"/>
            </p:cNvSpPr>
            <p:nvPr/>
          </p:nvSpPr>
          <p:spPr bwMode="auto">
            <a:xfrm>
              <a:off x="432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517" name="Text Box 166"/>
            <p:cNvSpPr txBox="1">
              <a:spLocks noChangeArrowheads="1"/>
            </p:cNvSpPr>
            <p:nvPr/>
          </p:nvSpPr>
          <p:spPr bwMode="auto">
            <a:xfrm>
              <a:off x="57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518" name="Text Box 167"/>
            <p:cNvSpPr txBox="1">
              <a:spLocks noChangeArrowheads="1"/>
            </p:cNvSpPr>
            <p:nvPr/>
          </p:nvSpPr>
          <p:spPr bwMode="auto">
            <a:xfrm>
              <a:off x="68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519" name="Text Box 168"/>
            <p:cNvSpPr txBox="1">
              <a:spLocks noChangeArrowheads="1"/>
            </p:cNvSpPr>
            <p:nvPr/>
          </p:nvSpPr>
          <p:spPr bwMode="auto">
            <a:xfrm>
              <a:off x="79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1520" name="Text Box 169"/>
            <p:cNvSpPr txBox="1">
              <a:spLocks noChangeArrowheads="1"/>
            </p:cNvSpPr>
            <p:nvPr/>
          </p:nvSpPr>
          <p:spPr bwMode="auto">
            <a:xfrm>
              <a:off x="89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521" name="Text Box 170"/>
            <p:cNvSpPr txBox="1">
              <a:spLocks noChangeArrowheads="1"/>
            </p:cNvSpPr>
            <p:nvPr/>
          </p:nvSpPr>
          <p:spPr bwMode="auto">
            <a:xfrm>
              <a:off x="100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522" name="Text Box 171"/>
            <p:cNvSpPr txBox="1">
              <a:spLocks noChangeArrowheads="1"/>
            </p:cNvSpPr>
            <p:nvPr/>
          </p:nvSpPr>
          <p:spPr bwMode="auto">
            <a:xfrm>
              <a:off x="111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523" name="Text Box 172"/>
            <p:cNvSpPr txBox="1">
              <a:spLocks noChangeArrowheads="1"/>
            </p:cNvSpPr>
            <p:nvPr/>
          </p:nvSpPr>
          <p:spPr bwMode="auto">
            <a:xfrm>
              <a:off x="121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524" name="Text Box 173"/>
            <p:cNvSpPr txBox="1">
              <a:spLocks noChangeArrowheads="1"/>
            </p:cNvSpPr>
            <p:nvPr/>
          </p:nvSpPr>
          <p:spPr bwMode="auto">
            <a:xfrm>
              <a:off x="132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525" name="Text Box 174"/>
            <p:cNvSpPr txBox="1">
              <a:spLocks noChangeArrowheads="1"/>
            </p:cNvSpPr>
            <p:nvPr/>
          </p:nvSpPr>
          <p:spPr bwMode="auto">
            <a:xfrm>
              <a:off x="143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61526" name="Text Box 175"/>
            <p:cNvSpPr txBox="1">
              <a:spLocks noChangeArrowheads="1"/>
            </p:cNvSpPr>
            <p:nvPr/>
          </p:nvSpPr>
          <p:spPr bwMode="auto">
            <a:xfrm>
              <a:off x="153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1527" name="Text Box 176"/>
            <p:cNvSpPr txBox="1">
              <a:spLocks noChangeArrowheads="1"/>
            </p:cNvSpPr>
            <p:nvPr/>
          </p:nvSpPr>
          <p:spPr bwMode="auto">
            <a:xfrm>
              <a:off x="164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5</a:t>
              </a:r>
            </a:p>
          </p:txBody>
        </p:sp>
        <p:sp>
          <p:nvSpPr>
            <p:cNvPr id="61528" name="Text Box 177"/>
            <p:cNvSpPr txBox="1">
              <a:spLocks noChangeArrowheads="1"/>
            </p:cNvSpPr>
            <p:nvPr/>
          </p:nvSpPr>
          <p:spPr bwMode="auto">
            <a:xfrm>
              <a:off x="175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529" name="Text Box 178"/>
            <p:cNvSpPr txBox="1">
              <a:spLocks noChangeArrowheads="1"/>
            </p:cNvSpPr>
            <p:nvPr/>
          </p:nvSpPr>
          <p:spPr bwMode="auto">
            <a:xfrm>
              <a:off x="186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530" name="Text Box 179"/>
            <p:cNvSpPr txBox="1">
              <a:spLocks noChangeArrowheads="1"/>
            </p:cNvSpPr>
            <p:nvPr/>
          </p:nvSpPr>
          <p:spPr bwMode="auto">
            <a:xfrm>
              <a:off x="196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5</a:t>
              </a:r>
            </a:p>
          </p:txBody>
        </p:sp>
        <p:sp>
          <p:nvSpPr>
            <p:cNvPr id="61531" name="Text Box 180"/>
            <p:cNvSpPr txBox="1">
              <a:spLocks noChangeArrowheads="1"/>
            </p:cNvSpPr>
            <p:nvPr/>
          </p:nvSpPr>
          <p:spPr bwMode="auto">
            <a:xfrm>
              <a:off x="207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532" name="Text Box 181"/>
            <p:cNvSpPr txBox="1">
              <a:spLocks noChangeArrowheads="1"/>
            </p:cNvSpPr>
            <p:nvPr/>
          </p:nvSpPr>
          <p:spPr bwMode="auto">
            <a:xfrm>
              <a:off x="218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533" name="Text Box 182"/>
            <p:cNvSpPr txBox="1">
              <a:spLocks noChangeArrowheads="1"/>
            </p:cNvSpPr>
            <p:nvPr/>
          </p:nvSpPr>
          <p:spPr bwMode="auto">
            <a:xfrm>
              <a:off x="228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2</a:t>
              </a:r>
            </a:p>
          </p:txBody>
        </p:sp>
        <p:sp>
          <p:nvSpPr>
            <p:cNvPr id="61534" name="Text Box 183"/>
            <p:cNvSpPr txBox="1">
              <a:spLocks noChangeArrowheads="1"/>
            </p:cNvSpPr>
            <p:nvPr/>
          </p:nvSpPr>
          <p:spPr bwMode="auto">
            <a:xfrm>
              <a:off x="239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535" name="Text Box 184"/>
            <p:cNvSpPr txBox="1">
              <a:spLocks noChangeArrowheads="1"/>
            </p:cNvSpPr>
            <p:nvPr/>
          </p:nvSpPr>
          <p:spPr bwMode="auto">
            <a:xfrm>
              <a:off x="250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536" name="Text Box 185"/>
            <p:cNvSpPr txBox="1">
              <a:spLocks noChangeArrowheads="1"/>
            </p:cNvSpPr>
            <p:nvPr/>
          </p:nvSpPr>
          <p:spPr bwMode="auto">
            <a:xfrm>
              <a:off x="260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537" name="Text Box 186"/>
            <p:cNvSpPr txBox="1">
              <a:spLocks noChangeArrowheads="1"/>
            </p:cNvSpPr>
            <p:nvPr/>
          </p:nvSpPr>
          <p:spPr bwMode="auto">
            <a:xfrm>
              <a:off x="271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538" name="Text Box 187"/>
            <p:cNvSpPr txBox="1">
              <a:spLocks noChangeArrowheads="1"/>
            </p:cNvSpPr>
            <p:nvPr/>
          </p:nvSpPr>
          <p:spPr bwMode="auto">
            <a:xfrm>
              <a:off x="282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539" name="Text Box 188"/>
            <p:cNvSpPr txBox="1">
              <a:spLocks noChangeArrowheads="1"/>
            </p:cNvSpPr>
            <p:nvPr/>
          </p:nvSpPr>
          <p:spPr bwMode="auto">
            <a:xfrm>
              <a:off x="293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61540" name="Text Box 189"/>
            <p:cNvSpPr txBox="1">
              <a:spLocks noChangeArrowheads="1"/>
            </p:cNvSpPr>
            <p:nvPr/>
          </p:nvSpPr>
          <p:spPr bwMode="auto">
            <a:xfrm>
              <a:off x="303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9</a:t>
              </a:r>
            </a:p>
          </p:txBody>
        </p:sp>
        <p:sp>
          <p:nvSpPr>
            <p:cNvPr id="61541" name="Text Box 190"/>
            <p:cNvSpPr txBox="1">
              <a:spLocks noChangeArrowheads="1"/>
            </p:cNvSpPr>
            <p:nvPr/>
          </p:nvSpPr>
          <p:spPr bwMode="auto">
            <a:xfrm>
              <a:off x="314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5</a:t>
              </a:r>
            </a:p>
          </p:txBody>
        </p:sp>
        <p:sp>
          <p:nvSpPr>
            <p:cNvPr id="61542" name="Text Box 191"/>
            <p:cNvSpPr txBox="1">
              <a:spLocks noChangeArrowheads="1"/>
            </p:cNvSpPr>
            <p:nvPr/>
          </p:nvSpPr>
          <p:spPr bwMode="auto">
            <a:xfrm>
              <a:off x="325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6</a:t>
              </a:r>
            </a:p>
          </p:txBody>
        </p:sp>
        <p:sp>
          <p:nvSpPr>
            <p:cNvPr id="61543" name="Text Box 192"/>
            <p:cNvSpPr txBox="1">
              <a:spLocks noChangeArrowheads="1"/>
            </p:cNvSpPr>
            <p:nvPr/>
          </p:nvSpPr>
          <p:spPr bwMode="auto">
            <a:xfrm>
              <a:off x="335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544" name="Text Box 193"/>
            <p:cNvSpPr txBox="1">
              <a:spLocks noChangeArrowheads="1"/>
            </p:cNvSpPr>
            <p:nvPr/>
          </p:nvSpPr>
          <p:spPr bwMode="auto">
            <a:xfrm>
              <a:off x="346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2</a:t>
              </a:r>
            </a:p>
          </p:txBody>
        </p:sp>
        <p:sp>
          <p:nvSpPr>
            <p:cNvPr id="61545" name="Text Box 194"/>
            <p:cNvSpPr txBox="1">
              <a:spLocks noChangeArrowheads="1"/>
            </p:cNvSpPr>
            <p:nvPr/>
          </p:nvSpPr>
          <p:spPr bwMode="auto">
            <a:xfrm>
              <a:off x="357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546" name="Text Box 195"/>
            <p:cNvSpPr txBox="1">
              <a:spLocks noChangeArrowheads="1"/>
            </p:cNvSpPr>
            <p:nvPr/>
          </p:nvSpPr>
          <p:spPr bwMode="auto">
            <a:xfrm>
              <a:off x="367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5</a:t>
              </a:r>
            </a:p>
          </p:txBody>
        </p:sp>
        <p:sp>
          <p:nvSpPr>
            <p:cNvPr id="61547" name="Text Box 196"/>
            <p:cNvSpPr txBox="1">
              <a:spLocks noChangeArrowheads="1"/>
            </p:cNvSpPr>
            <p:nvPr/>
          </p:nvSpPr>
          <p:spPr bwMode="auto">
            <a:xfrm>
              <a:off x="378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548" name="Text Box 197"/>
            <p:cNvSpPr txBox="1">
              <a:spLocks noChangeArrowheads="1"/>
            </p:cNvSpPr>
            <p:nvPr/>
          </p:nvSpPr>
          <p:spPr bwMode="auto">
            <a:xfrm>
              <a:off x="389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549" name="Text Box 198"/>
            <p:cNvSpPr txBox="1">
              <a:spLocks noChangeArrowheads="1"/>
            </p:cNvSpPr>
            <p:nvPr/>
          </p:nvSpPr>
          <p:spPr bwMode="auto">
            <a:xfrm>
              <a:off x="400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61550" name="Text Box 199"/>
            <p:cNvSpPr txBox="1">
              <a:spLocks noChangeArrowheads="1"/>
            </p:cNvSpPr>
            <p:nvPr/>
          </p:nvSpPr>
          <p:spPr bwMode="auto">
            <a:xfrm>
              <a:off x="410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551" name="Text Box 200"/>
            <p:cNvSpPr txBox="1">
              <a:spLocks noChangeArrowheads="1"/>
            </p:cNvSpPr>
            <p:nvPr/>
          </p:nvSpPr>
          <p:spPr bwMode="auto">
            <a:xfrm>
              <a:off x="421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1552" name="Text Box 201"/>
            <p:cNvSpPr txBox="1">
              <a:spLocks noChangeArrowheads="1"/>
            </p:cNvSpPr>
            <p:nvPr/>
          </p:nvSpPr>
          <p:spPr bwMode="auto">
            <a:xfrm>
              <a:off x="432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553" name="Text Box 202"/>
            <p:cNvSpPr txBox="1">
              <a:spLocks noChangeArrowheads="1"/>
            </p:cNvSpPr>
            <p:nvPr/>
          </p:nvSpPr>
          <p:spPr bwMode="auto">
            <a:xfrm>
              <a:off x="57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1554" name="Text Box 203"/>
            <p:cNvSpPr txBox="1">
              <a:spLocks noChangeArrowheads="1"/>
            </p:cNvSpPr>
            <p:nvPr/>
          </p:nvSpPr>
          <p:spPr bwMode="auto">
            <a:xfrm>
              <a:off x="68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555" name="Text Box 204"/>
            <p:cNvSpPr txBox="1">
              <a:spLocks noChangeArrowheads="1"/>
            </p:cNvSpPr>
            <p:nvPr/>
          </p:nvSpPr>
          <p:spPr bwMode="auto">
            <a:xfrm>
              <a:off x="79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556" name="Text Box 205"/>
            <p:cNvSpPr txBox="1">
              <a:spLocks noChangeArrowheads="1"/>
            </p:cNvSpPr>
            <p:nvPr/>
          </p:nvSpPr>
          <p:spPr bwMode="auto">
            <a:xfrm>
              <a:off x="89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61557" name="Text Box 206"/>
            <p:cNvSpPr txBox="1">
              <a:spLocks noChangeArrowheads="1"/>
            </p:cNvSpPr>
            <p:nvPr/>
          </p:nvSpPr>
          <p:spPr bwMode="auto">
            <a:xfrm>
              <a:off x="100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0</a:t>
              </a:r>
            </a:p>
          </p:txBody>
        </p:sp>
        <p:sp>
          <p:nvSpPr>
            <p:cNvPr id="61558" name="Text Box 207"/>
            <p:cNvSpPr txBox="1">
              <a:spLocks noChangeArrowheads="1"/>
            </p:cNvSpPr>
            <p:nvPr/>
          </p:nvSpPr>
          <p:spPr bwMode="auto">
            <a:xfrm>
              <a:off x="111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6</a:t>
              </a:r>
            </a:p>
          </p:txBody>
        </p:sp>
        <p:sp>
          <p:nvSpPr>
            <p:cNvPr id="61559" name="Text Box 208"/>
            <p:cNvSpPr txBox="1">
              <a:spLocks noChangeArrowheads="1"/>
            </p:cNvSpPr>
            <p:nvPr/>
          </p:nvSpPr>
          <p:spPr bwMode="auto">
            <a:xfrm>
              <a:off x="121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9</a:t>
              </a:r>
            </a:p>
          </p:txBody>
        </p:sp>
        <p:sp>
          <p:nvSpPr>
            <p:cNvPr id="61560" name="Text Box 209"/>
            <p:cNvSpPr txBox="1">
              <a:spLocks noChangeArrowheads="1"/>
            </p:cNvSpPr>
            <p:nvPr/>
          </p:nvSpPr>
          <p:spPr bwMode="auto">
            <a:xfrm>
              <a:off x="132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2</a:t>
              </a:r>
            </a:p>
          </p:txBody>
        </p:sp>
        <p:sp>
          <p:nvSpPr>
            <p:cNvPr id="61561" name="Text Box 210"/>
            <p:cNvSpPr txBox="1">
              <a:spLocks noChangeArrowheads="1"/>
            </p:cNvSpPr>
            <p:nvPr/>
          </p:nvSpPr>
          <p:spPr bwMode="auto">
            <a:xfrm>
              <a:off x="143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1562" name="Text Box 211"/>
            <p:cNvSpPr txBox="1">
              <a:spLocks noChangeArrowheads="1"/>
            </p:cNvSpPr>
            <p:nvPr/>
          </p:nvSpPr>
          <p:spPr bwMode="auto">
            <a:xfrm>
              <a:off x="153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5</a:t>
              </a:r>
            </a:p>
          </p:txBody>
        </p:sp>
        <p:sp>
          <p:nvSpPr>
            <p:cNvPr id="61563" name="Text Box 212"/>
            <p:cNvSpPr txBox="1">
              <a:spLocks noChangeArrowheads="1"/>
            </p:cNvSpPr>
            <p:nvPr/>
          </p:nvSpPr>
          <p:spPr bwMode="auto">
            <a:xfrm>
              <a:off x="164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564" name="Text Box 213"/>
            <p:cNvSpPr txBox="1">
              <a:spLocks noChangeArrowheads="1"/>
            </p:cNvSpPr>
            <p:nvPr/>
          </p:nvSpPr>
          <p:spPr bwMode="auto">
            <a:xfrm>
              <a:off x="175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565" name="Text Box 214"/>
            <p:cNvSpPr txBox="1">
              <a:spLocks noChangeArrowheads="1"/>
            </p:cNvSpPr>
            <p:nvPr/>
          </p:nvSpPr>
          <p:spPr bwMode="auto">
            <a:xfrm>
              <a:off x="186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566" name="Text Box 215"/>
            <p:cNvSpPr txBox="1">
              <a:spLocks noChangeArrowheads="1"/>
            </p:cNvSpPr>
            <p:nvPr/>
          </p:nvSpPr>
          <p:spPr bwMode="auto">
            <a:xfrm>
              <a:off x="196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6</a:t>
              </a:r>
            </a:p>
          </p:txBody>
        </p:sp>
        <p:sp>
          <p:nvSpPr>
            <p:cNvPr id="61567" name="Text Box 216"/>
            <p:cNvSpPr txBox="1">
              <a:spLocks noChangeArrowheads="1"/>
            </p:cNvSpPr>
            <p:nvPr/>
          </p:nvSpPr>
          <p:spPr bwMode="auto">
            <a:xfrm>
              <a:off x="207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568" name="Text Box 217"/>
            <p:cNvSpPr txBox="1">
              <a:spLocks noChangeArrowheads="1"/>
            </p:cNvSpPr>
            <p:nvPr/>
          </p:nvSpPr>
          <p:spPr bwMode="auto">
            <a:xfrm>
              <a:off x="218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1569" name="Text Box 218"/>
            <p:cNvSpPr txBox="1">
              <a:spLocks noChangeArrowheads="1"/>
            </p:cNvSpPr>
            <p:nvPr/>
          </p:nvSpPr>
          <p:spPr bwMode="auto">
            <a:xfrm>
              <a:off x="228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570" name="Text Box 219"/>
            <p:cNvSpPr txBox="1">
              <a:spLocks noChangeArrowheads="1"/>
            </p:cNvSpPr>
            <p:nvPr/>
          </p:nvSpPr>
          <p:spPr bwMode="auto">
            <a:xfrm>
              <a:off x="239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61571" name="Text Box 220"/>
            <p:cNvSpPr txBox="1">
              <a:spLocks noChangeArrowheads="1"/>
            </p:cNvSpPr>
            <p:nvPr/>
          </p:nvSpPr>
          <p:spPr bwMode="auto">
            <a:xfrm>
              <a:off x="250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572" name="Text Box 221"/>
            <p:cNvSpPr txBox="1">
              <a:spLocks noChangeArrowheads="1"/>
            </p:cNvSpPr>
            <p:nvPr/>
          </p:nvSpPr>
          <p:spPr bwMode="auto">
            <a:xfrm>
              <a:off x="260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573" name="Text Box 222"/>
            <p:cNvSpPr txBox="1">
              <a:spLocks noChangeArrowheads="1"/>
            </p:cNvSpPr>
            <p:nvPr/>
          </p:nvSpPr>
          <p:spPr bwMode="auto">
            <a:xfrm>
              <a:off x="271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574" name="Text Box 223"/>
            <p:cNvSpPr txBox="1">
              <a:spLocks noChangeArrowheads="1"/>
            </p:cNvSpPr>
            <p:nvPr/>
          </p:nvSpPr>
          <p:spPr bwMode="auto">
            <a:xfrm>
              <a:off x="282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1</a:t>
              </a:r>
            </a:p>
          </p:txBody>
        </p:sp>
        <p:sp>
          <p:nvSpPr>
            <p:cNvPr id="61575" name="Text Box 224"/>
            <p:cNvSpPr txBox="1">
              <a:spLocks noChangeArrowheads="1"/>
            </p:cNvSpPr>
            <p:nvPr/>
          </p:nvSpPr>
          <p:spPr bwMode="auto">
            <a:xfrm>
              <a:off x="293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576" name="Text Box 225"/>
            <p:cNvSpPr txBox="1">
              <a:spLocks noChangeArrowheads="1"/>
            </p:cNvSpPr>
            <p:nvPr/>
          </p:nvSpPr>
          <p:spPr bwMode="auto">
            <a:xfrm>
              <a:off x="303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577" name="Text Box 226"/>
            <p:cNvSpPr txBox="1">
              <a:spLocks noChangeArrowheads="1"/>
            </p:cNvSpPr>
            <p:nvPr/>
          </p:nvSpPr>
          <p:spPr bwMode="auto">
            <a:xfrm>
              <a:off x="314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9</a:t>
              </a:r>
            </a:p>
          </p:txBody>
        </p:sp>
        <p:sp>
          <p:nvSpPr>
            <p:cNvPr id="61578" name="Text Box 227"/>
            <p:cNvSpPr txBox="1">
              <a:spLocks noChangeArrowheads="1"/>
            </p:cNvSpPr>
            <p:nvPr/>
          </p:nvSpPr>
          <p:spPr bwMode="auto">
            <a:xfrm>
              <a:off x="325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579" name="Text Box 228"/>
            <p:cNvSpPr txBox="1">
              <a:spLocks noChangeArrowheads="1"/>
            </p:cNvSpPr>
            <p:nvPr/>
          </p:nvSpPr>
          <p:spPr bwMode="auto">
            <a:xfrm>
              <a:off x="335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61580" name="Text Box 229"/>
            <p:cNvSpPr txBox="1">
              <a:spLocks noChangeArrowheads="1"/>
            </p:cNvSpPr>
            <p:nvPr/>
          </p:nvSpPr>
          <p:spPr bwMode="auto">
            <a:xfrm>
              <a:off x="346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1581" name="Text Box 230"/>
            <p:cNvSpPr txBox="1">
              <a:spLocks noChangeArrowheads="1"/>
            </p:cNvSpPr>
            <p:nvPr/>
          </p:nvSpPr>
          <p:spPr bwMode="auto">
            <a:xfrm>
              <a:off x="357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0</a:t>
              </a:r>
            </a:p>
          </p:txBody>
        </p:sp>
        <p:sp>
          <p:nvSpPr>
            <p:cNvPr id="61582" name="Text Box 231"/>
            <p:cNvSpPr txBox="1">
              <a:spLocks noChangeArrowheads="1"/>
            </p:cNvSpPr>
            <p:nvPr/>
          </p:nvSpPr>
          <p:spPr bwMode="auto">
            <a:xfrm>
              <a:off x="367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1583" name="Text Box 232"/>
            <p:cNvSpPr txBox="1">
              <a:spLocks noChangeArrowheads="1"/>
            </p:cNvSpPr>
            <p:nvPr/>
          </p:nvSpPr>
          <p:spPr bwMode="auto">
            <a:xfrm>
              <a:off x="378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1</a:t>
              </a:r>
            </a:p>
          </p:txBody>
        </p:sp>
        <p:sp>
          <p:nvSpPr>
            <p:cNvPr id="61584" name="Text Box 233"/>
            <p:cNvSpPr txBox="1">
              <a:spLocks noChangeArrowheads="1"/>
            </p:cNvSpPr>
            <p:nvPr/>
          </p:nvSpPr>
          <p:spPr bwMode="auto">
            <a:xfrm>
              <a:off x="389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585" name="Text Box 234"/>
            <p:cNvSpPr txBox="1">
              <a:spLocks noChangeArrowheads="1"/>
            </p:cNvSpPr>
            <p:nvPr/>
          </p:nvSpPr>
          <p:spPr bwMode="auto">
            <a:xfrm>
              <a:off x="400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1586" name="Text Box 235"/>
            <p:cNvSpPr txBox="1">
              <a:spLocks noChangeArrowheads="1"/>
            </p:cNvSpPr>
            <p:nvPr/>
          </p:nvSpPr>
          <p:spPr bwMode="auto">
            <a:xfrm>
              <a:off x="410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587" name="Text Box 236"/>
            <p:cNvSpPr txBox="1">
              <a:spLocks noChangeArrowheads="1"/>
            </p:cNvSpPr>
            <p:nvPr/>
          </p:nvSpPr>
          <p:spPr bwMode="auto">
            <a:xfrm>
              <a:off x="421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1588" name="Text Box 237"/>
            <p:cNvSpPr txBox="1">
              <a:spLocks noChangeArrowheads="1"/>
            </p:cNvSpPr>
            <p:nvPr/>
          </p:nvSpPr>
          <p:spPr bwMode="auto">
            <a:xfrm>
              <a:off x="432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589" name="Text Box 238"/>
            <p:cNvSpPr txBox="1">
              <a:spLocks noChangeArrowheads="1"/>
            </p:cNvSpPr>
            <p:nvPr/>
          </p:nvSpPr>
          <p:spPr bwMode="auto">
            <a:xfrm>
              <a:off x="57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1</a:t>
              </a:r>
            </a:p>
          </p:txBody>
        </p:sp>
        <p:sp>
          <p:nvSpPr>
            <p:cNvPr id="61590" name="Text Box 239"/>
            <p:cNvSpPr txBox="1">
              <a:spLocks noChangeArrowheads="1"/>
            </p:cNvSpPr>
            <p:nvPr/>
          </p:nvSpPr>
          <p:spPr bwMode="auto">
            <a:xfrm>
              <a:off x="68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591" name="Text Box 240"/>
            <p:cNvSpPr txBox="1">
              <a:spLocks noChangeArrowheads="1"/>
            </p:cNvSpPr>
            <p:nvPr/>
          </p:nvSpPr>
          <p:spPr bwMode="auto">
            <a:xfrm>
              <a:off x="79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61592" name="Text Box 241"/>
            <p:cNvSpPr txBox="1">
              <a:spLocks noChangeArrowheads="1"/>
            </p:cNvSpPr>
            <p:nvPr/>
          </p:nvSpPr>
          <p:spPr bwMode="auto">
            <a:xfrm>
              <a:off x="89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1593" name="Text Box 242"/>
            <p:cNvSpPr txBox="1">
              <a:spLocks noChangeArrowheads="1"/>
            </p:cNvSpPr>
            <p:nvPr/>
          </p:nvSpPr>
          <p:spPr bwMode="auto">
            <a:xfrm>
              <a:off x="100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594" name="Text Box 243"/>
            <p:cNvSpPr txBox="1">
              <a:spLocks noChangeArrowheads="1"/>
            </p:cNvSpPr>
            <p:nvPr/>
          </p:nvSpPr>
          <p:spPr bwMode="auto">
            <a:xfrm>
              <a:off x="111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1595" name="Text Box 244"/>
            <p:cNvSpPr txBox="1">
              <a:spLocks noChangeArrowheads="1"/>
            </p:cNvSpPr>
            <p:nvPr/>
          </p:nvSpPr>
          <p:spPr bwMode="auto">
            <a:xfrm>
              <a:off x="121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5</a:t>
              </a:r>
            </a:p>
          </p:txBody>
        </p:sp>
        <p:sp>
          <p:nvSpPr>
            <p:cNvPr id="61596" name="Text Box 245"/>
            <p:cNvSpPr txBox="1">
              <a:spLocks noChangeArrowheads="1"/>
            </p:cNvSpPr>
            <p:nvPr/>
          </p:nvSpPr>
          <p:spPr bwMode="auto">
            <a:xfrm>
              <a:off x="132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597" name="Text Box 246"/>
            <p:cNvSpPr txBox="1">
              <a:spLocks noChangeArrowheads="1"/>
            </p:cNvSpPr>
            <p:nvPr/>
          </p:nvSpPr>
          <p:spPr bwMode="auto">
            <a:xfrm>
              <a:off x="143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61598" name="Text Box 247"/>
            <p:cNvSpPr txBox="1">
              <a:spLocks noChangeArrowheads="1"/>
            </p:cNvSpPr>
            <p:nvPr/>
          </p:nvSpPr>
          <p:spPr bwMode="auto">
            <a:xfrm>
              <a:off x="153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599" name="Text Box 248"/>
            <p:cNvSpPr txBox="1">
              <a:spLocks noChangeArrowheads="1"/>
            </p:cNvSpPr>
            <p:nvPr/>
          </p:nvSpPr>
          <p:spPr bwMode="auto">
            <a:xfrm>
              <a:off x="164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61600" name="Text Box 249"/>
            <p:cNvSpPr txBox="1">
              <a:spLocks noChangeArrowheads="1"/>
            </p:cNvSpPr>
            <p:nvPr/>
          </p:nvSpPr>
          <p:spPr bwMode="auto">
            <a:xfrm>
              <a:off x="175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1601" name="Text Box 250"/>
            <p:cNvSpPr txBox="1">
              <a:spLocks noChangeArrowheads="1"/>
            </p:cNvSpPr>
            <p:nvPr/>
          </p:nvSpPr>
          <p:spPr bwMode="auto">
            <a:xfrm>
              <a:off x="186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5</a:t>
              </a:r>
            </a:p>
          </p:txBody>
        </p:sp>
        <p:sp>
          <p:nvSpPr>
            <p:cNvPr id="61602" name="Text Box 251"/>
            <p:cNvSpPr txBox="1">
              <a:spLocks noChangeArrowheads="1"/>
            </p:cNvSpPr>
            <p:nvPr/>
          </p:nvSpPr>
          <p:spPr bwMode="auto">
            <a:xfrm>
              <a:off x="196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603" name="Text Box 252"/>
            <p:cNvSpPr txBox="1">
              <a:spLocks noChangeArrowheads="1"/>
            </p:cNvSpPr>
            <p:nvPr/>
          </p:nvSpPr>
          <p:spPr bwMode="auto">
            <a:xfrm>
              <a:off x="207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5</a:t>
              </a:r>
            </a:p>
          </p:txBody>
        </p:sp>
        <p:sp>
          <p:nvSpPr>
            <p:cNvPr id="61604" name="Text Box 253"/>
            <p:cNvSpPr txBox="1">
              <a:spLocks noChangeArrowheads="1"/>
            </p:cNvSpPr>
            <p:nvPr/>
          </p:nvSpPr>
          <p:spPr bwMode="auto">
            <a:xfrm>
              <a:off x="218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2</a:t>
              </a:r>
            </a:p>
          </p:txBody>
        </p:sp>
        <p:sp>
          <p:nvSpPr>
            <p:cNvPr id="61605" name="Text Box 254"/>
            <p:cNvSpPr txBox="1">
              <a:spLocks noChangeArrowheads="1"/>
            </p:cNvSpPr>
            <p:nvPr/>
          </p:nvSpPr>
          <p:spPr bwMode="auto">
            <a:xfrm>
              <a:off x="228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1606" name="Text Box 255"/>
            <p:cNvSpPr txBox="1">
              <a:spLocks noChangeArrowheads="1"/>
            </p:cNvSpPr>
            <p:nvPr/>
          </p:nvSpPr>
          <p:spPr bwMode="auto">
            <a:xfrm>
              <a:off x="239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1607" name="Text Box 256"/>
            <p:cNvSpPr txBox="1">
              <a:spLocks noChangeArrowheads="1"/>
            </p:cNvSpPr>
            <p:nvPr/>
          </p:nvSpPr>
          <p:spPr bwMode="auto">
            <a:xfrm>
              <a:off x="250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0</a:t>
              </a:r>
            </a:p>
          </p:txBody>
        </p:sp>
        <p:sp>
          <p:nvSpPr>
            <p:cNvPr id="61608" name="Text Box 257"/>
            <p:cNvSpPr txBox="1">
              <a:spLocks noChangeArrowheads="1"/>
            </p:cNvSpPr>
            <p:nvPr/>
          </p:nvSpPr>
          <p:spPr bwMode="auto">
            <a:xfrm>
              <a:off x="260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6</a:t>
              </a:r>
            </a:p>
          </p:txBody>
        </p:sp>
        <p:sp>
          <p:nvSpPr>
            <p:cNvPr id="61609" name="Text Box 258"/>
            <p:cNvSpPr txBox="1">
              <a:spLocks noChangeArrowheads="1"/>
            </p:cNvSpPr>
            <p:nvPr/>
          </p:nvSpPr>
          <p:spPr bwMode="auto">
            <a:xfrm>
              <a:off x="271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610" name="Text Box 259"/>
            <p:cNvSpPr txBox="1">
              <a:spLocks noChangeArrowheads="1"/>
            </p:cNvSpPr>
            <p:nvPr/>
          </p:nvSpPr>
          <p:spPr bwMode="auto">
            <a:xfrm>
              <a:off x="282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1611" name="Text Box 260"/>
            <p:cNvSpPr txBox="1">
              <a:spLocks noChangeArrowheads="1"/>
            </p:cNvSpPr>
            <p:nvPr/>
          </p:nvSpPr>
          <p:spPr bwMode="auto">
            <a:xfrm>
              <a:off x="293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1</a:t>
              </a:r>
            </a:p>
          </p:txBody>
        </p:sp>
        <p:sp>
          <p:nvSpPr>
            <p:cNvPr id="61612" name="Text Box 261"/>
            <p:cNvSpPr txBox="1">
              <a:spLocks noChangeArrowheads="1"/>
            </p:cNvSpPr>
            <p:nvPr/>
          </p:nvSpPr>
          <p:spPr bwMode="auto">
            <a:xfrm>
              <a:off x="303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613" name="Text Box 262"/>
            <p:cNvSpPr txBox="1">
              <a:spLocks noChangeArrowheads="1"/>
            </p:cNvSpPr>
            <p:nvPr/>
          </p:nvSpPr>
          <p:spPr bwMode="auto">
            <a:xfrm>
              <a:off x="314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614" name="Text Box 263"/>
            <p:cNvSpPr txBox="1">
              <a:spLocks noChangeArrowheads="1"/>
            </p:cNvSpPr>
            <p:nvPr/>
          </p:nvSpPr>
          <p:spPr bwMode="auto">
            <a:xfrm>
              <a:off x="325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9</a:t>
              </a:r>
            </a:p>
          </p:txBody>
        </p:sp>
        <p:sp>
          <p:nvSpPr>
            <p:cNvPr id="61615" name="Text Box 264"/>
            <p:cNvSpPr txBox="1">
              <a:spLocks noChangeArrowheads="1"/>
            </p:cNvSpPr>
            <p:nvPr/>
          </p:nvSpPr>
          <p:spPr bwMode="auto">
            <a:xfrm>
              <a:off x="335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616" name="Text Box 265"/>
            <p:cNvSpPr txBox="1">
              <a:spLocks noChangeArrowheads="1"/>
            </p:cNvSpPr>
            <p:nvPr/>
          </p:nvSpPr>
          <p:spPr bwMode="auto">
            <a:xfrm>
              <a:off x="346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61617" name="Text Box 266"/>
            <p:cNvSpPr txBox="1">
              <a:spLocks noChangeArrowheads="1"/>
            </p:cNvSpPr>
            <p:nvPr/>
          </p:nvSpPr>
          <p:spPr bwMode="auto">
            <a:xfrm>
              <a:off x="357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1618" name="Text Box 267"/>
            <p:cNvSpPr txBox="1">
              <a:spLocks noChangeArrowheads="1"/>
            </p:cNvSpPr>
            <p:nvPr/>
          </p:nvSpPr>
          <p:spPr bwMode="auto">
            <a:xfrm>
              <a:off x="367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619" name="Text Box 268"/>
            <p:cNvSpPr txBox="1">
              <a:spLocks noChangeArrowheads="1"/>
            </p:cNvSpPr>
            <p:nvPr/>
          </p:nvSpPr>
          <p:spPr bwMode="auto">
            <a:xfrm>
              <a:off x="378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620" name="Text Box 269"/>
            <p:cNvSpPr txBox="1">
              <a:spLocks noChangeArrowheads="1"/>
            </p:cNvSpPr>
            <p:nvPr/>
          </p:nvSpPr>
          <p:spPr bwMode="auto">
            <a:xfrm>
              <a:off x="389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1621" name="Text Box 270"/>
            <p:cNvSpPr txBox="1">
              <a:spLocks noChangeArrowheads="1"/>
            </p:cNvSpPr>
            <p:nvPr/>
          </p:nvSpPr>
          <p:spPr bwMode="auto">
            <a:xfrm>
              <a:off x="400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1622" name="Text Box 271"/>
            <p:cNvSpPr txBox="1">
              <a:spLocks noChangeArrowheads="1"/>
            </p:cNvSpPr>
            <p:nvPr/>
          </p:nvSpPr>
          <p:spPr bwMode="auto">
            <a:xfrm>
              <a:off x="410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623" name="Text Box 272"/>
            <p:cNvSpPr txBox="1">
              <a:spLocks noChangeArrowheads="1"/>
            </p:cNvSpPr>
            <p:nvPr/>
          </p:nvSpPr>
          <p:spPr bwMode="auto">
            <a:xfrm>
              <a:off x="421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61624" name="Text Box 273"/>
            <p:cNvSpPr txBox="1">
              <a:spLocks noChangeArrowheads="1"/>
            </p:cNvSpPr>
            <p:nvPr/>
          </p:nvSpPr>
          <p:spPr bwMode="auto">
            <a:xfrm>
              <a:off x="432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625" name="Text Box 274"/>
            <p:cNvSpPr txBox="1">
              <a:spLocks noChangeArrowheads="1"/>
            </p:cNvSpPr>
            <p:nvPr/>
          </p:nvSpPr>
          <p:spPr bwMode="auto">
            <a:xfrm>
              <a:off x="57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626" name="Text Box 275"/>
            <p:cNvSpPr txBox="1">
              <a:spLocks noChangeArrowheads="1"/>
            </p:cNvSpPr>
            <p:nvPr/>
          </p:nvSpPr>
          <p:spPr bwMode="auto">
            <a:xfrm>
              <a:off x="683"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627" name="Text Box 276"/>
            <p:cNvSpPr txBox="1">
              <a:spLocks noChangeArrowheads="1"/>
            </p:cNvSpPr>
            <p:nvPr/>
          </p:nvSpPr>
          <p:spPr bwMode="auto">
            <a:xfrm>
              <a:off x="790"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3</a:t>
              </a:r>
            </a:p>
          </p:txBody>
        </p:sp>
        <p:sp>
          <p:nvSpPr>
            <p:cNvPr id="61628" name="Text Box 277"/>
            <p:cNvSpPr txBox="1">
              <a:spLocks noChangeArrowheads="1"/>
            </p:cNvSpPr>
            <p:nvPr/>
          </p:nvSpPr>
          <p:spPr bwMode="auto">
            <a:xfrm>
              <a:off x="897"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61629" name="Text Box 278"/>
            <p:cNvSpPr txBox="1">
              <a:spLocks noChangeArrowheads="1"/>
            </p:cNvSpPr>
            <p:nvPr/>
          </p:nvSpPr>
          <p:spPr bwMode="auto">
            <a:xfrm>
              <a:off x="1004"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630" name="Text Box 279"/>
            <p:cNvSpPr txBox="1">
              <a:spLocks noChangeArrowheads="1"/>
            </p:cNvSpPr>
            <p:nvPr/>
          </p:nvSpPr>
          <p:spPr bwMode="auto">
            <a:xfrm>
              <a:off x="1111"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61631" name="Text Box 280"/>
            <p:cNvSpPr txBox="1">
              <a:spLocks noChangeArrowheads="1"/>
            </p:cNvSpPr>
            <p:nvPr/>
          </p:nvSpPr>
          <p:spPr bwMode="auto">
            <a:xfrm>
              <a:off x="121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1632" name="Text Box 281"/>
            <p:cNvSpPr txBox="1">
              <a:spLocks noChangeArrowheads="1"/>
            </p:cNvSpPr>
            <p:nvPr/>
          </p:nvSpPr>
          <p:spPr bwMode="auto">
            <a:xfrm>
              <a:off x="1325"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633" name="Text Box 282"/>
            <p:cNvSpPr txBox="1">
              <a:spLocks noChangeArrowheads="1"/>
            </p:cNvSpPr>
            <p:nvPr/>
          </p:nvSpPr>
          <p:spPr bwMode="auto">
            <a:xfrm>
              <a:off x="143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61634" name="Text Box 283"/>
            <p:cNvSpPr txBox="1">
              <a:spLocks noChangeArrowheads="1"/>
            </p:cNvSpPr>
            <p:nvPr/>
          </p:nvSpPr>
          <p:spPr bwMode="auto">
            <a:xfrm>
              <a:off x="1539"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635" name="Text Box 284"/>
            <p:cNvSpPr txBox="1">
              <a:spLocks noChangeArrowheads="1"/>
            </p:cNvSpPr>
            <p:nvPr/>
          </p:nvSpPr>
          <p:spPr bwMode="auto">
            <a:xfrm>
              <a:off x="164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636" name="Text Box 285"/>
            <p:cNvSpPr txBox="1">
              <a:spLocks noChangeArrowheads="1"/>
            </p:cNvSpPr>
            <p:nvPr/>
          </p:nvSpPr>
          <p:spPr bwMode="auto">
            <a:xfrm>
              <a:off x="175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1</a:t>
              </a:r>
            </a:p>
          </p:txBody>
        </p:sp>
        <p:sp>
          <p:nvSpPr>
            <p:cNvPr id="61637" name="Text Box 286"/>
            <p:cNvSpPr txBox="1">
              <a:spLocks noChangeArrowheads="1"/>
            </p:cNvSpPr>
            <p:nvPr/>
          </p:nvSpPr>
          <p:spPr bwMode="auto">
            <a:xfrm>
              <a:off x="1859"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6</a:t>
              </a:r>
            </a:p>
          </p:txBody>
        </p:sp>
        <p:sp>
          <p:nvSpPr>
            <p:cNvPr id="61638" name="Text Box 287"/>
            <p:cNvSpPr txBox="1">
              <a:spLocks noChangeArrowheads="1"/>
            </p:cNvSpPr>
            <p:nvPr/>
          </p:nvSpPr>
          <p:spPr bwMode="auto">
            <a:xfrm>
              <a:off x="196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1</a:t>
              </a:r>
            </a:p>
          </p:txBody>
        </p:sp>
        <p:sp>
          <p:nvSpPr>
            <p:cNvPr id="61639" name="Text Box 288"/>
            <p:cNvSpPr txBox="1">
              <a:spLocks noChangeArrowheads="1"/>
            </p:cNvSpPr>
            <p:nvPr/>
          </p:nvSpPr>
          <p:spPr bwMode="auto">
            <a:xfrm>
              <a:off x="2073"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640" name="Text Box 289"/>
            <p:cNvSpPr txBox="1">
              <a:spLocks noChangeArrowheads="1"/>
            </p:cNvSpPr>
            <p:nvPr/>
          </p:nvSpPr>
          <p:spPr bwMode="auto">
            <a:xfrm>
              <a:off x="2180"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641" name="Text Box 290"/>
            <p:cNvSpPr txBox="1">
              <a:spLocks noChangeArrowheads="1"/>
            </p:cNvSpPr>
            <p:nvPr/>
          </p:nvSpPr>
          <p:spPr bwMode="auto">
            <a:xfrm>
              <a:off x="2287"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1</a:t>
              </a:r>
            </a:p>
          </p:txBody>
        </p:sp>
        <p:sp>
          <p:nvSpPr>
            <p:cNvPr id="61642" name="Text Box 291"/>
            <p:cNvSpPr txBox="1">
              <a:spLocks noChangeArrowheads="1"/>
            </p:cNvSpPr>
            <p:nvPr/>
          </p:nvSpPr>
          <p:spPr bwMode="auto">
            <a:xfrm>
              <a:off x="2394"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1643" name="Text Box 292"/>
            <p:cNvSpPr txBox="1">
              <a:spLocks noChangeArrowheads="1"/>
            </p:cNvSpPr>
            <p:nvPr/>
          </p:nvSpPr>
          <p:spPr bwMode="auto">
            <a:xfrm>
              <a:off x="2501"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1644" name="Text Box 293"/>
            <p:cNvSpPr txBox="1">
              <a:spLocks noChangeArrowheads="1"/>
            </p:cNvSpPr>
            <p:nvPr/>
          </p:nvSpPr>
          <p:spPr bwMode="auto">
            <a:xfrm>
              <a:off x="260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645" name="Text Box 294"/>
            <p:cNvSpPr txBox="1">
              <a:spLocks noChangeArrowheads="1"/>
            </p:cNvSpPr>
            <p:nvPr/>
          </p:nvSpPr>
          <p:spPr bwMode="auto">
            <a:xfrm>
              <a:off x="2715"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646" name="Text Box 295"/>
            <p:cNvSpPr txBox="1">
              <a:spLocks noChangeArrowheads="1"/>
            </p:cNvSpPr>
            <p:nvPr/>
          </p:nvSpPr>
          <p:spPr bwMode="auto">
            <a:xfrm>
              <a:off x="282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1647" name="Text Box 296"/>
            <p:cNvSpPr txBox="1">
              <a:spLocks noChangeArrowheads="1"/>
            </p:cNvSpPr>
            <p:nvPr/>
          </p:nvSpPr>
          <p:spPr bwMode="auto">
            <a:xfrm>
              <a:off x="292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grpSp>
      <p:grpSp>
        <p:nvGrpSpPr>
          <p:cNvPr id="3" name="Group 820"/>
          <p:cNvGrpSpPr>
            <a:grpSpLocks/>
          </p:cNvGrpSpPr>
          <p:nvPr/>
        </p:nvGrpSpPr>
        <p:grpSpPr bwMode="auto">
          <a:xfrm>
            <a:off x="7510463" y="1423987"/>
            <a:ext cx="719137" cy="4867274"/>
            <a:chOff x="576" y="980"/>
            <a:chExt cx="453" cy="3066"/>
          </a:xfrm>
        </p:grpSpPr>
        <p:sp>
          <p:nvSpPr>
            <p:cNvPr id="62261" name="Rectangle 821"/>
            <p:cNvSpPr>
              <a:spLocks noChangeArrowheads="1"/>
            </p:cNvSpPr>
            <p:nvPr/>
          </p:nvSpPr>
          <p:spPr bwMode="auto">
            <a:xfrm>
              <a:off x="576" y="983"/>
              <a:ext cx="453" cy="3063"/>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sz="1400" b="0">
                <a:solidFill>
                  <a:srgbClr val="000000"/>
                </a:solidFill>
                <a:latin typeface="Helvetica Neue" pitchFamily="1" charset="0"/>
              </a:endParaRPr>
            </a:p>
          </p:txBody>
        </p:sp>
        <p:sp>
          <p:nvSpPr>
            <p:cNvPr id="62262" name="Text Box 928"/>
            <p:cNvSpPr txBox="1">
              <a:spLocks noChangeArrowheads="1"/>
            </p:cNvSpPr>
            <p:nvPr/>
          </p:nvSpPr>
          <p:spPr bwMode="auto">
            <a:xfrm>
              <a:off x="590" y="987"/>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sz="1400">
                  <a:solidFill>
                    <a:srgbClr val="000000"/>
                  </a:solidFill>
                  <a:latin typeface="Courier New" pitchFamily="1" charset="0"/>
                </a:rPr>
                <a:t>8</a:t>
              </a:r>
            </a:p>
          </p:txBody>
        </p:sp>
        <p:sp>
          <p:nvSpPr>
            <p:cNvPr id="62263" name="Text Box 1131"/>
            <p:cNvSpPr txBox="1">
              <a:spLocks noChangeArrowheads="1"/>
            </p:cNvSpPr>
            <p:nvPr/>
          </p:nvSpPr>
          <p:spPr bwMode="auto">
            <a:xfrm>
              <a:off x="768" y="980"/>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sz="1400" b="0">
                  <a:solidFill>
                    <a:srgbClr val="000000"/>
                  </a:solidFill>
                  <a:latin typeface="Times New Roman" pitchFamily="1" charset="0"/>
                </a:rPr>
                <a:t>33</a:t>
              </a:r>
            </a:p>
          </p:txBody>
        </p:sp>
        <p:sp>
          <p:nvSpPr>
            <p:cNvPr id="62264" name="Text Box 964"/>
            <p:cNvSpPr txBox="1">
              <a:spLocks noChangeArrowheads="1"/>
            </p:cNvSpPr>
            <p:nvPr/>
          </p:nvSpPr>
          <p:spPr bwMode="auto">
            <a:xfrm>
              <a:off x="590" y="1138"/>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sz="1400">
                  <a:solidFill>
                    <a:srgbClr val="000000"/>
                  </a:solidFill>
                  <a:latin typeface="Courier New" pitchFamily="1" charset="0"/>
                </a:rPr>
                <a:t>;</a:t>
              </a:r>
            </a:p>
          </p:txBody>
        </p:sp>
        <p:sp>
          <p:nvSpPr>
            <p:cNvPr id="62265" name="Text Box 1132"/>
            <p:cNvSpPr txBox="1">
              <a:spLocks noChangeArrowheads="1"/>
            </p:cNvSpPr>
            <p:nvPr/>
          </p:nvSpPr>
          <p:spPr bwMode="auto">
            <a:xfrm>
              <a:off x="768" y="1131"/>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sz="1400" b="0">
                  <a:solidFill>
                    <a:srgbClr val="000000"/>
                  </a:solidFill>
                  <a:latin typeface="Times New Roman" pitchFamily="1" charset="0"/>
                </a:rPr>
                <a:t>26</a:t>
              </a:r>
            </a:p>
          </p:txBody>
        </p:sp>
        <p:sp>
          <p:nvSpPr>
            <p:cNvPr id="62266" name="Text Box 1000"/>
            <p:cNvSpPr txBox="1">
              <a:spLocks noChangeArrowheads="1"/>
            </p:cNvSpPr>
            <p:nvPr/>
          </p:nvSpPr>
          <p:spPr bwMode="auto">
            <a:xfrm>
              <a:off x="590" y="1289"/>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sz="1400">
                  <a:solidFill>
                    <a:srgbClr val="000000"/>
                  </a:solidFill>
                  <a:latin typeface="Courier New" pitchFamily="1" charset="0"/>
                </a:rPr>
                <a:t>4</a:t>
              </a:r>
            </a:p>
          </p:txBody>
        </p:sp>
        <p:sp>
          <p:nvSpPr>
            <p:cNvPr id="62267" name="Text Box 1133"/>
            <p:cNvSpPr txBox="1">
              <a:spLocks noChangeArrowheads="1"/>
            </p:cNvSpPr>
            <p:nvPr/>
          </p:nvSpPr>
          <p:spPr bwMode="auto">
            <a:xfrm>
              <a:off x="768" y="1282"/>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sz="1400" b="0">
                  <a:solidFill>
                    <a:srgbClr val="000000"/>
                  </a:solidFill>
                  <a:latin typeface="Times New Roman" pitchFamily="1" charset="0"/>
                </a:rPr>
                <a:t>19</a:t>
              </a:r>
            </a:p>
          </p:txBody>
        </p:sp>
        <p:sp>
          <p:nvSpPr>
            <p:cNvPr id="62268" name="Text Box 1036"/>
            <p:cNvSpPr txBox="1">
              <a:spLocks noChangeArrowheads="1"/>
            </p:cNvSpPr>
            <p:nvPr/>
          </p:nvSpPr>
          <p:spPr bwMode="auto">
            <a:xfrm>
              <a:off x="590" y="1432"/>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sz="1400">
                  <a:solidFill>
                    <a:srgbClr val="000000"/>
                  </a:solidFill>
                  <a:latin typeface="Courier New" pitchFamily="1" charset="0"/>
                </a:rPr>
                <a:t>‡</a:t>
              </a:r>
            </a:p>
          </p:txBody>
        </p:sp>
        <p:sp>
          <p:nvSpPr>
            <p:cNvPr id="62269" name="Text Box 1134"/>
            <p:cNvSpPr txBox="1">
              <a:spLocks noChangeArrowheads="1"/>
            </p:cNvSpPr>
            <p:nvPr/>
          </p:nvSpPr>
          <p:spPr bwMode="auto">
            <a:xfrm>
              <a:off x="768" y="1432"/>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sz="1400" b="0">
                  <a:solidFill>
                    <a:srgbClr val="000000"/>
                  </a:solidFill>
                  <a:latin typeface="Times New Roman" pitchFamily="1" charset="0"/>
                </a:rPr>
                <a:t>16</a:t>
              </a:r>
            </a:p>
          </p:txBody>
        </p:sp>
        <p:sp>
          <p:nvSpPr>
            <p:cNvPr id="62270" name="Text Box 1072"/>
            <p:cNvSpPr txBox="1">
              <a:spLocks noChangeArrowheads="1"/>
            </p:cNvSpPr>
            <p:nvPr/>
          </p:nvSpPr>
          <p:spPr bwMode="auto">
            <a:xfrm>
              <a:off x="590" y="1576"/>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sz="1400">
                  <a:solidFill>
                    <a:srgbClr val="000000"/>
                  </a:solidFill>
                  <a:latin typeface="Courier New" pitchFamily="1" charset="0"/>
                </a:rPr>
                <a:t>)</a:t>
              </a:r>
            </a:p>
          </p:txBody>
        </p:sp>
        <p:sp>
          <p:nvSpPr>
            <p:cNvPr id="62271" name="Text Box 1135"/>
            <p:cNvSpPr txBox="1">
              <a:spLocks noChangeArrowheads="1"/>
            </p:cNvSpPr>
            <p:nvPr/>
          </p:nvSpPr>
          <p:spPr bwMode="auto">
            <a:xfrm>
              <a:off x="768" y="1576"/>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sz="1400" b="0">
                  <a:solidFill>
                    <a:srgbClr val="000000"/>
                  </a:solidFill>
                  <a:latin typeface="Times New Roman" pitchFamily="1" charset="0"/>
                </a:rPr>
                <a:t>16</a:t>
              </a:r>
            </a:p>
          </p:txBody>
        </p:sp>
        <p:sp>
          <p:nvSpPr>
            <p:cNvPr id="62272" name="Text Box 1138"/>
            <p:cNvSpPr txBox="1">
              <a:spLocks noChangeArrowheads="1"/>
            </p:cNvSpPr>
            <p:nvPr/>
          </p:nvSpPr>
          <p:spPr bwMode="auto">
            <a:xfrm>
              <a:off x="590" y="1726"/>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sz="1400">
                  <a:solidFill>
                    <a:srgbClr val="000000"/>
                  </a:solidFill>
                  <a:latin typeface="Courier New" pitchFamily="1" charset="0"/>
                </a:rPr>
                <a:t>*</a:t>
              </a:r>
            </a:p>
          </p:txBody>
        </p:sp>
        <p:sp>
          <p:nvSpPr>
            <p:cNvPr id="62273" name="Text Box 1143"/>
            <p:cNvSpPr txBox="1">
              <a:spLocks noChangeArrowheads="1"/>
            </p:cNvSpPr>
            <p:nvPr/>
          </p:nvSpPr>
          <p:spPr bwMode="auto">
            <a:xfrm>
              <a:off x="768" y="1719"/>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sz="1400" b="0">
                  <a:solidFill>
                    <a:srgbClr val="000000"/>
                  </a:solidFill>
                  <a:latin typeface="Times New Roman" pitchFamily="1" charset="0"/>
                </a:rPr>
                <a:t>13</a:t>
              </a:r>
            </a:p>
          </p:txBody>
        </p:sp>
        <p:sp>
          <p:nvSpPr>
            <p:cNvPr id="62274" name="Text Box 1139"/>
            <p:cNvSpPr txBox="1">
              <a:spLocks noChangeArrowheads="1"/>
            </p:cNvSpPr>
            <p:nvPr/>
          </p:nvSpPr>
          <p:spPr bwMode="auto">
            <a:xfrm>
              <a:off x="590" y="1877"/>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sz="1400">
                  <a:solidFill>
                    <a:srgbClr val="000000"/>
                  </a:solidFill>
                  <a:latin typeface="Courier New" pitchFamily="1" charset="0"/>
                </a:rPr>
                <a:t>5</a:t>
              </a:r>
            </a:p>
          </p:txBody>
        </p:sp>
        <p:sp>
          <p:nvSpPr>
            <p:cNvPr id="62275" name="Text Box 1144"/>
            <p:cNvSpPr txBox="1">
              <a:spLocks noChangeArrowheads="1"/>
            </p:cNvSpPr>
            <p:nvPr/>
          </p:nvSpPr>
          <p:spPr bwMode="auto">
            <a:xfrm>
              <a:off x="768" y="1870"/>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sz="1400" b="0">
                  <a:solidFill>
                    <a:srgbClr val="000000"/>
                  </a:solidFill>
                  <a:latin typeface="Times New Roman" pitchFamily="1" charset="0"/>
                </a:rPr>
                <a:t>12</a:t>
              </a:r>
            </a:p>
          </p:txBody>
        </p:sp>
        <p:sp>
          <p:nvSpPr>
            <p:cNvPr id="62276" name="Text Box 1140"/>
            <p:cNvSpPr txBox="1">
              <a:spLocks noChangeArrowheads="1"/>
            </p:cNvSpPr>
            <p:nvPr/>
          </p:nvSpPr>
          <p:spPr bwMode="auto">
            <a:xfrm>
              <a:off x="590" y="2028"/>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sz="1400">
                  <a:solidFill>
                    <a:srgbClr val="000000"/>
                  </a:solidFill>
                  <a:latin typeface="Courier New" pitchFamily="1" charset="0"/>
                </a:rPr>
                <a:t>6</a:t>
              </a:r>
            </a:p>
          </p:txBody>
        </p:sp>
        <p:sp>
          <p:nvSpPr>
            <p:cNvPr id="62277" name="Text Box 1145"/>
            <p:cNvSpPr txBox="1">
              <a:spLocks noChangeArrowheads="1"/>
            </p:cNvSpPr>
            <p:nvPr/>
          </p:nvSpPr>
          <p:spPr bwMode="auto">
            <a:xfrm>
              <a:off x="768" y="2021"/>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sz="1400" b="0">
                  <a:solidFill>
                    <a:srgbClr val="000000"/>
                  </a:solidFill>
                  <a:latin typeface="Times New Roman" pitchFamily="1" charset="0"/>
                </a:rPr>
                <a:t>11</a:t>
              </a:r>
            </a:p>
          </p:txBody>
        </p:sp>
        <p:sp>
          <p:nvSpPr>
            <p:cNvPr id="62278" name="Text Box 1141"/>
            <p:cNvSpPr txBox="1">
              <a:spLocks noChangeArrowheads="1"/>
            </p:cNvSpPr>
            <p:nvPr/>
          </p:nvSpPr>
          <p:spPr bwMode="auto">
            <a:xfrm>
              <a:off x="590" y="2178"/>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sz="1400">
                  <a:solidFill>
                    <a:srgbClr val="000000"/>
                  </a:solidFill>
                  <a:latin typeface="Courier New" pitchFamily="1" charset="0"/>
                </a:rPr>
                <a:t>(</a:t>
              </a:r>
            </a:p>
          </p:txBody>
        </p:sp>
        <p:sp>
          <p:nvSpPr>
            <p:cNvPr id="62279" name="Text Box 1146"/>
            <p:cNvSpPr txBox="1">
              <a:spLocks noChangeArrowheads="1"/>
            </p:cNvSpPr>
            <p:nvPr/>
          </p:nvSpPr>
          <p:spPr bwMode="auto">
            <a:xfrm>
              <a:off x="768" y="2171"/>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sz="1400" b="0">
                  <a:solidFill>
                    <a:srgbClr val="000000"/>
                  </a:solidFill>
                  <a:latin typeface="Times New Roman" pitchFamily="1" charset="0"/>
                </a:rPr>
                <a:t>10</a:t>
              </a:r>
            </a:p>
          </p:txBody>
        </p:sp>
        <p:sp>
          <p:nvSpPr>
            <p:cNvPr id="62280" name="Text Box 1142"/>
            <p:cNvSpPr txBox="1">
              <a:spLocks noChangeArrowheads="1"/>
            </p:cNvSpPr>
            <p:nvPr/>
          </p:nvSpPr>
          <p:spPr bwMode="auto">
            <a:xfrm>
              <a:off x="590" y="2322"/>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sz="1400">
                  <a:solidFill>
                    <a:srgbClr val="000000"/>
                  </a:solidFill>
                  <a:latin typeface="Courier New" pitchFamily="1" charset="0"/>
                </a:rPr>
                <a:t>†</a:t>
              </a:r>
            </a:p>
          </p:txBody>
        </p:sp>
        <p:sp>
          <p:nvSpPr>
            <p:cNvPr id="62281" name="Text Box 1147"/>
            <p:cNvSpPr txBox="1">
              <a:spLocks noChangeArrowheads="1"/>
            </p:cNvSpPr>
            <p:nvPr/>
          </p:nvSpPr>
          <p:spPr bwMode="auto">
            <a:xfrm>
              <a:off x="768" y="2322"/>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sz="1400" b="0">
                  <a:solidFill>
                    <a:srgbClr val="000000"/>
                  </a:solidFill>
                  <a:latin typeface="Times New Roman" pitchFamily="1" charset="0"/>
                </a:rPr>
                <a:t>8</a:t>
              </a:r>
            </a:p>
          </p:txBody>
        </p:sp>
        <p:sp>
          <p:nvSpPr>
            <p:cNvPr id="62282" name="Text Box 1149"/>
            <p:cNvSpPr txBox="1">
              <a:spLocks noChangeArrowheads="1"/>
            </p:cNvSpPr>
            <p:nvPr/>
          </p:nvSpPr>
          <p:spPr bwMode="auto">
            <a:xfrm>
              <a:off x="590" y="2472"/>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sz="1400">
                  <a:solidFill>
                    <a:srgbClr val="000000"/>
                  </a:solidFill>
                  <a:latin typeface="Courier New" pitchFamily="1" charset="0"/>
                </a:rPr>
                <a:t>1</a:t>
              </a:r>
            </a:p>
          </p:txBody>
        </p:sp>
        <p:sp>
          <p:nvSpPr>
            <p:cNvPr id="62283" name="Text Box 1154"/>
            <p:cNvSpPr txBox="1">
              <a:spLocks noChangeArrowheads="1"/>
            </p:cNvSpPr>
            <p:nvPr/>
          </p:nvSpPr>
          <p:spPr bwMode="auto">
            <a:xfrm>
              <a:off x="768" y="2465"/>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sz="1400" b="0">
                  <a:solidFill>
                    <a:srgbClr val="000000"/>
                  </a:solidFill>
                  <a:latin typeface="Times New Roman" pitchFamily="1" charset="0"/>
                </a:rPr>
                <a:t>8</a:t>
              </a:r>
            </a:p>
          </p:txBody>
        </p:sp>
        <p:sp>
          <p:nvSpPr>
            <p:cNvPr id="62284" name="Text Box 1150"/>
            <p:cNvSpPr txBox="1">
              <a:spLocks noChangeArrowheads="1"/>
            </p:cNvSpPr>
            <p:nvPr/>
          </p:nvSpPr>
          <p:spPr bwMode="auto">
            <a:xfrm>
              <a:off x="590" y="2623"/>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sz="1400">
                  <a:solidFill>
                    <a:srgbClr val="000000"/>
                  </a:solidFill>
                  <a:latin typeface="Courier New" pitchFamily="1" charset="0"/>
                </a:rPr>
                <a:t>0</a:t>
              </a:r>
            </a:p>
          </p:txBody>
        </p:sp>
        <p:sp>
          <p:nvSpPr>
            <p:cNvPr id="62285" name="Text Box 1155"/>
            <p:cNvSpPr txBox="1">
              <a:spLocks noChangeArrowheads="1"/>
            </p:cNvSpPr>
            <p:nvPr/>
          </p:nvSpPr>
          <p:spPr bwMode="auto">
            <a:xfrm>
              <a:off x="768" y="2616"/>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sz="1400" b="0">
                  <a:solidFill>
                    <a:srgbClr val="000000"/>
                  </a:solidFill>
                  <a:latin typeface="Times New Roman" pitchFamily="1" charset="0"/>
                </a:rPr>
                <a:t>6</a:t>
              </a:r>
            </a:p>
          </p:txBody>
        </p:sp>
        <p:sp>
          <p:nvSpPr>
            <p:cNvPr id="62286" name="Text Box 1151"/>
            <p:cNvSpPr txBox="1">
              <a:spLocks noChangeArrowheads="1"/>
            </p:cNvSpPr>
            <p:nvPr/>
          </p:nvSpPr>
          <p:spPr bwMode="auto">
            <a:xfrm>
              <a:off x="590" y="2773"/>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sz="1400">
                  <a:solidFill>
                    <a:srgbClr val="000000"/>
                  </a:solidFill>
                  <a:latin typeface="Courier New" pitchFamily="1" charset="0"/>
                </a:rPr>
                <a:t>9</a:t>
              </a:r>
            </a:p>
          </p:txBody>
        </p:sp>
        <p:sp>
          <p:nvSpPr>
            <p:cNvPr id="62287" name="Text Box 1156"/>
            <p:cNvSpPr txBox="1">
              <a:spLocks noChangeArrowheads="1"/>
            </p:cNvSpPr>
            <p:nvPr/>
          </p:nvSpPr>
          <p:spPr bwMode="auto">
            <a:xfrm>
              <a:off x="768" y="2766"/>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sz="1400" b="0">
                  <a:solidFill>
                    <a:srgbClr val="000000"/>
                  </a:solidFill>
                  <a:latin typeface="Times New Roman" pitchFamily="1" charset="0"/>
                </a:rPr>
                <a:t>5</a:t>
              </a:r>
            </a:p>
          </p:txBody>
        </p:sp>
        <p:sp>
          <p:nvSpPr>
            <p:cNvPr id="62288" name="Text Box 1152"/>
            <p:cNvSpPr txBox="1">
              <a:spLocks noChangeArrowheads="1"/>
            </p:cNvSpPr>
            <p:nvPr/>
          </p:nvSpPr>
          <p:spPr bwMode="auto">
            <a:xfrm>
              <a:off x="590" y="2924"/>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sz="1400">
                  <a:solidFill>
                    <a:srgbClr val="000000"/>
                  </a:solidFill>
                  <a:latin typeface="Courier New" pitchFamily="1" charset="0"/>
                </a:rPr>
                <a:t>2</a:t>
              </a:r>
            </a:p>
          </p:txBody>
        </p:sp>
        <p:sp>
          <p:nvSpPr>
            <p:cNvPr id="62289" name="Text Box 1157"/>
            <p:cNvSpPr txBox="1">
              <a:spLocks noChangeArrowheads="1"/>
            </p:cNvSpPr>
            <p:nvPr/>
          </p:nvSpPr>
          <p:spPr bwMode="auto">
            <a:xfrm>
              <a:off x="768" y="2917"/>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sz="1400" b="0">
                  <a:solidFill>
                    <a:srgbClr val="000000"/>
                  </a:solidFill>
                  <a:latin typeface="Times New Roman" pitchFamily="1" charset="0"/>
                </a:rPr>
                <a:t>5</a:t>
              </a:r>
            </a:p>
          </p:txBody>
        </p:sp>
        <p:sp>
          <p:nvSpPr>
            <p:cNvPr id="62290" name="Text Box 1153"/>
            <p:cNvSpPr txBox="1">
              <a:spLocks noChangeArrowheads="1"/>
            </p:cNvSpPr>
            <p:nvPr/>
          </p:nvSpPr>
          <p:spPr bwMode="auto">
            <a:xfrm>
              <a:off x="590" y="3075"/>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sz="1400">
                  <a:solidFill>
                    <a:srgbClr val="000000"/>
                  </a:solidFill>
                  <a:latin typeface="Courier New" pitchFamily="1" charset="0"/>
                </a:rPr>
                <a:t>:</a:t>
              </a:r>
            </a:p>
          </p:txBody>
        </p:sp>
        <p:sp>
          <p:nvSpPr>
            <p:cNvPr id="62291" name="Text Box 1158"/>
            <p:cNvSpPr txBox="1">
              <a:spLocks noChangeArrowheads="1"/>
            </p:cNvSpPr>
            <p:nvPr/>
          </p:nvSpPr>
          <p:spPr bwMode="auto">
            <a:xfrm>
              <a:off x="768" y="3068"/>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sz="1400" b="0">
                  <a:solidFill>
                    <a:srgbClr val="000000"/>
                  </a:solidFill>
                  <a:latin typeface="Times New Roman" pitchFamily="1" charset="0"/>
                </a:rPr>
                <a:t>4</a:t>
              </a:r>
            </a:p>
          </p:txBody>
        </p:sp>
        <p:sp>
          <p:nvSpPr>
            <p:cNvPr id="62292" name="Text Box 1160"/>
            <p:cNvSpPr txBox="1">
              <a:spLocks noChangeArrowheads="1"/>
            </p:cNvSpPr>
            <p:nvPr/>
          </p:nvSpPr>
          <p:spPr bwMode="auto">
            <a:xfrm>
              <a:off x="590" y="3225"/>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sz="1400">
                  <a:solidFill>
                    <a:srgbClr val="000000"/>
                  </a:solidFill>
                  <a:latin typeface="Courier New" pitchFamily="1" charset="0"/>
                </a:rPr>
                <a:t>3</a:t>
              </a:r>
            </a:p>
          </p:txBody>
        </p:sp>
        <p:sp>
          <p:nvSpPr>
            <p:cNvPr id="62293" name="Text Box 1165"/>
            <p:cNvSpPr txBox="1">
              <a:spLocks noChangeArrowheads="1"/>
            </p:cNvSpPr>
            <p:nvPr/>
          </p:nvSpPr>
          <p:spPr bwMode="auto">
            <a:xfrm>
              <a:off x="768" y="3218"/>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sz="1400" b="0">
                  <a:solidFill>
                    <a:srgbClr val="000000"/>
                  </a:solidFill>
                  <a:latin typeface="Times New Roman" pitchFamily="1" charset="0"/>
                </a:rPr>
                <a:t>4</a:t>
              </a:r>
            </a:p>
          </p:txBody>
        </p:sp>
        <p:sp>
          <p:nvSpPr>
            <p:cNvPr id="62294" name="Text Box 1161"/>
            <p:cNvSpPr txBox="1">
              <a:spLocks noChangeArrowheads="1"/>
            </p:cNvSpPr>
            <p:nvPr/>
          </p:nvSpPr>
          <p:spPr bwMode="auto">
            <a:xfrm>
              <a:off x="590" y="3376"/>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sz="1400">
                  <a:solidFill>
                    <a:srgbClr val="000000"/>
                  </a:solidFill>
                  <a:latin typeface="Courier New" pitchFamily="1" charset="0"/>
                </a:rPr>
                <a:t>?</a:t>
              </a:r>
            </a:p>
          </p:txBody>
        </p:sp>
        <p:sp>
          <p:nvSpPr>
            <p:cNvPr id="62295" name="Text Box 1166"/>
            <p:cNvSpPr txBox="1">
              <a:spLocks noChangeArrowheads="1"/>
            </p:cNvSpPr>
            <p:nvPr/>
          </p:nvSpPr>
          <p:spPr bwMode="auto">
            <a:xfrm>
              <a:off x="768" y="3369"/>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sz="1400" b="0">
                  <a:solidFill>
                    <a:srgbClr val="000000"/>
                  </a:solidFill>
                  <a:latin typeface="Times New Roman" pitchFamily="1" charset="0"/>
                </a:rPr>
                <a:t>3</a:t>
              </a:r>
            </a:p>
          </p:txBody>
        </p:sp>
        <p:sp>
          <p:nvSpPr>
            <p:cNvPr id="62296" name="Text Box 1162"/>
            <p:cNvSpPr txBox="1">
              <a:spLocks noChangeArrowheads="1"/>
            </p:cNvSpPr>
            <p:nvPr/>
          </p:nvSpPr>
          <p:spPr bwMode="auto">
            <a:xfrm>
              <a:off x="590" y="3526"/>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sz="1400">
                  <a:solidFill>
                    <a:srgbClr val="000000"/>
                  </a:solidFill>
                  <a:latin typeface="Courier New" pitchFamily="1" charset="0"/>
                </a:rPr>
                <a:t>¶</a:t>
              </a:r>
            </a:p>
          </p:txBody>
        </p:sp>
        <p:sp>
          <p:nvSpPr>
            <p:cNvPr id="62297" name="Text Box 1167"/>
            <p:cNvSpPr txBox="1">
              <a:spLocks noChangeArrowheads="1"/>
            </p:cNvSpPr>
            <p:nvPr/>
          </p:nvSpPr>
          <p:spPr bwMode="auto">
            <a:xfrm>
              <a:off x="768" y="3519"/>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sz="1400" b="0">
                  <a:solidFill>
                    <a:srgbClr val="000000"/>
                  </a:solidFill>
                  <a:latin typeface="Times New Roman" pitchFamily="1" charset="0"/>
                </a:rPr>
                <a:t>2</a:t>
              </a:r>
            </a:p>
          </p:txBody>
        </p:sp>
        <p:sp>
          <p:nvSpPr>
            <p:cNvPr id="62298" name="Text Box 1163"/>
            <p:cNvSpPr txBox="1">
              <a:spLocks noChangeArrowheads="1"/>
            </p:cNvSpPr>
            <p:nvPr/>
          </p:nvSpPr>
          <p:spPr bwMode="auto">
            <a:xfrm>
              <a:off x="590" y="3677"/>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sz="1400">
                  <a:solidFill>
                    <a:srgbClr val="000000"/>
                  </a:solidFill>
                  <a:latin typeface="Courier New" pitchFamily="1" charset="0"/>
                </a:rPr>
                <a:t>–</a:t>
              </a:r>
            </a:p>
          </p:txBody>
        </p:sp>
        <p:sp>
          <p:nvSpPr>
            <p:cNvPr id="62299" name="Text Box 1168"/>
            <p:cNvSpPr txBox="1">
              <a:spLocks noChangeArrowheads="1"/>
            </p:cNvSpPr>
            <p:nvPr/>
          </p:nvSpPr>
          <p:spPr bwMode="auto">
            <a:xfrm>
              <a:off x="768" y="3670"/>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sz="1400" b="0">
                  <a:solidFill>
                    <a:srgbClr val="000000"/>
                  </a:solidFill>
                  <a:latin typeface="Times New Roman" pitchFamily="1" charset="0"/>
                </a:rPr>
                <a:t>1</a:t>
              </a:r>
            </a:p>
          </p:txBody>
        </p:sp>
        <p:sp>
          <p:nvSpPr>
            <p:cNvPr id="62300" name="Text Box 1164"/>
            <p:cNvSpPr txBox="1">
              <a:spLocks noChangeArrowheads="1"/>
            </p:cNvSpPr>
            <p:nvPr/>
          </p:nvSpPr>
          <p:spPr bwMode="auto">
            <a:xfrm>
              <a:off x="590" y="3827"/>
              <a:ext cx="144" cy="192"/>
            </a:xfrm>
            <a:prstGeom prst="rect">
              <a:avLst/>
            </a:prstGeom>
            <a:noFill/>
            <a:ln w="9525">
              <a:noFill/>
              <a:miter lim="800000"/>
              <a:headEnd/>
              <a:tailEnd/>
            </a:ln>
          </p:spPr>
          <p:txBody>
            <a:bodyPr>
              <a:prstTxWarp prst="textNoShape">
                <a:avLst/>
              </a:prstTxWarp>
              <a:spAutoFit/>
            </a:bodyPr>
            <a:lstStyle/>
            <a:p>
              <a:pPr>
                <a:spcBef>
                  <a:spcPct val="50000"/>
                </a:spcBef>
              </a:pPr>
              <a:r>
                <a:rPr lang="en-US" sz="1400">
                  <a:solidFill>
                    <a:srgbClr val="000000"/>
                  </a:solidFill>
                  <a:latin typeface="Courier New" pitchFamily="1" charset="0"/>
                </a:rPr>
                <a:t>•</a:t>
              </a:r>
            </a:p>
          </p:txBody>
        </p:sp>
        <p:sp>
          <p:nvSpPr>
            <p:cNvPr id="62301" name="Text Box 1169"/>
            <p:cNvSpPr txBox="1">
              <a:spLocks noChangeArrowheads="1"/>
            </p:cNvSpPr>
            <p:nvPr/>
          </p:nvSpPr>
          <p:spPr bwMode="auto">
            <a:xfrm>
              <a:off x="768" y="3820"/>
              <a:ext cx="252" cy="192"/>
            </a:xfrm>
            <a:prstGeom prst="rect">
              <a:avLst/>
            </a:prstGeom>
            <a:noFill/>
            <a:ln w="9525">
              <a:noFill/>
              <a:miter lim="800000"/>
              <a:headEnd/>
              <a:tailEnd/>
            </a:ln>
          </p:spPr>
          <p:txBody>
            <a:bodyPr>
              <a:prstTxWarp prst="textNoShape">
                <a:avLst/>
              </a:prstTxWarp>
              <a:spAutoFit/>
            </a:bodyPr>
            <a:lstStyle/>
            <a:p>
              <a:pPr algn="r">
                <a:spcBef>
                  <a:spcPct val="50000"/>
                </a:spcBef>
              </a:pPr>
              <a:r>
                <a:rPr lang="en-US" sz="1400" b="0">
                  <a:solidFill>
                    <a:srgbClr val="000000"/>
                  </a:solidFill>
                  <a:latin typeface="Times New Roman" pitchFamily="1" charset="0"/>
                </a:rPr>
                <a:t>1</a:t>
              </a:r>
            </a:p>
          </p:txBody>
        </p:sp>
      </p:grpSp>
      <p:sp>
        <p:nvSpPr>
          <p:cNvPr id="62302" name="Rectangle 862"/>
          <p:cNvSpPr>
            <a:spLocks noChangeArrowheads="1"/>
          </p:cNvSpPr>
          <p:nvPr/>
        </p:nvSpPr>
        <p:spPr bwMode="auto">
          <a:xfrm>
            <a:off x="917575" y="4608285"/>
            <a:ext cx="6253163" cy="1704975"/>
          </a:xfrm>
          <a:prstGeom prst="rect">
            <a:avLst/>
          </a:prstGeom>
          <a:solidFill>
            <a:srgbClr val="FFFFFF"/>
          </a:solidFill>
          <a:ln w="9525">
            <a:solidFill>
              <a:schemeClr val="tx1"/>
            </a:solidFill>
            <a:miter lim="800000"/>
            <a:headEnd/>
            <a:tailEnd/>
          </a:ln>
          <a:effectLst/>
        </p:spPr>
        <p:txBody>
          <a:bodyPr wrap="none" anchor="ctr">
            <a:prstTxWarp prst="textNoShape">
              <a:avLst/>
            </a:prstTxWarp>
          </a:bodyPr>
          <a:lstStyle/>
          <a:p>
            <a:endParaRPr lang="en-US" sz="1400" b="0">
              <a:solidFill>
                <a:srgbClr val="000000"/>
              </a:solidFill>
              <a:latin typeface="Helvetica Neue" pitchFamily="1" charset="0"/>
            </a:endParaRPr>
          </a:p>
        </p:txBody>
      </p:sp>
      <p:grpSp>
        <p:nvGrpSpPr>
          <p:cNvPr id="4" name="Group 863"/>
          <p:cNvGrpSpPr>
            <a:grpSpLocks/>
          </p:cNvGrpSpPr>
          <p:nvPr/>
        </p:nvGrpSpPr>
        <p:grpSpPr bwMode="auto">
          <a:xfrm>
            <a:off x="889000" y="4551363"/>
            <a:ext cx="6172200" cy="1763712"/>
            <a:chOff x="576" y="2192"/>
            <a:chExt cx="3888" cy="1111"/>
          </a:xfrm>
        </p:grpSpPr>
        <p:sp>
          <p:nvSpPr>
            <p:cNvPr id="62304" name="Text Box 21"/>
            <p:cNvSpPr txBox="1">
              <a:spLocks noChangeArrowheads="1"/>
            </p:cNvSpPr>
            <p:nvPr/>
          </p:nvSpPr>
          <p:spPr bwMode="auto">
            <a:xfrm>
              <a:off x="57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5</a:t>
              </a:r>
            </a:p>
          </p:txBody>
        </p:sp>
        <p:sp>
          <p:nvSpPr>
            <p:cNvPr id="62305" name="Text Box 58"/>
            <p:cNvSpPr txBox="1">
              <a:spLocks noChangeArrowheads="1"/>
            </p:cNvSpPr>
            <p:nvPr/>
          </p:nvSpPr>
          <p:spPr bwMode="auto">
            <a:xfrm>
              <a:off x="68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3</a:t>
              </a:r>
            </a:p>
          </p:txBody>
        </p:sp>
        <p:sp>
          <p:nvSpPr>
            <p:cNvPr id="62306" name="Text Box 59"/>
            <p:cNvSpPr txBox="1">
              <a:spLocks noChangeArrowheads="1"/>
            </p:cNvSpPr>
            <p:nvPr/>
          </p:nvSpPr>
          <p:spPr bwMode="auto">
            <a:xfrm>
              <a:off x="79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307" name="Text Box 60"/>
            <p:cNvSpPr txBox="1">
              <a:spLocks noChangeArrowheads="1"/>
            </p:cNvSpPr>
            <p:nvPr/>
          </p:nvSpPr>
          <p:spPr bwMode="auto">
            <a:xfrm>
              <a:off x="89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308" name="Text Box 61"/>
            <p:cNvSpPr txBox="1">
              <a:spLocks noChangeArrowheads="1"/>
            </p:cNvSpPr>
            <p:nvPr/>
          </p:nvSpPr>
          <p:spPr bwMode="auto">
            <a:xfrm>
              <a:off x="100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309" name="Text Box 62"/>
            <p:cNvSpPr txBox="1">
              <a:spLocks noChangeArrowheads="1"/>
            </p:cNvSpPr>
            <p:nvPr/>
          </p:nvSpPr>
          <p:spPr bwMode="auto">
            <a:xfrm>
              <a:off x="111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3</a:t>
              </a:r>
            </a:p>
          </p:txBody>
        </p:sp>
        <p:sp>
          <p:nvSpPr>
            <p:cNvPr id="62310" name="Text Box 63"/>
            <p:cNvSpPr txBox="1">
              <a:spLocks noChangeArrowheads="1"/>
            </p:cNvSpPr>
            <p:nvPr/>
          </p:nvSpPr>
          <p:spPr bwMode="auto">
            <a:xfrm>
              <a:off x="121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0</a:t>
              </a:r>
            </a:p>
          </p:txBody>
        </p:sp>
        <p:sp>
          <p:nvSpPr>
            <p:cNvPr id="62311" name="Text Box 64"/>
            <p:cNvSpPr txBox="1">
              <a:spLocks noChangeArrowheads="1"/>
            </p:cNvSpPr>
            <p:nvPr/>
          </p:nvSpPr>
          <p:spPr bwMode="auto">
            <a:xfrm>
              <a:off x="132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5</a:t>
              </a:r>
            </a:p>
          </p:txBody>
        </p:sp>
        <p:sp>
          <p:nvSpPr>
            <p:cNvPr id="62312" name="Text Box 65"/>
            <p:cNvSpPr txBox="1">
              <a:spLocks noChangeArrowheads="1"/>
            </p:cNvSpPr>
            <p:nvPr/>
          </p:nvSpPr>
          <p:spPr bwMode="auto">
            <a:xfrm>
              <a:off x="143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313" name="Text Box 66"/>
            <p:cNvSpPr txBox="1">
              <a:spLocks noChangeArrowheads="1"/>
            </p:cNvSpPr>
            <p:nvPr/>
          </p:nvSpPr>
          <p:spPr bwMode="auto">
            <a:xfrm>
              <a:off x="153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314" name="Text Box 67"/>
            <p:cNvSpPr txBox="1">
              <a:spLocks noChangeArrowheads="1"/>
            </p:cNvSpPr>
            <p:nvPr/>
          </p:nvSpPr>
          <p:spPr bwMode="auto">
            <a:xfrm>
              <a:off x="164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6</a:t>
              </a:r>
            </a:p>
          </p:txBody>
        </p:sp>
        <p:sp>
          <p:nvSpPr>
            <p:cNvPr id="62315" name="Text Box 68"/>
            <p:cNvSpPr txBox="1">
              <a:spLocks noChangeArrowheads="1"/>
            </p:cNvSpPr>
            <p:nvPr/>
          </p:nvSpPr>
          <p:spPr bwMode="auto">
            <a:xfrm>
              <a:off x="175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316" name="Text Box 69"/>
            <p:cNvSpPr txBox="1">
              <a:spLocks noChangeArrowheads="1"/>
            </p:cNvSpPr>
            <p:nvPr/>
          </p:nvSpPr>
          <p:spPr bwMode="auto">
            <a:xfrm>
              <a:off x="186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317" name="Text Box 70"/>
            <p:cNvSpPr txBox="1">
              <a:spLocks noChangeArrowheads="1"/>
            </p:cNvSpPr>
            <p:nvPr/>
          </p:nvSpPr>
          <p:spPr bwMode="auto">
            <a:xfrm>
              <a:off x="196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62318" name="Text Box 71"/>
            <p:cNvSpPr txBox="1">
              <a:spLocks noChangeArrowheads="1"/>
            </p:cNvSpPr>
            <p:nvPr/>
          </p:nvSpPr>
          <p:spPr bwMode="auto">
            <a:xfrm>
              <a:off x="207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2319" name="Text Box 72"/>
            <p:cNvSpPr txBox="1">
              <a:spLocks noChangeArrowheads="1"/>
            </p:cNvSpPr>
            <p:nvPr/>
          </p:nvSpPr>
          <p:spPr bwMode="auto">
            <a:xfrm>
              <a:off x="218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2</a:t>
              </a:r>
            </a:p>
          </p:txBody>
        </p:sp>
        <p:sp>
          <p:nvSpPr>
            <p:cNvPr id="62320" name="Text Box 73"/>
            <p:cNvSpPr txBox="1">
              <a:spLocks noChangeArrowheads="1"/>
            </p:cNvSpPr>
            <p:nvPr/>
          </p:nvSpPr>
          <p:spPr bwMode="auto">
            <a:xfrm>
              <a:off x="228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6</a:t>
              </a:r>
            </a:p>
          </p:txBody>
        </p:sp>
        <p:sp>
          <p:nvSpPr>
            <p:cNvPr id="62321" name="Text Box 74"/>
            <p:cNvSpPr txBox="1">
              <a:spLocks noChangeArrowheads="1"/>
            </p:cNvSpPr>
            <p:nvPr/>
          </p:nvSpPr>
          <p:spPr bwMode="auto">
            <a:xfrm>
              <a:off x="239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322" name="Text Box 75"/>
            <p:cNvSpPr txBox="1">
              <a:spLocks noChangeArrowheads="1"/>
            </p:cNvSpPr>
            <p:nvPr/>
          </p:nvSpPr>
          <p:spPr bwMode="auto">
            <a:xfrm>
              <a:off x="250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62323" name="Text Box 76"/>
            <p:cNvSpPr txBox="1">
              <a:spLocks noChangeArrowheads="1"/>
            </p:cNvSpPr>
            <p:nvPr/>
          </p:nvSpPr>
          <p:spPr bwMode="auto">
            <a:xfrm>
              <a:off x="260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324" name="Text Box 77"/>
            <p:cNvSpPr txBox="1">
              <a:spLocks noChangeArrowheads="1"/>
            </p:cNvSpPr>
            <p:nvPr/>
          </p:nvSpPr>
          <p:spPr bwMode="auto">
            <a:xfrm>
              <a:off x="271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325" name="Text Box 78"/>
            <p:cNvSpPr txBox="1">
              <a:spLocks noChangeArrowheads="1"/>
            </p:cNvSpPr>
            <p:nvPr/>
          </p:nvSpPr>
          <p:spPr bwMode="auto">
            <a:xfrm>
              <a:off x="282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326" name="Text Box 79"/>
            <p:cNvSpPr txBox="1">
              <a:spLocks noChangeArrowheads="1"/>
            </p:cNvSpPr>
            <p:nvPr/>
          </p:nvSpPr>
          <p:spPr bwMode="auto">
            <a:xfrm>
              <a:off x="293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62327" name="Text Box 80"/>
            <p:cNvSpPr txBox="1">
              <a:spLocks noChangeArrowheads="1"/>
            </p:cNvSpPr>
            <p:nvPr/>
          </p:nvSpPr>
          <p:spPr bwMode="auto">
            <a:xfrm>
              <a:off x="303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328" name="Text Box 81"/>
            <p:cNvSpPr txBox="1">
              <a:spLocks noChangeArrowheads="1"/>
            </p:cNvSpPr>
            <p:nvPr/>
          </p:nvSpPr>
          <p:spPr bwMode="auto">
            <a:xfrm>
              <a:off x="314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329" name="Text Box 82"/>
            <p:cNvSpPr txBox="1">
              <a:spLocks noChangeArrowheads="1"/>
            </p:cNvSpPr>
            <p:nvPr/>
          </p:nvSpPr>
          <p:spPr bwMode="auto">
            <a:xfrm>
              <a:off x="325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330" name="Text Box 83"/>
            <p:cNvSpPr txBox="1">
              <a:spLocks noChangeArrowheads="1"/>
            </p:cNvSpPr>
            <p:nvPr/>
          </p:nvSpPr>
          <p:spPr bwMode="auto">
            <a:xfrm>
              <a:off x="335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2331" name="Text Box 84"/>
            <p:cNvSpPr txBox="1">
              <a:spLocks noChangeArrowheads="1"/>
            </p:cNvSpPr>
            <p:nvPr/>
          </p:nvSpPr>
          <p:spPr bwMode="auto">
            <a:xfrm>
              <a:off x="346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0</a:t>
              </a:r>
            </a:p>
          </p:txBody>
        </p:sp>
        <p:sp>
          <p:nvSpPr>
            <p:cNvPr id="62332" name="Text Box 85"/>
            <p:cNvSpPr txBox="1">
              <a:spLocks noChangeArrowheads="1"/>
            </p:cNvSpPr>
            <p:nvPr/>
          </p:nvSpPr>
          <p:spPr bwMode="auto">
            <a:xfrm>
              <a:off x="357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6</a:t>
              </a:r>
            </a:p>
          </p:txBody>
        </p:sp>
        <p:sp>
          <p:nvSpPr>
            <p:cNvPr id="62333" name="Text Box 86"/>
            <p:cNvSpPr txBox="1">
              <a:spLocks noChangeArrowheads="1"/>
            </p:cNvSpPr>
            <p:nvPr/>
          </p:nvSpPr>
          <p:spPr bwMode="auto">
            <a:xfrm>
              <a:off x="367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334" name="Text Box 87"/>
            <p:cNvSpPr txBox="1">
              <a:spLocks noChangeArrowheads="1"/>
            </p:cNvSpPr>
            <p:nvPr/>
          </p:nvSpPr>
          <p:spPr bwMode="auto">
            <a:xfrm>
              <a:off x="378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335" name="Text Box 88"/>
            <p:cNvSpPr txBox="1">
              <a:spLocks noChangeArrowheads="1"/>
            </p:cNvSpPr>
            <p:nvPr/>
          </p:nvSpPr>
          <p:spPr bwMode="auto">
            <a:xfrm>
              <a:off x="389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62336" name="Text Box 89"/>
            <p:cNvSpPr txBox="1">
              <a:spLocks noChangeArrowheads="1"/>
            </p:cNvSpPr>
            <p:nvPr/>
          </p:nvSpPr>
          <p:spPr bwMode="auto">
            <a:xfrm>
              <a:off x="400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2337" name="Text Box 90"/>
            <p:cNvSpPr txBox="1">
              <a:spLocks noChangeArrowheads="1"/>
            </p:cNvSpPr>
            <p:nvPr/>
          </p:nvSpPr>
          <p:spPr bwMode="auto">
            <a:xfrm>
              <a:off x="410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338" name="Text Box 91"/>
            <p:cNvSpPr txBox="1">
              <a:spLocks noChangeArrowheads="1"/>
            </p:cNvSpPr>
            <p:nvPr/>
          </p:nvSpPr>
          <p:spPr bwMode="auto">
            <a:xfrm>
              <a:off x="421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2339" name="Text Box 92"/>
            <p:cNvSpPr txBox="1">
              <a:spLocks noChangeArrowheads="1"/>
            </p:cNvSpPr>
            <p:nvPr/>
          </p:nvSpPr>
          <p:spPr bwMode="auto">
            <a:xfrm>
              <a:off x="432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340" name="Text Box 130"/>
            <p:cNvSpPr txBox="1">
              <a:spLocks noChangeArrowheads="1"/>
            </p:cNvSpPr>
            <p:nvPr/>
          </p:nvSpPr>
          <p:spPr bwMode="auto">
            <a:xfrm>
              <a:off x="57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6</a:t>
              </a:r>
            </a:p>
          </p:txBody>
        </p:sp>
        <p:sp>
          <p:nvSpPr>
            <p:cNvPr id="62341" name="Text Box 131"/>
            <p:cNvSpPr txBox="1">
              <a:spLocks noChangeArrowheads="1"/>
            </p:cNvSpPr>
            <p:nvPr/>
          </p:nvSpPr>
          <p:spPr bwMode="auto">
            <a:xfrm>
              <a:off x="68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0</a:t>
              </a:r>
            </a:p>
          </p:txBody>
        </p:sp>
        <p:sp>
          <p:nvSpPr>
            <p:cNvPr id="62342" name="Text Box 132"/>
            <p:cNvSpPr txBox="1">
              <a:spLocks noChangeArrowheads="1"/>
            </p:cNvSpPr>
            <p:nvPr/>
          </p:nvSpPr>
          <p:spPr bwMode="auto">
            <a:xfrm>
              <a:off x="79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343" name="Text Box 133"/>
            <p:cNvSpPr txBox="1">
              <a:spLocks noChangeArrowheads="1"/>
            </p:cNvSpPr>
            <p:nvPr/>
          </p:nvSpPr>
          <p:spPr bwMode="auto">
            <a:xfrm>
              <a:off x="89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344" name="Text Box 134"/>
            <p:cNvSpPr txBox="1">
              <a:spLocks noChangeArrowheads="1"/>
            </p:cNvSpPr>
            <p:nvPr/>
          </p:nvSpPr>
          <p:spPr bwMode="auto">
            <a:xfrm>
              <a:off x="100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2345" name="Text Box 135"/>
            <p:cNvSpPr txBox="1">
              <a:spLocks noChangeArrowheads="1"/>
            </p:cNvSpPr>
            <p:nvPr/>
          </p:nvSpPr>
          <p:spPr bwMode="auto">
            <a:xfrm>
              <a:off x="111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5</a:t>
              </a:r>
            </a:p>
          </p:txBody>
        </p:sp>
        <p:sp>
          <p:nvSpPr>
            <p:cNvPr id="62346" name="Text Box 136"/>
            <p:cNvSpPr txBox="1">
              <a:spLocks noChangeArrowheads="1"/>
            </p:cNvSpPr>
            <p:nvPr/>
          </p:nvSpPr>
          <p:spPr bwMode="auto">
            <a:xfrm>
              <a:off x="121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347" name="Text Box 137"/>
            <p:cNvSpPr txBox="1">
              <a:spLocks noChangeArrowheads="1"/>
            </p:cNvSpPr>
            <p:nvPr/>
          </p:nvSpPr>
          <p:spPr bwMode="auto">
            <a:xfrm>
              <a:off x="132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1</a:t>
              </a:r>
            </a:p>
          </p:txBody>
        </p:sp>
        <p:sp>
          <p:nvSpPr>
            <p:cNvPr id="62348" name="Text Box 138"/>
            <p:cNvSpPr txBox="1">
              <a:spLocks noChangeArrowheads="1"/>
            </p:cNvSpPr>
            <p:nvPr/>
          </p:nvSpPr>
          <p:spPr bwMode="auto">
            <a:xfrm>
              <a:off x="143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349" name="Text Box 139"/>
            <p:cNvSpPr txBox="1">
              <a:spLocks noChangeArrowheads="1"/>
            </p:cNvSpPr>
            <p:nvPr/>
          </p:nvSpPr>
          <p:spPr bwMode="auto">
            <a:xfrm>
              <a:off x="153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350" name="Text Box 140"/>
            <p:cNvSpPr txBox="1">
              <a:spLocks noChangeArrowheads="1"/>
            </p:cNvSpPr>
            <p:nvPr/>
          </p:nvSpPr>
          <p:spPr bwMode="auto">
            <a:xfrm>
              <a:off x="164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351" name="Text Box 141"/>
            <p:cNvSpPr txBox="1">
              <a:spLocks noChangeArrowheads="1"/>
            </p:cNvSpPr>
            <p:nvPr/>
          </p:nvSpPr>
          <p:spPr bwMode="auto">
            <a:xfrm>
              <a:off x="175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352" name="Text Box 142"/>
            <p:cNvSpPr txBox="1">
              <a:spLocks noChangeArrowheads="1"/>
            </p:cNvSpPr>
            <p:nvPr/>
          </p:nvSpPr>
          <p:spPr bwMode="auto">
            <a:xfrm>
              <a:off x="186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353" name="Text Box 143"/>
            <p:cNvSpPr txBox="1">
              <a:spLocks noChangeArrowheads="1"/>
            </p:cNvSpPr>
            <p:nvPr/>
          </p:nvSpPr>
          <p:spPr bwMode="auto">
            <a:xfrm>
              <a:off x="196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354" name="Text Box 144"/>
            <p:cNvSpPr txBox="1">
              <a:spLocks noChangeArrowheads="1"/>
            </p:cNvSpPr>
            <p:nvPr/>
          </p:nvSpPr>
          <p:spPr bwMode="auto">
            <a:xfrm>
              <a:off x="207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2355" name="Text Box 145"/>
            <p:cNvSpPr txBox="1">
              <a:spLocks noChangeArrowheads="1"/>
            </p:cNvSpPr>
            <p:nvPr/>
          </p:nvSpPr>
          <p:spPr bwMode="auto">
            <a:xfrm>
              <a:off x="218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356" name="Text Box 146"/>
            <p:cNvSpPr txBox="1">
              <a:spLocks noChangeArrowheads="1"/>
            </p:cNvSpPr>
            <p:nvPr/>
          </p:nvSpPr>
          <p:spPr bwMode="auto">
            <a:xfrm>
              <a:off x="228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2357" name="Text Box 147"/>
            <p:cNvSpPr txBox="1">
              <a:spLocks noChangeArrowheads="1"/>
            </p:cNvSpPr>
            <p:nvPr/>
          </p:nvSpPr>
          <p:spPr bwMode="auto">
            <a:xfrm>
              <a:off x="239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3</a:t>
              </a:r>
            </a:p>
          </p:txBody>
        </p:sp>
        <p:sp>
          <p:nvSpPr>
            <p:cNvPr id="62358" name="Text Box 148"/>
            <p:cNvSpPr txBox="1">
              <a:spLocks noChangeArrowheads="1"/>
            </p:cNvSpPr>
            <p:nvPr/>
          </p:nvSpPr>
          <p:spPr bwMode="auto">
            <a:xfrm>
              <a:off x="250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359" name="Text Box 149"/>
            <p:cNvSpPr txBox="1">
              <a:spLocks noChangeArrowheads="1"/>
            </p:cNvSpPr>
            <p:nvPr/>
          </p:nvSpPr>
          <p:spPr bwMode="auto">
            <a:xfrm>
              <a:off x="260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2360" name="Text Box 150"/>
            <p:cNvSpPr txBox="1">
              <a:spLocks noChangeArrowheads="1"/>
            </p:cNvSpPr>
            <p:nvPr/>
          </p:nvSpPr>
          <p:spPr bwMode="auto">
            <a:xfrm>
              <a:off x="271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2361" name="Text Box 151"/>
            <p:cNvSpPr txBox="1">
              <a:spLocks noChangeArrowheads="1"/>
            </p:cNvSpPr>
            <p:nvPr/>
          </p:nvSpPr>
          <p:spPr bwMode="auto">
            <a:xfrm>
              <a:off x="282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362" name="Text Box 152"/>
            <p:cNvSpPr txBox="1">
              <a:spLocks noChangeArrowheads="1"/>
            </p:cNvSpPr>
            <p:nvPr/>
          </p:nvSpPr>
          <p:spPr bwMode="auto">
            <a:xfrm>
              <a:off x="293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5</a:t>
              </a:r>
            </a:p>
          </p:txBody>
        </p:sp>
        <p:sp>
          <p:nvSpPr>
            <p:cNvPr id="62363" name="Text Box 153"/>
            <p:cNvSpPr txBox="1">
              <a:spLocks noChangeArrowheads="1"/>
            </p:cNvSpPr>
            <p:nvPr/>
          </p:nvSpPr>
          <p:spPr bwMode="auto">
            <a:xfrm>
              <a:off x="303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364" name="Text Box 154"/>
            <p:cNvSpPr txBox="1">
              <a:spLocks noChangeArrowheads="1"/>
            </p:cNvSpPr>
            <p:nvPr/>
          </p:nvSpPr>
          <p:spPr bwMode="auto">
            <a:xfrm>
              <a:off x="314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365" name="Text Box 155"/>
            <p:cNvSpPr txBox="1">
              <a:spLocks noChangeArrowheads="1"/>
            </p:cNvSpPr>
            <p:nvPr/>
          </p:nvSpPr>
          <p:spPr bwMode="auto">
            <a:xfrm>
              <a:off x="325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366" name="Text Box 156"/>
            <p:cNvSpPr txBox="1">
              <a:spLocks noChangeArrowheads="1"/>
            </p:cNvSpPr>
            <p:nvPr/>
          </p:nvSpPr>
          <p:spPr bwMode="auto">
            <a:xfrm>
              <a:off x="335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62367" name="Text Box 157"/>
            <p:cNvSpPr txBox="1">
              <a:spLocks noChangeArrowheads="1"/>
            </p:cNvSpPr>
            <p:nvPr/>
          </p:nvSpPr>
          <p:spPr bwMode="auto">
            <a:xfrm>
              <a:off x="346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6</a:t>
              </a:r>
            </a:p>
          </p:txBody>
        </p:sp>
        <p:sp>
          <p:nvSpPr>
            <p:cNvPr id="62368" name="Text Box 158"/>
            <p:cNvSpPr txBox="1">
              <a:spLocks noChangeArrowheads="1"/>
            </p:cNvSpPr>
            <p:nvPr/>
          </p:nvSpPr>
          <p:spPr bwMode="auto">
            <a:xfrm>
              <a:off x="357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369" name="Text Box 159"/>
            <p:cNvSpPr txBox="1">
              <a:spLocks noChangeArrowheads="1"/>
            </p:cNvSpPr>
            <p:nvPr/>
          </p:nvSpPr>
          <p:spPr bwMode="auto">
            <a:xfrm>
              <a:off x="367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370" name="Text Box 160"/>
            <p:cNvSpPr txBox="1">
              <a:spLocks noChangeArrowheads="1"/>
            </p:cNvSpPr>
            <p:nvPr/>
          </p:nvSpPr>
          <p:spPr bwMode="auto">
            <a:xfrm>
              <a:off x="378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2371" name="Text Box 161"/>
            <p:cNvSpPr txBox="1">
              <a:spLocks noChangeArrowheads="1"/>
            </p:cNvSpPr>
            <p:nvPr/>
          </p:nvSpPr>
          <p:spPr bwMode="auto">
            <a:xfrm>
              <a:off x="389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2372" name="Text Box 162"/>
            <p:cNvSpPr txBox="1">
              <a:spLocks noChangeArrowheads="1"/>
            </p:cNvSpPr>
            <p:nvPr/>
          </p:nvSpPr>
          <p:spPr bwMode="auto">
            <a:xfrm>
              <a:off x="400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373" name="Text Box 163"/>
            <p:cNvSpPr txBox="1">
              <a:spLocks noChangeArrowheads="1"/>
            </p:cNvSpPr>
            <p:nvPr/>
          </p:nvSpPr>
          <p:spPr bwMode="auto">
            <a:xfrm>
              <a:off x="410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9</a:t>
              </a:r>
            </a:p>
          </p:txBody>
        </p:sp>
        <p:sp>
          <p:nvSpPr>
            <p:cNvPr id="62374" name="Text Box 164"/>
            <p:cNvSpPr txBox="1">
              <a:spLocks noChangeArrowheads="1"/>
            </p:cNvSpPr>
            <p:nvPr/>
          </p:nvSpPr>
          <p:spPr bwMode="auto">
            <a:xfrm>
              <a:off x="421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6</a:t>
              </a:r>
            </a:p>
          </p:txBody>
        </p:sp>
        <p:sp>
          <p:nvSpPr>
            <p:cNvPr id="62375" name="Text Box 165"/>
            <p:cNvSpPr txBox="1">
              <a:spLocks noChangeArrowheads="1"/>
            </p:cNvSpPr>
            <p:nvPr/>
          </p:nvSpPr>
          <p:spPr bwMode="auto">
            <a:xfrm>
              <a:off x="432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376" name="Text Box 166"/>
            <p:cNvSpPr txBox="1">
              <a:spLocks noChangeArrowheads="1"/>
            </p:cNvSpPr>
            <p:nvPr/>
          </p:nvSpPr>
          <p:spPr bwMode="auto">
            <a:xfrm>
              <a:off x="57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377" name="Text Box 167"/>
            <p:cNvSpPr txBox="1">
              <a:spLocks noChangeArrowheads="1"/>
            </p:cNvSpPr>
            <p:nvPr/>
          </p:nvSpPr>
          <p:spPr bwMode="auto">
            <a:xfrm>
              <a:off x="68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378" name="Text Box 168"/>
            <p:cNvSpPr txBox="1">
              <a:spLocks noChangeArrowheads="1"/>
            </p:cNvSpPr>
            <p:nvPr/>
          </p:nvSpPr>
          <p:spPr bwMode="auto">
            <a:xfrm>
              <a:off x="79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2379" name="Text Box 169"/>
            <p:cNvSpPr txBox="1">
              <a:spLocks noChangeArrowheads="1"/>
            </p:cNvSpPr>
            <p:nvPr/>
          </p:nvSpPr>
          <p:spPr bwMode="auto">
            <a:xfrm>
              <a:off x="89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380" name="Text Box 170"/>
            <p:cNvSpPr txBox="1">
              <a:spLocks noChangeArrowheads="1"/>
            </p:cNvSpPr>
            <p:nvPr/>
          </p:nvSpPr>
          <p:spPr bwMode="auto">
            <a:xfrm>
              <a:off x="100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381" name="Text Box 171"/>
            <p:cNvSpPr txBox="1">
              <a:spLocks noChangeArrowheads="1"/>
            </p:cNvSpPr>
            <p:nvPr/>
          </p:nvSpPr>
          <p:spPr bwMode="auto">
            <a:xfrm>
              <a:off x="111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382" name="Text Box 172"/>
            <p:cNvSpPr txBox="1">
              <a:spLocks noChangeArrowheads="1"/>
            </p:cNvSpPr>
            <p:nvPr/>
          </p:nvSpPr>
          <p:spPr bwMode="auto">
            <a:xfrm>
              <a:off x="121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383" name="Text Box 173"/>
            <p:cNvSpPr txBox="1">
              <a:spLocks noChangeArrowheads="1"/>
            </p:cNvSpPr>
            <p:nvPr/>
          </p:nvSpPr>
          <p:spPr bwMode="auto">
            <a:xfrm>
              <a:off x="132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384" name="Text Box 174"/>
            <p:cNvSpPr txBox="1">
              <a:spLocks noChangeArrowheads="1"/>
            </p:cNvSpPr>
            <p:nvPr/>
          </p:nvSpPr>
          <p:spPr bwMode="auto">
            <a:xfrm>
              <a:off x="143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62385" name="Text Box 175"/>
            <p:cNvSpPr txBox="1">
              <a:spLocks noChangeArrowheads="1"/>
            </p:cNvSpPr>
            <p:nvPr/>
          </p:nvSpPr>
          <p:spPr bwMode="auto">
            <a:xfrm>
              <a:off x="153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2386" name="Text Box 176"/>
            <p:cNvSpPr txBox="1">
              <a:spLocks noChangeArrowheads="1"/>
            </p:cNvSpPr>
            <p:nvPr/>
          </p:nvSpPr>
          <p:spPr bwMode="auto">
            <a:xfrm>
              <a:off x="164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5</a:t>
              </a:r>
            </a:p>
          </p:txBody>
        </p:sp>
        <p:sp>
          <p:nvSpPr>
            <p:cNvPr id="62387" name="Text Box 177"/>
            <p:cNvSpPr txBox="1">
              <a:spLocks noChangeArrowheads="1"/>
            </p:cNvSpPr>
            <p:nvPr/>
          </p:nvSpPr>
          <p:spPr bwMode="auto">
            <a:xfrm>
              <a:off x="175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388" name="Text Box 178"/>
            <p:cNvSpPr txBox="1">
              <a:spLocks noChangeArrowheads="1"/>
            </p:cNvSpPr>
            <p:nvPr/>
          </p:nvSpPr>
          <p:spPr bwMode="auto">
            <a:xfrm>
              <a:off x="186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389" name="Text Box 179"/>
            <p:cNvSpPr txBox="1">
              <a:spLocks noChangeArrowheads="1"/>
            </p:cNvSpPr>
            <p:nvPr/>
          </p:nvSpPr>
          <p:spPr bwMode="auto">
            <a:xfrm>
              <a:off x="196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5</a:t>
              </a:r>
            </a:p>
          </p:txBody>
        </p:sp>
        <p:sp>
          <p:nvSpPr>
            <p:cNvPr id="62390" name="Text Box 180"/>
            <p:cNvSpPr txBox="1">
              <a:spLocks noChangeArrowheads="1"/>
            </p:cNvSpPr>
            <p:nvPr/>
          </p:nvSpPr>
          <p:spPr bwMode="auto">
            <a:xfrm>
              <a:off x="207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391" name="Text Box 181"/>
            <p:cNvSpPr txBox="1">
              <a:spLocks noChangeArrowheads="1"/>
            </p:cNvSpPr>
            <p:nvPr/>
          </p:nvSpPr>
          <p:spPr bwMode="auto">
            <a:xfrm>
              <a:off x="218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392" name="Text Box 182"/>
            <p:cNvSpPr txBox="1">
              <a:spLocks noChangeArrowheads="1"/>
            </p:cNvSpPr>
            <p:nvPr/>
          </p:nvSpPr>
          <p:spPr bwMode="auto">
            <a:xfrm>
              <a:off x="228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2</a:t>
              </a:r>
            </a:p>
          </p:txBody>
        </p:sp>
        <p:sp>
          <p:nvSpPr>
            <p:cNvPr id="62393" name="Text Box 183"/>
            <p:cNvSpPr txBox="1">
              <a:spLocks noChangeArrowheads="1"/>
            </p:cNvSpPr>
            <p:nvPr/>
          </p:nvSpPr>
          <p:spPr bwMode="auto">
            <a:xfrm>
              <a:off x="239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394" name="Text Box 184"/>
            <p:cNvSpPr txBox="1">
              <a:spLocks noChangeArrowheads="1"/>
            </p:cNvSpPr>
            <p:nvPr/>
          </p:nvSpPr>
          <p:spPr bwMode="auto">
            <a:xfrm>
              <a:off x="250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395" name="Text Box 185"/>
            <p:cNvSpPr txBox="1">
              <a:spLocks noChangeArrowheads="1"/>
            </p:cNvSpPr>
            <p:nvPr/>
          </p:nvSpPr>
          <p:spPr bwMode="auto">
            <a:xfrm>
              <a:off x="260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396" name="Text Box 186"/>
            <p:cNvSpPr txBox="1">
              <a:spLocks noChangeArrowheads="1"/>
            </p:cNvSpPr>
            <p:nvPr/>
          </p:nvSpPr>
          <p:spPr bwMode="auto">
            <a:xfrm>
              <a:off x="271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397" name="Text Box 187"/>
            <p:cNvSpPr txBox="1">
              <a:spLocks noChangeArrowheads="1"/>
            </p:cNvSpPr>
            <p:nvPr/>
          </p:nvSpPr>
          <p:spPr bwMode="auto">
            <a:xfrm>
              <a:off x="282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398" name="Text Box 188"/>
            <p:cNvSpPr txBox="1">
              <a:spLocks noChangeArrowheads="1"/>
            </p:cNvSpPr>
            <p:nvPr/>
          </p:nvSpPr>
          <p:spPr bwMode="auto">
            <a:xfrm>
              <a:off x="293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62399" name="Text Box 189"/>
            <p:cNvSpPr txBox="1">
              <a:spLocks noChangeArrowheads="1"/>
            </p:cNvSpPr>
            <p:nvPr/>
          </p:nvSpPr>
          <p:spPr bwMode="auto">
            <a:xfrm>
              <a:off x="303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9</a:t>
              </a:r>
            </a:p>
          </p:txBody>
        </p:sp>
        <p:sp>
          <p:nvSpPr>
            <p:cNvPr id="62400" name="Text Box 190"/>
            <p:cNvSpPr txBox="1">
              <a:spLocks noChangeArrowheads="1"/>
            </p:cNvSpPr>
            <p:nvPr/>
          </p:nvSpPr>
          <p:spPr bwMode="auto">
            <a:xfrm>
              <a:off x="314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5</a:t>
              </a:r>
            </a:p>
          </p:txBody>
        </p:sp>
        <p:sp>
          <p:nvSpPr>
            <p:cNvPr id="62401" name="Text Box 191"/>
            <p:cNvSpPr txBox="1">
              <a:spLocks noChangeArrowheads="1"/>
            </p:cNvSpPr>
            <p:nvPr/>
          </p:nvSpPr>
          <p:spPr bwMode="auto">
            <a:xfrm>
              <a:off x="325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6</a:t>
              </a:r>
            </a:p>
          </p:txBody>
        </p:sp>
        <p:sp>
          <p:nvSpPr>
            <p:cNvPr id="62402" name="Text Box 192"/>
            <p:cNvSpPr txBox="1">
              <a:spLocks noChangeArrowheads="1"/>
            </p:cNvSpPr>
            <p:nvPr/>
          </p:nvSpPr>
          <p:spPr bwMode="auto">
            <a:xfrm>
              <a:off x="335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403" name="Text Box 193"/>
            <p:cNvSpPr txBox="1">
              <a:spLocks noChangeArrowheads="1"/>
            </p:cNvSpPr>
            <p:nvPr/>
          </p:nvSpPr>
          <p:spPr bwMode="auto">
            <a:xfrm>
              <a:off x="346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2</a:t>
              </a:r>
            </a:p>
          </p:txBody>
        </p:sp>
        <p:sp>
          <p:nvSpPr>
            <p:cNvPr id="62404" name="Text Box 194"/>
            <p:cNvSpPr txBox="1">
              <a:spLocks noChangeArrowheads="1"/>
            </p:cNvSpPr>
            <p:nvPr/>
          </p:nvSpPr>
          <p:spPr bwMode="auto">
            <a:xfrm>
              <a:off x="357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405" name="Text Box 195"/>
            <p:cNvSpPr txBox="1">
              <a:spLocks noChangeArrowheads="1"/>
            </p:cNvSpPr>
            <p:nvPr/>
          </p:nvSpPr>
          <p:spPr bwMode="auto">
            <a:xfrm>
              <a:off x="367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5</a:t>
              </a:r>
            </a:p>
          </p:txBody>
        </p:sp>
        <p:sp>
          <p:nvSpPr>
            <p:cNvPr id="62406" name="Text Box 196"/>
            <p:cNvSpPr txBox="1">
              <a:spLocks noChangeArrowheads="1"/>
            </p:cNvSpPr>
            <p:nvPr/>
          </p:nvSpPr>
          <p:spPr bwMode="auto">
            <a:xfrm>
              <a:off x="378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407" name="Text Box 197"/>
            <p:cNvSpPr txBox="1">
              <a:spLocks noChangeArrowheads="1"/>
            </p:cNvSpPr>
            <p:nvPr/>
          </p:nvSpPr>
          <p:spPr bwMode="auto">
            <a:xfrm>
              <a:off x="389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408" name="Text Box 198"/>
            <p:cNvSpPr txBox="1">
              <a:spLocks noChangeArrowheads="1"/>
            </p:cNvSpPr>
            <p:nvPr/>
          </p:nvSpPr>
          <p:spPr bwMode="auto">
            <a:xfrm>
              <a:off x="400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62409" name="Text Box 199"/>
            <p:cNvSpPr txBox="1">
              <a:spLocks noChangeArrowheads="1"/>
            </p:cNvSpPr>
            <p:nvPr/>
          </p:nvSpPr>
          <p:spPr bwMode="auto">
            <a:xfrm>
              <a:off x="410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410" name="Text Box 200"/>
            <p:cNvSpPr txBox="1">
              <a:spLocks noChangeArrowheads="1"/>
            </p:cNvSpPr>
            <p:nvPr/>
          </p:nvSpPr>
          <p:spPr bwMode="auto">
            <a:xfrm>
              <a:off x="421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2411" name="Text Box 201"/>
            <p:cNvSpPr txBox="1">
              <a:spLocks noChangeArrowheads="1"/>
            </p:cNvSpPr>
            <p:nvPr/>
          </p:nvSpPr>
          <p:spPr bwMode="auto">
            <a:xfrm>
              <a:off x="432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412" name="Text Box 202"/>
            <p:cNvSpPr txBox="1">
              <a:spLocks noChangeArrowheads="1"/>
            </p:cNvSpPr>
            <p:nvPr/>
          </p:nvSpPr>
          <p:spPr bwMode="auto">
            <a:xfrm>
              <a:off x="57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2413" name="Text Box 203"/>
            <p:cNvSpPr txBox="1">
              <a:spLocks noChangeArrowheads="1"/>
            </p:cNvSpPr>
            <p:nvPr/>
          </p:nvSpPr>
          <p:spPr bwMode="auto">
            <a:xfrm>
              <a:off x="68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414" name="Text Box 204"/>
            <p:cNvSpPr txBox="1">
              <a:spLocks noChangeArrowheads="1"/>
            </p:cNvSpPr>
            <p:nvPr/>
          </p:nvSpPr>
          <p:spPr bwMode="auto">
            <a:xfrm>
              <a:off x="79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415" name="Text Box 205"/>
            <p:cNvSpPr txBox="1">
              <a:spLocks noChangeArrowheads="1"/>
            </p:cNvSpPr>
            <p:nvPr/>
          </p:nvSpPr>
          <p:spPr bwMode="auto">
            <a:xfrm>
              <a:off x="89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62416" name="Text Box 206"/>
            <p:cNvSpPr txBox="1">
              <a:spLocks noChangeArrowheads="1"/>
            </p:cNvSpPr>
            <p:nvPr/>
          </p:nvSpPr>
          <p:spPr bwMode="auto">
            <a:xfrm>
              <a:off x="100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0</a:t>
              </a:r>
            </a:p>
          </p:txBody>
        </p:sp>
        <p:sp>
          <p:nvSpPr>
            <p:cNvPr id="62417" name="Text Box 207"/>
            <p:cNvSpPr txBox="1">
              <a:spLocks noChangeArrowheads="1"/>
            </p:cNvSpPr>
            <p:nvPr/>
          </p:nvSpPr>
          <p:spPr bwMode="auto">
            <a:xfrm>
              <a:off x="111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6</a:t>
              </a:r>
            </a:p>
          </p:txBody>
        </p:sp>
        <p:sp>
          <p:nvSpPr>
            <p:cNvPr id="62418" name="Text Box 208"/>
            <p:cNvSpPr txBox="1">
              <a:spLocks noChangeArrowheads="1"/>
            </p:cNvSpPr>
            <p:nvPr/>
          </p:nvSpPr>
          <p:spPr bwMode="auto">
            <a:xfrm>
              <a:off x="121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9</a:t>
              </a:r>
            </a:p>
          </p:txBody>
        </p:sp>
        <p:sp>
          <p:nvSpPr>
            <p:cNvPr id="62419" name="Text Box 209"/>
            <p:cNvSpPr txBox="1">
              <a:spLocks noChangeArrowheads="1"/>
            </p:cNvSpPr>
            <p:nvPr/>
          </p:nvSpPr>
          <p:spPr bwMode="auto">
            <a:xfrm>
              <a:off x="132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2</a:t>
              </a:r>
            </a:p>
          </p:txBody>
        </p:sp>
        <p:sp>
          <p:nvSpPr>
            <p:cNvPr id="62420" name="Text Box 210"/>
            <p:cNvSpPr txBox="1">
              <a:spLocks noChangeArrowheads="1"/>
            </p:cNvSpPr>
            <p:nvPr/>
          </p:nvSpPr>
          <p:spPr bwMode="auto">
            <a:xfrm>
              <a:off x="143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2421" name="Text Box 211"/>
            <p:cNvSpPr txBox="1">
              <a:spLocks noChangeArrowheads="1"/>
            </p:cNvSpPr>
            <p:nvPr/>
          </p:nvSpPr>
          <p:spPr bwMode="auto">
            <a:xfrm>
              <a:off x="153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5</a:t>
              </a:r>
            </a:p>
          </p:txBody>
        </p:sp>
        <p:sp>
          <p:nvSpPr>
            <p:cNvPr id="62422" name="Text Box 212"/>
            <p:cNvSpPr txBox="1">
              <a:spLocks noChangeArrowheads="1"/>
            </p:cNvSpPr>
            <p:nvPr/>
          </p:nvSpPr>
          <p:spPr bwMode="auto">
            <a:xfrm>
              <a:off x="164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423" name="Text Box 213"/>
            <p:cNvSpPr txBox="1">
              <a:spLocks noChangeArrowheads="1"/>
            </p:cNvSpPr>
            <p:nvPr/>
          </p:nvSpPr>
          <p:spPr bwMode="auto">
            <a:xfrm>
              <a:off x="175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424" name="Text Box 214"/>
            <p:cNvSpPr txBox="1">
              <a:spLocks noChangeArrowheads="1"/>
            </p:cNvSpPr>
            <p:nvPr/>
          </p:nvSpPr>
          <p:spPr bwMode="auto">
            <a:xfrm>
              <a:off x="186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425" name="Text Box 215"/>
            <p:cNvSpPr txBox="1">
              <a:spLocks noChangeArrowheads="1"/>
            </p:cNvSpPr>
            <p:nvPr/>
          </p:nvSpPr>
          <p:spPr bwMode="auto">
            <a:xfrm>
              <a:off x="196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6</a:t>
              </a:r>
            </a:p>
          </p:txBody>
        </p:sp>
        <p:sp>
          <p:nvSpPr>
            <p:cNvPr id="62426" name="Text Box 216"/>
            <p:cNvSpPr txBox="1">
              <a:spLocks noChangeArrowheads="1"/>
            </p:cNvSpPr>
            <p:nvPr/>
          </p:nvSpPr>
          <p:spPr bwMode="auto">
            <a:xfrm>
              <a:off x="207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427" name="Text Box 217"/>
            <p:cNvSpPr txBox="1">
              <a:spLocks noChangeArrowheads="1"/>
            </p:cNvSpPr>
            <p:nvPr/>
          </p:nvSpPr>
          <p:spPr bwMode="auto">
            <a:xfrm>
              <a:off x="218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2428" name="Text Box 218"/>
            <p:cNvSpPr txBox="1">
              <a:spLocks noChangeArrowheads="1"/>
            </p:cNvSpPr>
            <p:nvPr/>
          </p:nvSpPr>
          <p:spPr bwMode="auto">
            <a:xfrm>
              <a:off x="228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429" name="Text Box 219"/>
            <p:cNvSpPr txBox="1">
              <a:spLocks noChangeArrowheads="1"/>
            </p:cNvSpPr>
            <p:nvPr/>
          </p:nvSpPr>
          <p:spPr bwMode="auto">
            <a:xfrm>
              <a:off x="239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62430" name="Text Box 220"/>
            <p:cNvSpPr txBox="1">
              <a:spLocks noChangeArrowheads="1"/>
            </p:cNvSpPr>
            <p:nvPr/>
          </p:nvSpPr>
          <p:spPr bwMode="auto">
            <a:xfrm>
              <a:off x="250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431" name="Text Box 221"/>
            <p:cNvSpPr txBox="1">
              <a:spLocks noChangeArrowheads="1"/>
            </p:cNvSpPr>
            <p:nvPr/>
          </p:nvSpPr>
          <p:spPr bwMode="auto">
            <a:xfrm>
              <a:off x="260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432" name="Text Box 222"/>
            <p:cNvSpPr txBox="1">
              <a:spLocks noChangeArrowheads="1"/>
            </p:cNvSpPr>
            <p:nvPr/>
          </p:nvSpPr>
          <p:spPr bwMode="auto">
            <a:xfrm>
              <a:off x="271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433" name="Text Box 223"/>
            <p:cNvSpPr txBox="1">
              <a:spLocks noChangeArrowheads="1"/>
            </p:cNvSpPr>
            <p:nvPr/>
          </p:nvSpPr>
          <p:spPr bwMode="auto">
            <a:xfrm>
              <a:off x="282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1</a:t>
              </a:r>
            </a:p>
          </p:txBody>
        </p:sp>
        <p:sp>
          <p:nvSpPr>
            <p:cNvPr id="62434" name="Text Box 224"/>
            <p:cNvSpPr txBox="1">
              <a:spLocks noChangeArrowheads="1"/>
            </p:cNvSpPr>
            <p:nvPr/>
          </p:nvSpPr>
          <p:spPr bwMode="auto">
            <a:xfrm>
              <a:off x="293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435" name="Text Box 225"/>
            <p:cNvSpPr txBox="1">
              <a:spLocks noChangeArrowheads="1"/>
            </p:cNvSpPr>
            <p:nvPr/>
          </p:nvSpPr>
          <p:spPr bwMode="auto">
            <a:xfrm>
              <a:off x="303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436" name="Text Box 226"/>
            <p:cNvSpPr txBox="1">
              <a:spLocks noChangeArrowheads="1"/>
            </p:cNvSpPr>
            <p:nvPr/>
          </p:nvSpPr>
          <p:spPr bwMode="auto">
            <a:xfrm>
              <a:off x="314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9</a:t>
              </a:r>
            </a:p>
          </p:txBody>
        </p:sp>
        <p:sp>
          <p:nvSpPr>
            <p:cNvPr id="62437" name="Text Box 227"/>
            <p:cNvSpPr txBox="1">
              <a:spLocks noChangeArrowheads="1"/>
            </p:cNvSpPr>
            <p:nvPr/>
          </p:nvSpPr>
          <p:spPr bwMode="auto">
            <a:xfrm>
              <a:off x="325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438" name="Text Box 228"/>
            <p:cNvSpPr txBox="1">
              <a:spLocks noChangeArrowheads="1"/>
            </p:cNvSpPr>
            <p:nvPr/>
          </p:nvSpPr>
          <p:spPr bwMode="auto">
            <a:xfrm>
              <a:off x="335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62439" name="Text Box 229"/>
            <p:cNvSpPr txBox="1">
              <a:spLocks noChangeArrowheads="1"/>
            </p:cNvSpPr>
            <p:nvPr/>
          </p:nvSpPr>
          <p:spPr bwMode="auto">
            <a:xfrm>
              <a:off x="346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2440" name="Text Box 230"/>
            <p:cNvSpPr txBox="1">
              <a:spLocks noChangeArrowheads="1"/>
            </p:cNvSpPr>
            <p:nvPr/>
          </p:nvSpPr>
          <p:spPr bwMode="auto">
            <a:xfrm>
              <a:off x="357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0</a:t>
              </a:r>
            </a:p>
          </p:txBody>
        </p:sp>
        <p:sp>
          <p:nvSpPr>
            <p:cNvPr id="62441" name="Text Box 231"/>
            <p:cNvSpPr txBox="1">
              <a:spLocks noChangeArrowheads="1"/>
            </p:cNvSpPr>
            <p:nvPr/>
          </p:nvSpPr>
          <p:spPr bwMode="auto">
            <a:xfrm>
              <a:off x="367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2442" name="Text Box 232"/>
            <p:cNvSpPr txBox="1">
              <a:spLocks noChangeArrowheads="1"/>
            </p:cNvSpPr>
            <p:nvPr/>
          </p:nvSpPr>
          <p:spPr bwMode="auto">
            <a:xfrm>
              <a:off x="378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1</a:t>
              </a:r>
            </a:p>
          </p:txBody>
        </p:sp>
        <p:sp>
          <p:nvSpPr>
            <p:cNvPr id="62443" name="Text Box 233"/>
            <p:cNvSpPr txBox="1">
              <a:spLocks noChangeArrowheads="1"/>
            </p:cNvSpPr>
            <p:nvPr/>
          </p:nvSpPr>
          <p:spPr bwMode="auto">
            <a:xfrm>
              <a:off x="389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444" name="Text Box 234"/>
            <p:cNvSpPr txBox="1">
              <a:spLocks noChangeArrowheads="1"/>
            </p:cNvSpPr>
            <p:nvPr/>
          </p:nvSpPr>
          <p:spPr bwMode="auto">
            <a:xfrm>
              <a:off x="400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2445" name="Text Box 235"/>
            <p:cNvSpPr txBox="1">
              <a:spLocks noChangeArrowheads="1"/>
            </p:cNvSpPr>
            <p:nvPr/>
          </p:nvSpPr>
          <p:spPr bwMode="auto">
            <a:xfrm>
              <a:off x="410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446" name="Text Box 236"/>
            <p:cNvSpPr txBox="1">
              <a:spLocks noChangeArrowheads="1"/>
            </p:cNvSpPr>
            <p:nvPr/>
          </p:nvSpPr>
          <p:spPr bwMode="auto">
            <a:xfrm>
              <a:off x="421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2447" name="Text Box 237"/>
            <p:cNvSpPr txBox="1">
              <a:spLocks noChangeArrowheads="1"/>
            </p:cNvSpPr>
            <p:nvPr/>
          </p:nvSpPr>
          <p:spPr bwMode="auto">
            <a:xfrm>
              <a:off x="432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448" name="Text Box 238"/>
            <p:cNvSpPr txBox="1">
              <a:spLocks noChangeArrowheads="1"/>
            </p:cNvSpPr>
            <p:nvPr/>
          </p:nvSpPr>
          <p:spPr bwMode="auto">
            <a:xfrm>
              <a:off x="57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1</a:t>
              </a:r>
            </a:p>
          </p:txBody>
        </p:sp>
        <p:sp>
          <p:nvSpPr>
            <p:cNvPr id="62449" name="Text Box 239"/>
            <p:cNvSpPr txBox="1">
              <a:spLocks noChangeArrowheads="1"/>
            </p:cNvSpPr>
            <p:nvPr/>
          </p:nvSpPr>
          <p:spPr bwMode="auto">
            <a:xfrm>
              <a:off x="68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450" name="Text Box 240"/>
            <p:cNvSpPr txBox="1">
              <a:spLocks noChangeArrowheads="1"/>
            </p:cNvSpPr>
            <p:nvPr/>
          </p:nvSpPr>
          <p:spPr bwMode="auto">
            <a:xfrm>
              <a:off x="79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62451" name="Text Box 241"/>
            <p:cNvSpPr txBox="1">
              <a:spLocks noChangeArrowheads="1"/>
            </p:cNvSpPr>
            <p:nvPr/>
          </p:nvSpPr>
          <p:spPr bwMode="auto">
            <a:xfrm>
              <a:off x="89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2452" name="Text Box 242"/>
            <p:cNvSpPr txBox="1">
              <a:spLocks noChangeArrowheads="1"/>
            </p:cNvSpPr>
            <p:nvPr/>
          </p:nvSpPr>
          <p:spPr bwMode="auto">
            <a:xfrm>
              <a:off x="100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453" name="Text Box 243"/>
            <p:cNvSpPr txBox="1">
              <a:spLocks noChangeArrowheads="1"/>
            </p:cNvSpPr>
            <p:nvPr/>
          </p:nvSpPr>
          <p:spPr bwMode="auto">
            <a:xfrm>
              <a:off x="111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2454" name="Text Box 244"/>
            <p:cNvSpPr txBox="1">
              <a:spLocks noChangeArrowheads="1"/>
            </p:cNvSpPr>
            <p:nvPr/>
          </p:nvSpPr>
          <p:spPr bwMode="auto">
            <a:xfrm>
              <a:off x="121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5</a:t>
              </a:r>
            </a:p>
          </p:txBody>
        </p:sp>
        <p:sp>
          <p:nvSpPr>
            <p:cNvPr id="62455" name="Text Box 245"/>
            <p:cNvSpPr txBox="1">
              <a:spLocks noChangeArrowheads="1"/>
            </p:cNvSpPr>
            <p:nvPr/>
          </p:nvSpPr>
          <p:spPr bwMode="auto">
            <a:xfrm>
              <a:off x="132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456" name="Text Box 246"/>
            <p:cNvSpPr txBox="1">
              <a:spLocks noChangeArrowheads="1"/>
            </p:cNvSpPr>
            <p:nvPr/>
          </p:nvSpPr>
          <p:spPr bwMode="auto">
            <a:xfrm>
              <a:off x="143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62457" name="Text Box 247"/>
            <p:cNvSpPr txBox="1">
              <a:spLocks noChangeArrowheads="1"/>
            </p:cNvSpPr>
            <p:nvPr/>
          </p:nvSpPr>
          <p:spPr bwMode="auto">
            <a:xfrm>
              <a:off x="153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458" name="Text Box 248"/>
            <p:cNvSpPr txBox="1">
              <a:spLocks noChangeArrowheads="1"/>
            </p:cNvSpPr>
            <p:nvPr/>
          </p:nvSpPr>
          <p:spPr bwMode="auto">
            <a:xfrm>
              <a:off x="164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62459" name="Text Box 249"/>
            <p:cNvSpPr txBox="1">
              <a:spLocks noChangeArrowheads="1"/>
            </p:cNvSpPr>
            <p:nvPr/>
          </p:nvSpPr>
          <p:spPr bwMode="auto">
            <a:xfrm>
              <a:off x="175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62460" name="Text Box 250"/>
            <p:cNvSpPr txBox="1">
              <a:spLocks noChangeArrowheads="1"/>
            </p:cNvSpPr>
            <p:nvPr/>
          </p:nvSpPr>
          <p:spPr bwMode="auto">
            <a:xfrm>
              <a:off x="186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5</a:t>
              </a:r>
            </a:p>
          </p:txBody>
        </p:sp>
        <p:sp>
          <p:nvSpPr>
            <p:cNvPr id="62461" name="Text Box 251"/>
            <p:cNvSpPr txBox="1">
              <a:spLocks noChangeArrowheads="1"/>
            </p:cNvSpPr>
            <p:nvPr/>
          </p:nvSpPr>
          <p:spPr bwMode="auto">
            <a:xfrm>
              <a:off x="196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62462" name="Text Box 252"/>
            <p:cNvSpPr txBox="1">
              <a:spLocks noChangeArrowheads="1"/>
            </p:cNvSpPr>
            <p:nvPr/>
          </p:nvSpPr>
          <p:spPr bwMode="auto">
            <a:xfrm>
              <a:off x="207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5</a:t>
              </a:r>
            </a:p>
          </p:txBody>
        </p:sp>
        <p:sp>
          <p:nvSpPr>
            <p:cNvPr id="62463" name="Text Box 253"/>
            <p:cNvSpPr txBox="1">
              <a:spLocks noChangeArrowheads="1"/>
            </p:cNvSpPr>
            <p:nvPr/>
          </p:nvSpPr>
          <p:spPr bwMode="auto">
            <a:xfrm>
              <a:off x="218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2</a:t>
              </a:r>
            </a:p>
          </p:txBody>
        </p:sp>
        <p:sp>
          <p:nvSpPr>
            <p:cNvPr id="108544" name="Text Box 254"/>
            <p:cNvSpPr txBox="1">
              <a:spLocks noChangeArrowheads="1"/>
            </p:cNvSpPr>
            <p:nvPr/>
          </p:nvSpPr>
          <p:spPr bwMode="auto">
            <a:xfrm>
              <a:off x="228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108545" name="Text Box 255"/>
            <p:cNvSpPr txBox="1">
              <a:spLocks noChangeArrowheads="1"/>
            </p:cNvSpPr>
            <p:nvPr/>
          </p:nvSpPr>
          <p:spPr bwMode="auto">
            <a:xfrm>
              <a:off x="239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108546" name="Text Box 256"/>
            <p:cNvSpPr txBox="1">
              <a:spLocks noChangeArrowheads="1"/>
            </p:cNvSpPr>
            <p:nvPr/>
          </p:nvSpPr>
          <p:spPr bwMode="auto">
            <a:xfrm>
              <a:off x="250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0</a:t>
              </a:r>
            </a:p>
          </p:txBody>
        </p:sp>
        <p:sp>
          <p:nvSpPr>
            <p:cNvPr id="108547" name="Text Box 257"/>
            <p:cNvSpPr txBox="1">
              <a:spLocks noChangeArrowheads="1"/>
            </p:cNvSpPr>
            <p:nvPr/>
          </p:nvSpPr>
          <p:spPr bwMode="auto">
            <a:xfrm>
              <a:off x="260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6</a:t>
              </a:r>
            </a:p>
          </p:txBody>
        </p:sp>
        <p:sp>
          <p:nvSpPr>
            <p:cNvPr id="108548" name="Text Box 258"/>
            <p:cNvSpPr txBox="1">
              <a:spLocks noChangeArrowheads="1"/>
            </p:cNvSpPr>
            <p:nvPr/>
          </p:nvSpPr>
          <p:spPr bwMode="auto">
            <a:xfrm>
              <a:off x="271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549" name="Text Box 259"/>
            <p:cNvSpPr txBox="1">
              <a:spLocks noChangeArrowheads="1"/>
            </p:cNvSpPr>
            <p:nvPr/>
          </p:nvSpPr>
          <p:spPr bwMode="auto">
            <a:xfrm>
              <a:off x="282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108550" name="Text Box 260"/>
            <p:cNvSpPr txBox="1">
              <a:spLocks noChangeArrowheads="1"/>
            </p:cNvSpPr>
            <p:nvPr/>
          </p:nvSpPr>
          <p:spPr bwMode="auto">
            <a:xfrm>
              <a:off x="293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1</a:t>
              </a:r>
            </a:p>
          </p:txBody>
        </p:sp>
        <p:sp>
          <p:nvSpPr>
            <p:cNvPr id="108551" name="Text Box 261"/>
            <p:cNvSpPr txBox="1">
              <a:spLocks noChangeArrowheads="1"/>
            </p:cNvSpPr>
            <p:nvPr/>
          </p:nvSpPr>
          <p:spPr bwMode="auto">
            <a:xfrm>
              <a:off x="303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552" name="Text Box 262"/>
            <p:cNvSpPr txBox="1">
              <a:spLocks noChangeArrowheads="1"/>
            </p:cNvSpPr>
            <p:nvPr/>
          </p:nvSpPr>
          <p:spPr bwMode="auto">
            <a:xfrm>
              <a:off x="314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553" name="Text Box 263"/>
            <p:cNvSpPr txBox="1">
              <a:spLocks noChangeArrowheads="1"/>
            </p:cNvSpPr>
            <p:nvPr/>
          </p:nvSpPr>
          <p:spPr bwMode="auto">
            <a:xfrm>
              <a:off x="325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9</a:t>
              </a:r>
            </a:p>
          </p:txBody>
        </p:sp>
        <p:sp>
          <p:nvSpPr>
            <p:cNvPr id="108554" name="Text Box 264"/>
            <p:cNvSpPr txBox="1">
              <a:spLocks noChangeArrowheads="1"/>
            </p:cNvSpPr>
            <p:nvPr/>
          </p:nvSpPr>
          <p:spPr bwMode="auto">
            <a:xfrm>
              <a:off x="335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555" name="Text Box 265"/>
            <p:cNvSpPr txBox="1">
              <a:spLocks noChangeArrowheads="1"/>
            </p:cNvSpPr>
            <p:nvPr/>
          </p:nvSpPr>
          <p:spPr bwMode="auto">
            <a:xfrm>
              <a:off x="346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108556" name="Text Box 266"/>
            <p:cNvSpPr txBox="1">
              <a:spLocks noChangeArrowheads="1"/>
            </p:cNvSpPr>
            <p:nvPr/>
          </p:nvSpPr>
          <p:spPr bwMode="auto">
            <a:xfrm>
              <a:off x="357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108557" name="Text Box 267"/>
            <p:cNvSpPr txBox="1">
              <a:spLocks noChangeArrowheads="1"/>
            </p:cNvSpPr>
            <p:nvPr/>
          </p:nvSpPr>
          <p:spPr bwMode="auto">
            <a:xfrm>
              <a:off x="367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558" name="Text Box 268"/>
            <p:cNvSpPr txBox="1">
              <a:spLocks noChangeArrowheads="1"/>
            </p:cNvSpPr>
            <p:nvPr/>
          </p:nvSpPr>
          <p:spPr bwMode="auto">
            <a:xfrm>
              <a:off x="378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559" name="Text Box 269"/>
            <p:cNvSpPr txBox="1">
              <a:spLocks noChangeArrowheads="1"/>
            </p:cNvSpPr>
            <p:nvPr/>
          </p:nvSpPr>
          <p:spPr bwMode="auto">
            <a:xfrm>
              <a:off x="389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108560" name="Text Box 270"/>
            <p:cNvSpPr txBox="1">
              <a:spLocks noChangeArrowheads="1"/>
            </p:cNvSpPr>
            <p:nvPr/>
          </p:nvSpPr>
          <p:spPr bwMode="auto">
            <a:xfrm>
              <a:off x="400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108561" name="Text Box 271"/>
            <p:cNvSpPr txBox="1">
              <a:spLocks noChangeArrowheads="1"/>
            </p:cNvSpPr>
            <p:nvPr/>
          </p:nvSpPr>
          <p:spPr bwMode="auto">
            <a:xfrm>
              <a:off x="410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562" name="Text Box 272"/>
            <p:cNvSpPr txBox="1">
              <a:spLocks noChangeArrowheads="1"/>
            </p:cNvSpPr>
            <p:nvPr/>
          </p:nvSpPr>
          <p:spPr bwMode="auto">
            <a:xfrm>
              <a:off x="421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108563" name="Text Box 273"/>
            <p:cNvSpPr txBox="1">
              <a:spLocks noChangeArrowheads="1"/>
            </p:cNvSpPr>
            <p:nvPr/>
          </p:nvSpPr>
          <p:spPr bwMode="auto">
            <a:xfrm>
              <a:off x="432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564" name="Text Box 274"/>
            <p:cNvSpPr txBox="1">
              <a:spLocks noChangeArrowheads="1"/>
            </p:cNvSpPr>
            <p:nvPr/>
          </p:nvSpPr>
          <p:spPr bwMode="auto">
            <a:xfrm>
              <a:off x="57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565" name="Text Box 275"/>
            <p:cNvSpPr txBox="1">
              <a:spLocks noChangeArrowheads="1"/>
            </p:cNvSpPr>
            <p:nvPr/>
          </p:nvSpPr>
          <p:spPr bwMode="auto">
            <a:xfrm>
              <a:off x="683"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566" name="Text Box 276"/>
            <p:cNvSpPr txBox="1">
              <a:spLocks noChangeArrowheads="1"/>
            </p:cNvSpPr>
            <p:nvPr/>
          </p:nvSpPr>
          <p:spPr bwMode="auto">
            <a:xfrm>
              <a:off x="790"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3</a:t>
              </a:r>
            </a:p>
          </p:txBody>
        </p:sp>
        <p:sp>
          <p:nvSpPr>
            <p:cNvPr id="108567" name="Text Box 277"/>
            <p:cNvSpPr txBox="1">
              <a:spLocks noChangeArrowheads="1"/>
            </p:cNvSpPr>
            <p:nvPr/>
          </p:nvSpPr>
          <p:spPr bwMode="auto">
            <a:xfrm>
              <a:off x="897"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108568" name="Text Box 278"/>
            <p:cNvSpPr txBox="1">
              <a:spLocks noChangeArrowheads="1"/>
            </p:cNvSpPr>
            <p:nvPr/>
          </p:nvSpPr>
          <p:spPr bwMode="auto">
            <a:xfrm>
              <a:off x="1004"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569" name="Text Box 279"/>
            <p:cNvSpPr txBox="1">
              <a:spLocks noChangeArrowheads="1"/>
            </p:cNvSpPr>
            <p:nvPr/>
          </p:nvSpPr>
          <p:spPr bwMode="auto">
            <a:xfrm>
              <a:off x="1111"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108570" name="Text Box 280"/>
            <p:cNvSpPr txBox="1">
              <a:spLocks noChangeArrowheads="1"/>
            </p:cNvSpPr>
            <p:nvPr/>
          </p:nvSpPr>
          <p:spPr bwMode="auto">
            <a:xfrm>
              <a:off x="121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108571" name="Text Box 281"/>
            <p:cNvSpPr txBox="1">
              <a:spLocks noChangeArrowheads="1"/>
            </p:cNvSpPr>
            <p:nvPr/>
          </p:nvSpPr>
          <p:spPr bwMode="auto">
            <a:xfrm>
              <a:off x="1325"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572" name="Text Box 282"/>
            <p:cNvSpPr txBox="1">
              <a:spLocks noChangeArrowheads="1"/>
            </p:cNvSpPr>
            <p:nvPr/>
          </p:nvSpPr>
          <p:spPr bwMode="auto">
            <a:xfrm>
              <a:off x="143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108573" name="Text Box 283"/>
            <p:cNvSpPr txBox="1">
              <a:spLocks noChangeArrowheads="1"/>
            </p:cNvSpPr>
            <p:nvPr/>
          </p:nvSpPr>
          <p:spPr bwMode="auto">
            <a:xfrm>
              <a:off x="1539"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574" name="Text Box 284"/>
            <p:cNvSpPr txBox="1">
              <a:spLocks noChangeArrowheads="1"/>
            </p:cNvSpPr>
            <p:nvPr/>
          </p:nvSpPr>
          <p:spPr bwMode="auto">
            <a:xfrm>
              <a:off x="164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575" name="Text Box 285"/>
            <p:cNvSpPr txBox="1">
              <a:spLocks noChangeArrowheads="1"/>
            </p:cNvSpPr>
            <p:nvPr/>
          </p:nvSpPr>
          <p:spPr bwMode="auto">
            <a:xfrm>
              <a:off x="175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1</a:t>
              </a:r>
            </a:p>
          </p:txBody>
        </p:sp>
        <p:sp>
          <p:nvSpPr>
            <p:cNvPr id="108576" name="Text Box 286"/>
            <p:cNvSpPr txBox="1">
              <a:spLocks noChangeArrowheads="1"/>
            </p:cNvSpPr>
            <p:nvPr/>
          </p:nvSpPr>
          <p:spPr bwMode="auto">
            <a:xfrm>
              <a:off x="1859"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6</a:t>
              </a:r>
            </a:p>
          </p:txBody>
        </p:sp>
        <p:sp>
          <p:nvSpPr>
            <p:cNvPr id="108577" name="Text Box 287"/>
            <p:cNvSpPr txBox="1">
              <a:spLocks noChangeArrowheads="1"/>
            </p:cNvSpPr>
            <p:nvPr/>
          </p:nvSpPr>
          <p:spPr bwMode="auto">
            <a:xfrm>
              <a:off x="196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1</a:t>
              </a:r>
            </a:p>
          </p:txBody>
        </p:sp>
        <p:sp>
          <p:nvSpPr>
            <p:cNvPr id="108578" name="Text Box 288"/>
            <p:cNvSpPr txBox="1">
              <a:spLocks noChangeArrowheads="1"/>
            </p:cNvSpPr>
            <p:nvPr/>
          </p:nvSpPr>
          <p:spPr bwMode="auto">
            <a:xfrm>
              <a:off x="2073"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579" name="Text Box 289"/>
            <p:cNvSpPr txBox="1">
              <a:spLocks noChangeArrowheads="1"/>
            </p:cNvSpPr>
            <p:nvPr/>
          </p:nvSpPr>
          <p:spPr bwMode="auto">
            <a:xfrm>
              <a:off x="2180"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580" name="Text Box 290"/>
            <p:cNvSpPr txBox="1">
              <a:spLocks noChangeArrowheads="1"/>
            </p:cNvSpPr>
            <p:nvPr/>
          </p:nvSpPr>
          <p:spPr bwMode="auto">
            <a:xfrm>
              <a:off x="2287"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1</a:t>
              </a:r>
            </a:p>
          </p:txBody>
        </p:sp>
        <p:sp>
          <p:nvSpPr>
            <p:cNvPr id="108581" name="Text Box 291"/>
            <p:cNvSpPr txBox="1">
              <a:spLocks noChangeArrowheads="1"/>
            </p:cNvSpPr>
            <p:nvPr/>
          </p:nvSpPr>
          <p:spPr bwMode="auto">
            <a:xfrm>
              <a:off x="2394"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108582" name="Text Box 292"/>
            <p:cNvSpPr txBox="1">
              <a:spLocks noChangeArrowheads="1"/>
            </p:cNvSpPr>
            <p:nvPr/>
          </p:nvSpPr>
          <p:spPr bwMode="auto">
            <a:xfrm>
              <a:off x="2501"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8</a:t>
              </a:r>
            </a:p>
          </p:txBody>
        </p:sp>
        <p:sp>
          <p:nvSpPr>
            <p:cNvPr id="108583" name="Text Box 293"/>
            <p:cNvSpPr txBox="1">
              <a:spLocks noChangeArrowheads="1"/>
            </p:cNvSpPr>
            <p:nvPr/>
          </p:nvSpPr>
          <p:spPr bwMode="auto">
            <a:xfrm>
              <a:off x="260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584" name="Text Box 294"/>
            <p:cNvSpPr txBox="1">
              <a:spLocks noChangeArrowheads="1"/>
            </p:cNvSpPr>
            <p:nvPr/>
          </p:nvSpPr>
          <p:spPr bwMode="auto">
            <a:xfrm>
              <a:off x="2715"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585" name="Text Box 295"/>
            <p:cNvSpPr txBox="1">
              <a:spLocks noChangeArrowheads="1"/>
            </p:cNvSpPr>
            <p:nvPr/>
          </p:nvSpPr>
          <p:spPr bwMode="auto">
            <a:xfrm>
              <a:off x="282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586" name="Text Box 296"/>
            <p:cNvSpPr txBox="1">
              <a:spLocks noChangeArrowheads="1"/>
            </p:cNvSpPr>
            <p:nvPr/>
          </p:nvSpPr>
          <p:spPr bwMode="auto">
            <a:xfrm>
              <a:off x="292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grpSp>
      <p:grpSp>
        <p:nvGrpSpPr>
          <p:cNvPr id="5" name="Group 43"/>
          <p:cNvGrpSpPr>
            <a:grpSpLocks/>
          </p:cNvGrpSpPr>
          <p:nvPr/>
        </p:nvGrpSpPr>
        <p:grpSpPr bwMode="auto">
          <a:xfrm>
            <a:off x="889000" y="4551363"/>
            <a:ext cx="6172200" cy="1763712"/>
            <a:chOff x="576" y="2192"/>
            <a:chExt cx="3888" cy="1111"/>
          </a:xfrm>
        </p:grpSpPr>
        <p:sp>
          <p:nvSpPr>
            <p:cNvPr id="108588" name="Text Box 21"/>
            <p:cNvSpPr txBox="1">
              <a:spLocks noChangeArrowheads="1"/>
            </p:cNvSpPr>
            <p:nvPr/>
          </p:nvSpPr>
          <p:spPr bwMode="auto">
            <a:xfrm>
              <a:off x="57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5</a:t>
              </a:r>
            </a:p>
          </p:txBody>
        </p:sp>
        <p:sp>
          <p:nvSpPr>
            <p:cNvPr id="108589" name="Text Box 58"/>
            <p:cNvSpPr txBox="1">
              <a:spLocks noChangeArrowheads="1"/>
            </p:cNvSpPr>
            <p:nvPr/>
          </p:nvSpPr>
          <p:spPr bwMode="auto">
            <a:xfrm>
              <a:off x="68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3</a:t>
              </a:r>
            </a:p>
          </p:txBody>
        </p:sp>
        <p:sp>
          <p:nvSpPr>
            <p:cNvPr id="108590" name="Text Box 59"/>
            <p:cNvSpPr txBox="1">
              <a:spLocks noChangeArrowheads="1"/>
            </p:cNvSpPr>
            <p:nvPr/>
          </p:nvSpPr>
          <p:spPr bwMode="auto">
            <a:xfrm>
              <a:off x="79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591" name="Text Box 60"/>
            <p:cNvSpPr txBox="1">
              <a:spLocks noChangeArrowheads="1"/>
            </p:cNvSpPr>
            <p:nvPr/>
          </p:nvSpPr>
          <p:spPr bwMode="auto">
            <a:xfrm>
              <a:off x="89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592" name="Text Box 61"/>
            <p:cNvSpPr txBox="1">
              <a:spLocks noChangeArrowheads="1"/>
            </p:cNvSpPr>
            <p:nvPr/>
          </p:nvSpPr>
          <p:spPr bwMode="auto">
            <a:xfrm>
              <a:off x="100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593" name="Text Box 62"/>
            <p:cNvSpPr txBox="1">
              <a:spLocks noChangeArrowheads="1"/>
            </p:cNvSpPr>
            <p:nvPr/>
          </p:nvSpPr>
          <p:spPr bwMode="auto">
            <a:xfrm>
              <a:off x="111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3</a:t>
              </a:r>
            </a:p>
          </p:txBody>
        </p:sp>
        <p:sp>
          <p:nvSpPr>
            <p:cNvPr id="108594" name="Text Box 63"/>
            <p:cNvSpPr txBox="1">
              <a:spLocks noChangeArrowheads="1"/>
            </p:cNvSpPr>
            <p:nvPr/>
          </p:nvSpPr>
          <p:spPr bwMode="auto">
            <a:xfrm>
              <a:off x="121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0</a:t>
              </a:r>
            </a:p>
          </p:txBody>
        </p:sp>
        <p:sp>
          <p:nvSpPr>
            <p:cNvPr id="108595" name="Text Box 64"/>
            <p:cNvSpPr txBox="1">
              <a:spLocks noChangeArrowheads="1"/>
            </p:cNvSpPr>
            <p:nvPr/>
          </p:nvSpPr>
          <p:spPr bwMode="auto">
            <a:xfrm>
              <a:off x="132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5</a:t>
              </a:r>
            </a:p>
          </p:txBody>
        </p:sp>
        <p:sp>
          <p:nvSpPr>
            <p:cNvPr id="108596" name="Text Box 65"/>
            <p:cNvSpPr txBox="1">
              <a:spLocks noChangeArrowheads="1"/>
            </p:cNvSpPr>
            <p:nvPr/>
          </p:nvSpPr>
          <p:spPr bwMode="auto">
            <a:xfrm>
              <a:off x="143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597" name="Text Box 66"/>
            <p:cNvSpPr txBox="1">
              <a:spLocks noChangeArrowheads="1"/>
            </p:cNvSpPr>
            <p:nvPr/>
          </p:nvSpPr>
          <p:spPr bwMode="auto">
            <a:xfrm>
              <a:off x="153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598" name="Text Box 67"/>
            <p:cNvSpPr txBox="1">
              <a:spLocks noChangeArrowheads="1"/>
            </p:cNvSpPr>
            <p:nvPr/>
          </p:nvSpPr>
          <p:spPr bwMode="auto">
            <a:xfrm>
              <a:off x="164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6</a:t>
              </a:r>
            </a:p>
          </p:txBody>
        </p:sp>
        <p:sp>
          <p:nvSpPr>
            <p:cNvPr id="108599" name="Text Box 68"/>
            <p:cNvSpPr txBox="1">
              <a:spLocks noChangeArrowheads="1"/>
            </p:cNvSpPr>
            <p:nvPr/>
          </p:nvSpPr>
          <p:spPr bwMode="auto">
            <a:xfrm>
              <a:off x="175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00" name="Text Box 69"/>
            <p:cNvSpPr txBox="1">
              <a:spLocks noChangeArrowheads="1"/>
            </p:cNvSpPr>
            <p:nvPr/>
          </p:nvSpPr>
          <p:spPr bwMode="auto">
            <a:xfrm>
              <a:off x="186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01" name="Text Box 70"/>
            <p:cNvSpPr txBox="1">
              <a:spLocks noChangeArrowheads="1"/>
            </p:cNvSpPr>
            <p:nvPr/>
          </p:nvSpPr>
          <p:spPr bwMode="auto">
            <a:xfrm>
              <a:off x="196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108602" name="Text Box 71"/>
            <p:cNvSpPr txBox="1">
              <a:spLocks noChangeArrowheads="1"/>
            </p:cNvSpPr>
            <p:nvPr/>
          </p:nvSpPr>
          <p:spPr bwMode="auto">
            <a:xfrm>
              <a:off x="207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603" name="Text Box 72"/>
            <p:cNvSpPr txBox="1">
              <a:spLocks noChangeArrowheads="1"/>
            </p:cNvSpPr>
            <p:nvPr/>
          </p:nvSpPr>
          <p:spPr bwMode="auto">
            <a:xfrm>
              <a:off x="218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2</a:t>
              </a:r>
            </a:p>
          </p:txBody>
        </p:sp>
        <p:sp>
          <p:nvSpPr>
            <p:cNvPr id="108604" name="Text Box 73"/>
            <p:cNvSpPr txBox="1">
              <a:spLocks noChangeArrowheads="1"/>
            </p:cNvSpPr>
            <p:nvPr/>
          </p:nvSpPr>
          <p:spPr bwMode="auto">
            <a:xfrm>
              <a:off x="228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6</a:t>
              </a:r>
            </a:p>
          </p:txBody>
        </p:sp>
        <p:sp>
          <p:nvSpPr>
            <p:cNvPr id="108605" name="Text Box 74"/>
            <p:cNvSpPr txBox="1">
              <a:spLocks noChangeArrowheads="1"/>
            </p:cNvSpPr>
            <p:nvPr/>
          </p:nvSpPr>
          <p:spPr bwMode="auto">
            <a:xfrm>
              <a:off x="239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06" name="Text Box 75"/>
            <p:cNvSpPr txBox="1">
              <a:spLocks noChangeArrowheads="1"/>
            </p:cNvSpPr>
            <p:nvPr/>
          </p:nvSpPr>
          <p:spPr bwMode="auto">
            <a:xfrm>
              <a:off x="250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108607" name="Text Box 76"/>
            <p:cNvSpPr txBox="1">
              <a:spLocks noChangeArrowheads="1"/>
            </p:cNvSpPr>
            <p:nvPr/>
          </p:nvSpPr>
          <p:spPr bwMode="auto">
            <a:xfrm>
              <a:off x="260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08" name="Text Box 77"/>
            <p:cNvSpPr txBox="1">
              <a:spLocks noChangeArrowheads="1"/>
            </p:cNvSpPr>
            <p:nvPr/>
          </p:nvSpPr>
          <p:spPr bwMode="auto">
            <a:xfrm>
              <a:off x="271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09" name="Text Box 78"/>
            <p:cNvSpPr txBox="1">
              <a:spLocks noChangeArrowheads="1"/>
            </p:cNvSpPr>
            <p:nvPr/>
          </p:nvSpPr>
          <p:spPr bwMode="auto">
            <a:xfrm>
              <a:off x="282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10" name="Text Box 79"/>
            <p:cNvSpPr txBox="1">
              <a:spLocks noChangeArrowheads="1"/>
            </p:cNvSpPr>
            <p:nvPr/>
          </p:nvSpPr>
          <p:spPr bwMode="auto">
            <a:xfrm>
              <a:off x="293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108611" name="Text Box 80"/>
            <p:cNvSpPr txBox="1">
              <a:spLocks noChangeArrowheads="1"/>
            </p:cNvSpPr>
            <p:nvPr/>
          </p:nvSpPr>
          <p:spPr bwMode="auto">
            <a:xfrm>
              <a:off x="303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12" name="Text Box 81"/>
            <p:cNvSpPr txBox="1">
              <a:spLocks noChangeArrowheads="1"/>
            </p:cNvSpPr>
            <p:nvPr/>
          </p:nvSpPr>
          <p:spPr bwMode="auto">
            <a:xfrm>
              <a:off x="314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13" name="Text Box 82"/>
            <p:cNvSpPr txBox="1">
              <a:spLocks noChangeArrowheads="1"/>
            </p:cNvSpPr>
            <p:nvPr/>
          </p:nvSpPr>
          <p:spPr bwMode="auto">
            <a:xfrm>
              <a:off x="325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14" name="Text Box 83"/>
            <p:cNvSpPr txBox="1">
              <a:spLocks noChangeArrowheads="1"/>
            </p:cNvSpPr>
            <p:nvPr/>
          </p:nvSpPr>
          <p:spPr bwMode="auto">
            <a:xfrm>
              <a:off x="335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615" name="Text Box 84"/>
            <p:cNvSpPr txBox="1">
              <a:spLocks noChangeArrowheads="1"/>
            </p:cNvSpPr>
            <p:nvPr/>
          </p:nvSpPr>
          <p:spPr bwMode="auto">
            <a:xfrm>
              <a:off x="346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0</a:t>
              </a:r>
            </a:p>
          </p:txBody>
        </p:sp>
        <p:sp>
          <p:nvSpPr>
            <p:cNvPr id="108616" name="Text Box 85"/>
            <p:cNvSpPr txBox="1">
              <a:spLocks noChangeArrowheads="1"/>
            </p:cNvSpPr>
            <p:nvPr/>
          </p:nvSpPr>
          <p:spPr bwMode="auto">
            <a:xfrm>
              <a:off x="357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6</a:t>
              </a:r>
            </a:p>
          </p:txBody>
        </p:sp>
        <p:sp>
          <p:nvSpPr>
            <p:cNvPr id="108617" name="Text Box 86"/>
            <p:cNvSpPr txBox="1">
              <a:spLocks noChangeArrowheads="1"/>
            </p:cNvSpPr>
            <p:nvPr/>
          </p:nvSpPr>
          <p:spPr bwMode="auto">
            <a:xfrm>
              <a:off x="367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18" name="Text Box 87"/>
            <p:cNvSpPr txBox="1">
              <a:spLocks noChangeArrowheads="1"/>
            </p:cNvSpPr>
            <p:nvPr/>
          </p:nvSpPr>
          <p:spPr bwMode="auto">
            <a:xfrm>
              <a:off x="378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19" name="Text Box 88"/>
            <p:cNvSpPr txBox="1">
              <a:spLocks noChangeArrowheads="1"/>
            </p:cNvSpPr>
            <p:nvPr/>
          </p:nvSpPr>
          <p:spPr bwMode="auto">
            <a:xfrm>
              <a:off x="389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108620" name="Text Box 89"/>
            <p:cNvSpPr txBox="1">
              <a:spLocks noChangeArrowheads="1"/>
            </p:cNvSpPr>
            <p:nvPr/>
          </p:nvSpPr>
          <p:spPr bwMode="auto">
            <a:xfrm>
              <a:off x="400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621" name="Text Box 90"/>
            <p:cNvSpPr txBox="1">
              <a:spLocks noChangeArrowheads="1"/>
            </p:cNvSpPr>
            <p:nvPr/>
          </p:nvSpPr>
          <p:spPr bwMode="auto">
            <a:xfrm>
              <a:off x="410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22" name="Text Box 91"/>
            <p:cNvSpPr txBox="1">
              <a:spLocks noChangeArrowheads="1"/>
            </p:cNvSpPr>
            <p:nvPr/>
          </p:nvSpPr>
          <p:spPr bwMode="auto">
            <a:xfrm>
              <a:off x="421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623" name="Text Box 92"/>
            <p:cNvSpPr txBox="1">
              <a:spLocks noChangeArrowheads="1"/>
            </p:cNvSpPr>
            <p:nvPr/>
          </p:nvSpPr>
          <p:spPr bwMode="auto">
            <a:xfrm>
              <a:off x="432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24" name="Text Box 130"/>
            <p:cNvSpPr txBox="1">
              <a:spLocks noChangeArrowheads="1"/>
            </p:cNvSpPr>
            <p:nvPr/>
          </p:nvSpPr>
          <p:spPr bwMode="auto">
            <a:xfrm>
              <a:off x="57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6</a:t>
              </a:r>
            </a:p>
          </p:txBody>
        </p:sp>
        <p:sp>
          <p:nvSpPr>
            <p:cNvPr id="108625" name="Text Box 131"/>
            <p:cNvSpPr txBox="1">
              <a:spLocks noChangeArrowheads="1"/>
            </p:cNvSpPr>
            <p:nvPr/>
          </p:nvSpPr>
          <p:spPr bwMode="auto">
            <a:xfrm>
              <a:off x="68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0</a:t>
              </a:r>
            </a:p>
          </p:txBody>
        </p:sp>
        <p:sp>
          <p:nvSpPr>
            <p:cNvPr id="108626" name="Text Box 132"/>
            <p:cNvSpPr txBox="1">
              <a:spLocks noChangeArrowheads="1"/>
            </p:cNvSpPr>
            <p:nvPr/>
          </p:nvSpPr>
          <p:spPr bwMode="auto">
            <a:xfrm>
              <a:off x="79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27" name="Text Box 133"/>
            <p:cNvSpPr txBox="1">
              <a:spLocks noChangeArrowheads="1"/>
            </p:cNvSpPr>
            <p:nvPr/>
          </p:nvSpPr>
          <p:spPr bwMode="auto">
            <a:xfrm>
              <a:off x="89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28" name="Text Box 134"/>
            <p:cNvSpPr txBox="1">
              <a:spLocks noChangeArrowheads="1"/>
            </p:cNvSpPr>
            <p:nvPr/>
          </p:nvSpPr>
          <p:spPr bwMode="auto">
            <a:xfrm>
              <a:off x="100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629" name="Text Box 135"/>
            <p:cNvSpPr txBox="1">
              <a:spLocks noChangeArrowheads="1"/>
            </p:cNvSpPr>
            <p:nvPr/>
          </p:nvSpPr>
          <p:spPr bwMode="auto">
            <a:xfrm>
              <a:off x="111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5</a:t>
              </a:r>
            </a:p>
          </p:txBody>
        </p:sp>
        <p:sp>
          <p:nvSpPr>
            <p:cNvPr id="108630" name="Text Box 136"/>
            <p:cNvSpPr txBox="1">
              <a:spLocks noChangeArrowheads="1"/>
            </p:cNvSpPr>
            <p:nvPr/>
          </p:nvSpPr>
          <p:spPr bwMode="auto">
            <a:xfrm>
              <a:off x="121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31" name="Text Box 137"/>
            <p:cNvSpPr txBox="1">
              <a:spLocks noChangeArrowheads="1"/>
            </p:cNvSpPr>
            <p:nvPr/>
          </p:nvSpPr>
          <p:spPr bwMode="auto">
            <a:xfrm>
              <a:off x="132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1</a:t>
              </a:r>
            </a:p>
          </p:txBody>
        </p:sp>
        <p:sp>
          <p:nvSpPr>
            <p:cNvPr id="108632" name="Text Box 138"/>
            <p:cNvSpPr txBox="1">
              <a:spLocks noChangeArrowheads="1"/>
            </p:cNvSpPr>
            <p:nvPr/>
          </p:nvSpPr>
          <p:spPr bwMode="auto">
            <a:xfrm>
              <a:off x="143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33" name="Text Box 139"/>
            <p:cNvSpPr txBox="1">
              <a:spLocks noChangeArrowheads="1"/>
            </p:cNvSpPr>
            <p:nvPr/>
          </p:nvSpPr>
          <p:spPr bwMode="auto">
            <a:xfrm>
              <a:off x="153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34" name="Text Box 140"/>
            <p:cNvSpPr txBox="1">
              <a:spLocks noChangeArrowheads="1"/>
            </p:cNvSpPr>
            <p:nvPr/>
          </p:nvSpPr>
          <p:spPr bwMode="auto">
            <a:xfrm>
              <a:off x="164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35" name="Text Box 141"/>
            <p:cNvSpPr txBox="1">
              <a:spLocks noChangeArrowheads="1"/>
            </p:cNvSpPr>
            <p:nvPr/>
          </p:nvSpPr>
          <p:spPr bwMode="auto">
            <a:xfrm>
              <a:off x="175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36" name="Text Box 142"/>
            <p:cNvSpPr txBox="1">
              <a:spLocks noChangeArrowheads="1"/>
            </p:cNvSpPr>
            <p:nvPr/>
          </p:nvSpPr>
          <p:spPr bwMode="auto">
            <a:xfrm>
              <a:off x="186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37" name="Text Box 143"/>
            <p:cNvSpPr txBox="1">
              <a:spLocks noChangeArrowheads="1"/>
            </p:cNvSpPr>
            <p:nvPr/>
          </p:nvSpPr>
          <p:spPr bwMode="auto">
            <a:xfrm>
              <a:off x="196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38" name="Text Box 144"/>
            <p:cNvSpPr txBox="1">
              <a:spLocks noChangeArrowheads="1"/>
            </p:cNvSpPr>
            <p:nvPr/>
          </p:nvSpPr>
          <p:spPr bwMode="auto">
            <a:xfrm>
              <a:off x="207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639" name="Text Box 145"/>
            <p:cNvSpPr txBox="1">
              <a:spLocks noChangeArrowheads="1"/>
            </p:cNvSpPr>
            <p:nvPr/>
          </p:nvSpPr>
          <p:spPr bwMode="auto">
            <a:xfrm>
              <a:off x="218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40" name="Text Box 146"/>
            <p:cNvSpPr txBox="1">
              <a:spLocks noChangeArrowheads="1"/>
            </p:cNvSpPr>
            <p:nvPr/>
          </p:nvSpPr>
          <p:spPr bwMode="auto">
            <a:xfrm>
              <a:off x="228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641" name="Text Box 147"/>
            <p:cNvSpPr txBox="1">
              <a:spLocks noChangeArrowheads="1"/>
            </p:cNvSpPr>
            <p:nvPr/>
          </p:nvSpPr>
          <p:spPr bwMode="auto">
            <a:xfrm>
              <a:off x="239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3</a:t>
              </a:r>
            </a:p>
          </p:txBody>
        </p:sp>
        <p:sp>
          <p:nvSpPr>
            <p:cNvPr id="108642" name="Text Box 148"/>
            <p:cNvSpPr txBox="1">
              <a:spLocks noChangeArrowheads="1"/>
            </p:cNvSpPr>
            <p:nvPr/>
          </p:nvSpPr>
          <p:spPr bwMode="auto">
            <a:xfrm>
              <a:off x="250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43" name="Text Box 149"/>
            <p:cNvSpPr txBox="1">
              <a:spLocks noChangeArrowheads="1"/>
            </p:cNvSpPr>
            <p:nvPr/>
          </p:nvSpPr>
          <p:spPr bwMode="auto">
            <a:xfrm>
              <a:off x="260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644" name="Text Box 150"/>
            <p:cNvSpPr txBox="1">
              <a:spLocks noChangeArrowheads="1"/>
            </p:cNvSpPr>
            <p:nvPr/>
          </p:nvSpPr>
          <p:spPr bwMode="auto">
            <a:xfrm>
              <a:off x="271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645" name="Text Box 151"/>
            <p:cNvSpPr txBox="1">
              <a:spLocks noChangeArrowheads="1"/>
            </p:cNvSpPr>
            <p:nvPr/>
          </p:nvSpPr>
          <p:spPr bwMode="auto">
            <a:xfrm>
              <a:off x="282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46" name="Text Box 152"/>
            <p:cNvSpPr txBox="1">
              <a:spLocks noChangeArrowheads="1"/>
            </p:cNvSpPr>
            <p:nvPr/>
          </p:nvSpPr>
          <p:spPr bwMode="auto">
            <a:xfrm>
              <a:off x="293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5</a:t>
              </a:r>
            </a:p>
          </p:txBody>
        </p:sp>
        <p:sp>
          <p:nvSpPr>
            <p:cNvPr id="108647" name="Text Box 153"/>
            <p:cNvSpPr txBox="1">
              <a:spLocks noChangeArrowheads="1"/>
            </p:cNvSpPr>
            <p:nvPr/>
          </p:nvSpPr>
          <p:spPr bwMode="auto">
            <a:xfrm>
              <a:off x="303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48" name="Text Box 154"/>
            <p:cNvSpPr txBox="1">
              <a:spLocks noChangeArrowheads="1"/>
            </p:cNvSpPr>
            <p:nvPr/>
          </p:nvSpPr>
          <p:spPr bwMode="auto">
            <a:xfrm>
              <a:off x="314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49" name="Text Box 155"/>
            <p:cNvSpPr txBox="1">
              <a:spLocks noChangeArrowheads="1"/>
            </p:cNvSpPr>
            <p:nvPr/>
          </p:nvSpPr>
          <p:spPr bwMode="auto">
            <a:xfrm>
              <a:off x="325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50" name="Text Box 156"/>
            <p:cNvSpPr txBox="1">
              <a:spLocks noChangeArrowheads="1"/>
            </p:cNvSpPr>
            <p:nvPr/>
          </p:nvSpPr>
          <p:spPr bwMode="auto">
            <a:xfrm>
              <a:off x="335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108651" name="Text Box 157"/>
            <p:cNvSpPr txBox="1">
              <a:spLocks noChangeArrowheads="1"/>
            </p:cNvSpPr>
            <p:nvPr/>
          </p:nvSpPr>
          <p:spPr bwMode="auto">
            <a:xfrm>
              <a:off x="346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6</a:t>
              </a:r>
            </a:p>
          </p:txBody>
        </p:sp>
        <p:sp>
          <p:nvSpPr>
            <p:cNvPr id="108652" name="Text Box 158"/>
            <p:cNvSpPr txBox="1">
              <a:spLocks noChangeArrowheads="1"/>
            </p:cNvSpPr>
            <p:nvPr/>
          </p:nvSpPr>
          <p:spPr bwMode="auto">
            <a:xfrm>
              <a:off x="357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53" name="Text Box 159"/>
            <p:cNvSpPr txBox="1">
              <a:spLocks noChangeArrowheads="1"/>
            </p:cNvSpPr>
            <p:nvPr/>
          </p:nvSpPr>
          <p:spPr bwMode="auto">
            <a:xfrm>
              <a:off x="367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54" name="Text Box 160"/>
            <p:cNvSpPr txBox="1">
              <a:spLocks noChangeArrowheads="1"/>
            </p:cNvSpPr>
            <p:nvPr/>
          </p:nvSpPr>
          <p:spPr bwMode="auto">
            <a:xfrm>
              <a:off x="378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655" name="Text Box 161"/>
            <p:cNvSpPr txBox="1">
              <a:spLocks noChangeArrowheads="1"/>
            </p:cNvSpPr>
            <p:nvPr/>
          </p:nvSpPr>
          <p:spPr bwMode="auto">
            <a:xfrm>
              <a:off x="389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656" name="Text Box 162"/>
            <p:cNvSpPr txBox="1">
              <a:spLocks noChangeArrowheads="1"/>
            </p:cNvSpPr>
            <p:nvPr/>
          </p:nvSpPr>
          <p:spPr bwMode="auto">
            <a:xfrm>
              <a:off x="400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57" name="Text Box 163"/>
            <p:cNvSpPr txBox="1">
              <a:spLocks noChangeArrowheads="1"/>
            </p:cNvSpPr>
            <p:nvPr/>
          </p:nvSpPr>
          <p:spPr bwMode="auto">
            <a:xfrm>
              <a:off x="410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9</a:t>
              </a:r>
            </a:p>
          </p:txBody>
        </p:sp>
        <p:sp>
          <p:nvSpPr>
            <p:cNvPr id="108658" name="Text Box 164"/>
            <p:cNvSpPr txBox="1">
              <a:spLocks noChangeArrowheads="1"/>
            </p:cNvSpPr>
            <p:nvPr/>
          </p:nvSpPr>
          <p:spPr bwMode="auto">
            <a:xfrm>
              <a:off x="421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6</a:t>
              </a:r>
            </a:p>
          </p:txBody>
        </p:sp>
        <p:sp>
          <p:nvSpPr>
            <p:cNvPr id="108659" name="Text Box 165"/>
            <p:cNvSpPr txBox="1">
              <a:spLocks noChangeArrowheads="1"/>
            </p:cNvSpPr>
            <p:nvPr/>
          </p:nvSpPr>
          <p:spPr bwMode="auto">
            <a:xfrm>
              <a:off x="432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60" name="Text Box 166"/>
            <p:cNvSpPr txBox="1">
              <a:spLocks noChangeArrowheads="1"/>
            </p:cNvSpPr>
            <p:nvPr/>
          </p:nvSpPr>
          <p:spPr bwMode="auto">
            <a:xfrm>
              <a:off x="57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61" name="Text Box 167"/>
            <p:cNvSpPr txBox="1">
              <a:spLocks noChangeArrowheads="1"/>
            </p:cNvSpPr>
            <p:nvPr/>
          </p:nvSpPr>
          <p:spPr bwMode="auto">
            <a:xfrm>
              <a:off x="68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62" name="Text Box 168"/>
            <p:cNvSpPr txBox="1">
              <a:spLocks noChangeArrowheads="1"/>
            </p:cNvSpPr>
            <p:nvPr/>
          </p:nvSpPr>
          <p:spPr bwMode="auto">
            <a:xfrm>
              <a:off x="79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663" name="Text Box 169"/>
            <p:cNvSpPr txBox="1">
              <a:spLocks noChangeArrowheads="1"/>
            </p:cNvSpPr>
            <p:nvPr/>
          </p:nvSpPr>
          <p:spPr bwMode="auto">
            <a:xfrm>
              <a:off x="89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64" name="Text Box 170"/>
            <p:cNvSpPr txBox="1">
              <a:spLocks noChangeArrowheads="1"/>
            </p:cNvSpPr>
            <p:nvPr/>
          </p:nvSpPr>
          <p:spPr bwMode="auto">
            <a:xfrm>
              <a:off x="100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65" name="Text Box 171"/>
            <p:cNvSpPr txBox="1">
              <a:spLocks noChangeArrowheads="1"/>
            </p:cNvSpPr>
            <p:nvPr/>
          </p:nvSpPr>
          <p:spPr bwMode="auto">
            <a:xfrm>
              <a:off x="111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66" name="Text Box 172"/>
            <p:cNvSpPr txBox="1">
              <a:spLocks noChangeArrowheads="1"/>
            </p:cNvSpPr>
            <p:nvPr/>
          </p:nvSpPr>
          <p:spPr bwMode="auto">
            <a:xfrm>
              <a:off x="121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67" name="Text Box 173"/>
            <p:cNvSpPr txBox="1">
              <a:spLocks noChangeArrowheads="1"/>
            </p:cNvSpPr>
            <p:nvPr/>
          </p:nvSpPr>
          <p:spPr bwMode="auto">
            <a:xfrm>
              <a:off x="132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68" name="Text Box 174"/>
            <p:cNvSpPr txBox="1">
              <a:spLocks noChangeArrowheads="1"/>
            </p:cNvSpPr>
            <p:nvPr/>
          </p:nvSpPr>
          <p:spPr bwMode="auto">
            <a:xfrm>
              <a:off x="143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108669" name="Text Box 175"/>
            <p:cNvSpPr txBox="1">
              <a:spLocks noChangeArrowheads="1"/>
            </p:cNvSpPr>
            <p:nvPr/>
          </p:nvSpPr>
          <p:spPr bwMode="auto">
            <a:xfrm>
              <a:off x="153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670" name="Text Box 176"/>
            <p:cNvSpPr txBox="1">
              <a:spLocks noChangeArrowheads="1"/>
            </p:cNvSpPr>
            <p:nvPr/>
          </p:nvSpPr>
          <p:spPr bwMode="auto">
            <a:xfrm>
              <a:off x="164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5</a:t>
              </a:r>
            </a:p>
          </p:txBody>
        </p:sp>
        <p:sp>
          <p:nvSpPr>
            <p:cNvPr id="108671" name="Text Box 177"/>
            <p:cNvSpPr txBox="1">
              <a:spLocks noChangeArrowheads="1"/>
            </p:cNvSpPr>
            <p:nvPr/>
          </p:nvSpPr>
          <p:spPr bwMode="auto">
            <a:xfrm>
              <a:off x="175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72" name="Text Box 178"/>
            <p:cNvSpPr txBox="1">
              <a:spLocks noChangeArrowheads="1"/>
            </p:cNvSpPr>
            <p:nvPr/>
          </p:nvSpPr>
          <p:spPr bwMode="auto">
            <a:xfrm>
              <a:off x="186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73" name="Text Box 179"/>
            <p:cNvSpPr txBox="1">
              <a:spLocks noChangeArrowheads="1"/>
            </p:cNvSpPr>
            <p:nvPr/>
          </p:nvSpPr>
          <p:spPr bwMode="auto">
            <a:xfrm>
              <a:off x="196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5</a:t>
              </a:r>
            </a:p>
          </p:txBody>
        </p:sp>
        <p:sp>
          <p:nvSpPr>
            <p:cNvPr id="108674" name="Text Box 180"/>
            <p:cNvSpPr txBox="1">
              <a:spLocks noChangeArrowheads="1"/>
            </p:cNvSpPr>
            <p:nvPr/>
          </p:nvSpPr>
          <p:spPr bwMode="auto">
            <a:xfrm>
              <a:off x="207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75" name="Text Box 181"/>
            <p:cNvSpPr txBox="1">
              <a:spLocks noChangeArrowheads="1"/>
            </p:cNvSpPr>
            <p:nvPr/>
          </p:nvSpPr>
          <p:spPr bwMode="auto">
            <a:xfrm>
              <a:off x="218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76" name="Text Box 182"/>
            <p:cNvSpPr txBox="1">
              <a:spLocks noChangeArrowheads="1"/>
            </p:cNvSpPr>
            <p:nvPr/>
          </p:nvSpPr>
          <p:spPr bwMode="auto">
            <a:xfrm>
              <a:off x="228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2</a:t>
              </a:r>
            </a:p>
          </p:txBody>
        </p:sp>
        <p:sp>
          <p:nvSpPr>
            <p:cNvPr id="108677" name="Text Box 183"/>
            <p:cNvSpPr txBox="1">
              <a:spLocks noChangeArrowheads="1"/>
            </p:cNvSpPr>
            <p:nvPr/>
          </p:nvSpPr>
          <p:spPr bwMode="auto">
            <a:xfrm>
              <a:off x="239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78" name="Text Box 184"/>
            <p:cNvSpPr txBox="1">
              <a:spLocks noChangeArrowheads="1"/>
            </p:cNvSpPr>
            <p:nvPr/>
          </p:nvSpPr>
          <p:spPr bwMode="auto">
            <a:xfrm>
              <a:off x="250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79" name="Text Box 185"/>
            <p:cNvSpPr txBox="1">
              <a:spLocks noChangeArrowheads="1"/>
            </p:cNvSpPr>
            <p:nvPr/>
          </p:nvSpPr>
          <p:spPr bwMode="auto">
            <a:xfrm>
              <a:off x="260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80" name="Text Box 186"/>
            <p:cNvSpPr txBox="1">
              <a:spLocks noChangeArrowheads="1"/>
            </p:cNvSpPr>
            <p:nvPr/>
          </p:nvSpPr>
          <p:spPr bwMode="auto">
            <a:xfrm>
              <a:off x="271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81" name="Text Box 187"/>
            <p:cNvSpPr txBox="1">
              <a:spLocks noChangeArrowheads="1"/>
            </p:cNvSpPr>
            <p:nvPr/>
          </p:nvSpPr>
          <p:spPr bwMode="auto">
            <a:xfrm>
              <a:off x="282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82" name="Text Box 188"/>
            <p:cNvSpPr txBox="1">
              <a:spLocks noChangeArrowheads="1"/>
            </p:cNvSpPr>
            <p:nvPr/>
          </p:nvSpPr>
          <p:spPr bwMode="auto">
            <a:xfrm>
              <a:off x="293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108683" name="Text Box 189"/>
            <p:cNvSpPr txBox="1">
              <a:spLocks noChangeArrowheads="1"/>
            </p:cNvSpPr>
            <p:nvPr/>
          </p:nvSpPr>
          <p:spPr bwMode="auto">
            <a:xfrm>
              <a:off x="303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9</a:t>
              </a:r>
            </a:p>
          </p:txBody>
        </p:sp>
        <p:sp>
          <p:nvSpPr>
            <p:cNvPr id="108684" name="Text Box 190"/>
            <p:cNvSpPr txBox="1">
              <a:spLocks noChangeArrowheads="1"/>
            </p:cNvSpPr>
            <p:nvPr/>
          </p:nvSpPr>
          <p:spPr bwMode="auto">
            <a:xfrm>
              <a:off x="314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5</a:t>
              </a:r>
            </a:p>
          </p:txBody>
        </p:sp>
        <p:sp>
          <p:nvSpPr>
            <p:cNvPr id="108685" name="Text Box 191"/>
            <p:cNvSpPr txBox="1">
              <a:spLocks noChangeArrowheads="1"/>
            </p:cNvSpPr>
            <p:nvPr/>
          </p:nvSpPr>
          <p:spPr bwMode="auto">
            <a:xfrm>
              <a:off x="325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6</a:t>
              </a:r>
            </a:p>
          </p:txBody>
        </p:sp>
        <p:sp>
          <p:nvSpPr>
            <p:cNvPr id="108686" name="Text Box 192"/>
            <p:cNvSpPr txBox="1">
              <a:spLocks noChangeArrowheads="1"/>
            </p:cNvSpPr>
            <p:nvPr/>
          </p:nvSpPr>
          <p:spPr bwMode="auto">
            <a:xfrm>
              <a:off x="335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87" name="Text Box 193"/>
            <p:cNvSpPr txBox="1">
              <a:spLocks noChangeArrowheads="1"/>
            </p:cNvSpPr>
            <p:nvPr/>
          </p:nvSpPr>
          <p:spPr bwMode="auto">
            <a:xfrm>
              <a:off x="346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2</a:t>
              </a:r>
            </a:p>
          </p:txBody>
        </p:sp>
        <p:sp>
          <p:nvSpPr>
            <p:cNvPr id="108688" name="Text Box 194"/>
            <p:cNvSpPr txBox="1">
              <a:spLocks noChangeArrowheads="1"/>
            </p:cNvSpPr>
            <p:nvPr/>
          </p:nvSpPr>
          <p:spPr bwMode="auto">
            <a:xfrm>
              <a:off x="357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89" name="Text Box 195"/>
            <p:cNvSpPr txBox="1">
              <a:spLocks noChangeArrowheads="1"/>
            </p:cNvSpPr>
            <p:nvPr/>
          </p:nvSpPr>
          <p:spPr bwMode="auto">
            <a:xfrm>
              <a:off x="367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5</a:t>
              </a:r>
            </a:p>
          </p:txBody>
        </p:sp>
        <p:sp>
          <p:nvSpPr>
            <p:cNvPr id="108690" name="Text Box 196"/>
            <p:cNvSpPr txBox="1">
              <a:spLocks noChangeArrowheads="1"/>
            </p:cNvSpPr>
            <p:nvPr/>
          </p:nvSpPr>
          <p:spPr bwMode="auto">
            <a:xfrm>
              <a:off x="378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91" name="Text Box 197"/>
            <p:cNvSpPr txBox="1">
              <a:spLocks noChangeArrowheads="1"/>
            </p:cNvSpPr>
            <p:nvPr/>
          </p:nvSpPr>
          <p:spPr bwMode="auto">
            <a:xfrm>
              <a:off x="389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92" name="Text Box 198"/>
            <p:cNvSpPr txBox="1">
              <a:spLocks noChangeArrowheads="1"/>
            </p:cNvSpPr>
            <p:nvPr/>
          </p:nvSpPr>
          <p:spPr bwMode="auto">
            <a:xfrm>
              <a:off x="400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108693" name="Text Box 199"/>
            <p:cNvSpPr txBox="1">
              <a:spLocks noChangeArrowheads="1"/>
            </p:cNvSpPr>
            <p:nvPr/>
          </p:nvSpPr>
          <p:spPr bwMode="auto">
            <a:xfrm>
              <a:off x="410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94" name="Text Box 200"/>
            <p:cNvSpPr txBox="1">
              <a:spLocks noChangeArrowheads="1"/>
            </p:cNvSpPr>
            <p:nvPr/>
          </p:nvSpPr>
          <p:spPr bwMode="auto">
            <a:xfrm>
              <a:off x="421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695" name="Text Box 201"/>
            <p:cNvSpPr txBox="1">
              <a:spLocks noChangeArrowheads="1"/>
            </p:cNvSpPr>
            <p:nvPr/>
          </p:nvSpPr>
          <p:spPr bwMode="auto">
            <a:xfrm>
              <a:off x="432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96" name="Text Box 202"/>
            <p:cNvSpPr txBox="1">
              <a:spLocks noChangeArrowheads="1"/>
            </p:cNvSpPr>
            <p:nvPr/>
          </p:nvSpPr>
          <p:spPr bwMode="auto">
            <a:xfrm>
              <a:off x="57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697" name="Text Box 203"/>
            <p:cNvSpPr txBox="1">
              <a:spLocks noChangeArrowheads="1"/>
            </p:cNvSpPr>
            <p:nvPr/>
          </p:nvSpPr>
          <p:spPr bwMode="auto">
            <a:xfrm>
              <a:off x="68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98" name="Text Box 204"/>
            <p:cNvSpPr txBox="1">
              <a:spLocks noChangeArrowheads="1"/>
            </p:cNvSpPr>
            <p:nvPr/>
          </p:nvSpPr>
          <p:spPr bwMode="auto">
            <a:xfrm>
              <a:off x="79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699" name="Text Box 205"/>
            <p:cNvSpPr txBox="1">
              <a:spLocks noChangeArrowheads="1"/>
            </p:cNvSpPr>
            <p:nvPr/>
          </p:nvSpPr>
          <p:spPr bwMode="auto">
            <a:xfrm>
              <a:off x="89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108700" name="Text Box 206"/>
            <p:cNvSpPr txBox="1">
              <a:spLocks noChangeArrowheads="1"/>
            </p:cNvSpPr>
            <p:nvPr/>
          </p:nvSpPr>
          <p:spPr bwMode="auto">
            <a:xfrm>
              <a:off x="100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0</a:t>
              </a:r>
            </a:p>
          </p:txBody>
        </p:sp>
        <p:sp>
          <p:nvSpPr>
            <p:cNvPr id="108701" name="Text Box 207"/>
            <p:cNvSpPr txBox="1">
              <a:spLocks noChangeArrowheads="1"/>
            </p:cNvSpPr>
            <p:nvPr/>
          </p:nvSpPr>
          <p:spPr bwMode="auto">
            <a:xfrm>
              <a:off x="111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6</a:t>
              </a:r>
            </a:p>
          </p:txBody>
        </p:sp>
        <p:sp>
          <p:nvSpPr>
            <p:cNvPr id="108702" name="Text Box 208"/>
            <p:cNvSpPr txBox="1">
              <a:spLocks noChangeArrowheads="1"/>
            </p:cNvSpPr>
            <p:nvPr/>
          </p:nvSpPr>
          <p:spPr bwMode="auto">
            <a:xfrm>
              <a:off x="121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9</a:t>
              </a:r>
            </a:p>
          </p:txBody>
        </p:sp>
        <p:sp>
          <p:nvSpPr>
            <p:cNvPr id="108703" name="Text Box 209"/>
            <p:cNvSpPr txBox="1">
              <a:spLocks noChangeArrowheads="1"/>
            </p:cNvSpPr>
            <p:nvPr/>
          </p:nvSpPr>
          <p:spPr bwMode="auto">
            <a:xfrm>
              <a:off x="132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2</a:t>
              </a:r>
            </a:p>
          </p:txBody>
        </p:sp>
        <p:sp>
          <p:nvSpPr>
            <p:cNvPr id="108704" name="Text Box 210"/>
            <p:cNvSpPr txBox="1">
              <a:spLocks noChangeArrowheads="1"/>
            </p:cNvSpPr>
            <p:nvPr/>
          </p:nvSpPr>
          <p:spPr bwMode="auto">
            <a:xfrm>
              <a:off x="143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705" name="Text Box 211"/>
            <p:cNvSpPr txBox="1">
              <a:spLocks noChangeArrowheads="1"/>
            </p:cNvSpPr>
            <p:nvPr/>
          </p:nvSpPr>
          <p:spPr bwMode="auto">
            <a:xfrm>
              <a:off x="153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5</a:t>
              </a:r>
            </a:p>
          </p:txBody>
        </p:sp>
        <p:sp>
          <p:nvSpPr>
            <p:cNvPr id="108706" name="Text Box 212"/>
            <p:cNvSpPr txBox="1">
              <a:spLocks noChangeArrowheads="1"/>
            </p:cNvSpPr>
            <p:nvPr/>
          </p:nvSpPr>
          <p:spPr bwMode="auto">
            <a:xfrm>
              <a:off x="164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707" name="Text Box 213"/>
            <p:cNvSpPr txBox="1">
              <a:spLocks noChangeArrowheads="1"/>
            </p:cNvSpPr>
            <p:nvPr/>
          </p:nvSpPr>
          <p:spPr bwMode="auto">
            <a:xfrm>
              <a:off x="175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708" name="Text Box 214"/>
            <p:cNvSpPr txBox="1">
              <a:spLocks noChangeArrowheads="1"/>
            </p:cNvSpPr>
            <p:nvPr/>
          </p:nvSpPr>
          <p:spPr bwMode="auto">
            <a:xfrm>
              <a:off x="186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709" name="Text Box 215"/>
            <p:cNvSpPr txBox="1">
              <a:spLocks noChangeArrowheads="1"/>
            </p:cNvSpPr>
            <p:nvPr/>
          </p:nvSpPr>
          <p:spPr bwMode="auto">
            <a:xfrm>
              <a:off x="196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6</a:t>
              </a:r>
            </a:p>
          </p:txBody>
        </p:sp>
        <p:sp>
          <p:nvSpPr>
            <p:cNvPr id="108710" name="Text Box 216"/>
            <p:cNvSpPr txBox="1">
              <a:spLocks noChangeArrowheads="1"/>
            </p:cNvSpPr>
            <p:nvPr/>
          </p:nvSpPr>
          <p:spPr bwMode="auto">
            <a:xfrm>
              <a:off x="207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711" name="Text Box 217"/>
            <p:cNvSpPr txBox="1">
              <a:spLocks noChangeArrowheads="1"/>
            </p:cNvSpPr>
            <p:nvPr/>
          </p:nvSpPr>
          <p:spPr bwMode="auto">
            <a:xfrm>
              <a:off x="218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712" name="Text Box 218"/>
            <p:cNvSpPr txBox="1">
              <a:spLocks noChangeArrowheads="1"/>
            </p:cNvSpPr>
            <p:nvPr/>
          </p:nvSpPr>
          <p:spPr bwMode="auto">
            <a:xfrm>
              <a:off x="228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713" name="Text Box 219"/>
            <p:cNvSpPr txBox="1">
              <a:spLocks noChangeArrowheads="1"/>
            </p:cNvSpPr>
            <p:nvPr/>
          </p:nvSpPr>
          <p:spPr bwMode="auto">
            <a:xfrm>
              <a:off x="239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108714" name="Text Box 220"/>
            <p:cNvSpPr txBox="1">
              <a:spLocks noChangeArrowheads="1"/>
            </p:cNvSpPr>
            <p:nvPr/>
          </p:nvSpPr>
          <p:spPr bwMode="auto">
            <a:xfrm>
              <a:off x="250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715" name="Text Box 221"/>
            <p:cNvSpPr txBox="1">
              <a:spLocks noChangeArrowheads="1"/>
            </p:cNvSpPr>
            <p:nvPr/>
          </p:nvSpPr>
          <p:spPr bwMode="auto">
            <a:xfrm>
              <a:off x="260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716" name="Text Box 222"/>
            <p:cNvSpPr txBox="1">
              <a:spLocks noChangeArrowheads="1"/>
            </p:cNvSpPr>
            <p:nvPr/>
          </p:nvSpPr>
          <p:spPr bwMode="auto">
            <a:xfrm>
              <a:off x="271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717" name="Text Box 223"/>
            <p:cNvSpPr txBox="1">
              <a:spLocks noChangeArrowheads="1"/>
            </p:cNvSpPr>
            <p:nvPr/>
          </p:nvSpPr>
          <p:spPr bwMode="auto">
            <a:xfrm>
              <a:off x="282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1</a:t>
              </a:r>
            </a:p>
          </p:txBody>
        </p:sp>
        <p:sp>
          <p:nvSpPr>
            <p:cNvPr id="108718" name="Text Box 224"/>
            <p:cNvSpPr txBox="1">
              <a:spLocks noChangeArrowheads="1"/>
            </p:cNvSpPr>
            <p:nvPr/>
          </p:nvSpPr>
          <p:spPr bwMode="auto">
            <a:xfrm>
              <a:off x="293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719" name="Text Box 225"/>
            <p:cNvSpPr txBox="1">
              <a:spLocks noChangeArrowheads="1"/>
            </p:cNvSpPr>
            <p:nvPr/>
          </p:nvSpPr>
          <p:spPr bwMode="auto">
            <a:xfrm>
              <a:off x="303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720" name="Text Box 226"/>
            <p:cNvSpPr txBox="1">
              <a:spLocks noChangeArrowheads="1"/>
            </p:cNvSpPr>
            <p:nvPr/>
          </p:nvSpPr>
          <p:spPr bwMode="auto">
            <a:xfrm>
              <a:off x="314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9</a:t>
              </a:r>
            </a:p>
          </p:txBody>
        </p:sp>
        <p:sp>
          <p:nvSpPr>
            <p:cNvPr id="108721" name="Text Box 227"/>
            <p:cNvSpPr txBox="1">
              <a:spLocks noChangeArrowheads="1"/>
            </p:cNvSpPr>
            <p:nvPr/>
          </p:nvSpPr>
          <p:spPr bwMode="auto">
            <a:xfrm>
              <a:off x="325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722" name="Text Box 228"/>
            <p:cNvSpPr txBox="1">
              <a:spLocks noChangeArrowheads="1"/>
            </p:cNvSpPr>
            <p:nvPr/>
          </p:nvSpPr>
          <p:spPr bwMode="auto">
            <a:xfrm>
              <a:off x="335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108723" name="Text Box 229"/>
            <p:cNvSpPr txBox="1">
              <a:spLocks noChangeArrowheads="1"/>
            </p:cNvSpPr>
            <p:nvPr/>
          </p:nvSpPr>
          <p:spPr bwMode="auto">
            <a:xfrm>
              <a:off x="346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724" name="Text Box 230"/>
            <p:cNvSpPr txBox="1">
              <a:spLocks noChangeArrowheads="1"/>
            </p:cNvSpPr>
            <p:nvPr/>
          </p:nvSpPr>
          <p:spPr bwMode="auto">
            <a:xfrm>
              <a:off x="357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0</a:t>
              </a:r>
            </a:p>
          </p:txBody>
        </p:sp>
        <p:sp>
          <p:nvSpPr>
            <p:cNvPr id="108725" name="Text Box 231"/>
            <p:cNvSpPr txBox="1">
              <a:spLocks noChangeArrowheads="1"/>
            </p:cNvSpPr>
            <p:nvPr/>
          </p:nvSpPr>
          <p:spPr bwMode="auto">
            <a:xfrm>
              <a:off x="367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726" name="Text Box 232"/>
            <p:cNvSpPr txBox="1">
              <a:spLocks noChangeArrowheads="1"/>
            </p:cNvSpPr>
            <p:nvPr/>
          </p:nvSpPr>
          <p:spPr bwMode="auto">
            <a:xfrm>
              <a:off x="378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1</a:t>
              </a:r>
            </a:p>
          </p:txBody>
        </p:sp>
        <p:sp>
          <p:nvSpPr>
            <p:cNvPr id="108727" name="Text Box 233"/>
            <p:cNvSpPr txBox="1">
              <a:spLocks noChangeArrowheads="1"/>
            </p:cNvSpPr>
            <p:nvPr/>
          </p:nvSpPr>
          <p:spPr bwMode="auto">
            <a:xfrm>
              <a:off x="389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728" name="Text Box 234"/>
            <p:cNvSpPr txBox="1">
              <a:spLocks noChangeArrowheads="1"/>
            </p:cNvSpPr>
            <p:nvPr/>
          </p:nvSpPr>
          <p:spPr bwMode="auto">
            <a:xfrm>
              <a:off x="400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729" name="Text Box 235"/>
            <p:cNvSpPr txBox="1">
              <a:spLocks noChangeArrowheads="1"/>
            </p:cNvSpPr>
            <p:nvPr/>
          </p:nvSpPr>
          <p:spPr bwMode="auto">
            <a:xfrm>
              <a:off x="410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730" name="Text Box 236"/>
            <p:cNvSpPr txBox="1">
              <a:spLocks noChangeArrowheads="1"/>
            </p:cNvSpPr>
            <p:nvPr/>
          </p:nvSpPr>
          <p:spPr bwMode="auto">
            <a:xfrm>
              <a:off x="421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731" name="Text Box 237"/>
            <p:cNvSpPr txBox="1">
              <a:spLocks noChangeArrowheads="1"/>
            </p:cNvSpPr>
            <p:nvPr/>
          </p:nvSpPr>
          <p:spPr bwMode="auto">
            <a:xfrm>
              <a:off x="432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732" name="Text Box 238"/>
            <p:cNvSpPr txBox="1">
              <a:spLocks noChangeArrowheads="1"/>
            </p:cNvSpPr>
            <p:nvPr/>
          </p:nvSpPr>
          <p:spPr bwMode="auto">
            <a:xfrm>
              <a:off x="57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1</a:t>
              </a:r>
            </a:p>
          </p:txBody>
        </p:sp>
        <p:sp>
          <p:nvSpPr>
            <p:cNvPr id="108733" name="Text Box 239"/>
            <p:cNvSpPr txBox="1">
              <a:spLocks noChangeArrowheads="1"/>
            </p:cNvSpPr>
            <p:nvPr/>
          </p:nvSpPr>
          <p:spPr bwMode="auto">
            <a:xfrm>
              <a:off x="68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734" name="Text Box 240"/>
            <p:cNvSpPr txBox="1">
              <a:spLocks noChangeArrowheads="1"/>
            </p:cNvSpPr>
            <p:nvPr/>
          </p:nvSpPr>
          <p:spPr bwMode="auto">
            <a:xfrm>
              <a:off x="79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108735" name="Text Box 241"/>
            <p:cNvSpPr txBox="1">
              <a:spLocks noChangeArrowheads="1"/>
            </p:cNvSpPr>
            <p:nvPr/>
          </p:nvSpPr>
          <p:spPr bwMode="auto">
            <a:xfrm>
              <a:off x="89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736" name="Text Box 242"/>
            <p:cNvSpPr txBox="1">
              <a:spLocks noChangeArrowheads="1"/>
            </p:cNvSpPr>
            <p:nvPr/>
          </p:nvSpPr>
          <p:spPr bwMode="auto">
            <a:xfrm>
              <a:off x="100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737" name="Text Box 243"/>
            <p:cNvSpPr txBox="1">
              <a:spLocks noChangeArrowheads="1"/>
            </p:cNvSpPr>
            <p:nvPr/>
          </p:nvSpPr>
          <p:spPr bwMode="auto">
            <a:xfrm>
              <a:off x="111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738" name="Text Box 244"/>
            <p:cNvSpPr txBox="1">
              <a:spLocks noChangeArrowheads="1"/>
            </p:cNvSpPr>
            <p:nvPr/>
          </p:nvSpPr>
          <p:spPr bwMode="auto">
            <a:xfrm>
              <a:off x="121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5</a:t>
              </a:r>
            </a:p>
          </p:txBody>
        </p:sp>
        <p:sp>
          <p:nvSpPr>
            <p:cNvPr id="108739" name="Text Box 245"/>
            <p:cNvSpPr txBox="1">
              <a:spLocks noChangeArrowheads="1"/>
            </p:cNvSpPr>
            <p:nvPr/>
          </p:nvSpPr>
          <p:spPr bwMode="auto">
            <a:xfrm>
              <a:off x="132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740" name="Text Box 246"/>
            <p:cNvSpPr txBox="1">
              <a:spLocks noChangeArrowheads="1"/>
            </p:cNvSpPr>
            <p:nvPr/>
          </p:nvSpPr>
          <p:spPr bwMode="auto">
            <a:xfrm>
              <a:off x="143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108741" name="Text Box 247"/>
            <p:cNvSpPr txBox="1">
              <a:spLocks noChangeArrowheads="1"/>
            </p:cNvSpPr>
            <p:nvPr/>
          </p:nvSpPr>
          <p:spPr bwMode="auto">
            <a:xfrm>
              <a:off x="153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742" name="Text Box 248"/>
            <p:cNvSpPr txBox="1">
              <a:spLocks noChangeArrowheads="1"/>
            </p:cNvSpPr>
            <p:nvPr/>
          </p:nvSpPr>
          <p:spPr bwMode="auto">
            <a:xfrm>
              <a:off x="164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108743" name="Text Box 249"/>
            <p:cNvSpPr txBox="1">
              <a:spLocks noChangeArrowheads="1"/>
            </p:cNvSpPr>
            <p:nvPr/>
          </p:nvSpPr>
          <p:spPr bwMode="auto">
            <a:xfrm>
              <a:off x="175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744" name="Text Box 250"/>
            <p:cNvSpPr txBox="1">
              <a:spLocks noChangeArrowheads="1"/>
            </p:cNvSpPr>
            <p:nvPr/>
          </p:nvSpPr>
          <p:spPr bwMode="auto">
            <a:xfrm>
              <a:off x="186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5</a:t>
              </a:r>
            </a:p>
          </p:txBody>
        </p:sp>
        <p:sp>
          <p:nvSpPr>
            <p:cNvPr id="108745" name="Text Box 251"/>
            <p:cNvSpPr txBox="1">
              <a:spLocks noChangeArrowheads="1"/>
            </p:cNvSpPr>
            <p:nvPr/>
          </p:nvSpPr>
          <p:spPr bwMode="auto">
            <a:xfrm>
              <a:off x="196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746" name="Text Box 252"/>
            <p:cNvSpPr txBox="1">
              <a:spLocks noChangeArrowheads="1"/>
            </p:cNvSpPr>
            <p:nvPr/>
          </p:nvSpPr>
          <p:spPr bwMode="auto">
            <a:xfrm>
              <a:off x="207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5</a:t>
              </a:r>
            </a:p>
          </p:txBody>
        </p:sp>
        <p:sp>
          <p:nvSpPr>
            <p:cNvPr id="108747" name="Text Box 253"/>
            <p:cNvSpPr txBox="1">
              <a:spLocks noChangeArrowheads="1"/>
            </p:cNvSpPr>
            <p:nvPr/>
          </p:nvSpPr>
          <p:spPr bwMode="auto">
            <a:xfrm>
              <a:off x="218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2</a:t>
              </a:r>
            </a:p>
          </p:txBody>
        </p:sp>
        <p:sp>
          <p:nvSpPr>
            <p:cNvPr id="108748" name="Text Box 254"/>
            <p:cNvSpPr txBox="1">
              <a:spLocks noChangeArrowheads="1"/>
            </p:cNvSpPr>
            <p:nvPr/>
          </p:nvSpPr>
          <p:spPr bwMode="auto">
            <a:xfrm>
              <a:off x="228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749" name="Text Box 255"/>
            <p:cNvSpPr txBox="1">
              <a:spLocks noChangeArrowheads="1"/>
            </p:cNvSpPr>
            <p:nvPr/>
          </p:nvSpPr>
          <p:spPr bwMode="auto">
            <a:xfrm>
              <a:off x="239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750" name="Text Box 256"/>
            <p:cNvSpPr txBox="1">
              <a:spLocks noChangeArrowheads="1"/>
            </p:cNvSpPr>
            <p:nvPr/>
          </p:nvSpPr>
          <p:spPr bwMode="auto">
            <a:xfrm>
              <a:off x="250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0</a:t>
              </a:r>
            </a:p>
          </p:txBody>
        </p:sp>
        <p:sp>
          <p:nvSpPr>
            <p:cNvPr id="108751" name="Text Box 257"/>
            <p:cNvSpPr txBox="1">
              <a:spLocks noChangeArrowheads="1"/>
            </p:cNvSpPr>
            <p:nvPr/>
          </p:nvSpPr>
          <p:spPr bwMode="auto">
            <a:xfrm>
              <a:off x="260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6</a:t>
              </a:r>
            </a:p>
          </p:txBody>
        </p:sp>
        <p:sp>
          <p:nvSpPr>
            <p:cNvPr id="108752" name="Text Box 258"/>
            <p:cNvSpPr txBox="1">
              <a:spLocks noChangeArrowheads="1"/>
            </p:cNvSpPr>
            <p:nvPr/>
          </p:nvSpPr>
          <p:spPr bwMode="auto">
            <a:xfrm>
              <a:off x="271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753" name="Text Box 259"/>
            <p:cNvSpPr txBox="1">
              <a:spLocks noChangeArrowheads="1"/>
            </p:cNvSpPr>
            <p:nvPr/>
          </p:nvSpPr>
          <p:spPr bwMode="auto">
            <a:xfrm>
              <a:off x="282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754" name="Text Box 260"/>
            <p:cNvSpPr txBox="1">
              <a:spLocks noChangeArrowheads="1"/>
            </p:cNvSpPr>
            <p:nvPr/>
          </p:nvSpPr>
          <p:spPr bwMode="auto">
            <a:xfrm>
              <a:off x="293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1</a:t>
              </a:r>
            </a:p>
          </p:txBody>
        </p:sp>
        <p:sp>
          <p:nvSpPr>
            <p:cNvPr id="108755" name="Text Box 261"/>
            <p:cNvSpPr txBox="1">
              <a:spLocks noChangeArrowheads="1"/>
            </p:cNvSpPr>
            <p:nvPr/>
          </p:nvSpPr>
          <p:spPr bwMode="auto">
            <a:xfrm>
              <a:off x="303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756" name="Text Box 262"/>
            <p:cNvSpPr txBox="1">
              <a:spLocks noChangeArrowheads="1"/>
            </p:cNvSpPr>
            <p:nvPr/>
          </p:nvSpPr>
          <p:spPr bwMode="auto">
            <a:xfrm>
              <a:off x="314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757" name="Text Box 263"/>
            <p:cNvSpPr txBox="1">
              <a:spLocks noChangeArrowheads="1"/>
            </p:cNvSpPr>
            <p:nvPr/>
          </p:nvSpPr>
          <p:spPr bwMode="auto">
            <a:xfrm>
              <a:off x="325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9</a:t>
              </a:r>
            </a:p>
          </p:txBody>
        </p:sp>
        <p:sp>
          <p:nvSpPr>
            <p:cNvPr id="108758" name="Text Box 264"/>
            <p:cNvSpPr txBox="1">
              <a:spLocks noChangeArrowheads="1"/>
            </p:cNvSpPr>
            <p:nvPr/>
          </p:nvSpPr>
          <p:spPr bwMode="auto">
            <a:xfrm>
              <a:off x="335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759" name="Text Box 265"/>
            <p:cNvSpPr txBox="1">
              <a:spLocks noChangeArrowheads="1"/>
            </p:cNvSpPr>
            <p:nvPr/>
          </p:nvSpPr>
          <p:spPr bwMode="auto">
            <a:xfrm>
              <a:off x="346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108760" name="Text Box 266"/>
            <p:cNvSpPr txBox="1">
              <a:spLocks noChangeArrowheads="1"/>
            </p:cNvSpPr>
            <p:nvPr/>
          </p:nvSpPr>
          <p:spPr bwMode="auto">
            <a:xfrm>
              <a:off x="357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761" name="Text Box 267"/>
            <p:cNvSpPr txBox="1">
              <a:spLocks noChangeArrowheads="1"/>
            </p:cNvSpPr>
            <p:nvPr/>
          </p:nvSpPr>
          <p:spPr bwMode="auto">
            <a:xfrm>
              <a:off x="367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762" name="Text Box 268"/>
            <p:cNvSpPr txBox="1">
              <a:spLocks noChangeArrowheads="1"/>
            </p:cNvSpPr>
            <p:nvPr/>
          </p:nvSpPr>
          <p:spPr bwMode="auto">
            <a:xfrm>
              <a:off x="378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763" name="Text Box 269"/>
            <p:cNvSpPr txBox="1">
              <a:spLocks noChangeArrowheads="1"/>
            </p:cNvSpPr>
            <p:nvPr/>
          </p:nvSpPr>
          <p:spPr bwMode="auto">
            <a:xfrm>
              <a:off x="389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764" name="Text Box 270"/>
            <p:cNvSpPr txBox="1">
              <a:spLocks noChangeArrowheads="1"/>
            </p:cNvSpPr>
            <p:nvPr/>
          </p:nvSpPr>
          <p:spPr bwMode="auto">
            <a:xfrm>
              <a:off x="400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765" name="Text Box 271"/>
            <p:cNvSpPr txBox="1">
              <a:spLocks noChangeArrowheads="1"/>
            </p:cNvSpPr>
            <p:nvPr/>
          </p:nvSpPr>
          <p:spPr bwMode="auto">
            <a:xfrm>
              <a:off x="410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766" name="Text Box 272"/>
            <p:cNvSpPr txBox="1">
              <a:spLocks noChangeArrowheads="1"/>
            </p:cNvSpPr>
            <p:nvPr/>
          </p:nvSpPr>
          <p:spPr bwMode="auto">
            <a:xfrm>
              <a:off x="421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108767" name="Text Box 273"/>
            <p:cNvSpPr txBox="1">
              <a:spLocks noChangeArrowheads="1"/>
            </p:cNvSpPr>
            <p:nvPr/>
          </p:nvSpPr>
          <p:spPr bwMode="auto">
            <a:xfrm>
              <a:off x="432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768" name="Text Box 274"/>
            <p:cNvSpPr txBox="1">
              <a:spLocks noChangeArrowheads="1"/>
            </p:cNvSpPr>
            <p:nvPr/>
          </p:nvSpPr>
          <p:spPr bwMode="auto">
            <a:xfrm>
              <a:off x="57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769" name="Text Box 275"/>
            <p:cNvSpPr txBox="1">
              <a:spLocks noChangeArrowheads="1"/>
            </p:cNvSpPr>
            <p:nvPr/>
          </p:nvSpPr>
          <p:spPr bwMode="auto">
            <a:xfrm>
              <a:off x="683"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770" name="Text Box 276"/>
            <p:cNvSpPr txBox="1">
              <a:spLocks noChangeArrowheads="1"/>
            </p:cNvSpPr>
            <p:nvPr/>
          </p:nvSpPr>
          <p:spPr bwMode="auto">
            <a:xfrm>
              <a:off x="790"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3</a:t>
              </a:r>
            </a:p>
          </p:txBody>
        </p:sp>
        <p:sp>
          <p:nvSpPr>
            <p:cNvPr id="108771" name="Text Box 277"/>
            <p:cNvSpPr txBox="1">
              <a:spLocks noChangeArrowheads="1"/>
            </p:cNvSpPr>
            <p:nvPr/>
          </p:nvSpPr>
          <p:spPr bwMode="auto">
            <a:xfrm>
              <a:off x="897"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108772" name="Text Box 278"/>
            <p:cNvSpPr txBox="1">
              <a:spLocks noChangeArrowheads="1"/>
            </p:cNvSpPr>
            <p:nvPr/>
          </p:nvSpPr>
          <p:spPr bwMode="auto">
            <a:xfrm>
              <a:off x="1004"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773" name="Text Box 279"/>
            <p:cNvSpPr txBox="1">
              <a:spLocks noChangeArrowheads="1"/>
            </p:cNvSpPr>
            <p:nvPr/>
          </p:nvSpPr>
          <p:spPr bwMode="auto">
            <a:xfrm>
              <a:off x="1111"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108774" name="Text Box 280"/>
            <p:cNvSpPr txBox="1">
              <a:spLocks noChangeArrowheads="1"/>
            </p:cNvSpPr>
            <p:nvPr/>
          </p:nvSpPr>
          <p:spPr bwMode="auto">
            <a:xfrm>
              <a:off x="121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775" name="Text Box 281"/>
            <p:cNvSpPr txBox="1">
              <a:spLocks noChangeArrowheads="1"/>
            </p:cNvSpPr>
            <p:nvPr/>
          </p:nvSpPr>
          <p:spPr bwMode="auto">
            <a:xfrm>
              <a:off x="1325"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776" name="Text Box 282"/>
            <p:cNvSpPr txBox="1">
              <a:spLocks noChangeArrowheads="1"/>
            </p:cNvSpPr>
            <p:nvPr/>
          </p:nvSpPr>
          <p:spPr bwMode="auto">
            <a:xfrm>
              <a:off x="143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4</a:t>
              </a:r>
            </a:p>
          </p:txBody>
        </p:sp>
        <p:sp>
          <p:nvSpPr>
            <p:cNvPr id="108777" name="Text Box 283"/>
            <p:cNvSpPr txBox="1">
              <a:spLocks noChangeArrowheads="1"/>
            </p:cNvSpPr>
            <p:nvPr/>
          </p:nvSpPr>
          <p:spPr bwMode="auto">
            <a:xfrm>
              <a:off x="1539"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778" name="Text Box 284"/>
            <p:cNvSpPr txBox="1">
              <a:spLocks noChangeArrowheads="1"/>
            </p:cNvSpPr>
            <p:nvPr/>
          </p:nvSpPr>
          <p:spPr bwMode="auto">
            <a:xfrm>
              <a:off x="164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779" name="Text Box 285"/>
            <p:cNvSpPr txBox="1">
              <a:spLocks noChangeArrowheads="1"/>
            </p:cNvSpPr>
            <p:nvPr/>
          </p:nvSpPr>
          <p:spPr bwMode="auto">
            <a:xfrm>
              <a:off x="175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1</a:t>
              </a:r>
            </a:p>
          </p:txBody>
        </p:sp>
        <p:sp>
          <p:nvSpPr>
            <p:cNvPr id="108780" name="Text Box 286"/>
            <p:cNvSpPr txBox="1">
              <a:spLocks noChangeArrowheads="1"/>
            </p:cNvSpPr>
            <p:nvPr/>
          </p:nvSpPr>
          <p:spPr bwMode="auto">
            <a:xfrm>
              <a:off x="1859"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6</a:t>
              </a:r>
            </a:p>
          </p:txBody>
        </p:sp>
        <p:sp>
          <p:nvSpPr>
            <p:cNvPr id="108781" name="Text Box 287"/>
            <p:cNvSpPr txBox="1">
              <a:spLocks noChangeArrowheads="1"/>
            </p:cNvSpPr>
            <p:nvPr/>
          </p:nvSpPr>
          <p:spPr bwMode="auto">
            <a:xfrm>
              <a:off x="196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1</a:t>
              </a:r>
            </a:p>
          </p:txBody>
        </p:sp>
        <p:sp>
          <p:nvSpPr>
            <p:cNvPr id="108782" name="Text Box 288"/>
            <p:cNvSpPr txBox="1">
              <a:spLocks noChangeArrowheads="1"/>
            </p:cNvSpPr>
            <p:nvPr/>
          </p:nvSpPr>
          <p:spPr bwMode="auto">
            <a:xfrm>
              <a:off x="2073"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783" name="Text Box 289"/>
            <p:cNvSpPr txBox="1">
              <a:spLocks noChangeArrowheads="1"/>
            </p:cNvSpPr>
            <p:nvPr/>
          </p:nvSpPr>
          <p:spPr bwMode="auto">
            <a:xfrm>
              <a:off x="2180"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784" name="Text Box 290"/>
            <p:cNvSpPr txBox="1">
              <a:spLocks noChangeArrowheads="1"/>
            </p:cNvSpPr>
            <p:nvPr/>
          </p:nvSpPr>
          <p:spPr bwMode="auto">
            <a:xfrm>
              <a:off x="2287"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1</a:t>
              </a:r>
            </a:p>
          </p:txBody>
        </p:sp>
        <p:sp>
          <p:nvSpPr>
            <p:cNvPr id="108785" name="Text Box 291"/>
            <p:cNvSpPr txBox="1">
              <a:spLocks noChangeArrowheads="1"/>
            </p:cNvSpPr>
            <p:nvPr/>
          </p:nvSpPr>
          <p:spPr bwMode="auto">
            <a:xfrm>
              <a:off x="2394"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786" name="Text Box 292"/>
            <p:cNvSpPr txBox="1">
              <a:spLocks noChangeArrowheads="1"/>
            </p:cNvSpPr>
            <p:nvPr/>
          </p:nvSpPr>
          <p:spPr bwMode="auto">
            <a:xfrm>
              <a:off x="2501"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787" name="Text Box 293"/>
            <p:cNvSpPr txBox="1">
              <a:spLocks noChangeArrowheads="1"/>
            </p:cNvSpPr>
            <p:nvPr/>
          </p:nvSpPr>
          <p:spPr bwMode="auto">
            <a:xfrm>
              <a:off x="260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788" name="Text Box 294"/>
            <p:cNvSpPr txBox="1">
              <a:spLocks noChangeArrowheads="1"/>
            </p:cNvSpPr>
            <p:nvPr/>
          </p:nvSpPr>
          <p:spPr bwMode="auto">
            <a:xfrm>
              <a:off x="2715"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789" name="Text Box 295"/>
            <p:cNvSpPr txBox="1">
              <a:spLocks noChangeArrowheads="1"/>
            </p:cNvSpPr>
            <p:nvPr/>
          </p:nvSpPr>
          <p:spPr bwMode="auto">
            <a:xfrm>
              <a:off x="282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790" name="Text Box 296"/>
            <p:cNvSpPr txBox="1">
              <a:spLocks noChangeArrowheads="1"/>
            </p:cNvSpPr>
            <p:nvPr/>
          </p:nvSpPr>
          <p:spPr bwMode="auto">
            <a:xfrm>
              <a:off x="292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grpSp>
      <p:grpSp>
        <p:nvGrpSpPr>
          <p:cNvPr id="6" name="Group 247"/>
          <p:cNvGrpSpPr>
            <a:grpSpLocks/>
          </p:cNvGrpSpPr>
          <p:nvPr/>
        </p:nvGrpSpPr>
        <p:grpSpPr bwMode="auto">
          <a:xfrm>
            <a:off x="889000" y="4551363"/>
            <a:ext cx="6172200" cy="1763712"/>
            <a:chOff x="576" y="2192"/>
            <a:chExt cx="3888" cy="1111"/>
          </a:xfrm>
        </p:grpSpPr>
        <p:sp>
          <p:nvSpPr>
            <p:cNvPr id="108792" name="Text Box 21"/>
            <p:cNvSpPr txBox="1">
              <a:spLocks noChangeArrowheads="1"/>
            </p:cNvSpPr>
            <p:nvPr/>
          </p:nvSpPr>
          <p:spPr bwMode="auto">
            <a:xfrm>
              <a:off x="57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5</a:t>
              </a:r>
            </a:p>
          </p:txBody>
        </p:sp>
        <p:sp>
          <p:nvSpPr>
            <p:cNvPr id="108793" name="Text Box 58"/>
            <p:cNvSpPr txBox="1">
              <a:spLocks noChangeArrowheads="1"/>
            </p:cNvSpPr>
            <p:nvPr/>
          </p:nvSpPr>
          <p:spPr bwMode="auto">
            <a:xfrm>
              <a:off x="68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3</a:t>
              </a:r>
            </a:p>
          </p:txBody>
        </p:sp>
        <p:sp>
          <p:nvSpPr>
            <p:cNvPr id="108794" name="Text Box 59"/>
            <p:cNvSpPr txBox="1">
              <a:spLocks noChangeArrowheads="1"/>
            </p:cNvSpPr>
            <p:nvPr/>
          </p:nvSpPr>
          <p:spPr bwMode="auto">
            <a:xfrm>
              <a:off x="79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795" name="Text Box 60"/>
            <p:cNvSpPr txBox="1">
              <a:spLocks noChangeArrowheads="1"/>
            </p:cNvSpPr>
            <p:nvPr/>
          </p:nvSpPr>
          <p:spPr bwMode="auto">
            <a:xfrm>
              <a:off x="89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796" name="Text Box 61"/>
            <p:cNvSpPr txBox="1">
              <a:spLocks noChangeArrowheads="1"/>
            </p:cNvSpPr>
            <p:nvPr/>
          </p:nvSpPr>
          <p:spPr bwMode="auto">
            <a:xfrm>
              <a:off x="100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797" name="Text Box 62"/>
            <p:cNvSpPr txBox="1">
              <a:spLocks noChangeArrowheads="1"/>
            </p:cNvSpPr>
            <p:nvPr/>
          </p:nvSpPr>
          <p:spPr bwMode="auto">
            <a:xfrm>
              <a:off x="111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3</a:t>
              </a:r>
            </a:p>
          </p:txBody>
        </p:sp>
        <p:sp>
          <p:nvSpPr>
            <p:cNvPr id="108798" name="Text Box 63"/>
            <p:cNvSpPr txBox="1">
              <a:spLocks noChangeArrowheads="1"/>
            </p:cNvSpPr>
            <p:nvPr/>
          </p:nvSpPr>
          <p:spPr bwMode="auto">
            <a:xfrm>
              <a:off x="121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0</a:t>
              </a:r>
            </a:p>
          </p:txBody>
        </p:sp>
        <p:sp>
          <p:nvSpPr>
            <p:cNvPr id="108799" name="Text Box 64"/>
            <p:cNvSpPr txBox="1">
              <a:spLocks noChangeArrowheads="1"/>
            </p:cNvSpPr>
            <p:nvPr/>
          </p:nvSpPr>
          <p:spPr bwMode="auto">
            <a:xfrm>
              <a:off x="132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5</a:t>
              </a:r>
            </a:p>
          </p:txBody>
        </p:sp>
        <p:sp>
          <p:nvSpPr>
            <p:cNvPr id="108800" name="Text Box 65"/>
            <p:cNvSpPr txBox="1">
              <a:spLocks noChangeArrowheads="1"/>
            </p:cNvSpPr>
            <p:nvPr/>
          </p:nvSpPr>
          <p:spPr bwMode="auto">
            <a:xfrm>
              <a:off x="143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801" name="Text Box 66"/>
            <p:cNvSpPr txBox="1">
              <a:spLocks noChangeArrowheads="1"/>
            </p:cNvSpPr>
            <p:nvPr/>
          </p:nvSpPr>
          <p:spPr bwMode="auto">
            <a:xfrm>
              <a:off x="153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802" name="Text Box 67"/>
            <p:cNvSpPr txBox="1">
              <a:spLocks noChangeArrowheads="1"/>
            </p:cNvSpPr>
            <p:nvPr/>
          </p:nvSpPr>
          <p:spPr bwMode="auto">
            <a:xfrm>
              <a:off x="164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6</a:t>
              </a:r>
            </a:p>
          </p:txBody>
        </p:sp>
        <p:sp>
          <p:nvSpPr>
            <p:cNvPr id="108803" name="Text Box 68"/>
            <p:cNvSpPr txBox="1">
              <a:spLocks noChangeArrowheads="1"/>
            </p:cNvSpPr>
            <p:nvPr/>
          </p:nvSpPr>
          <p:spPr bwMode="auto">
            <a:xfrm>
              <a:off x="175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804" name="Text Box 69"/>
            <p:cNvSpPr txBox="1">
              <a:spLocks noChangeArrowheads="1"/>
            </p:cNvSpPr>
            <p:nvPr/>
          </p:nvSpPr>
          <p:spPr bwMode="auto">
            <a:xfrm>
              <a:off x="186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T</a:t>
              </a:r>
              <a:endParaRPr lang="en-US">
                <a:solidFill>
                  <a:srgbClr val="000000"/>
                </a:solidFill>
                <a:latin typeface="Courier New" pitchFamily="1" charset="0"/>
              </a:endParaRPr>
            </a:p>
          </p:txBody>
        </p:sp>
        <p:sp>
          <p:nvSpPr>
            <p:cNvPr id="108805" name="Text Box 70"/>
            <p:cNvSpPr txBox="1">
              <a:spLocks noChangeArrowheads="1"/>
            </p:cNvSpPr>
            <p:nvPr/>
          </p:nvSpPr>
          <p:spPr bwMode="auto">
            <a:xfrm>
              <a:off x="196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H</a:t>
              </a:r>
              <a:endParaRPr lang="en-US">
                <a:solidFill>
                  <a:srgbClr val="000000"/>
                </a:solidFill>
                <a:latin typeface="Courier New" pitchFamily="1" charset="0"/>
              </a:endParaRPr>
            </a:p>
          </p:txBody>
        </p:sp>
        <p:sp>
          <p:nvSpPr>
            <p:cNvPr id="108806" name="Text Box 71"/>
            <p:cNvSpPr txBox="1">
              <a:spLocks noChangeArrowheads="1"/>
            </p:cNvSpPr>
            <p:nvPr/>
          </p:nvSpPr>
          <p:spPr bwMode="auto">
            <a:xfrm>
              <a:off x="207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807" name="Text Box 72"/>
            <p:cNvSpPr txBox="1">
              <a:spLocks noChangeArrowheads="1"/>
            </p:cNvSpPr>
            <p:nvPr/>
          </p:nvSpPr>
          <p:spPr bwMode="auto">
            <a:xfrm>
              <a:off x="218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2</a:t>
              </a:r>
            </a:p>
          </p:txBody>
        </p:sp>
        <p:sp>
          <p:nvSpPr>
            <p:cNvPr id="108808" name="Text Box 73"/>
            <p:cNvSpPr txBox="1">
              <a:spLocks noChangeArrowheads="1"/>
            </p:cNvSpPr>
            <p:nvPr/>
          </p:nvSpPr>
          <p:spPr bwMode="auto">
            <a:xfrm>
              <a:off x="228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6</a:t>
              </a:r>
            </a:p>
          </p:txBody>
        </p:sp>
        <p:sp>
          <p:nvSpPr>
            <p:cNvPr id="108809" name="Text Box 74"/>
            <p:cNvSpPr txBox="1">
              <a:spLocks noChangeArrowheads="1"/>
            </p:cNvSpPr>
            <p:nvPr/>
          </p:nvSpPr>
          <p:spPr bwMode="auto">
            <a:xfrm>
              <a:off x="239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810" name="Text Box 75"/>
            <p:cNvSpPr txBox="1">
              <a:spLocks noChangeArrowheads="1"/>
            </p:cNvSpPr>
            <p:nvPr/>
          </p:nvSpPr>
          <p:spPr bwMode="auto">
            <a:xfrm>
              <a:off x="250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H</a:t>
              </a:r>
              <a:endParaRPr lang="en-US">
                <a:solidFill>
                  <a:srgbClr val="000000"/>
                </a:solidFill>
                <a:latin typeface="Courier New" pitchFamily="1" charset="0"/>
              </a:endParaRPr>
            </a:p>
          </p:txBody>
        </p:sp>
        <p:sp>
          <p:nvSpPr>
            <p:cNvPr id="108811" name="Text Box 76"/>
            <p:cNvSpPr txBox="1">
              <a:spLocks noChangeArrowheads="1"/>
            </p:cNvSpPr>
            <p:nvPr/>
          </p:nvSpPr>
          <p:spPr bwMode="auto">
            <a:xfrm>
              <a:off x="260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812" name="Text Box 77"/>
            <p:cNvSpPr txBox="1">
              <a:spLocks noChangeArrowheads="1"/>
            </p:cNvSpPr>
            <p:nvPr/>
          </p:nvSpPr>
          <p:spPr bwMode="auto">
            <a:xfrm>
              <a:off x="271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813" name="Text Box 78"/>
            <p:cNvSpPr txBox="1">
              <a:spLocks noChangeArrowheads="1"/>
            </p:cNvSpPr>
            <p:nvPr/>
          </p:nvSpPr>
          <p:spPr bwMode="auto">
            <a:xfrm>
              <a:off x="282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814" name="Text Box 79"/>
            <p:cNvSpPr txBox="1">
              <a:spLocks noChangeArrowheads="1"/>
            </p:cNvSpPr>
            <p:nvPr/>
          </p:nvSpPr>
          <p:spPr bwMode="auto">
            <a:xfrm>
              <a:off x="293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H</a:t>
              </a:r>
              <a:endParaRPr lang="en-US">
                <a:solidFill>
                  <a:srgbClr val="000000"/>
                </a:solidFill>
                <a:latin typeface="Courier New" pitchFamily="1" charset="0"/>
              </a:endParaRPr>
            </a:p>
          </p:txBody>
        </p:sp>
        <p:sp>
          <p:nvSpPr>
            <p:cNvPr id="108815" name="Text Box 80"/>
            <p:cNvSpPr txBox="1">
              <a:spLocks noChangeArrowheads="1"/>
            </p:cNvSpPr>
            <p:nvPr/>
          </p:nvSpPr>
          <p:spPr bwMode="auto">
            <a:xfrm>
              <a:off x="303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816" name="Text Box 81"/>
            <p:cNvSpPr txBox="1">
              <a:spLocks noChangeArrowheads="1"/>
            </p:cNvSpPr>
            <p:nvPr/>
          </p:nvSpPr>
          <p:spPr bwMode="auto">
            <a:xfrm>
              <a:off x="314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817" name="Text Box 82"/>
            <p:cNvSpPr txBox="1">
              <a:spLocks noChangeArrowheads="1"/>
            </p:cNvSpPr>
            <p:nvPr/>
          </p:nvSpPr>
          <p:spPr bwMode="auto">
            <a:xfrm>
              <a:off x="325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T</a:t>
              </a:r>
              <a:endParaRPr lang="en-US">
                <a:solidFill>
                  <a:srgbClr val="000000"/>
                </a:solidFill>
                <a:latin typeface="Courier New" pitchFamily="1" charset="0"/>
              </a:endParaRPr>
            </a:p>
          </p:txBody>
        </p:sp>
        <p:sp>
          <p:nvSpPr>
            <p:cNvPr id="108818" name="Text Box 83"/>
            <p:cNvSpPr txBox="1">
              <a:spLocks noChangeArrowheads="1"/>
            </p:cNvSpPr>
            <p:nvPr/>
          </p:nvSpPr>
          <p:spPr bwMode="auto">
            <a:xfrm>
              <a:off x="335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819" name="Text Box 84"/>
            <p:cNvSpPr txBox="1">
              <a:spLocks noChangeArrowheads="1"/>
            </p:cNvSpPr>
            <p:nvPr/>
          </p:nvSpPr>
          <p:spPr bwMode="auto">
            <a:xfrm>
              <a:off x="346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0</a:t>
              </a:r>
            </a:p>
          </p:txBody>
        </p:sp>
        <p:sp>
          <p:nvSpPr>
            <p:cNvPr id="108820" name="Text Box 85"/>
            <p:cNvSpPr txBox="1">
              <a:spLocks noChangeArrowheads="1"/>
            </p:cNvSpPr>
            <p:nvPr/>
          </p:nvSpPr>
          <p:spPr bwMode="auto">
            <a:xfrm>
              <a:off x="357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6</a:t>
              </a:r>
            </a:p>
          </p:txBody>
        </p:sp>
        <p:sp>
          <p:nvSpPr>
            <p:cNvPr id="108821" name="Text Box 86"/>
            <p:cNvSpPr txBox="1">
              <a:spLocks noChangeArrowheads="1"/>
            </p:cNvSpPr>
            <p:nvPr/>
          </p:nvSpPr>
          <p:spPr bwMode="auto">
            <a:xfrm>
              <a:off x="367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822" name="Text Box 87"/>
            <p:cNvSpPr txBox="1">
              <a:spLocks noChangeArrowheads="1"/>
            </p:cNvSpPr>
            <p:nvPr/>
          </p:nvSpPr>
          <p:spPr bwMode="auto">
            <a:xfrm>
              <a:off x="378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T</a:t>
              </a:r>
              <a:endParaRPr lang="en-US">
                <a:solidFill>
                  <a:srgbClr val="000000"/>
                </a:solidFill>
                <a:latin typeface="Courier New" pitchFamily="1" charset="0"/>
              </a:endParaRPr>
            </a:p>
          </p:txBody>
        </p:sp>
        <p:sp>
          <p:nvSpPr>
            <p:cNvPr id="108823" name="Text Box 88"/>
            <p:cNvSpPr txBox="1">
              <a:spLocks noChangeArrowheads="1"/>
            </p:cNvSpPr>
            <p:nvPr/>
          </p:nvSpPr>
          <p:spPr bwMode="auto">
            <a:xfrm>
              <a:off x="389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H</a:t>
              </a:r>
              <a:endParaRPr lang="en-US">
                <a:solidFill>
                  <a:srgbClr val="000000"/>
                </a:solidFill>
                <a:latin typeface="Courier New" pitchFamily="1" charset="0"/>
              </a:endParaRPr>
            </a:p>
          </p:txBody>
        </p:sp>
        <p:sp>
          <p:nvSpPr>
            <p:cNvPr id="108824" name="Text Box 89"/>
            <p:cNvSpPr txBox="1">
              <a:spLocks noChangeArrowheads="1"/>
            </p:cNvSpPr>
            <p:nvPr/>
          </p:nvSpPr>
          <p:spPr bwMode="auto">
            <a:xfrm>
              <a:off x="400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825" name="Text Box 90"/>
            <p:cNvSpPr txBox="1">
              <a:spLocks noChangeArrowheads="1"/>
            </p:cNvSpPr>
            <p:nvPr/>
          </p:nvSpPr>
          <p:spPr bwMode="auto">
            <a:xfrm>
              <a:off x="410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826" name="Text Box 91"/>
            <p:cNvSpPr txBox="1">
              <a:spLocks noChangeArrowheads="1"/>
            </p:cNvSpPr>
            <p:nvPr/>
          </p:nvSpPr>
          <p:spPr bwMode="auto">
            <a:xfrm>
              <a:off x="421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827" name="Text Box 92"/>
            <p:cNvSpPr txBox="1">
              <a:spLocks noChangeArrowheads="1"/>
            </p:cNvSpPr>
            <p:nvPr/>
          </p:nvSpPr>
          <p:spPr bwMode="auto">
            <a:xfrm>
              <a:off x="432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828" name="Text Box 130"/>
            <p:cNvSpPr txBox="1">
              <a:spLocks noChangeArrowheads="1"/>
            </p:cNvSpPr>
            <p:nvPr/>
          </p:nvSpPr>
          <p:spPr bwMode="auto">
            <a:xfrm>
              <a:off x="57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6</a:t>
              </a:r>
            </a:p>
          </p:txBody>
        </p:sp>
        <p:sp>
          <p:nvSpPr>
            <p:cNvPr id="108829" name="Text Box 131"/>
            <p:cNvSpPr txBox="1">
              <a:spLocks noChangeArrowheads="1"/>
            </p:cNvSpPr>
            <p:nvPr/>
          </p:nvSpPr>
          <p:spPr bwMode="auto">
            <a:xfrm>
              <a:off x="68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0</a:t>
              </a:r>
            </a:p>
          </p:txBody>
        </p:sp>
        <p:sp>
          <p:nvSpPr>
            <p:cNvPr id="108830" name="Text Box 132"/>
            <p:cNvSpPr txBox="1">
              <a:spLocks noChangeArrowheads="1"/>
            </p:cNvSpPr>
            <p:nvPr/>
          </p:nvSpPr>
          <p:spPr bwMode="auto">
            <a:xfrm>
              <a:off x="79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831" name="Text Box 133"/>
            <p:cNvSpPr txBox="1">
              <a:spLocks noChangeArrowheads="1"/>
            </p:cNvSpPr>
            <p:nvPr/>
          </p:nvSpPr>
          <p:spPr bwMode="auto">
            <a:xfrm>
              <a:off x="89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832" name="Text Box 134"/>
            <p:cNvSpPr txBox="1">
              <a:spLocks noChangeArrowheads="1"/>
            </p:cNvSpPr>
            <p:nvPr/>
          </p:nvSpPr>
          <p:spPr bwMode="auto">
            <a:xfrm>
              <a:off x="100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833" name="Text Box 135"/>
            <p:cNvSpPr txBox="1">
              <a:spLocks noChangeArrowheads="1"/>
            </p:cNvSpPr>
            <p:nvPr/>
          </p:nvSpPr>
          <p:spPr bwMode="auto">
            <a:xfrm>
              <a:off x="111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5</a:t>
              </a:r>
            </a:p>
          </p:txBody>
        </p:sp>
        <p:sp>
          <p:nvSpPr>
            <p:cNvPr id="108834" name="Text Box 136"/>
            <p:cNvSpPr txBox="1">
              <a:spLocks noChangeArrowheads="1"/>
            </p:cNvSpPr>
            <p:nvPr/>
          </p:nvSpPr>
          <p:spPr bwMode="auto">
            <a:xfrm>
              <a:off x="121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T</a:t>
              </a:r>
              <a:endParaRPr lang="en-US">
                <a:solidFill>
                  <a:srgbClr val="000000"/>
                </a:solidFill>
                <a:latin typeface="Courier New" pitchFamily="1" charset="0"/>
              </a:endParaRPr>
            </a:p>
          </p:txBody>
        </p:sp>
        <p:sp>
          <p:nvSpPr>
            <p:cNvPr id="108835" name="Text Box 137"/>
            <p:cNvSpPr txBox="1">
              <a:spLocks noChangeArrowheads="1"/>
            </p:cNvSpPr>
            <p:nvPr/>
          </p:nvSpPr>
          <p:spPr bwMode="auto">
            <a:xfrm>
              <a:off x="132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1</a:t>
              </a:r>
            </a:p>
          </p:txBody>
        </p:sp>
        <p:sp>
          <p:nvSpPr>
            <p:cNvPr id="108836" name="Text Box 138"/>
            <p:cNvSpPr txBox="1">
              <a:spLocks noChangeArrowheads="1"/>
            </p:cNvSpPr>
            <p:nvPr/>
          </p:nvSpPr>
          <p:spPr bwMode="auto">
            <a:xfrm>
              <a:off x="143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837" name="Text Box 139"/>
            <p:cNvSpPr txBox="1">
              <a:spLocks noChangeArrowheads="1"/>
            </p:cNvSpPr>
            <p:nvPr/>
          </p:nvSpPr>
          <p:spPr bwMode="auto">
            <a:xfrm>
              <a:off x="153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838" name="Text Box 140"/>
            <p:cNvSpPr txBox="1">
              <a:spLocks noChangeArrowheads="1"/>
            </p:cNvSpPr>
            <p:nvPr/>
          </p:nvSpPr>
          <p:spPr bwMode="auto">
            <a:xfrm>
              <a:off x="164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T</a:t>
              </a:r>
              <a:endParaRPr lang="en-US">
                <a:solidFill>
                  <a:srgbClr val="000000"/>
                </a:solidFill>
                <a:latin typeface="Courier New" pitchFamily="1" charset="0"/>
              </a:endParaRPr>
            </a:p>
          </p:txBody>
        </p:sp>
        <p:sp>
          <p:nvSpPr>
            <p:cNvPr id="108839" name="Text Box 141"/>
            <p:cNvSpPr txBox="1">
              <a:spLocks noChangeArrowheads="1"/>
            </p:cNvSpPr>
            <p:nvPr/>
          </p:nvSpPr>
          <p:spPr bwMode="auto">
            <a:xfrm>
              <a:off x="175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840" name="Text Box 142"/>
            <p:cNvSpPr txBox="1">
              <a:spLocks noChangeArrowheads="1"/>
            </p:cNvSpPr>
            <p:nvPr/>
          </p:nvSpPr>
          <p:spPr bwMode="auto">
            <a:xfrm>
              <a:off x="186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841" name="Text Box 143"/>
            <p:cNvSpPr txBox="1">
              <a:spLocks noChangeArrowheads="1"/>
            </p:cNvSpPr>
            <p:nvPr/>
          </p:nvSpPr>
          <p:spPr bwMode="auto">
            <a:xfrm>
              <a:off x="196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842" name="Text Box 144"/>
            <p:cNvSpPr txBox="1">
              <a:spLocks noChangeArrowheads="1"/>
            </p:cNvSpPr>
            <p:nvPr/>
          </p:nvSpPr>
          <p:spPr bwMode="auto">
            <a:xfrm>
              <a:off x="207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843" name="Text Box 145"/>
            <p:cNvSpPr txBox="1">
              <a:spLocks noChangeArrowheads="1"/>
            </p:cNvSpPr>
            <p:nvPr/>
          </p:nvSpPr>
          <p:spPr bwMode="auto">
            <a:xfrm>
              <a:off x="218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844" name="Text Box 146"/>
            <p:cNvSpPr txBox="1">
              <a:spLocks noChangeArrowheads="1"/>
            </p:cNvSpPr>
            <p:nvPr/>
          </p:nvSpPr>
          <p:spPr bwMode="auto">
            <a:xfrm>
              <a:off x="228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845" name="Text Box 147"/>
            <p:cNvSpPr txBox="1">
              <a:spLocks noChangeArrowheads="1"/>
            </p:cNvSpPr>
            <p:nvPr/>
          </p:nvSpPr>
          <p:spPr bwMode="auto">
            <a:xfrm>
              <a:off x="239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3</a:t>
              </a:r>
            </a:p>
          </p:txBody>
        </p:sp>
        <p:sp>
          <p:nvSpPr>
            <p:cNvPr id="108846" name="Text Box 148"/>
            <p:cNvSpPr txBox="1">
              <a:spLocks noChangeArrowheads="1"/>
            </p:cNvSpPr>
            <p:nvPr/>
          </p:nvSpPr>
          <p:spPr bwMode="auto">
            <a:xfrm>
              <a:off x="250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847" name="Text Box 149"/>
            <p:cNvSpPr txBox="1">
              <a:spLocks noChangeArrowheads="1"/>
            </p:cNvSpPr>
            <p:nvPr/>
          </p:nvSpPr>
          <p:spPr bwMode="auto">
            <a:xfrm>
              <a:off x="260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848" name="Text Box 150"/>
            <p:cNvSpPr txBox="1">
              <a:spLocks noChangeArrowheads="1"/>
            </p:cNvSpPr>
            <p:nvPr/>
          </p:nvSpPr>
          <p:spPr bwMode="auto">
            <a:xfrm>
              <a:off x="271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849" name="Text Box 151"/>
            <p:cNvSpPr txBox="1">
              <a:spLocks noChangeArrowheads="1"/>
            </p:cNvSpPr>
            <p:nvPr/>
          </p:nvSpPr>
          <p:spPr bwMode="auto">
            <a:xfrm>
              <a:off x="282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850" name="Text Box 152"/>
            <p:cNvSpPr txBox="1">
              <a:spLocks noChangeArrowheads="1"/>
            </p:cNvSpPr>
            <p:nvPr/>
          </p:nvSpPr>
          <p:spPr bwMode="auto">
            <a:xfrm>
              <a:off x="293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5</a:t>
              </a:r>
            </a:p>
          </p:txBody>
        </p:sp>
        <p:sp>
          <p:nvSpPr>
            <p:cNvPr id="108851" name="Text Box 153"/>
            <p:cNvSpPr txBox="1">
              <a:spLocks noChangeArrowheads="1"/>
            </p:cNvSpPr>
            <p:nvPr/>
          </p:nvSpPr>
          <p:spPr bwMode="auto">
            <a:xfrm>
              <a:off x="303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852" name="Text Box 154"/>
            <p:cNvSpPr txBox="1">
              <a:spLocks noChangeArrowheads="1"/>
            </p:cNvSpPr>
            <p:nvPr/>
          </p:nvSpPr>
          <p:spPr bwMode="auto">
            <a:xfrm>
              <a:off x="314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853" name="Text Box 155"/>
            <p:cNvSpPr txBox="1">
              <a:spLocks noChangeArrowheads="1"/>
            </p:cNvSpPr>
            <p:nvPr/>
          </p:nvSpPr>
          <p:spPr bwMode="auto">
            <a:xfrm>
              <a:off x="325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T</a:t>
              </a:r>
              <a:endParaRPr lang="en-US">
                <a:solidFill>
                  <a:srgbClr val="000000"/>
                </a:solidFill>
                <a:latin typeface="Courier New" pitchFamily="1" charset="0"/>
              </a:endParaRPr>
            </a:p>
          </p:txBody>
        </p:sp>
        <p:sp>
          <p:nvSpPr>
            <p:cNvPr id="108854" name="Text Box 156"/>
            <p:cNvSpPr txBox="1">
              <a:spLocks noChangeArrowheads="1"/>
            </p:cNvSpPr>
            <p:nvPr/>
          </p:nvSpPr>
          <p:spPr bwMode="auto">
            <a:xfrm>
              <a:off x="335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H</a:t>
              </a:r>
              <a:endParaRPr lang="en-US">
                <a:solidFill>
                  <a:srgbClr val="000000"/>
                </a:solidFill>
                <a:latin typeface="Courier New" pitchFamily="1" charset="0"/>
              </a:endParaRPr>
            </a:p>
          </p:txBody>
        </p:sp>
        <p:sp>
          <p:nvSpPr>
            <p:cNvPr id="108855" name="Text Box 157"/>
            <p:cNvSpPr txBox="1">
              <a:spLocks noChangeArrowheads="1"/>
            </p:cNvSpPr>
            <p:nvPr/>
          </p:nvSpPr>
          <p:spPr bwMode="auto">
            <a:xfrm>
              <a:off x="346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6</a:t>
              </a:r>
            </a:p>
          </p:txBody>
        </p:sp>
        <p:sp>
          <p:nvSpPr>
            <p:cNvPr id="108856" name="Text Box 158"/>
            <p:cNvSpPr txBox="1">
              <a:spLocks noChangeArrowheads="1"/>
            </p:cNvSpPr>
            <p:nvPr/>
          </p:nvSpPr>
          <p:spPr bwMode="auto">
            <a:xfrm>
              <a:off x="357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857" name="Text Box 159"/>
            <p:cNvSpPr txBox="1">
              <a:spLocks noChangeArrowheads="1"/>
            </p:cNvSpPr>
            <p:nvPr/>
          </p:nvSpPr>
          <p:spPr bwMode="auto">
            <a:xfrm>
              <a:off x="367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T</a:t>
              </a:r>
              <a:endParaRPr lang="en-US">
                <a:solidFill>
                  <a:srgbClr val="000000"/>
                </a:solidFill>
                <a:latin typeface="Courier New" pitchFamily="1" charset="0"/>
              </a:endParaRPr>
            </a:p>
          </p:txBody>
        </p:sp>
        <p:sp>
          <p:nvSpPr>
            <p:cNvPr id="108858" name="Text Box 160"/>
            <p:cNvSpPr txBox="1">
              <a:spLocks noChangeArrowheads="1"/>
            </p:cNvSpPr>
            <p:nvPr/>
          </p:nvSpPr>
          <p:spPr bwMode="auto">
            <a:xfrm>
              <a:off x="378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859" name="Text Box 161"/>
            <p:cNvSpPr txBox="1">
              <a:spLocks noChangeArrowheads="1"/>
            </p:cNvSpPr>
            <p:nvPr/>
          </p:nvSpPr>
          <p:spPr bwMode="auto">
            <a:xfrm>
              <a:off x="389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860" name="Text Box 162"/>
            <p:cNvSpPr txBox="1">
              <a:spLocks noChangeArrowheads="1"/>
            </p:cNvSpPr>
            <p:nvPr/>
          </p:nvSpPr>
          <p:spPr bwMode="auto">
            <a:xfrm>
              <a:off x="400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861" name="Text Box 163"/>
            <p:cNvSpPr txBox="1">
              <a:spLocks noChangeArrowheads="1"/>
            </p:cNvSpPr>
            <p:nvPr/>
          </p:nvSpPr>
          <p:spPr bwMode="auto">
            <a:xfrm>
              <a:off x="410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9</a:t>
              </a:r>
            </a:p>
          </p:txBody>
        </p:sp>
        <p:sp>
          <p:nvSpPr>
            <p:cNvPr id="108862" name="Text Box 164"/>
            <p:cNvSpPr txBox="1">
              <a:spLocks noChangeArrowheads="1"/>
            </p:cNvSpPr>
            <p:nvPr/>
          </p:nvSpPr>
          <p:spPr bwMode="auto">
            <a:xfrm>
              <a:off x="421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6</a:t>
              </a:r>
            </a:p>
          </p:txBody>
        </p:sp>
        <p:sp>
          <p:nvSpPr>
            <p:cNvPr id="108863" name="Text Box 165"/>
            <p:cNvSpPr txBox="1">
              <a:spLocks noChangeArrowheads="1"/>
            </p:cNvSpPr>
            <p:nvPr/>
          </p:nvSpPr>
          <p:spPr bwMode="auto">
            <a:xfrm>
              <a:off x="432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864" name="Text Box 166"/>
            <p:cNvSpPr txBox="1">
              <a:spLocks noChangeArrowheads="1"/>
            </p:cNvSpPr>
            <p:nvPr/>
          </p:nvSpPr>
          <p:spPr bwMode="auto">
            <a:xfrm>
              <a:off x="57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865" name="Text Box 167"/>
            <p:cNvSpPr txBox="1">
              <a:spLocks noChangeArrowheads="1"/>
            </p:cNvSpPr>
            <p:nvPr/>
          </p:nvSpPr>
          <p:spPr bwMode="auto">
            <a:xfrm>
              <a:off x="68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T</a:t>
              </a:r>
              <a:endParaRPr lang="en-US">
                <a:solidFill>
                  <a:srgbClr val="000000"/>
                </a:solidFill>
                <a:latin typeface="Courier New" pitchFamily="1" charset="0"/>
              </a:endParaRPr>
            </a:p>
          </p:txBody>
        </p:sp>
        <p:sp>
          <p:nvSpPr>
            <p:cNvPr id="108866" name="Text Box 168"/>
            <p:cNvSpPr txBox="1">
              <a:spLocks noChangeArrowheads="1"/>
            </p:cNvSpPr>
            <p:nvPr/>
          </p:nvSpPr>
          <p:spPr bwMode="auto">
            <a:xfrm>
              <a:off x="79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867" name="Text Box 169"/>
            <p:cNvSpPr txBox="1">
              <a:spLocks noChangeArrowheads="1"/>
            </p:cNvSpPr>
            <p:nvPr/>
          </p:nvSpPr>
          <p:spPr bwMode="auto">
            <a:xfrm>
              <a:off x="89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868" name="Text Box 170"/>
            <p:cNvSpPr txBox="1">
              <a:spLocks noChangeArrowheads="1"/>
            </p:cNvSpPr>
            <p:nvPr/>
          </p:nvSpPr>
          <p:spPr bwMode="auto">
            <a:xfrm>
              <a:off x="100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869" name="Text Box 171"/>
            <p:cNvSpPr txBox="1">
              <a:spLocks noChangeArrowheads="1"/>
            </p:cNvSpPr>
            <p:nvPr/>
          </p:nvSpPr>
          <p:spPr bwMode="auto">
            <a:xfrm>
              <a:off x="111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870" name="Text Box 172"/>
            <p:cNvSpPr txBox="1">
              <a:spLocks noChangeArrowheads="1"/>
            </p:cNvSpPr>
            <p:nvPr/>
          </p:nvSpPr>
          <p:spPr bwMode="auto">
            <a:xfrm>
              <a:off x="121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871" name="Text Box 173"/>
            <p:cNvSpPr txBox="1">
              <a:spLocks noChangeArrowheads="1"/>
            </p:cNvSpPr>
            <p:nvPr/>
          </p:nvSpPr>
          <p:spPr bwMode="auto">
            <a:xfrm>
              <a:off x="132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T</a:t>
              </a:r>
              <a:endParaRPr lang="en-US">
                <a:solidFill>
                  <a:srgbClr val="000000"/>
                </a:solidFill>
                <a:latin typeface="Courier New" pitchFamily="1" charset="0"/>
              </a:endParaRPr>
            </a:p>
          </p:txBody>
        </p:sp>
        <p:sp>
          <p:nvSpPr>
            <p:cNvPr id="108872" name="Text Box 174"/>
            <p:cNvSpPr txBox="1">
              <a:spLocks noChangeArrowheads="1"/>
            </p:cNvSpPr>
            <p:nvPr/>
          </p:nvSpPr>
          <p:spPr bwMode="auto">
            <a:xfrm>
              <a:off x="143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H</a:t>
              </a:r>
              <a:endParaRPr lang="en-US">
                <a:solidFill>
                  <a:srgbClr val="000000"/>
                </a:solidFill>
                <a:latin typeface="Courier New" pitchFamily="1" charset="0"/>
              </a:endParaRPr>
            </a:p>
          </p:txBody>
        </p:sp>
        <p:sp>
          <p:nvSpPr>
            <p:cNvPr id="108873" name="Text Box 175"/>
            <p:cNvSpPr txBox="1">
              <a:spLocks noChangeArrowheads="1"/>
            </p:cNvSpPr>
            <p:nvPr/>
          </p:nvSpPr>
          <p:spPr bwMode="auto">
            <a:xfrm>
              <a:off x="153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874" name="Text Box 176"/>
            <p:cNvSpPr txBox="1">
              <a:spLocks noChangeArrowheads="1"/>
            </p:cNvSpPr>
            <p:nvPr/>
          </p:nvSpPr>
          <p:spPr bwMode="auto">
            <a:xfrm>
              <a:off x="164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5</a:t>
              </a:r>
            </a:p>
          </p:txBody>
        </p:sp>
        <p:sp>
          <p:nvSpPr>
            <p:cNvPr id="108875" name="Text Box 177"/>
            <p:cNvSpPr txBox="1">
              <a:spLocks noChangeArrowheads="1"/>
            </p:cNvSpPr>
            <p:nvPr/>
          </p:nvSpPr>
          <p:spPr bwMode="auto">
            <a:xfrm>
              <a:off x="175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876" name="Text Box 178"/>
            <p:cNvSpPr txBox="1">
              <a:spLocks noChangeArrowheads="1"/>
            </p:cNvSpPr>
            <p:nvPr/>
          </p:nvSpPr>
          <p:spPr bwMode="auto">
            <a:xfrm>
              <a:off x="186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T</a:t>
              </a:r>
              <a:endParaRPr lang="en-US">
                <a:solidFill>
                  <a:srgbClr val="000000"/>
                </a:solidFill>
                <a:latin typeface="Courier New" pitchFamily="1" charset="0"/>
              </a:endParaRPr>
            </a:p>
          </p:txBody>
        </p:sp>
        <p:sp>
          <p:nvSpPr>
            <p:cNvPr id="108877" name="Text Box 179"/>
            <p:cNvSpPr txBox="1">
              <a:spLocks noChangeArrowheads="1"/>
            </p:cNvSpPr>
            <p:nvPr/>
          </p:nvSpPr>
          <p:spPr bwMode="auto">
            <a:xfrm>
              <a:off x="196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5</a:t>
              </a:r>
            </a:p>
          </p:txBody>
        </p:sp>
        <p:sp>
          <p:nvSpPr>
            <p:cNvPr id="108878" name="Text Box 180"/>
            <p:cNvSpPr txBox="1">
              <a:spLocks noChangeArrowheads="1"/>
            </p:cNvSpPr>
            <p:nvPr/>
          </p:nvSpPr>
          <p:spPr bwMode="auto">
            <a:xfrm>
              <a:off x="207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879" name="Text Box 181"/>
            <p:cNvSpPr txBox="1">
              <a:spLocks noChangeArrowheads="1"/>
            </p:cNvSpPr>
            <p:nvPr/>
          </p:nvSpPr>
          <p:spPr bwMode="auto">
            <a:xfrm>
              <a:off x="218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880" name="Text Box 182"/>
            <p:cNvSpPr txBox="1">
              <a:spLocks noChangeArrowheads="1"/>
            </p:cNvSpPr>
            <p:nvPr/>
          </p:nvSpPr>
          <p:spPr bwMode="auto">
            <a:xfrm>
              <a:off x="228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2</a:t>
              </a:r>
            </a:p>
          </p:txBody>
        </p:sp>
        <p:sp>
          <p:nvSpPr>
            <p:cNvPr id="108881" name="Text Box 183"/>
            <p:cNvSpPr txBox="1">
              <a:spLocks noChangeArrowheads="1"/>
            </p:cNvSpPr>
            <p:nvPr/>
          </p:nvSpPr>
          <p:spPr bwMode="auto">
            <a:xfrm>
              <a:off x="239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882" name="Text Box 184"/>
            <p:cNvSpPr txBox="1">
              <a:spLocks noChangeArrowheads="1"/>
            </p:cNvSpPr>
            <p:nvPr/>
          </p:nvSpPr>
          <p:spPr bwMode="auto">
            <a:xfrm>
              <a:off x="250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883" name="Text Box 185"/>
            <p:cNvSpPr txBox="1">
              <a:spLocks noChangeArrowheads="1"/>
            </p:cNvSpPr>
            <p:nvPr/>
          </p:nvSpPr>
          <p:spPr bwMode="auto">
            <a:xfrm>
              <a:off x="260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884" name="Text Box 186"/>
            <p:cNvSpPr txBox="1">
              <a:spLocks noChangeArrowheads="1"/>
            </p:cNvSpPr>
            <p:nvPr/>
          </p:nvSpPr>
          <p:spPr bwMode="auto">
            <a:xfrm>
              <a:off x="271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885" name="Text Box 187"/>
            <p:cNvSpPr txBox="1">
              <a:spLocks noChangeArrowheads="1"/>
            </p:cNvSpPr>
            <p:nvPr/>
          </p:nvSpPr>
          <p:spPr bwMode="auto">
            <a:xfrm>
              <a:off x="282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T</a:t>
              </a:r>
              <a:endParaRPr lang="en-US">
                <a:solidFill>
                  <a:srgbClr val="000000"/>
                </a:solidFill>
                <a:latin typeface="Courier New" pitchFamily="1" charset="0"/>
              </a:endParaRPr>
            </a:p>
          </p:txBody>
        </p:sp>
        <p:sp>
          <p:nvSpPr>
            <p:cNvPr id="108886" name="Text Box 188"/>
            <p:cNvSpPr txBox="1">
              <a:spLocks noChangeArrowheads="1"/>
            </p:cNvSpPr>
            <p:nvPr/>
          </p:nvSpPr>
          <p:spPr bwMode="auto">
            <a:xfrm>
              <a:off x="293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H</a:t>
              </a:r>
              <a:endParaRPr lang="en-US">
                <a:solidFill>
                  <a:srgbClr val="000000"/>
                </a:solidFill>
                <a:latin typeface="Courier New" pitchFamily="1" charset="0"/>
              </a:endParaRPr>
            </a:p>
          </p:txBody>
        </p:sp>
        <p:sp>
          <p:nvSpPr>
            <p:cNvPr id="108887" name="Text Box 189"/>
            <p:cNvSpPr txBox="1">
              <a:spLocks noChangeArrowheads="1"/>
            </p:cNvSpPr>
            <p:nvPr/>
          </p:nvSpPr>
          <p:spPr bwMode="auto">
            <a:xfrm>
              <a:off x="303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9</a:t>
              </a:r>
            </a:p>
          </p:txBody>
        </p:sp>
        <p:sp>
          <p:nvSpPr>
            <p:cNvPr id="108888" name="Text Box 190"/>
            <p:cNvSpPr txBox="1">
              <a:spLocks noChangeArrowheads="1"/>
            </p:cNvSpPr>
            <p:nvPr/>
          </p:nvSpPr>
          <p:spPr bwMode="auto">
            <a:xfrm>
              <a:off x="314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5</a:t>
              </a:r>
            </a:p>
          </p:txBody>
        </p:sp>
        <p:sp>
          <p:nvSpPr>
            <p:cNvPr id="108889" name="Text Box 191"/>
            <p:cNvSpPr txBox="1">
              <a:spLocks noChangeArrowheads="1"/>
            </p:cNvSpPr>
            <p:nvPr/>
          </p:nvSpPr>
          <p:spPr bwMode="auto">
            <a:xfrm>
              <a:off x="325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6</a:t>
              </a:r>
            </a:p>
          </p:txBody>
        </p:sp>
        <p:sp>
          <p:nvSpPr>
            <p:cNvPr id="108890" name="Text Box 192"/>
            <p:cNvSpPr txBox="1">
              <a:spLocks noChangeArrowheads="1"/>
            </p:cNvSpPr>
            <p:nvPr/>
          </p:nvSpPr>
          <p:spPr bwMode="auto">
            <a:xfrm>
              <a:off x="335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891" name="Text Box 193"/>
            <p:cNvSpPr txBox="1">
              <a:spLocks noChangeArrowheads="1"/>
            </p:cNvSpPr>
            <p:nvPr/>
          </p:nvSpPr>
          <p:spPr bwMode="auto">
            <a:xfrm>
              <a:off x="346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2</a:t>
              </a:r>
            </a:p>
          </p:txBody>
        </p:sp>
        <p:sp>
          <p:nvSpPr>
            <p:cNvPr id="108892" name="Text Box 194"/>
            <p:cNvSpPr txBox="1">
              <a:spLocks noChangeArrowheads="1"/>
            </p:cNvSpPr>
            <p:nvPr/>
          </p:nvSpPr>
          <p:spPr bwMode="auto">
            <a:xfrm>
              <a:off x="357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893" name="Text Box 195"/>
            <p:cNvSpPr txBox="1">
              <a:spLocks noChangeArrowheads="1"/>
            </p:cNvSpPr>
            <p:nvPr/>
          </p:nvSpPr>
          <p:spPr bwMode="auto">
            <a:xfrm>
              <a:off x="367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5</a:t>
              </a:r>
            </a:p>
          </p:txBody>
        </p:sp>
        <p:sp>
          <p:nvSpPr>
            <p:cNvPr id="108894" name="Text Box 196"/>
            <p:cNvSpPr txBox="1">
              <a:spLocks noChangeArrowheads="1"/>
            </p:cNvSpPr>
            <p:nvPr/>
          </p:nvSpPr>
          <p:spPr bwMode="auto">
            <a:xfrm>
              <a:off x="378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895" name="Text Box 197"/>
            <p:cNvSpPr txBox="1">
              <a:spLocks noChangeArrowheads="1"/>
            </p:cNvSpPr>
            <p:nvPr/>
          </p:nvSpPr>
          <p:spPr bwMode="auto">
            <a:xfrm>
              <a:off x="389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896" name="Text Box 198"/>
            <p:cNvSpPr txBox="1">
              <a:spLocks noChangeArrowheads="1"/>
            </p:cNvSpPr>
            <p:nvPr/>
          </p:nvSpPr>
          <p:spPr bwMode="auto">
            <a:xfrm>
              <a:off x="400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H</a:t>
              </a:r>
              <a:endParaRPr lang="en-US">
                <a:solidFill>
                  <a:srgbClr val="000000"/>
                </a:solidFill>
                <a:latin typeface="Courier New" pitchFamily="1" charset="0"/>
              </a:endParaRPr>
            </a:p>
          </p:txBody>
        </p:sp>
        <p:sp>
          <p:nvSpPr>
            <p:cNvPr id="108897" name="Text Box 199"/>
            <p:cNvSpPr txBox="1">
              <a:spLocks noChangeArrowheads="1"/>
            </p:cNvSpPr>
            <p:nvPr/>
          </p:nvSpPr>
          <p:spPr bwMode="auto">
            <a:xfrm>
              <a:off x="410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898" name="Text Box 200"/>
            <p:cNvSpPr txBox="1">
              <a:spLocks noChangeArrowheads="1"/>
            </p:cNvSpPr>
            <p:nvPr/>
          </p:nvSpPr>
          <p:spPr bwMode="auto">
            <a:xfrm>
              <a:off x="421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899" name="Text Box 201"/>
            <p:cNvSpPr txBox="1">
              <a:spLocks noChangeArrowheads="1"/>
            </p:cNvSpPr>
            <p:nvPr/>
          </p:nvSpPr>
          <p:spPr bwMode="auto">
            <a:xfrm>
              <a:off x="432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900" name="Text Box 202"/>
            <p:cNvSpPr txBox="1">
              <a:spLocks noChangeArrowheads="1"/>
            </p:cNvSpPr>
            <p:nvPr/>
          </p:nvSpPr>
          <p:spPr bwMode="auto">
            <a:xfrm>
              <a:off x="57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901" name="Text Box 203"/>
            <p:cNvSpPr txBox="1">
              <a:spLocks noChangeArrowheads="1"/>
            </p:cNvSpPr>
            <p:nvPr/>
          </p:nvSpPr>
          <p:spPr bwMode="auto">
            <a:xfrm>
              <a:off x="68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902" name="Text Box 204"/>
            <p:cNvSpPr txBox="1">
              <a:spLocks noChangeArrowheads="1"/>
            </p:cNvSpPr>
            <p:nvPr/>
          </p:nvSpPr>
          <p:spPr bwMode="auto">
            <a:xfrm>
              <a:off x="79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T</a:t>
              </a:r>
              <a:endParaRPr lang="en-US">
                <a:solidFill>
                  <a:srgbClr val="000000"/>
                </a:solidFill>
                <a:latin typeface="Courier New" pitchFamily="1" charset="0"/>
              </a:endParaRPr>
            </a:p>
          </p:txBody>
        </p:sp>
        <p:sp>
          <p:nvSpPr>
            <p:cNvPr id="108903" name="Text Box 205"/>
            <p:cNvSpPr txBox="1">
              <a:spLocks noChangeArrowheads="1"/>
            </p:cNvSpPr>
            <p:nvPr/>
          </p:nvSpPr>
          <p:spPr bwMode="auto">
            <a:xfrm>
              <a:off x="89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H</a:t>
              </a:r>
              <a:endParaRPr lang="en-US">
                <a:solidFill>
                  <a:srgbClr val="000000"/>
                </a:solidFill>
                <a:latin typeface="Courier New" pitchFamily="1" charset="0"/>
              </a:endParaRPr>
            </a:p>
          </p:txBody>
        </p:sp>
        <p:sp>
          <p:nvSpPr>
            <p:cNvPr id="108904" name="Text Box 206"/>
            <p:cNvSpPr txBox="1">
              <a:spLocks noChangeArrowheads="1"/>
            </p:cNvSpPr>
            <p:nvPr/>
          </p:nvSpPr>
          <p:spPr bwMode="auto">
            <a:xfrm>
              <a:off x="100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0</a:t>
              </a:r>
            </a:p>
          </p:txBody>
        </p:sp>
        <p:sp>
          <p:nvSpPr>
            <p:cNvPr id="108905" name="Text Box 207"/>
            <p:cNvSpPr txBox="1">
              <a:spLocks noChangeArrowheads="1"/>
            </p:cNvSpPr>
            <p:nvPr/>
          </p:nvSpPr>
          <p:spPr bwMode="auto">
            <a:xfrm>
              <a:off x="111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6</a:t>
              </a:r>
            </a:p>
          </p:txBody>
        </p:sp>
        <p:sp>
          <p:nvSpPr>
            <p:cNvPr id="108906" name="Text Box 208"/>
            <p:cNvSpPr txBox="1">
              <a:spLocks noChangeArrowheads="1"/>
            </p:cNvSpPr>
            <p:nvPr/>
          </p:nvSpPr>
          <p:spPr bwMode="auto">
            <a:xfrm>
              <a:off x="121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9</a:t>
              </a:r>
            </a:p>
          </p:txBody>
        </p:sp>
        <p:sp>
          <p:nvSpPr>
            <p:cNvPr id="108907" name="Text Box 209"/>
            <p:cNvSpPr txBox="1">
              <a:spLocks noChangeArrowheads="1"/>
            </p:cNvSpPr>
            <p:nvPr/>
          </p:nvSpPr>
          <p:spPr bwMode="auto">
            <a:xfrm>
              <a:off x="132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2</a:t>
              </a:r>
            </a:p>
          </p:txBody>
        </p:sp>
        <p:sp>
          <p:nvSpPr>
            <p:cNvPr id="108908" name="Text Box 210"/>
            <p:cNvSpPr txBox="1">
              <a:spLocks noChangeArrowheads="1"/>
            </p:cNvSpPr>
            <p:nvPr/>
          </p:nvSpPr>
          <p:spPr bwMode="auto">
            <a:xfrm>
              <a:off x="143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909" name="Text Box 211"/>
            <p:cNvSpPr txBox="1">
              <a:spLocks noChangeArrowheads="1"/>
            </p:cNvSpPr>
            <p:nvPr/>
          </p:nvSpPr>
          <p:spPr bwMode="auto">
            <a:xfrm>
              <a:off x="153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5</a:t>
              </a:r>
            </a:p>
          </p:txBody>
        </p:sp>
        <p:sp>
          <p:nvSpPr>
            <p:cNvPr id="108910" name="Text Box 212"/>
            <p:cNvSpPr txBox="1">
              <a:spLocks noChangeArrowheads="1"/>
            </p:cNvSpPr>
            <p:nvPr/>
          </p:nvSpPr>
          <p:spPr bwMode="auto">
            <a:xfrm>
              <a:off x="164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911" name="Text Box 213"/>
            <p:cNvSpPr txBox="1">
              <a:spLocks noChangeArrowheads="1"/>
            </p:cNvSpPr>
            <p:nvPr/>
          </p:nvSpPr>
          <p:spPr bwMode="auto">
            <a:xfrm>
              <a:off x="175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T</a:t>
              </a:r>
              <a:endParaRPr lang="en-US">
                <a:solidFill>
                  <a:srgbClr val="000000"/>
                </a:solidFill>
                <a:latin typeface="Courier New" pitchFamily="1" charset="0"/>
              </a:endParaRPr>
            </a:p>
          </p:txBody>
        </p:sp>
        <p:sp>
          <p:nvSpPr>
            <p:cNvPr id="108912" name="Text Box 214"/>
            <p:cNvSpPr txBox="1">
              <a:spLocks noChangeArrowheads="1"/>
            </p:cNvSpPr>
            <p:nvPr/>
          </p:nvSpPr>
          <p:spPr bwMode="auto">
            <a:xfrm>
              <a:off x="186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913" name="Text Box 215"/>
            <p:cNvSpPr txBox="1">
              <a:spLocks noChangeArrowheads="1"/>
            </p:cNvSpPr>
            <p:nvPr/>
          </p:nvSpPr>
          <p:spPr bwMode="auto">
            <a:xfrm>
              <a:off x="196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6</a:t>
              </a:r>
            </a:p>
          </p:txBody>
        </p:sp>
        <p:sp>
          <p:nvSpPr>
            <p:cNvPr id="108914" name="Text Box 216"/>
            <p:cNvSpPr txBox="1">
              <a:spLocks noChangeArrowheads="1"/>
            </p:cNvSpPr>
            <p:nvPr/>
          </p:nvSpPr>
          <p:spPr bwMode="auto">
            <a:xfrm>
              <a:off x="207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915" name="Text Box 217"/>
            <p:cNvSpPr txBox="1">
              <a:spLocks noChangeArrowheads="1"/>
            </p:cNvSpPr>
            <p:nvPr/>
          </p:nvSpPr>
          <p:spPr bwMode="auto">
            <a:xfrm>
              <a:off x="218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916" name="Text Box 218"/>
            <p:cNvSpPr txBox="1">
              <a:spLocks noChangeArrowheads="1"/>
            </p:cNvSpPr>
            <p:nvPr/>
          </p:nvSpPr>
          <p:spPr bwMode="auto">
            <a:xfrm>
              <a:off x="228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917" name="Text Box 219"/>
            <p:cNvSpPr txBox="1">
              <a:spLocks noChangeArrowheads="1"/>
            </p:cNvSpPr>
            <p:nvPr/>
          </p:nvSpPr>
          <p:spPr bwMode="auto">
            <a:xfrm>
              <a:off x="239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H</a:t>
              </a:r>
              <a:endParaRPr lang="en-US">
                <a:solidFill>
                  <a:srgbClr val="000000"/>
                </a:solidFill>
                <a:latin typeface="Courier New" pitchFamily="1" charset="0"/>
              </a:endParaRPr>
            </a:p>
          </p:txBody>
        </p:sp>
        <p:sp>
          <p:nvSpPr>
            <p:cNvPr id="108918" name="Text Box 220"/>
            <p:cNvSpPr txBox="1">
              <a:spLocks noChangeArrowheads="1"/>
            </p:cNvSpPr>
            <p:nvPr/>
          </p:nvSpPr>
          <p:spPr bwMode="auto">
            <a:xfrm>
              <a:off x="250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919" name="Text Box 221"/>
            <p:cNvSpPr txBox="1">
              <a:spLocks noChangeArrowheads="1"/>
            </p:cNvSpPr>
            <p:nvPr/>
          </p:nvSpPr>
          <p:spPr bwMode="auto">
            <a:xfrm>
              <a:off x="260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920" name="Text Box 222"/>
            <p:cNvSpPr txBox="1">
              <a:spLocks noChangeArrowheads="1"/>
            </p:cNvSpPr>
            <p:nvPr/>
          </p:nvSpPr>
          <p:spPr bwMode="auto">
            <a:xfrm>
              <a:off x="271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T</a:t>
              </a:r>
              <a:endParaRPr lang="en-US">
                <a:solidFill>
                  <a:srgbClr val="000000"/>
                </a:solidFill>
                <a:latin typeface="Courier New" pitchFamily="1" charset="0"/>
              </a:endParaRPr>
            </a:p>
          </p:txBody>
        </p:sp>
        <p:sp>
          <p:nvSpPr>
            <p:cNvPr id="108921" name="Text Box 223"/>
            <p:cNvSpPr txBox="1">
              <a:spLocks noChangeArrowheads="1"/>
            </p:cNvSpPr>
            <p:nvPr/>
          </p:nvSpPr>
          <p:spPr bwMode="auto">
            <a:xfrm>
              <a:off x="282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1</a:t>
              </a:r>
            </a:p>
          </p:txBody>
        </p:sp>
        <p:sp>
          <p:nvSpPr>
            <p:cNvPr id="108922" name="Text Box 224"/>
            <p:cNvSpPr txBox="1">
              <a:spLocks noChangeArrowheads="1"/>
            </p:cNvSpPr>
            <p:nvPr/>
          </p:nvSpPr>
          <p:spPr bwMode="auto">
            <a:xfrm>
              <a:off x="293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923" name="Text Box 225"/>
            <p:cNvSpPr txBox="1">
              <a:spLocks noChangeArrowheads="1"/>
            </p:cNvSpPr>
            <p:nvPr/>
          </p:nvSpPr>
          <p:spPr bwMode="auto">
            <a:xfrm>
              <a:off x="303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924" name="Text Box 226"/>
            <p:cNvSpPr txBox="1">
              <a:spLocks noChangeArrowheads="1"/>
            </p:cNvSpPr>
            <p:nvPr/>
          </p:nvSpPr>
          <p:spPr bwMode="auto">
            <a:xfrm>
              <a:off x="314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9</a:t>
              </a:r>
            </a:p>
          </p:txBody>
        </p:sp>
        <p:sp>
          <p:nvSpPr>
            <p:cNvPr id="108925" name="Text Box 227"/>
            <p:cNvSpPr txBox="1">
              <a:spLocks noChangeArrowheads="1"/>
            </p:cNvSpPr>
            <p:nvPr/>
          </p:nvSpPr>
          <p:spPr bwMode="auto">
            <a:xfrm>
              <a:off x="325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T</a:t>
              </a:r>
              <a:endParaRPr lang="en-US">
                <a:solidFill>
                  <a:srgbClr val="000000"/>
                </a:solidFill>
                <a:latin typeface="Courier New" pitchFamily="1" charset="0"/>
              </a:endParaRPr>
            </a:p>
          </p:txBody>
        </p:sp>
        <p:sp>
          <p:nvSpPr>
            <p:cNvPr id="108926" name="Text Box 228"/>
            <p:cNvSpPr txBox="1">
              <a:spLocks noChangeArrowheads="1"/>
            </p:cNvSpPr>
            <p:nvPr/>
          </p:nvSpPr>
          <p:spPr bwMode="auto">
            <a:xfrm>
              <a:off x="335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H</a:t>
              </a:r>
              <a:endParaRPr lang="en-US">
                <a:solidFill>
                  <a:srgbClr val="000000"/>
                </a:solidFill>
                <a:latin typeface="Courier New" pitchFamily="1" charset="0"/>
              </a:endParaRPr>
            </a:p>
          </p:txBody>
        </p:sp>
        <p:sp>
          <p:nvSpPr>
            <p:cNvPr id="108927" name="Text Box 229"/>
            <p:cNvSpPr txBox="1">
              <a:spLocks noChangeArrowheads="1"/>
            </p:cNvSpPr>
            <p:nvPr/>
          </p:nvSpPr>
          <p:spPr bwMode="auto">
            <a:xfrm>
              <a:off x="346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928" name="Text Box 230"/>
            <p:cNvSpPr txBox="1">
              <a:spLocks noChangeArrowheads="1"/>
            </p:cNvSpPr>
            <p:nvPr/>
          </p:nvSpPr>
          <p:spPr bwMode="auto">
            <a:xfrm>
              <a:off x="357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0</a:t>
              </a:r>
            </a:p>
          </p:txBody>
        </p:sp>
        <p:sp>
          <p:nvSpPr>
            <p:cNvPr id="108929" name="Text Box 231"/>
            <p:cNvSpPr txBox="1">
              <a:spLocks noChangeArrowheads="1"/>
            </p:cNvSpPr>
            <p:nvPr/>
          </p:nvSpPr>
          <p:spPr bwMode="auto">
            <a:xfrm>
              <a:off x="367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930" name="Text Box 232"/>
            <p:cNvSpPr txBox="1">
              <a:spLocks noChangeArrowheads="1"/>
            </p:cNvSpPr>
            <p:nvPr/>
          </p:nvSpPr>
          <p:spPr bwMode="auto">
            <a:xfrm>
              <a:off x="378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1</a:t>
              </a:r>
            </a:p>
          </p:txBody>
        </p:sp>
        <p:sp>
          <p:nvSpPr>
            <p:cNvPr id="108931" name="Text Box 233"/>
            <p:cNvSpPr txBox="1">
              <a:spLocks noChangeArrowheads="1"/>
            </p:cNvSpPr>
            <p:nvPr/>
          </p:nvSpPr>
          <p:spPr bwMode="auto">
            <a:xfrm>
              <a:off x="389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T</a:t>
              </a:r>
              <a:endParaRPr lang="en-US">
                <a:solidFill>
                  <a:srgbClr val="000000"/>
                </a:solidFill>
                <a:latin typeface="Courier New" pitchFamily="1" charset="0"/>
              </a:endParaRPr>
            </a:p>
          </p:txBody>
        </p:sp>
        <p:sp>
          <p:nvSpPr>
            <p:cNvPr id="108932" name="Text Box 234"/>
            <p:cNvSpPr txBox="1">
              <a:spLocks noChangeArrowheads="1"/>
            </p:cNvSpPr>
            <p:nvPr/>
          </p:nvSpPr>
          <p:spPr bwMode="auto">
            <a:xfrm>
              <a:off x="400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933" name="Text Box 235"/>
            <p:cNvSpPr txBox="1">
              <a:spLocks noChangeArrowheads="1"/>
            </p:cNvSpPr>
            <p:nvPr/>
          </p:nvSpPr>
          <p:spPr bwMode="auto">
            <a:xfrm>
              <a:off x="410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934" name="Text Box 236"/>
            <p:cNvSpPr txBox="1">
              <a:spLocks noChangeArrowheads="1"/>
            </p:cNvSpPr>
            <p:nvPr/>
          </p:nvSpPr>
          <p:spPr bwMode="auto">
            <a:xfrm>
              <a:off x="421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935" name="Text Box 237"/>
            <p:cNvSpPr txBox="1">
              <a:spLocks noChangeArrowheads="1"/>
            </p:cNvSpPr>
            <p:nvPr/>
          </p:nvSpPr>
          <p:spPr bwMode="auto">
            <a:xfrm>
              <a:off x="432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936" name="Text Box 238"/>
            <p:cNvSpPr txBox="1">
              <a:spLocks noChangeArrowheads="1"/>
            </p:cNvSpPr>
            <p:nvPr/>
          </p:nvSpPr>
          <p:spPr bwMode="auto">
            <a:xfrm>
              <a:off x="57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1</a:t>
              </a:r>
            </a:p>
          </p:txBody>
        </p:sp>
        <p:sp>
          <p:nvSpPr>
            <p:cNvPr id="108937" name="Text Box 239"/>
            <p:cNvSpPr txBox="1">
              <a:spLocks noChangeArrowheads="1"/>
            </p:cNvSpPr>
            <p:nvPr/>
          </p:nvSpPr>
          <p:spPr bwMode="auto">
            <a:xfrm>
              <a:off x="68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T</a:t>
              </a:r>
              <a:endParaRPr lang="en-US">
                <a:solidFill>
                  <a:srgbClr val="000000"/>
                </a:solidFill>
                <a:latin typeface="Courier New" pitchFamily="1" charset="0"/>
              </a:endParaRPr>
            </a:p>
          </p:txBody>
        </p:sp>
        <p:sp>
          <p:nvSpPr>
            <p:cNvPr id="108938" name="Text Box 240"/>
            <p:cNvSpPr txBox="1">
              <a:spLocks noChangeArrowheads="1"/>
            </p:cNvSpPr>
            <p:nvPr/>
          </p:nvSpPr>
          <p:spPr bwMode="auto">
            <a:xfrm>
              <a:off x="79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H</a:t>
              </a:r>
              <a:endParaRPr lang="en-US">
                <a:solidFill>
                  <a:srgbClr val="000000"/>
                </a:solidFill>
                <a:latin typeface="Courier New" pitchFamily="1" charset="0"/>
              </a:endParaRPr>
            </a:p>
          </p:txBody>
        </p:sp>
        <p:sp>
          <p:nvSpPr>
            <p:cNvPr id="108939" name="Text Box 241"/>
            <p:cNvSpPr txBox="1">
              <a:spLocks noChangeArrowheads="1"/>
            </p:cNvSpPr>
            <p:nvPr/>
          </p:nvSpPr>
          <p:spPr bwMode="auto">
            <a:xfrm>
              <a:off x="89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940" name="Text Box 242"/>
            <p:cNvSpPr txBox="1">
              <a:spLocks noChangeArrowheads="1"/>
            </p:cNvSpPr>
            <p:nvPr/>
          </p:nvSpPr>
          <p:spPr bwMode="auto">
            <a:xfrm>
              <a:off x="100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941" name="Text Box 243"/>
            <p:cNvSpPr txBox="1">
              <a:spLocks noChangeArrowheads="1"/>
            </p:cNvSpPr>
            <p:nvPr/>
          </p:nvSpPr>
          <p:spPr bwMode="auto">
            <a:xfrm>
              <a:off x="111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942" name="Text Box 244"/>
            <p:cNvSpPr txBox="1">
              <a:spLocks noChangeArrowheads="1"/>
            </p:cNvSpPr>
            <p:nvPr/>
          </p:nvSpPr>
          <p:spPr bwMode="auto">
            <a:xfrm>
              <a:off x="121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5</a:t>
              </a:r>
            </a:p>
          </p:txBody>
        </p:sp>
        <p:sp>
          <p:nvSpPr>
            <p:cNvPr id="108943" name="Text Box 245"/>
            <p:cNvSpPr txBox="1">
              <a:spLocks noChangeArrowheads="1"/>
            </p:cNvSpPr>
            <p:nvPr/>
          </p:nvSpPr>
          <p:spPr bwMode="auto">
            <a:xfrm>
              <a:off x="132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T</a:t>
              </a:r>
              <a:endParaRPr lang="en-US">
                <a:solidFill>
                  <a:srgbClr val="000000"/>
                </a:solidFill>
                <a:latin typeface="Courier New" pitchFamily="1" charset="0"/>
              </a:endParaRPr>
            </a:p>
          </p:txBody>
        </p:sp>
        <p:sp>
          <p:nvSpPr>
            <p:cNvPr id="108944" name="Text Box 246"/>
            <p:cNvSpPr txBox="1">
              <a:spLocks noChangeArrowheads="1"/>
            </p:cNvSpPr>
            <p:nvPr/>
          </p:nvSpPr>
          <p:spPr bwMode="auto">
            <a:xfrm>
              <a:off x="143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H</a:t>
              </a:r>
              <a:endParaRPr lang="en-US">
                <a:solidFill>
                  <a:srgbClr val="000000"/>
                </a:solidFill>
                <a:latin typeface="Courier New" pitchFamily="1" charset="0"/>
              </a:endParaRPr>
            </a:p>
          </p:txBody>
        </p:sp>
        <p:sp>
          <p:nvSpPr>
            <p:cNvPr id="108945" name="Text Box 247"/>
            <p:cNvSpPr txBox="1">
              <a:spLocks noChangeArrowheads="1"/>
            </p:cNvSpPr>
            <p:nvPr/>
          </p:nvSpPr>
          <p:spPr bwMode="auto">
            <a:xfrm>
              <a:off x="153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946" name="Text Box 248"/>
            <p:cNvSpPr txBox="1">
              <a:spLocks noChangeArrowheads="1"/>
            </p:cNvSpPr>
            <p:nvPr/>
          </p:nvSpPr>
          <p:spPr bwMode="auto">
            <a:xfrm>
              <a:off x="164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H</a:t>
              </a:r>
              <a:endParaRPr lang="en-US">
                <a:solidFill>
                  <a:srgbClr val="000000"/>
                </a:solidFill>
                <a:latin typeface="Courier New" pitchFamily="1" charset="0"/>
              </a:endParaRPr>
            </a:p>
          </p:txBody>
        </p:sp>
        <p:sp>
          <p:nvSpPr>
            <p:cNvPr id="108947" name="Text Box 249"/>
            <p:cNvSpPr txBox="1">
              <a:spLocks noChangeArrowheads="1"/>
            </p:cNvSpPr>
            <p:nvPr/>
          </p:nvSpPr>
          <p:spPr bwMode="auto">
            <a:xfrm>
              <a:off x="175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948" name="Text Box 250"/>
            <p:cNvSpPr txBox="1">
              <a:spLocks noChangeArrowheads="1"/>
            </p:cNvSpPr>
            <p:nvPr/>
          </p:nvSpPr>
          <p:spPr bwMode="auto">
            <a:xfrm>
              <a:off x="186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5</a:t>
              </a:r>
            </a:p>
          </p:txBody>
        </p:sp>
        <p:sp>
          <p:nvSpPr>
            <p:cNvPr id="108949" name="Text Box 251"/>
            <p:cNvSpPr txBox="1">
              <a:spLocks noChangeArrowheads="1"/>
            </p:cNvSpPr>
            <p:nvPr/>
          </p:nvSpPr>
          <p:spPr bwMode="auto">
            <a:xfrm>
              <a:off x="196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950" name="Text Box 252"/>
            <p:cNvSpPr txBox="1">
              <a:spLocks noChangeArrowheads="1"/>
            </p:cNvSpPr>
            <p:nvPr/>
          </p:nvSpPr>
          <p:spPr bwMode="auto">
            <a:xfrm>
              <a:off x="207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5</a:t>
              </a:r>
            </a:p>
          </p:txBody>
        </p:sp>
        <p:sp>
          <p:nvSpPr>
            <p:cNvPr id="108951" name="Text Box 253"/>
            <p:cNvSpPr txBox="1">
              <a:spLocks noChangeArrowheads="1"/>
            </p:cNvSpPr>
            <p:nvPr/>
          </p:nvSpPr>
          <p:spPr bwMode="auto">
            <a:xfrm>
              <a:off x="218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2</a:t>
              </a:r>
            </a:p>
          </p:txBody>
        </p:sp>
        <p:sp>
          <p:nvSpPr>
            <p:cNvPr id="108952" name="Text Box 254"/>
            <p:cNvSpPr txBox="1">
              <a:spLocks noChangeArrowheads="1"/>
            </p:cNvSpPr>
            <p:nvPr/>
          </p:nvSpPr>
          <p:spPr bwMode="auto">
            <a:xfrm>
              <a:off x="228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953" name="Text Box 255"/>
            <p:cNvSpPr txBox="1">
              <a:spLocks noChangeArrowheads="1"/>
            </p:cNvSpPr>
            <p:nvPr/>
          </p:nvSpPr>
          <p:spPr bwMode="auto">
            <a:xfrm>
              <a:off x="239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954" name="Text Box 256"/>
            <p:cNvSpPr txBox="1">
              <a:spLocks noChangeArrowheads="1"/>
            </p:cNvSpPr>
            <p:nvPr/>
          </p:nvSpPr>
          <p:spPr bwMode="auto">
            <a:xfrm>
              <a:off x="250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0</a:t>
              </a:r>
            </a:p>
          </p:txBody>
        </p:sp>
        <p:sp>
          <p:nvSpPr>
            <p:cNvPr id="108955" name="Text Box 257"/>
            <p:cNvSpPr txBox="1">
              <a:spLocks noChangeArrowheads="1"/>
            </p:cNvSpPr>
            <p:nvPr/>
          </p:nvSpPr>
          <p:spPr bwMode="auto">
            <a:xfrm>
              <a:off x="260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6</a:t>
              </a:r>
            </a:p>
          </p:txBody>
        </p:sp>
        <p:sp>
          <p:nvSpPr>
            <p:cNvPr id="108956" name="Text Box 258"/>
            <p:cNvSpPr txBox="1">
              <a:spLocks noChangeArrowheads="1"/>
            </p:cNvSpPr>
            <p:nvPr/>
          </p:nvSpPr>
          <p:spPr bwMode="auto">
            <a:xfrm>
              <a:off x="271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957" name="Text Box 259"/>
            <p:cNvSpPr txBox="1">
              <a:spLocks noChangeArrowheads="1"/>
            </p:cNvSpPr>
            <p:nvPr/>
          </p:nvSpPr>
          <p:spPr bwMode="auto">
            <a:xfrm>
              <a:off x="282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958" name="Text Box 260"/>
            <p:cNvSpPr txBox="1">
              <a:spLocks noChangeArrowheads="1"/>
            </p:cNvSpPr>
            <p:nvPr/>
          </p:nvSpPr>
          <p:spPr bwMode="auto">
            <a:xfrm>
              <a:off x="293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1</a:t>
              </a:r>
            </a:p>
          </p:txBody>
        </p:sp>
        <p:sp>
          <p:nvSpPr>
            <p:cNvPr id="108959" name="Text Box 261"/>
            <p:cNvSpPr txBox="1">
              <a:spLocks noChangeArrowheads="1"/>
            </p:cNvSpPr>
            <p:nvPr/>
          </p:nvSpPr>
          <p:spPr bwMode="auto">
            <a:xfrm>
              <a:off x="303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960" name="Text Box 262"/>
            <p:cNvSpPr txBox="1">
              <a:spLocks noChangeArrowheads="1"/>
            </p:cNvSpPr>
            <p:nvPr/>
          </p:nvSpPr>
          <p:spPr bwMode="auto">
            <a:xfrm>
              <a:off x="314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961" name="Text Box 263"/>
            <p:cNvSpPr txBox="1">
              <a:spLocks noChangeArrowheads="1"/>
            </p:cNvSpPr>
            <p:nvPr/>
          </p:nvSpPr>
          <p:spPr bwMode="auto">
            <a:xfrm>
              <a:off x="325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9</a:t>
              </a:r>
            </a:p>
          </p:txBody>
        </p:sp>
        <p:sp>
          <p:nvSpPr>
            <p:cNvPr id="108962" name="Text Box 264"/>
            <p:cNvSpPr txBox="1">
              <a:spLocks noChangeArrowheads="1"/>
            </p:cNvSpPr>
            <p:nvPr/>
          </p:nvSpPr>
          <p:spPr bwMode="auto">
            <a:xfrm>
              <a:off x="335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T</a:t>
              </a:r>
              <a:endParaRPr lang="en-US">
                <a:solidFill>
                  <a:srgbClr val="000000"/>
                </a:solidFill>
                <a:latin typeface="Courier New" pitchFamily="1" charset="0"/>
              </a:endParaRPr>
            </a:p>
          </p:txBody>
        </p:sp>
        <p:sp>
          <p:nvSpPr>
            <p:cNvPr id="108963" name="Text Box 265"/>
            <p:cNvSpPr txBox="1">
              <a:spLocks noChangeArrowheads="1"/>
            </p:cNvSpPr>
            <p:nvPr/>
          </p:nvSpPr>
          <p:spPr bwMode="auto">
            <a:xfrm>
              <a:off x="346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H</a:t>
              </a:r>
              <a:endParaRPr lang="en-US">
                <a:solidFill>
                  <a:srgbClr val="000000"/>
                </a:solidFill>
                <a:latin typeface="Courier New" pitchFamily="1" charset="0"/>
              </a:endParaRPr>
            </a:p>
          </p:txBody>
        </p:sp>
        <p:sp>
          <p:nvSpPr>
            <p:cNvPr id="108964" name="Text Box 266"/>
            <p:cNvSpPr txBox="1">
              <a:spLocks noChangeArrowheads="1"/>
            </p:cNvSpPr>
            <p:nvPr/>
          </p:nvSpPr>
          <p:spPr bwMode="auto">
            <a:xfrm>
              <a:off x="357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965" name="Text Box 267"/>
            <p:cNvSpPr txBox="1">
              <a:spLocks noChangeArrowheads="1"/>
            </p:cNvSpPr>
            <p:nvPr/>
          </p:nvSpPr>
          <p:spPr bwMode="auto">
            <a:xfrm>
              <a:off x="367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T</a:t>
              </a:r>
              <a:endParaRPr lang="en-US">
                <a:solidFill>
                  <a:srgbClr val="000000"/>
                </a:solidFill>
                <a:latin typeface="Courier New" pitchFamily="1" charset="0"/>
              </a:endParaRPr>
            </a:p>
          </p:txBody>
        </p:sp>
        <p:sp>
          <p:nvSpPr>
            <p:cNvPr id="108966" name="Text Box 268"/>
            <p:cNvSpPr txBox="1">
              <a:spLocks noChangeArrowheads="1"/>
            </p:cNvSpPr>
            <p:nvPr/>
          </p:nvSpPr>
          <p:spPr bwMode="auto">
            <a:xfrm>
              <a:off x="378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967" name="Text Box 269"/>
            <p:cNvSpPr txBox="1">
              <a:spLocks noChangeArrowheads="1"/>
            </p:cNvSpPr>
            <p:nvPr/>
          </p:nvSpPr>
          <p:spPr bwMode="auto">
            <a:xfrm>
              <a:off x="389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968" name="Text Box 270"/>
            <p:cNvSpPr txBox="1">
              <a:spLocks noChangeArrowheads="1"/>
            </p:cNvSpPr>
            <p:nvPr/>
          </p:nvSpPr>
          <p:spPr bwMode="auto">
            <a:xfrm>
              <a:off x="400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969" name="Text Box 271"/>
            <p:cNvSpPr txBox="1">
              <a:spLocks noChangeArrowheads="1"/>
            </p:cNvSpPr>
            <p:nvPr/>
          </p:nvSpPr>
          <p:spPr bwMode="auto">
            <a:xfrm>
              <a:off x="410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T</a:t>
              </a:r>
              <a:endParaRPr lang="en-US">
                <a:solidFill>
                  <a:srgbClr val="000000"/>
                </a:solidFill>
                <a:latin typeface="Courier New" pitchFamily="1" charset="0"/>
              </a:endParaRPr>
            </a:p>
          </p:txBody>
        </p:sp>
        <p:sp>
          <p:nvSpPr>
            <p:cNvPr id="108970" name="Text Box 272"/>
            <p:cNvSpPr txBox="1">
              <a:spLocks noChangeArrowheads="1"/>
            </p:cNvSpPr>
            <p:nvPr/>
          </p:nvSpPr>
          <p:spPr bwMode="auto">
            <a:xfrm>
              <a:off x="421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H</a:t>
              </a:r>
              <a:endParaRPr lang="en-US">
                <a:solidFill>
                  <a:srgbClr val="000000"/>
                </a:solidFill>
                <a:latin typeface="Courier New" pitchFamily="1" charset="0"/>
              </a:endParaRPr>
            </a:p>
          </p:txBody>
        </p:sp>
        <p:sp>
          <p:nvSpPr>
            <p:cNvPr id="108971" name="Text Box 273"/>
            <p:cNvSpPr txBox="1">
              <a:spLocks noChangeArrowheads="1"/>
            </p:cNvSpPr>
            <p:nvPr/>
          </p:nvSpPr>
          <p:spPr bwMode="auto">
            <a:xfrm>
              <a:off x="432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972" name="Text Box 274"/>
            <p:cNvSpPr txBox="1">
              <a:spLocks noChangeArrowheads="1"/>
            </p:cNvSpPr>
            <p:nvPr/>
          </p:nvSpPr>
          <p:spPr bwMode="auto">
            <a:xfrm>
              <a:off x="57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973" name="Text Box 275"/>
            <p:cNvSpPr txBox="1">
              <a:spLocks noChangeArrowheads="1"/>
            </p:cNvSpPr>
            <p:nvPr/>
          </p:nvSpPr>
          <p:spPr bwMode="auto">
            <a:xfrm>
              <a:off x="683"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974" name="Text Box 276"/>
            <p:cNvSpPr txBox="1">
              <a:spLocks noChangeArrowheads="1"/>
            </p:cNvSpPr>
            <p:nvPr/>
          </p:nvSpPr>
          <p:spPr bwMode="auto">
            <a:xfrm>
              <a:off x="790"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3</a:t>
              </a:r>
            </a:p>
          </p:txBody>
        </p:sp>
        <p:sp>
          <p:nvSpPr>
            <p:cNvPr id="108975" name="Text Box 277"/>
            <p:cNvSpPr txBox="1">
              <a:spLocks noChangeArrowheads="1"/>
            </p:cNvSpPr>
            <p:nvPr/>
          </p:nvSpPr>
          <p:spPr bwMode="auto">
            <a:xfrm>
              <a:off x="897"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H</a:t>
              </a:r>
              <a:endParaRPr lang="en-US">
                <a:solidFill>
                  <a:srgbClr val="000000"/>
                </a:solidFill>
                <a:latin typeface="Courier New" pitchFamily="1" charset="0"/>
              </a:endParaRPr>
            </a:p>
          </p:txBody>
        </p:sp>
        <p:sp>
          <p:nvSpPr>
            <p:cNvPr id="108976" name="Text Box 278"/>
            <p:cNvSpPr txBox="1">
              <a:spLocks noChangeArrowheads="1"/>
            </p:cNvSpPr>
            <p:nvPr/>
          </p:nvSpPr>
          <p:spPr bwMode="auto">
            <a:xfrm>
              <a:off x="1004"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T</a:t>
              </a:r>
              <a:endParaRPr lang="en-US">
                <a:solidFill>
                  <a:srgbClr val="000000"/>
                </a:solidFill>
                <a:latin typeface="Courier New" pitchFamily="1" charset="0"/>
              </a:endParaRPr>
            </a:p>
          </p:txBody>
        </p:sp>
        <p:sp>
          <p:nvSpPr>
            <p:cNvPr id="108977" name="Text Box 279"/>
            <p:cNvSpPr txBox="1">
              <a:spLocks noChangeArrowheads="1"/>
            </p:cNvSpPr>
            <p:nvPr/>
          </p:nvSpPr>
          <p:spPr bwMode="auto">
            <a:xfrm>
              <a:off x="1111"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H</a:t>
              </a:r>
              <a:endParaRPr lang="en-US">
                <a:solidFill>
                  <a:srgbClr val="000000"/>
                </a:solidFill>
                <a:latin typeface="Courier New" pitchFamily="1" charset="0"/>
              </a:endParaRPr>
            </a:p>
          </p:txBody>
        </p:sp>
        <p:sp>
          <p:nvSpPr>
            <p:cNvPr id="108978" name="Text Box 280"/>
            <p:cNvSpPr txBox="1">
              <a:spLocks noChangeArrowheads="1"/>
            </p:cNvSpPr>
            <p:nvPr/>
          </p:nvSpPr>
          <p:spPr bwMode="auto">
            <a:xfrm>
              <a:off x="121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979" name="Text Box 281"/>
            <p:cNvSpPr txBox="1">
              <a:spLocks noChangeArrowheads="1"/>
            </p:cNvSpPr>
            <p:nvPr/>
          </p:nvSpPr>
          <p:spPr bwMode="auto">
            <a:xfrm>
              <a:off x="1325"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980" name="Text Box 282"/>
            <p:cNvSpPr txBox="1">
              <a:spLocks noChangeArrowheads="1"/>
            </p:cNvSpPr>
            <p:nvPr/>
          </p:nvSpPr>
          <p:spPr bwMode="auto">
            <a:xfrm>
              <a:off x="143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H</a:t>
              </a:r>
              <a:endParaRPr lang="en-US">
                <a:solidFill>
                  <a:srgbClr val="000000"/>
                </a:solidFill>
                <a:latin typeface="Courier New" pitchFamily="1" charset="0"/>
              </a:endParaRPr>
            </a:p>
          </p:txBody>
        </p:sp>
        <p:sp>
          <p:nvSpPr>
            <p:cNvPr id="108981" name="Text Box 283"/>
            <p:cNvSpPr txBox="1">
              <a:spLocks noChangeArrowheads="1"/>
            </p:cNvSpPr>
            <p:nvPr/>
          </p:nvSpPr>
          <p:spPr bwMode="auto">
            <a:xfrm>
              <a:off x="1539"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982" name="Text Box 284"/>
            <p:cNvSpPr txBox="1">
              <a:spLocks noChangeArrowheads="1"/>
            </p:cNvSpPr>
            <p:nvPr/>
          </p:nvSpPr>
          <p:spPr bwMode="auto">
            <a:xfrm>
              <a:off x="164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T</a:t>
              </a:r>
              <a:endParaRPr lang="en-US">
                <a:solidFill>
                  <a:srgbClr val="000000"/>
                </a:solidFill>
                <a:latin typeface="Courier New" pitchFamily="1" charset="0"/>
              </a:endParaRPr>
            </a:p>
          </p:txBody>
        </p:sp>
        <p:sp>
          <p:nvSpPr>
            <p:cNvPr id="108983" name="Text Box 285"/>
            <p:cNvSpPr txBox="1">
              <a:spLocks noChangeArrowheads="1"/>
            </p:cNvSpPr>
            <p:nvPr/>
          </p:nvSpPr>
          <p:spPr bwMode="auto">
            <a:xfrm>
              <a:off x="175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1</a:t>
              </a:r>
            </a:p>
          </p:txBody>
        </p:sp>
        <p:sp>
          <p:nvSpPr>
            <p:cNvPr id="108984" name="Text Box 286"/>
            <p:cNvSpPr txBox="1">
              <a:spLocks noChangeArrowheads="1"/>
            </p:cNvSpPr>
            <p:nvPr/>
          </p:nvSpPr>
          <p:spPr bwMode="auto">
            <a:xfrm>
              <a:off x="1859"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6</a:t>
              </a:r>
            </a:p>
          </p:txBody>
        </p:sp>
        <p:sp>
          <p:nvSpPr>
            <p:cNvPr id="108985" name="Text Box 287"/>
            <p:cNvSpPr txBox="1">
              <a:spLocks noChangeArrowheads="1"/>
            </p:cNvSpPr>
            <p:nvPr/>
          </p:nvSpPr>
          <p:spPr bwMode="auto">
            <a:xfrm>
              <a:off x="196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1</a:t>
              </a:r>
            </a:p>
          </p:txBody>
        </p:sp>
        <p:sp>
          <p:nvSpPr>
            <p:cNvPr id="108986" name="Text Box 288"/>
            <p:cNvSpPr txBox="1">
              <a:spLocks noChangeArrowheads="1"/>
            </p:cNvSpPr>
            <p:nvPr/>
          </p:nvSpPr>
          <p:spPr bwMode="auto">
            <a:xfrm>
              <a:off x="2073"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T</a:t>
              </a:r>
              <a:endParaRPr lang="en-US">
                <a:solidFill>
                  <a:srgbClr val="000000"/>
                </a:solidFill>
                <a:latin typeface="Courier New" pitchFamily="1" charset="0"/>
              </a:endParaRPr>
            </a:p>
          </p:txBody>
        </p:sp>
        <p:sp>
          <p:nvSpPr>
            <p:cNvPr id="108987" name="Text Box 289"/>
            <p:cNvSpPr txBox="1">
              <a:spLocks noChangeArrowheads="1"/>
            </p:cNvSpPr>
            <p:nvPr/>
          </p:nvSpPr>
          <p:spPr bwMode="auto">
            <a:xfrm>
              <a:off x="2180"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988" name="Text Box 290"/>
            <p:cNvSpPr txBox="1">
              <a:spLocks noChangeArrowheads="1"/>
            </p:cNvSpPr>
            <p:nvPr/>
          </p:nvSpPr>
          <p:spPr bwMode="auto">
            <a:xfrm>
              <a:off x="2287"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1</a:t>
              </a:r>
            </a:p>
          </p:txBody>
        </p:sp>
        <p:sp>
          <p:nvSpPr>
            <p:cNvPr id="108989" name="Text Box 291"/>
            <p:cNvSpPr txBox="1">
              <a:spLocks noChangeArrowheads="1"/>
            </p:cNvSpPr>
            <p:nvPr/>
          </p:nvSpPr>
          <p:spPr bwMode="auto">
            <a:xfrm>
              <a:off x="2394"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990" name="Text Box 292"/>
            <p:cNvSpPr txBox="1">
              <a:spLocks noChangeArrowheads="1"/>
            </p:cNvSpPr>
            <p:nvPr/>
          </p:nvSpPr>
          <p:spPr bwMode="auto">
            <a:xfrm>
              <a:off x="2501"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endParaRPr lang="en-US">
                <a:solidFill>
                  <a:srgbClr val="000000"/>
                </a:solidFill>
                <a:latin typeface="Courier New" pitchFamily="1" charset="0"/>
              </a:endParaRPr>
            </a:p>
          </p:txBody>
        </p:sp>
        <p:sp>
          <p:nvSpPr>
            <p:cNvPr id="108991" name="Text Box 293"/>
            <p:cNvSpPr txBox="1">
              <a:spLocks noChangeArrowheads="1"/>
            </p:cNvSpPr>
            <p:nvPr/>
          </p:nvSpPr>
          <p:spPr bwMode="auto">
            <a:xfrm>
              <a:off x="260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T</a:t>
              </a:r>
              <a:endParaRPr lang="en-US">
                <a:solidFill>
                  <a:srgbClr val="000000"/>
                </a:solidFill>
                <a:latin typeface="Courier New" pitchFamily="1" charset="0"/>
              </a:endParaRPr>
            </a:p>
          </p:txBody>
        </p:sp>
        <p:sp>
          <p:nvSpPr>
            <p:cNvPr id="108992" name="Text Box 294"/>
            <p:cNvSpPr txBox="1">
              <a:spLocks noChangeArrowheads="1"/>
            </p:cNvSpPr>
            <p:nvPr/>
          </p:nvSpPr>
          <p:spPr bwMode="auto">
            <a:xfrm>
              <a:off x="2715"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993" name="Text Box 295"/>
            <p:cNvSpPr txBox="1">
              <a:spLocks noChangeArrowheads="1"/>
            </p:cNvSpPr>
            <p:nvPr/>
          </p:nvSpPr>
          <p:spPr bwMode="auto">
            <a:xfrm>
              <a:off x="282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000000"/>
                  </a:solidFill>
                  <a:latin typeface="Courier New" pitchFamily="1" charset="0"/>
                </a:rPr>
                <a:t>?</a:t>
              </a:r>
            </a:p>
          </p:txBody>
        </p:sp>
        <p:sp>
          <p:nvSpPr>
            <p:cNvPr id="108994" name="Text Box 296"/>
            <p:cNvSpPr txBox="1">
              <a:spLocks noChangeArrowheads="1"/>
            </p:cNvSpPr>
            <p:nvPr/>
          </p:nvSpPr>
          <p:spPr bwMode="auto">
            <a:xfrm>
              <a:off x="292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T</a:t>
              </a:r>
              <a:endParaRPr lang="en-US">
                <a:solidFill>
                  <a:srgbClr val="000000"/>
                </a:solidFill>
                <a:latin typeface="Courier New" pitchFamily="1" charset="0"/>
              </a:endParaRPr>
            </a:p>
          </p:txBody>
        </p:sp>
      </p:grpSp>
      <p:grpSp>
        <p:nvGrpSpPr>
          <p:cNvPr id="7" name="Group 451"/>
          <p:cNvGrpSpPr>
            <a:grpSpLocks/>
          </p:cNvGrpSpPr>
          <p:nvPr/>
        </p:nvGrpSpPr>
        <p:grpSpPr bwMode="auto">
          <a:xfrm>
            <a:off x="889000" y="4551363"/>
            <a:ext cx="6172200" cy="1763712"/>
            <a:chOff x="576" y="2192"/>
            <a:chExt cx="3888" cy="1111"/>
          </a:xfrm>
        </p:grpSpPr>
        <p:sp>
          <p:nvSpPr>
            <p:cNvPr id="108996" name="Text Box 21"/>
            <p:cNvSpPr txBox="1">
              <a:spLocks noChangeArrowheads="1"/>
            </p:cNvSpPr>
            <p:nvPr/>
          </p:nvSpPr>
          <p:spPr bwMode="auto">
            <a:xfrm>
              <a:off x="57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A</a:t>
              </a:r>
            </a:p>
          </p:txBody>
        </p:sp>
        <p:sp>
          <p:nvSpPr>
            <p:cNvPr id="108997" name="Text Box 58"/>
            <p:cNvSpPr txBox="1">
              <a:spLocks noChangeArrowheads="1"/>
            </p:cNvSpPr>
            <p:nvPr/>
          </p:nvSpPr>
          <p:spPr bwMode="auto">
            <a:xfrm>
              <a:off x="68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G</a:t>
              </a:r>
            </a:p>
          </p:txBody>
        </p:sp>
        <p:sp>
          <p:nvSpPr>
            <p:cNvPr id="108998" name="Text Box 59"/>
            <p:cNvSpPr txBox="1">
              <a:spLocks noChangeArrowheads="1"/>
            </p:cNvSpPr>
            <p:nvPr/>
          </p:nvSpPr>
          <p:spPr bwMode="auto">
            <a:xfrm>
              <a:off x="79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O</a:t>
              </a:r>
            </a:p>
          </p:txBody>
        </p:sp>
        <p:sp>
          <p:nvSpPr>
            <p:cNvPr id="108999" name="Text Box 60"/>
            <p:cNvSpPr txBox="1">
              <a:spLocks noChangeArrowheads="1"/>
            </p:cNvSpPr>
            <p:nvPr/>
          </p:nvSpPr>
          <p:spPr bwMode="auto">
            <a:xfrm>
              <a:off x="89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O</a:t>
              </a:r>
            </a:p>
          </p:txBody>
        </p:sp>
        <p:sp>
          <p:nvSpPr>
            <p:cNvPr id="109000" name="Text Box 61"/>
            <p:cNvSpPr txBox="1">
              <a:spLocks noChangeArrowheads="1"/>
            </p:cNvSpPr>
            <p:nvPr/>
          </p:nvSpPr>
          <p:spPr bwMode="auto">
            <a:xfrm>
              <a:off x="100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D</a:t>
              </a:r>
            </a:p>
          </p:txBody>
        </p:sp>
        <p:sp>
          <p:nvSpPr>
            <p:cNvPr id="109001" name="Text Box 62"/>
            <p:cNvSpPr txBox="1">
              <a:spLocks noChangeArrowheads="1"/>
            </p:cNvSpPr>
            <p:nvPr/>
          </p:nvSpPr>
          <p:spPr bwMode="auto">
            <a:xfrm>
              <a:off x="111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G</a:t>
              </a:r>
            </a:p>
          </p:txBody>
        </p:sp>
        <p:sp>
          <p:nvSpPr>
            <p:cNvPr id="109002" name="Text Box 63"/>
            <p:cNvSpPr txBox="1">
              <a:spLocks noChangeArrowheads="1"/>
            </p:cNvSpPr>
            <p:nvPr/>
          </p:nvSpPr>
          <p:spPr bwMode="auto">
            <a:xfrm>
              <a:off x="121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L</a:t>
              </a:r>
            </a:p>
          </p:txBody>
        </p:sp>
        <p:sp>
          <p:nvSpPr>
            <p:cNvPr id="109003" name="Text Box 64"/>
            <p:cNvSpPr txBox="1">
              <a:spLocks noChangeArrowheads="1"/>
            </p:cNvSpPr>
            <p:nvPr/>
          </p:nvSpPr>
          <p:spPr bwMode="auto">
            <a:xfrm>
              <a:off x="132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A</a:t>
              </a:r>
            </a:p>
          </p:txBody>
        </p:sp>
        <p:sp>
          <p:nvSpPr>
            <p:cNvPr id="109004" name="Text Box 65"/>
            <p:cNvSpPr txBox="1">
              <a:spLocks noChangeArrowheads="1"/>
            </p:cNvSpPr>
            <p:nvPr/>
          </p:nvSpPr>
          <p:spPr bwMode="auto">
            <a:xfrm>
              <a:off x="143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S</a:t>
              </a:r>
            </a:p>
          </p:txBody>
        </p:sp>
        <p:sp>
          <p:nvSpPr>
            <p:cNvPr id="109005" name="Text Box 66"/>
            <p:cNvSpPr txBox="1">
              <a:spLocks noChangeArrowheads="1"/>
            </p:cNvSpPr>
            <p:nvPr/>
          </p:nvSpPr>
          <p:spPr bwMode="auto">
            <a:xfrm>
              <a:off x="153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S</a:t>
              </a:r>
            </a:p>
          </p:txBody>
        </p:sp>
        <p:sp>
          <p:nvSpPr>
            <p:cNvPr id="109006" name="Text Box 67"/>
            <p:cNvSpPr txBox="1">
              <a:spLocks noChangeArrowheads="1"/>
            </p:cNvSpPr>
            <p:nvPr/>
          </p:nvSpPr>
          <p:spPr bwMode="auto">
            <a:xfrm>
              <a:off x="164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I</a:t>
              </a:r>
            </a:p>
          </p:txBody>
        </p:sp>
        <p:sp>
          <p:nvSpPr>
            <p:cNvPr id="109007" name="Text Box 68"/>
            <p:cNvSpPr txBox="1">
              <a:spLocks noChangeArrowheads="1"/>
            </p:cNvSpPr>
            <p:nvPr/>
          </p:nvSpPr>
          <p:spPr bwMode="auto">
            <a:xfrm>
              <a:off x="175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N</a:t>
              </a:r>
            </a:p>
          </p:txBody>
        </p:sp>
        <p:sp>
          <p:nvSpPr>
            <p:cNvPr id="109008" name="Text Box 69"/>
            <p:cNvSpPr txBox="1">
              <a:spLocks noChangeArrowheads="1"/>
            </p:cNvSpPr>
            <p:nvPr/>
          </p:nvSpPr>
          <p:spPr bwMode="auto">
            <a:xfrm>
              <a:off x="186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T</a:t>
              </a:r>
            </a:p>
          </p:txBody>
        </p:sp>
        <p:sp>
          <p:nvSpPr>
            <p:cNvPr id="109009" name="Text Box 70"/>
            <p:cNvSpPr txBox="1">
              <a:spLocks noChangeArrowheads="1"/>
            </p:cNvSpPr>
            <p:nvPr/>
          </p:nvSpPr>
          <p:spPr bwMode="auto">
            <a:xfrm>
              <a:off x="196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H</a:t>
              </a:r>
            </a:p>
          </p:txBody>
        </p:sp>
        <p:sp>
          <p:nvSpPr>
            <p:cNvPr id="109010" name="Text Box 71"/>
            <p:cNvSpPr txBox="1">
              <a:spLocks noChangeArrowheads="1"/>
            </p:cNvSpPr>
            <p:nvPr/>
          </p:nvSpPr>
          <p:spPr bwMode="auto">
            <a:xfrm>
              <a:off x="207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p>
          </p:txBody>
        </p:sp>
        <p:sp>
          <p:nvSpPr>
            <p:cNvPr id="109011" name="Text Box 72"/>
            <p:cNvSpPr txBox="1">
              <a:spLocks noChangeArrowheads="1"/>
            </p:cNvSpPr>
            <p:nvPr/>
          </p:nvSpPr>
          <p:spPr bwMode="auto">
            <a:xfrm>
              <a:off x="218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B</a:t>
              </a:r>
            </a:p>
          </p:txBody>
        </p:sp>
        <p:sp>
          <p:nvSpPr>
            <p:cNvPr id="109012" name="Text Box 73"/>
            <p:cNvSpPr txBox="1">
              <a:spLocks noChangeArrowheads="1"/>
            </p:cNvSpPr>
            <p:nvPr/>
          </p:nvSpPr>
          <p:spPr bwMode="auto">
            <a:xfrm>
              <a:off x="228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I</a:t>
              </a:r>
            </a:p>
          </p:txBody>
        </p:sp>
        <p:sp>
          <p:nvSpPr>
            <p:cNvPr id="109013" name="Text Box 74"/>
            <p:cNvSpPr txBox="1">
              <a:spLocks noChangeArrowheads="1"/>
            </p:cNvSpPr>
            <p:nvPr/>
          </p:nvSpPr>
          <p:spPr bwMode="auto">
            <a:xfrm>
              <a:off x="239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S</a:t>
              </a:r>
            </a:p>
          </p:txBody>
        </p:sp>
        <p:sp>
          <p:nvSpPr>
            <p:cNvPr id="109014" name="Text Box 75"/>
            <p:cNvSpPr txBox="1">
              <a:spLocks noChangeArrowheads="1"/>
            </p:cNvSpPr>
            <p:nvPr/>
          </p:nvSpPr>
          <p:spPr bwMode="auto">
            <a:xfrm>
              <a:off x="250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H</a:t>
              </a:r>
            </a:p>
          </p:txBody>
        </p:sp>
        <p:sp>
          <p:nvSpPr>
            <p:cNvPr id="109015" name="Text Box 76"/>
            <p:cNvSpPr txBox="1">
              <a:spLocks noChangeArrowheads="1"/>
            </p:cNvSpPr>
            <p:nvPr/>
          </p:nvSpPr>
          <p:spPr bwMode="auto">
            <a:xfrm>
              <a:off x="260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O</a:t>
              </a:r>
            </a:p>
          </p:txBody>
        </p:sp>
        <p:sp>
          <p:nvSpPr>
            <p:cNvPr id="109016" name="Text Box 77"/>
            <p:cNvSpPr txBox="1">
              <a:spLocks noChangeArrowheads="1"/>
            </p:cNvSpPr>
            <p:nvPr/>
          </p:nvSpPr>
          <p:spPr bwMode="auto">
            <a:xfrm>
              <a:off x="271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P</a:t>
              </a:r>
            </a:p>
          </p:txBody>
        </p:sp>
        <p:sp>
          <p:nvSpPr>
            <p:cNvPr id="109017" name="Text Box 78"/>
            <p:cNvSpPr txBox="1">
              <a:spLocks noChangeArrowheads="1"/>
            </p:cNvSpPr>
            <p:nvPr/>
          </p:nvSpPr>
          <p:spPr bwMode="auto">
            <a:xfrm>
              <a:off x="282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S</a:t>
              </a:r>
            </a:p>
          </p:txBody>
        </p:sp>
        <p:sp>
          <p:nvSpPr>
            <p:cNvPr id="109018" name="Text Box 79"/>
            <p:cNvSpPr txBox="1">
              <a:spLocks noChangeArrowheads="1"/>
            </p:cNvSpPr>
            <p:nvPr/>
          </p:nvSpPr>
          <p:spPr bwMode="auto">
            <a:xfrm>
              <a:off x="293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H</a:t>
              </a:r>
            </a:p>
          </p:txBody>
        </p:sp>
        <p:sp>
          <p:nvSpPr>
            <p:cNvPr id="109019" name="Text Box 80"/>
            <p:cNvSpPr txBox="1">
              <a:spLocks noChangeArrowheads="1"/>
            </p:cNvSpPr>
            <p:nvPr/>
          </p:nvSpPr>
          <p:spPr bwMode="auto">
            <a:xfrm>
              <a:off x="303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O</a:t>
              </a:r>
            </a:p>
          </p:txBody>
        </p:sp>
        <p:sp>
          <p:nvSpPr>
            <p:cNvPr id="109020" name="Text Box 81"/>
            <p:cNvSpPr txBox="1">
              <a:spLocks noChangeArrowheads="1"/>
            </p:cNvSpPr>
            <p:nvPr/>
          </p:nvSpPr>
          <p:spPr bwMode="auto">
            <a:xfrm>
              <a:off x="314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S</a:t>
              </a:r>
            </a:p>
          </p:txBody>
        </p:sp>
        <p:sp>
          <p:nvSpPr>
            <p:cNvPr id="109021" name="Text Box 82"/>
            <p:cNvSpPr txBox="1">
              <a:spLocks noChangeArrowheads="1"/>
            </p:cNvSpPr>
            <p:nvPr/>
          </p:nvSpPr>
          <p:spPr bwMode="auto">
            <a:xfrm>
              <a:off x="3251"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T</a:t>
              </a:r>
            </a:p>
          </p:txBody>
        </p:sp>
        <p:sp>
          <p:nvSpPr>
            <p:cNvPr id="109022" name="Text Box 83"/>
            <p:cNvSpPr txBox="1">
              <a:spLocks noChangeArrowheads="1"/>
            </p:cNvSpPr>
            <p:nvPr/>
          </p:nvSpPr>
          <p:spPr bwMode="auto">
            <a:xfrm>
              <a:off x="3358"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p>
          </p:txBody>
        </p:sp>
        <p:sp>
          <p:nvSpPr>
            <p:cNvPr id="109023" name="Text Box 84"/>
            <p:cNvSpPr txBox="1">
              <a:spLocks noChangeArrowheads="1"/>
            </p:cNvSpPr>
            <p:nvPr/>
          </p:nvSpPr>
          <p:spPr bwMode="auto">
            <a:xfrm>
              <a:off x="3465"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L</a:t>
              </a:r>
            </a:p>
          </p:txBody>
        </p:sp>
        <p:sp>
          <p:nvSpPr>
            <p:cNvPr id="109024" name="Text Box 85"/>
            <p:cNvSpPr txBox="1">
              <a:spLocks noChangeArrowheads="1"/>
            </p:cNvSpPr>
            <p:nvPr/>
          </p:nvSpPr>
          <p:spPr bwMode="auto">
            <a:xfrm>
              <a:off x="3572"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I</a:t>
              </a:r>
            </a:p>
          </p:txBody>
        </p:sp>
        <p:sp>
          <p:nvSpPr>
            <p:cNvPr id="109025" name="Text Box 86"/>
            <p:cNvSpPr txBox="1">
              <a:spLocks noChangeArrowheads="1"/>
            </p:cNvSpPr>
            <p:nvPr/>
          </p:nvSpPr>
          <p:spPr bwMode="auto">
            <a:xfrm>
              <a:off x="3679"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N</a:t>
              </a:r>
            </a:p>
          </p:txBody>
        </p:sp>
        <p:sp>
          <p:nvSpPr>
            <p:cNvPr id="109026" name="Text Box 87"/>
            <p:cNvSpPr txBox="1">
              <a:spLocks noChangeArrowheads="1"/>
            </p:cNvSpPr>
            <p:nvPr/>
          </p:nvSpPr>
          <p:spPr bwMode="auto">
            <a:xfrm>
              <a:off x="3786"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T</a:t>
              </a:r>
            </a:p>
          </p:txBody>
        </p:sp>
        <p:sp>
          <p:nvSpPr>
            <p:cNvPr id="109027" name="Text Box 88"/>
            <p:cNvSpPr txBox="1">
              <a:spLocks noChangeArrowheads="1"/>
            </p:cNvSpPr>
            <p:nvPr/>
          </p:nvSpPr>
          <p:spPr bwMode="auto">
            <a:xfrm>
              <a:off x="3893"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H</a:t>
              </a:r>
            </a:p>
          </p:txBody>
        </p:sp>
        <p:sp>
          <p:nvSpPr>
            <p:cNvPr id="109028" name="Text Box 89"/>
            <p:cNvSpPr txBox="1">
              <a:spLocks noChangeArrowheads="1"/>
            </p:cNvSpPr>
            <p:nvPr/>
          </p:nvSpPr>
          <p:spPr bwMode="auto">
            <a:xfrm>
              <a:off x="400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p>
          </p:txBody>
        </p:sp>
        <p:sp>
          <p:nvSpPr>
            <p:cNvPr id="109029" name="Text Box 90"/>
            <p:cNvSpPr txBox="1">
              <a:spLocks noChangeArrowheads="1"/>
            </p:cNvSpPr>
            <p:nvPr/>
          </p:nvSpPr>
          <p:spPr bwMode="auto">
            <a:xfrm>
              <a:off x="4107"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D</a:t>
              </a:r>
            </a:p>
          </p:txBody>
        </p:sp>
        <p:sp>
          <p:nvSpPr>
            <p:cNvPr id="109030" name="Text Box 91"/>
            <p:cNvSpPr txBox="1">
              <a:spLocks noChangeArrowheads="1"/>
            </p:cNvSpPr>
            <p:nvPr/>
          </p:nvSpPr>
          <p:spPr bwMode="auto">
            <a:xfrm>
              <a:off x="4214"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p>
          </p:txBody>
        </p:sp>
        <p:sp>
          <p:nvSpPr>
            <p:cNvPr id="109031" name="Text Box 92"/>
            <p:cNvSpPr txBox="1">
              <a:spLocks noChangeArrowheads="1"/>
            </p:cNvSpPr>
            <p:nvPr/>
          </p:nvSpPr>
          <p:spPr bwMode="auto">
            <a:xfrm>
              <a:off x="4320" y="219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V</a:t>
              </a:r>
            </a:p>
          </p:txBody>
        </p:sp>
        <p:sp>
          <p:nvSpPr>
            <p:cNvPr id="109032" name="Text Box 130"/>
            <p:cNvSpPr txBox="1">
              <a:spLocks noChangeArrowheads="1"/>
            </p:cNvSpPr>
            <p:nvPr/>
          </p:nvSpPr>
          <p:spPr bwMode="auto">
            <a:xfrm>
              <a:off x="57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I</a:t>
              </a:r>
            </a:p>
          </p:txBody>
        </p:sp>
        <p:sp>
          <p:nvSpPr>
            <p:cNvPr id="109033" name="Text Box 131"/>
            <p:cNvSpPr txBox="1">
              <a:spLocks noChangeArrowheads="1"/>
            </p:cNvSpPr>
            <p:nvPr/>
          </p:nvSpPr>
          <p:spPr bwMode="auto">
            <a:xfrm>
              <a:off x="68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L</a:t>
              </a:r>
            </a:p>
          </p:txBody>
        </p:sp>
        <p:sp>
          <p:nvSpPr>
            <p:cNvPr id="109034" name="Text Box 132"/>
            <p:cNvSpPr txBox="1">
              <a:spLocks noChangeArrowheads="1"/>
            </p:cNvSpPr>
            <p:nvPr/>
          </p:nvSpPr>
          <p:spPr bwMode="auto">
            <a:xfrm>
              <a:off x="79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S</a:t>
              </a:r>
            </a:p>
          </p:txBody>
        </p:sp>
        <p:sp>
          <p:nvSpPr>
            <p:cNvPr id="109035" name="Text Box 133"/>
            <p:cNvSpPr txBox="1">
              <a:spLocks noChangeArrowheads="1"/>
            </p:cNvSpPr>
            <p:nvPr/>
          </p:nvSpPr>
          <p:spPr bwMode="auto">
            <a:xfrm>
              <a:off x="89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S</a:t>
              </a:r>
            </a:p>
          </p:txBody>
        </p:sp>
        <p:sp>
          <p:nvSpPr>
            <p:cNvPr id="109036" name="Text Box 134"/>
            <p:cNvSpPr txBox="1">
              <a:spLocks noChangeArrowheads="1"/>
            </p:cNvSpPr>
            <p:nvPr/>
          </p:nvSpPr>
          <p:spPr bwMode="auto">
            <a:xfrm>
              <a:off x="100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p>
          </p:txBody>
        </p:sp>
        <p:sp>
          <p:nvSpPr>
            <p:cNvPr id="109037" name="Text Box 135"/>
            <p:cNvSpPr txBox="1">
              <a:spLocks noChangeArrowheads="1"/>
            </p:cNvSpPr>
            <p:nvPr/>
          </p:nvSpPr>
          <p:spPr bwMode="auto">
            <a:xfrm>
              <a:off x="111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A</a:t>
              </a:r>
            </a:p>
          </p:txBody>
        </p:sp>
        <p:sp>
          <p:nvSpPr>
            <p:cNvPr id="109038" name="Text Box 136"/>
            <p:cNvSpPr txBox="1">
              <a:spLocks noChangeArrowheads="1"/>
            </p:cNvSpPr>
            <p:nvPr/>
          </p:nvSpPr>
          <p:spPr bwMode="auto">
            <a:xfrm>
              <a:off x="121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T</a:t>
              </a:r>
            </a:p>
          </p:txBody>
        </p:sp>
        <p:sp>
          <p:nvSpPr>
            <p:cNvPr id="109039" name="Text Box 137"/>
            <p:cNvSpPr txBox="1">
              <a:spLocks noChangeArrowheads="1"/>
            </p:cNvSpPr>
            <p:nvPr/>
          </p:nvSpPr>
          <p:spPr bwMode="auto">
            <a:xfrm>
              <a:off x="132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F</a:t>
              </a:r>
            </a:p>
          </p:txBody>
        </p:sp>
        <p:sp>
          <p:nvSpPr>
            <p:cNvPr id="109040" name="Text Box 138"/>
            <p:cNvSpPr txBox="1">
              <a:spLocks noChangeArrowheads="1"/>
            </p:cNvSpPr>
            <p:nvPr/>
          </p:nvSpPr>
          <p:spPr bwMode="auto">
            <a:xfrm>
              <a:off x="143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O</a:t>
              </a:r>
            </a:p>
          </p:txBody>
        </p:sp>
        <p:sp>
          <p:nvSpPr>
            <p:cNvPr id="109041" name="Text Box 139"/>
            <p:cNvSpPr txBox="1">
              <a:spLocks noChangeArrowheads="1"/>
            </p:cNvSpPr>
            <p:nvPr/>
          </p:nvSpPr>
          <p:spPr bwMode="auto">
            <a:xfrm>
              <a:off x="153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R</a:t>
              </a:r>
            </a:p>
          </p:txBody>
        </p:sp>
        <p:sp>
          <p:nvSpPr>
            <p:cNvPr id="109042" name="Text Box 140"/>
            <p:cNvSpPr txBox="1">
              <a:spLocks noChangeArrowheads="1"/>
            </p:cNvSpPr>
            <p:nvPr/>
          </p:nvSpPr>
          <p:spPr bwMode="auto">
            <a:xfrm>
              <a:off x="164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T</a:t>
              </a:r>
            </a:p>
          </p:txBody>
        </p:sp>
        <p:sp>
          <p:nvSpPr>
            <p:cNvPr id="109043" name="Text Box 141"/>
            <p:cNvSpPr txBox="1">
              <a:spLocks noChangeArrowheads="1"/>
            </p:cNvSpPr>
            <p:nvPr/>
          </p:nvSpPr>
          <p:spPr bwMode="auto">
            <a:xfrm>
              <a:off x="175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Y</a:t>
              </a:r>
            </a:p>
          </p:txBody>
        </p:sp>
        <p:sp>
          <p:nvSpPr>
            <p:cNvPr id="109044" name="Text Box 142"/>
            <p:cNvSpPr txBox="1">
              <a:spLocks noChangeArrowheads="1"/>
            </p:cNvSpPr>
            <p:nvPr/>
          </p:nvSpPr>
          <p:spPr bwMode="auto">
            <a:xfrm>
              <a:off x="186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O</a:t>
              </a:r>
            </a:p>
          </p:txBody>
        </p:sp>
        <p:sp>
          <p:nvSpPr>
            <p:cNvPr id="109045" name="Text Box 143"/>
            <p:cNvSpPr txBox="1">
              <a:spLocks noChangeArrowheads="1"/>
            </p:cNvSpPr>
            <p:nvPr/>
          </p:nvSpPr>
          <p:spPr bwMode="auto">
            <a:xfrm>
              <a:off x="196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N</a:t>
              </a:r>
            </a:p>
          </p:txBody>
        </p:sp>
        <p:sp>
          <p:nvSpPr>
            <p:cNvPr id="109046" name="Text Box 144"/>
            <p:cNvSpPr txBox="1">
              <a:spLocks noChangeArrowheads="1"/>
            </p:cNvSpPr>
            <p:nvPr/>
          </p:nvSpPr>
          <p:spPr bwMode="auto">
            <a:xfrm>
              <a:off x="207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p>
          </p:txBody>
        </p:sp>
        <p:sp>
          <p:nvSpPr>
            <p:cNvPr id="109047" name="Text Box 145"/>
            <p:cNvSpPr txBox="1">
              <a:spLocks noChangeArrowheads="1"/>
            </p:cNvSpPr>
            <p:nvPr/>
          </p:nvSpPr>
          <p:spPr bwMode="auto">
            <a:xfrm>
              <a:off x="218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D</a:t>
              </a:r>
            </a:p>
          </p:txBody>
        </p:sp>
        <p:sp>
          <p:nvSpPr>
            <p:cNvPr id="109048" name="Text Box 146"/>
            <p:cNvSpPr txBox="1">
              <a:spLocks noChangeArrowheads="1"/>
            </p:cNvSpPr>
            <p:nvPr/>
          </p:nvSpPr>
          <p:spPr bwMode="auto">
            <a:xfrm>
              <a:off x="228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p>
          </p:txBody>
        </p:sp>
        <p:sp>
          <p:nvSpPr>
            <p:cNvPr id="109049" name="Text Box 147"/>
            <p:cNvSpPr txBox="1">
              <a:spLocks noChangeArrowheads="1"/>
            </p:cNvSpPr>
            <p:nvPr/>
          </p:nvSpPr>
          <p:spPr bwMode="auto">
            <a:xfrm>
              <a:off x="239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G</a:t>
              </a:r>
            </a:p>
          </p:txBody>
        </p:sp>
        <p:sp>
          <p:nvSpPr>
            <p:cNvPr id="109050" name="Text Box 148"/>
            <p:cNvSpPr txBox="1">
              <a:spLocks noChangeArrowheads="1"/>
            </p:cNvSpPr>
            <p:nvPr/>
          </p:nvSpPr>
          <p:spPr bwMode="auto">
            <a:xfrm>
              <a:off x="250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R</a:t>
              </a:r>
            </a:p>
          </p:txBody>
        </p:sp>
        <p:sp>
          <p:nvSpPr>
            <p:cNvPr id="109051" name="Text Box 149"/>
            <p:cNvSpPr txBox="1">
              <a:spLocks noChangeArrowheads="1"/>
            </p:cNvSpPr>
            <p:nvPr/>
          </p:nvSpPr>
          <p:spPr bwMode="auto">
            <a:xfrm>
              <a:off x="260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p>
          </p:txBody>
        </p:sp>
        <p:sp>
          <p:nvSpPr>
            <p:cNvPr id="109052" name="Text Box 150"/>
            <p:cNvSpPr txBox="1">
              <a:spLocks noChangeArrowheads="1"/>
            </p:cNvSpPr>
            <p:nvPr/>
          </p:nvSpPr>
          <p:spPr bwMode="auto">
            <a:xfrm>
              <a:off x="271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p>
          </p:txBody>
        </p:sp>
        <p:sp>
          <p:nvSpPr>
            <p:cNvPr id="109053" name="Text Box 151"/>
            <p:cNvSpPr txBox="1">
              <a:spLocks noChangeArrowheads="1"/>
            </p:cNvSpPr>
            <p:nvPr/>
          </p:nvSpPr>
          <p:spPr bwMode="auto">
            <a:xfrm>
              <a:off x="282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S</a:t>
              </a:r>
            </a:p>
          </p:txBody>
        </p:sp>
        <p:sp>
          <p:nvSpPr>
            <p:cNvPr id="109054" name="Text Box 152"/>
            <p:cNvSpPr txBox="1">
              <a:spLocks noChangeArrowheads="1"/>
            </p:cNvSpPr>
            <p:nvPr/>
          </p:nvSpPr>
          <p:spPr bwMode="auto">
            <a:xfrm>
              <a:off x="293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A</a:t>
              </a:r>
            </a:p>
          </p:txBody>
        </p:sp>
        <p:sp>
          <p:nvSpPr>
            <p:cNvPr id="109055" name="Text Box 153"/>
            <p:cNvSpPr txBox="1">
              <a:spLocks noChangeArrowheads="1"/>
            </p:cNvSpPr>
            <p:nvPr/>
          </p:nvSpPr>
          <p:spPr bwMode="auto">
            <a:xfrm>
              <a:off x="303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N</a:t>
              </a:r>
            </a:p>
          </p:txBody>
        </p:sp>
        <p:sp>
          <p:nvSpPr>
            <p:cNvPr id="109056" name="Text Box 154"/>
            <p:cNvSpPr txBox="1">
              <a:spLocks noChangeArrowheads="1"/>
            </p:cNvSpPr>
            <p:nvPr/>
          </p:nvSpPr>
          <p:spPr bwMode="auto">
            <a:xfrm>
              <a:off x="314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D</a:t>
              </a:r>
            </a:p>
          </p:txBody>
        </p:sp>
        <p:sp>
          <p:nvSpPr>
            <p:cNvPr id="109057" name="Text Box 155"/>
            <p:cNvSpPr txBox="1">
              <a:spLocks noChangeArrowheads="1"/>
            </p:cNvSpPr>
            <p:nvPr/>
          </p:nvSpPr>
          <p:spPr bwMode="auto">
            <a:xfrm>
              <a:off x="3251"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T</a:t>
              </a:r>
            </a:p>
          </p:txBody>
        </p:sp>
        <p:sp>
          <p:nvSpPr>
            <p:cNvPr id="109058" name="Text Box 156"/>
            <p:cNvSpPr txBox="1">
              <a:spLocks noChangeArrowheads="1"/>
            </p:cNvSpPr>
            <p:nvPr/>
          </p:nvSpPr>
          <p:spPr bwMode="auto">
            <a:xfrm>
              <a:off x="3358"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H</a:t>
              </a:r>
            </a:p>
          </p:txBody>
        </p:sp>
        <p:sp>
          <p:nvSpPr>
            <p:cNvPr id="109059" name="Text Box 157"/>
            <p:cNvSpPr txBox="1">
              <a:spLocks noChangeArrowheads="1"/>
            </p:cNvSpPr>
            <p:nvPr/>
          </p:nvSpPr>
          <p:spPr bwMode="auto">
            <a:xfrm>
              <a:off x="3465"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I</a:t>
              </a:r>
            </a:p>
          </p:txBody>
        </p:sp>
        <p:sp>
          <p:nvSpPr>
            <p:cNvPr id="109060" name="Text Box 158"/>
            <p:cNvSpPr txBox="1">
              <a:spLocks noChangeArrowheads="1"/>
            </p:cNvSpPr>
            <p:nvPr/>
          </p:nvSpPr>
          <p:spPr bwMode="auto">
            <a:xfrm>
              <a:off x="3572"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R</a:t>
              </a:r>
            </a:p>
          </p:txBody>
        </p:sp>
        <p:sp>
          <p:nvSpPr>
            <p:cNvPr id="109061" name="Text Box 159"/>
            <p:cNvSpPr txBox="1">
              <a:spLocks noChangeArrowheads="1"/>
            </p:cNvSpPr>
            <p:nvPr/>
          </p:nvSpPr>
          <p:spPr bwMode="auto">
            <a:xfrm>
              <a:off x="3679"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T</a:t>
              </a:r>
            </a:p>
          </p:txBody>
        </p:sp>
        <p:sp>
          <p:nvSpPr>
            <p:cNvPr id="109062" name="Text Box 160"/>
            <p:cNvSpPr txBox="1">
              <a:spLocks noChangeArrowheads="1"/>
            </p:cNvSpPr>
            <p:nvPr/>
          </p:nvSpPr>
          <p:spPr bwMode="auto">
            <a:xfrm>
              <a:off x="3786"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p>
          </p:txBody>
        </p:sp>
        <p:sp>
          <p:nvSpPr>
            <p:cNvPr id="109063" name="Text Box 161"/>
            <p:cNvSpPr txBox="1">
              <a:spLocks noChangeArrowheads="1"/>
            </p:cNvSpPr>
            <p:nvPr/>
          </p:nvSpPr>
          <p:spPr bwMode="auto">
            <a:xfrm>
              <a:off x="3893"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p>
          </p:txBody>
        </p:sp>
        <p:sp>
          <p:nvSpPr>
            <p:cNvPr id="109064" name="Text Box 162"/>
            <p:cNvSpPr txBox="1">
              <a:spLocks noChangeArrowheads="1"/>
            </p:cNvSpPr>
            <p:nvPr/>
          </p:nvSpPr>
          <p:spPr bwMode="auto">
            <a:xfrm>
              <a:off x="400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N</a:t>
              </a:r>
            </a:p>
          </p:txBody>
        </p:sp>
        <p:sp>
          <p:nvSpPr>
            <p:cNvPr id="109065" name="Text Box 163"/>
            <p:cNvSpPr txBox="1">
              <a:spLocks noChangeArrowheads="1"/>
            </p:cNvSpPr>
            <p:nvPr/>
          </p:nvSpPr>
          <p:spPr bwMode="auto">
            <a:xfrm>
              <a:off x="4107"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M</a:t>
              </a:r>
            </a:p>
          </p:txBody>
        </p:sp>
        <p:sp>
          <p:nvSpPr>
            <p:cNvPr id="109066" name="Text Box 164"/>
            <p:cNvSpPr txBox="1">
              <a:spLocks noChangeArrowheads="1"/>
            </p:cNvSpPr>
            <p:nvPr/>
          </p:nvSpPr>
          <p:spPr bwMode="auto">
            <a:xfrm>
              <a:off x="4214"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I</a:t>
              </a:r>
            </a:p>
          </p:txBody>
        </p:sp>
        <p:sp>
          <p:nvSpPr>
            <p:cNvPr id="109067" name="Text Box 165"/>
            <p:cNvSpPr txBox="1">
              <a:spLocks noChangeArrowheads="1"/>
            </p:cNvSpPr>
            <p:nvPr/>
          </p:nvSpPr>
          <p:spPr bwMode="auto">
            <a:xfrm>
              <a:off x="4320" y="2368"/>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N</a:t>
              </a:r>
            </a:p>
          </p:txBody>
        </p:sp>
        <p:sp>
          <p:nvSpPr>
            <p:cNvPr id="109068" name="Text Box 166"/>
            <p:cNvSpPr txBox="1">
              <a:spLocks noChangeArrowheads="1"/>
            </p:cNvSpPr>
            <p:nvPr/>
          </p:nvSpPr>
          <p:spPr bwMode="auto">
            <a:xfrm>
              <a:off x="57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U</a:t>
              </a:r>
            </a:p>
          </p:txBody>
        </p:sp>
        <p:sp>
          <p:nvSpPr>
            <p:cNvPr id="109069" name="Text Box 167"/>
            <p:cNvSpPr txBox="1">
              <a:spLocks noChangeArrowheads="1"/>
            </p:cNvSpPr>
            <p:nvPr/>
          </p:nvSpPr>
          <p:spPr bwMode="auto">
            <a:xfrm>
              <a:off x="68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T</a:t>
              </a:r>
            </a:p>
          </p:txBody>
        </p:sp>
        <p:sp>
          <p:nvSpPr>
            <p:cNvPr id="109070" name="Text Box 168"/>
            <p:cNvSpPr txBox="1">
              <a:spLocks noChangeArrowheads="1"/>
            </p:cNvSpPr>
            <p:nvPr/>
          </p:nvSpPr>
          <p:spPr bwMode="auto">
            <a:xfrm>
              <a:off x="79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p>
          </p:txBody>
        </p:sp>
        <p:sp>
          <p:nvSpPr>
            <p:cNvPr id="109071" name="Text Box 169"/>
            <p:cNvSpPr txBox="1">
              <a:spLocks noChangeArrowheads="1"/>
            </p:cNvSpPr>
            <p:nvPr/>
          </p:nvSpPr>
          <p:spPr bwMode="auto">
            <a:xfrm>
              <a:off x="89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S</a:t>
              </a:r>
            </a:p>
          </p:txBody>
        </p:sp>
        <p:sp>
          <p:nvSpPr>
            <p:cNvPr id="109072" name="Text Box 170"/>
            <p:cNvSpPr txBox="1">
              <a:spLocks noChangeArrowheads="1"/>
            </p:cNvSpPr>
            <p:nvPr/>
          </p:nvSpPr>
          <p:spPr bwMode="auto">
            <a:xfrm>
              <a:off x="100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N</a:t>
              </a:r>
            </a:p>
          </p:txBody>
        </p:sp>
        <p:sp>
          <p:nvSpPr>
            <p:cNvPr id="109073" name="Text Box 171"/>
            <p:cNvSpPr txBox="1">
              <a:spLocks noChangeArrowheads="1"/>
            </p:cNvSpPr>
            <p:nvPr/>
          </p:nvSpPr>
          <p:spPr bwMode="auto">
            <a:xfrm>
              <a:off x="111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O</a:t>
              </a:r>
            </a:p>
          </p:txBody>
        </p:sp>
        <p:sp>
          <p:nvSpPr>
            <p:cNvPr id="109074" name="Text Box 172"/>
            <p:cNvSpPr txBox="1">
              <a:spLocks noChangeArrowheads="1"/>
            </p:cNvSpPr>
            <p:nvPr/>
          </p:nvSpPr>
          <p:spPr bwMode="auto">
            <a:xfrm>
              <a:off x="121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R</a:t>
              </a:r>
            </a:p>
          </p:txBody>
        </p:sp>
        <p:sp>
          <p:nvSpPr>
            <p:cNvPr id="109075" name="Text Box 173"/>
            <p:cNvSpPr txBox="1">
              <a:spLocks noChangeArrowheads="1"/>
            </p:cNvSpPr>
            <p:nvPr/>
          </p:nvSpPr>
          <p:spPr bwMode="auto">
            <a:xfrm>
              <a:off x="132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T</a:t>
              </a:r>
            </a:p>
          </p:txBody>
        </p:sp>
        <p:sp>
          <p:nvSpPr>
            <p:cNvPr id="109076" name="Text Box 174"/>
            <p:cNvSpPr txBox="1">
              <a:spLocks noChangeArrowheads="1"/>
            </p:cNvSpPr>
            <p:nvPr/>
          </p:nvSpPr>
          <p:spPr bwMode="auto">
            <a:xfrm>
              <a:off x="143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H</a:t>
              </a:r>
            </a:p>
          </p:txBody>
        </p:sp>
        <p:sp>
          <p:nvSpPr>
            <p:cNvPr id="109077" name="Text Box 175"/>
            <p:cNvSpPr txBox="1">
              <a:spLocks noChangeArrowheads="1"/>
            </p:cNvSpPr>
            <p:nvPr/>
          </p:nvSpPr>
          <p:spPr bwMode="auto">
            <a:xfrm>
              <a:off x="153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p>
          </p:txBody>
        </p:sp>
        <p:sp>
          <p:nvSpPr>
            <p:cNvPr id="109078" name="Text Box 176"/>
            <p:cNvSpPr txBox="1">
              <a:spLocks noChangeArrowheads="1"/>
            </p:cNvSpPr>
            <p:nvPr/>
          </p:nvSpPr>
          <p:spPr bwMode="auto">
            <a:xfrm>
              <a:off x="164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A</a:t>
              </a:r>
            </a:p>
          </p:txBody>
        </p:sp>
        <p:sp>
          <p:nvSpPr>
            <p:cNvPr id="109079" name="Text Box 177"/>
            <p:cNvSpPr txBox="1">
              <a:spLocks noChangeArrowheads="1"/>
            </p:cNvSpPr>
            <p:nvPr/>
          </p:nvSpPr>
          <p:spPr bwMode="auto">
            <a:xfrm>
              <a:off x="175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S</a:t>
              </a:r>
            </a:p>
          </p:txBody>
        </p:sp>
        <p:sp>
          <p:nvSpPr>
            <p:cNvPr id="109080" name="Text Box 178"/>
            <p:cNvSpPr txBox="1">
              <a:spLocks noChangeArrowheads="1"/>
            </p:cNvSpPr>
            <p:nvPr/>
          </p:nvSpPr>
          <p:spPr bwMode="auto">
            <a:xfrm>
              <a:off x="186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T</a:t>
              </a:r>
            </a:p>
          </p:txBody>
        </p:sp>
        <p:sp>
          <p:nvSpPr>
            <p:cNvPr id="109081" name="Text Box 179"/>
            <p:cNvSpPr txBox="1">
              <a:spLocks noChangeArrowheads="1"/>
            </p:cNvSpPr>
            <p:nvPr/>
          </p:nvSpPr>
          <p:spPr bwMode="auto">
            <a:xfrm>
              <a:off x="196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A</a:t>
              </a:r>
            </a:p>
          </p:txBody>
        </p:sp>
        <p:sp>
          <p:nvSpPr>
            <p:cNvPr id="109082" name="Text Box 180"/>
            <p:cNvSpPr txBox="1">
              <a:spLocks noChangeArrowheads="1"/>
            </p:cNvSpPr>
            <p:nvPr/>
          </p:nvSpPr>
          <p:spPr bwMode="auto">
            <a:xfrm>
              <a:off x="207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N</a:t>
              </a:r>
            </a:p>
          </p:txBody>
        </p:sp>
        <p:sp>
          <p:nvSpPr>
            <p:cNvPr id="109083" name="Text Box 181"/>
            <p:cNvSpPr txBox="1">
              <a:spLocks noChangeArrowheads="1"/>
            </p:cNvSpPr>
            <p:nvPr/>
          </p:nvSpPr>
          <p:spPr bwMode="auto">
            <a:xfrm>
              <a:off x="218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D</a:t>
              </a:r>
            </a:p>
          </p:txBody>
        </p:sp>
        <p:sp>
          <p:nvSpPr>
            <p:cNvPr id="109084" name="Text Box 182"/>
            <p:cNvSpPr txBox="1">
              <a:spLocks noChangeArrowheads="1"/>
            </p:cNvSpPr>
            <p:nvPr/>
          </p:nvSpPr>
          <p:spPr bwMode="auto">
            <a:xfrm>
              <a:off x="228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B</a:t>
              </a:r>
            </a:p>
          </p:txBody>
        </p:sp>
        <p:sp>
          <p:nvSpPr>
            <p:cNvPr id="109085" name="Text Box 183"/>
            <p:cNvSpPr txBox="1">
              <a:spLocks noChangeArrowheads="1"/>
            </p:cNvSpPr>
            <p:nvPr/>
          </p:nvSpPr>
          <p:spPr bwMode="auto">
            <a:xfrm>
              <a:off x="239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Y</a:t>
              </a:r>
            </a:p>
          </p:txBody>
        </p:sp>
        <p:sp>
          <p:nvSpPr>
            <p:cNvPr id="109086" name="Text Box 184"/>
            <p:cNvSpPr txBox="1">
              <a:spLocks noChangeArrowheads="1"/>
            </p:cNvSpPr>
            <p:nvPr/>
          </p:nvSpPr>
          <p:spPr bwMode="auto">
            <a:xfrm>
              <a:off x="250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N</a:t>
              </a:r>
            </a:p>
          </p:txBody>
        </p:sp>
        <p:sp>
          <p:nvSpPr>
            <p:cNvPr id="109087" name="Text Box 185"/>
            <p:cNvSpPr txBox="1">
              <a:spLocks noChangeArrowheads="1"/>
            </p:cNvSpPr>
            <p:nvPr/>
          </p:nvSpPr>
          <p:spPr bwMode="auto">
            <a:xfrm>
              <a:off x="260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O</a:t>
              </a:r>
            </a:p>
          </p:txBody>
        </p:sp>
        <p:sp>
          <p:nvSpPr>
            <p:cNvPr id="109088" name="Text Box 186"/>
            <p:cNvSpPr txBox="1">
              <a:spLocks noChangeArrowheads="1"/>
            </p:cNvSpPr>
            <p:nvPr/>
          </p:nvSpPr>
          <p:spPr bwMode="auto">
            <a:xfrm>
              <a:off x="271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R</a:t>
              </a:r>
            </a:p>
          </p:txBody>
        </p:sp>
        <p:sp>
          <p:nvSpPr>
            <p:cNvPr id="109089" name="Text Box 187"/>
            <p:cNvSpPr txBox="1">
              <a:spLocks noChangeArrowheads="1"/>
            </p:cNvSpPr>
            <p:nvPr/>
          </p:nvSpPr>
          <p:spPr bwMode="auto">
            <a:xfrm>
              <a:off x="282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T</a:t>
              </a:r>
            </a:p>
          </p:txBody>
        </p:sp>
        <p:sp>
          <p:nvSpPr>
            <p:cNvPr id="109090" name="Text Box 188"/>
            <p:cNvSpPr txBox="1">
              <a:spLocks noChangeArrowheads="1"/>
            </p:cNvSpPr>
            <p:nvPr/>
          </p:nvSpPr>
          <p:spPr bwMode="auto">
            <a:xfrm>
              <a:off x="293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H</a:t>
              </a:r>
            </a:p>
          </p:txBody>
        </p:sp>
        <p:sp>
          <p:nvSpPr>
            <p:cNvPr id="109091" name="Text Box 189"/>
            <p:cNvSpPr txBox="1">
              <a:spLocks noChangeArrowheads="1"/>
            </p:cNvSpPr>
            <p:nvPr/>
          </p:nvSpPr>
          <p:spPr bwMode="auto">
            <a:xfrm>
              <a:off x="303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M</a:t>
              </a:r>
            </a:p>
          </p:txBody>
        </p:sp>
        <p:sp>
          <p:nvSpPr>
            <p:cNvPr id="109092" name="Text Box 190"/>
            <p:cNvSpPr txBox="1">
              <a:spLocks noChangeArrowheads="1"/>
            </p:cNvSpPr>
            <p:nvPr/>
          </p:nvSpPr>
          <p:spPr bwMode="auto">
            <a:xfrm>
              <a:off x="314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A</a:t>
              </a:r>
            </a:p>
          </p:txBody>
        </p:sp>
        <p:sp>
          <p:nvSpPr>
            <p:cNvPr id="109093" name="Text Box 191"/>
            <p:cNvSpPr txBox="1">
              <a:spLocks noChangeArrowheads="1"/>
            </p:cNvSpPr>
            <p:nvPr/>
          </p:nvSpPr>
          <p:spPr bwMode="auto">
            <a:xfrm>
              <a:off x="3251"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I</a:t>
              </a:r>
            </a:p>
          </p:txBody>
        </p:sp>
        <p:sp>
          <p:nvSpPr>
            <p:cNvPr id="109094" name="Text Box 192"/>
            <p:cNvSpPr txBox="1">
              <a:spLocks noChangeArrowheads="1"/>
            </p:cNvSpPr>
            <p:nvPr/>
          </p:nvSpPr>
          <p:spPr bwMode="auto">
            <a:xfrm>
              <a:off x="3358"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N</a:t>
              </a:r>
            </a:p>
          </p:txBody>
        </p:sp>
        <p:sp>
          <p:nvSpPr>
            <p:cNvPr id="109095" name="Text Box 193"/>
            <p:cNvSpPr txBox="1">
              <a:spLocks noChangeArrowheads="1"/>
            </p:cNvSpPr>
            <p:nvPr/>
          </p:nvSpPr>
          <p:spPr bwMode="auto">
            <a:xfrm>
              <a:off x="3465"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B</a:t>
              </a:r>
            </a:p>
          </p:txBody>
        </p:sp>
        <p:sp>
          <p:nvSpPr>
            <p:cNvPr id="109096" name="Text Box 194"/>
            <p:cNvSpPr txBox="1">
              <a:spLocks noChangeArrowheads="1"/>
            </p:cNvSpPr>
            <p:nvPr/>
          </p:nvSpPr>
          <p:spPr bwMode="auto">
            <a:xfrm>
              <a:off x="3572"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R</a:t>
              </a:r>
            </a:p>
          </p:txBody>
        </p:sp>
        <p:sp>
          <p:nvSpPr>
            <p:cNvPr id="109097" name="Text Box 195"/>
            <p:cNvSpPr txBox="1">
              <a:spLocks noChangeArrowheads="1"/>
            </p:cNvSpPr>
            <p:nvPr/>
          </p:nvSpPr>
          <p:spPr bwMode="auto">
            <a:xfrm>
              <a:off x="3679"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A</a:t>
              </a:r>
            </a:p>
          </p:txBody>
        </p:sp>
        <p:sp>
          <p:nvSpPr>
            <p:cNvPr id="109098" name="Text Box 196"/>
            <p:cNvSpPr txBox="1">
              <a:spLocks noChangeArrowheads="1"/>
            </p:cNvSpPr>
            <p:nvPr/>
          </p:nvSpPr>
          <p:spPr bwMode="auto">
            <a:xfrm>
              <a:off x="3786"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N</a:t>
              </a:r>
            </a:p>
          </p:txBody>
        </p:sp>
        <p:sp>
          <p:nvSpPr>
            <p:cNvPr id="109099" name="Text Box 197"/>
            <p:cNvSpPr txBox="1">
              <a:spLocks noChangeArrowheads="1"/>
            </p:cNvSpPr>
            <p:nvPr/>
          </p:nvSpPr>
          <p:spPr bwMode="auto">
            <a:xfrm>
              <a:off x="3893"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C</a:t>
              </a:r>
            </a:p>
          </p:txBody>
        </p:sp>
        <p:sp>
          <p:nvSpPr>
            <p:cNvPr id="109100" name="Text Box 198"/>
            <p:cNvSpPr txBox="1">
              <a:spLocks noChangeArrowheads="1"/>
            </p:cNvSpPr>
            <p:nvPr/>
          </p:nvSpPr>
          <p:spPr bwMode="auto">
            <a:xfrm>
              <a:off x="400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H</a:t>
              </a:r>
            </a:p>
          </p:txBody>
        </p:sp>
        <p:sp>
          <p:nvSpPr>
            <p:cNvPr id="109101" name="Text Box 199"/>
            <p:cNvSpPr txBox="1">
              <a:spLocks noChangeArrowheads="1"/>
            </p:cNvSpPr>
            <p:nvPr/>
          </p:nvSpPr>
          <p:spPr bwMode="auto">
            <a:xfrm>
              <a:off x="4107"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S</a:t>
              </a:r>
            </a:p>
          </p:txBody>
        </p:sp>
        <p:sp>
          <p:nvSpPr>
            <p:cNvPr id="109102" name="Text Box 200"/>
            <p:cNvSpPr txBox="1">
              <a:spLocks noChangeArrowheads="1"/>
            </p:cNvSpPr>
            <p:nvPr/>
          </p:nvSpPr>
          <p:spPr bwMode="auto">
            <a:xfrm>
              <a:off x="4214"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p>
          </p:txBody>
        </p:sp>
        <p:sp>
          <p:nvSpPr>
            <p:cNvPr id="109103" name="Text Box 201"/>
            <p:cNvSpPr txBox="1">
              <a:spLocks noChangeArrowheads="1"/>
            </p:cNvSpPr>
            <p:nvPr/>
          </p:nvSpPr>
          <p:spPr bwMode="auto">
            <a:xfrm>
              <a:off x="4320" y="2544"/>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V</a:t>
              </a:r>
            </a:p>
          </p:txBody>
        </p:sp>
        <p:sp>
          <p:nvSpPr>
            <p:cNvPr id="109104" name="Text Box 202"/>
            <p:cNvSpPr txBox="1">
              <a:spLocks noChangeArrowheads="1"/>
            </p:cNvSpPr>
            <p:nvPr/>
          </p:nvSpPr>
          <p:spPr bwMode="auto">
            <a:xfrm>
              <a:off x="57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p>
          </p:txBody>
        </p:sp>
        <p:sp>
          <p:nvSpPr>
            <p:cNvPr id="109105" name="Text Box 203"/>
            <p:cNvSpPr txBox="1">
              <a:spLocks noChangeArrowheads="1"/>
            </p:cNvSpPr>
            <p:nvPr/>
          </p:nvSpPr>
          <p:spPr bwMode="auto">
            <a:xfrm>
              <a:off x="68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N</a:t>
              </a:r>
            </a:p>
          </p:txBody>
        </p:sp>
        <p:sp>
          <p:nvSpPr>
            <p:cNvPr id="109106" name="Text Box 204"/>
            <p:cNvSpPr txBox="1">
              <a:spLocks noChangeArrowheads="1"/>
            </p:cNvSpPr>
            <p:nvPr/>
          </p:nvSpPr>
          <p:spPr bwMode="auto">
            <a:xfrm>
              <a:off x="79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T</a:t>
              </a:r>
            </a:p>
          </p:txBody>
        </p:sp>
        <p:sp>
          <p:nvSpPr>
            <p:cNvPr id="109107" name="Text Box 205"/>
            <p:cNvSpPr txBox="1">
              <a:spLocks noChangeArrowheads="1"/>
            </p:cNvSpPr>
            <p:nvPr/>
          </p:nvSpPr>
          <p:spPr bwMode="auto">
            <a:xfrm>
              <a:off x="89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H</a:t>
              </a:r>
            </a:p>
          </p:txBody>
        </p:sp>
        <p:sp>
          <p:nvSpPr>
            <p:cNvPr id="109108" name="Text Box 206"/>
            <p:cNvSpPr txBox="1">
              <a:spLocks noChangeArrowheads="1"/>
            </p:cNvSpPr>
            <p:nvPr/>
          </p:nvSpPr>
          <p:spPr bwMode="auto">
            <a:xfrm>
              <a:off x="100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L</a:t>
              </a:r>
            </a:p>
          </p:txBody>
        </p:sp>
        <p:sp>
          <p:nvSpPr>
            <p:cNvPr id="109109" name="Text Box 207"/>
            <p:cNvSpPr txBox="1">
              <a:spLocks noChangeArrowheads="1"/>
            </p:cNvSpPr>
            <p:nvPr/>
          </p:nvSpPr>
          <p:spPr bwMode="auto">
            <a:xfrm>
              <a:off x="111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I</a:t>
              </a:r>
            </a:p>
          </p:txBody>
        </p:sp>
        <p:sp>
          <p:nvSpPr>
            <p:cNvPr id="109110" name="Text Box 208"/>
            <p:cNvSpPr txBox="1">
              <a:spLocks noChangeArrowheads="1"/>
            </p:cNvSpPr>
            <p:nvPr/>
          </p:nvSpPr>
          <p:spPr bwMode="auto">
            <a:xfrm>
              <a:off x="121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M</a:t>
              </a:r>
            </a:p>
          </p:txBody>
        </p:sp>
        <p:sp>
          <p:nvSpPr>
            <p:cNvPr id="109111" name="Text Box 209"/>
            <p:cNvSpPr txBox="1">
              <a:spLocks noChangeArrowheads="1"/>
            </p:cNvSpPr>
            <p:nvPr/>
          </p:nvSpPr>
          <p:spPr bwMode="auto">
            <a:xfrm>
              <a:off x="132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B</a:t>
              </a:r>
            </a:p>
          </p:txBody>
        </p:sp>
        <p:sp>
          <p:nvSpPr>
            <p:cNvPr id="109112" name="Text Box 210"/>
            <p:cNvSpPr txBox="1">
              <a:spLocks noChangeArrowheads="1"/>
            </p:cNvSpPr>
            <p:nvPr/>
          </p:nvSpPr>
          <p:spPr bwMode="auto">
            <a:xfrm>
              <a:off x="143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p>
          </p:txBody>
        </p:sp>
        <p:sp>
          <p:nvSpPr>
            <p:cNvPr id="109113" name="Text Box 211"/>
            <p:cNvSpPr txBox="1">
              <a:spLocks noChangeArrowheads="1"/>
            </p:cNvSpPr>
            <p:nvPr/>
          </p:nvSpPr>
          <p:spPr bwMode="auto">
            <a:xfrm>
              <a:off x="153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A</a:t>
              </a:r>
            </a:p>
          </p:txBody>
        </p:sp>
        <p:sp>
          <p:nvSpPr>
            <p:cNvPr id="109114" name="Text Box 212"/>
            <p:cNvSpPr txBox="1">
              <a:spLocks noChangeArrowheads="1"/>
            </p:cNvSpPr>
            <p:nvPr/>
          </p:nvSpPr>
          <p:spPr bwMode="auto">
            <a:xfrm>
              <a:off x="164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S</a:t>
              </a:r>
            </a:p>
          </p:txBody>
        </p:sp>
        <p:sp>
          <p:nvSpPr>
            <p:cNvPr id="109115" name="Text Box 213"/>
            <p:cNvSpPr txBox="1">
              <a:spLocks noChangeArrowheads="1"/>
            </p:cNvSpPr>
            <p:nvPr/>
          </p:nvSpPr>
          <p:spPr bwMode="auto">
            <a:xfrm>
              <a:off x="175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T</a:t>
              </a:r>
            </a:p>
          </p:txBody>
        </p:sp>
        <p:sp>
          <p:nvSpPr>
            <p:cNvPr id="109116" name="Text Box 214"/>
            <p:cNvSpPr txBox="1">
              <a:spLocks noChangeArrowheads="1"/>
            </p:cNvSpPr>
            <p:nvPr/>
          </p:nvSpPr>
          <p:spPr bwMode="auto">
            <a:xfrm>
              <a:off x="186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S</a:t>
              </a:r>
            </a:p>
          </p:txBody>
        </p:sp>
        <p:sp>
          <p:nvSpPr>
            <p:cNvPr id="109117" name="Text Box 215"/>
            <p:cNvSpPr txBox="1">
              <a:spLocks noChangeArrowheads="1"/>
            </p:cNvSpPr>
            <p:nvPr/>
          </p:nvSpPr>
          <p:spPr bwMode="auto">
            <a:xfrm>
              <a:off x="196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I</a:t>
              </a:r>
            </a:p>
          </p:txBody>
        </p:sp>
        <p:sp>
          <p:nvSpPr>
            <p:cNvPr id="109118" name="Text Box 216"/>
            <p:cNvSpPr txBox="1">
              <a:spLocks noChangeArrowheads="1"/>
            </p:cNvSpPr>
            <p:nvPr/>
          </p:nvSpPr>
          <p:spPr bwMode="auto">
            <a:xfrm>
              <a:off x="207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D</a:t>
              </a:r>
            </a:p>
          </p:txBody>
        </p:sp>
        <p:sp>
          <p:nvSpPr>
            <p:cNvPr id="109119" name="Text Box 217"/>
            <p:cNvSpPr txBox="1">
              <a:spLocks noChangeArrowheads="1"/>
            </p:cNvSpPr>
            <p:nvPr/>
          </p:nvSpPr>
          <p:spPr bwMode="auto">
            <a:xfrm>
              <a:off x="218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p>
          </p:txBody>
        </p:sp>
        <p:sp>
          <p:nvSpPr>
            <p:cNvPr id="109120" name="Text Box 218"/>
            <p:cNvSpPr txBox="1">
              <a:spLocks noChangeArrowheads="1"/>
            </p:cNvSpPr>
            <p:nvPr/>
          </p:nvSpPr>
          <p:spPr bwMode="auto">
            <a:xfrm>
              <a:off x="228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S</a:t>
              </a:r>
            </a:p>
          </p:txBody>
        </p:sp>
        <p:sp>
          <p:nvSpPr>
            <p:cNvPr id="109121" name="Text Box 219"/>
            <p:cNvSpPr txBox="1">
              <a:spLocks noChangeArrowheads="1"/>
            </p:cNvSpPr>
            <p:nvPr/>
          </p:nvSpPr>
          <p:spPr bwMode="auto">
            <a:xfrm>
              <a:off x="239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H</a:t>
              </a:r>
            </a:p>
          </p:txBody>
        </p:sp>
        <p:sp>
          <p:nvSpPr>
            <p:cNvPr id="109122" name="Text Box 220"/>
            <p:cNvSpPr txBox="1">
              <a:spLocks noChangeArrowheads="1"/>
            </p:cNvSpPr>
            <p:nvPr/>
          </p:nvSpPr>
          <p:spPr bwMode="auto">
            <a:xfrm>
              <a:off x="250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O</a:t>
              </a:r>
            </a:p>
          </p:txBody>
        </p:sp>
        <p:sp>
          <p:nvSpPr>
            <p:cNvPr id="109123" name="Text Box 221"/>
            <p:cNvSpPr txBox="1">
              <a:spLocks noChangeArrowheads="1"/>
            </p:cNvSpPr>
            <p:nvPr/>
          </p:nvSpPr>
          <p:spPr bwMode="auto">
            <a:xfrm>
              <a:off x="260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O</a:t>
              </a:r>
            </a:p>
          </p:txBody>
        </p:sp>
        <p:sp>
          <p:nvSpPr>
            <p:cNvPr id="109124" name="Text Box 222"/>
            <p:cNvSpPr txBox="1">
              <a:spLocks noChangeArrowheads="1"/>
            </p:cNvSpPr>
            <p:nvPr/>
          </p:nvSpPr>
          <p:spPr bwMode="auto">
            <a:xfrm>
              <a:off x="271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T</a:t>
              </a:r>
            </a:p>
          </p:txBody>
        </p:sp>
        <p:sp>
          <p:nvSpPr>
            <p:cNvPr id="109125" name="Text Box 223"/>
            <p:cNvSpPr txBox="1">
              <a:spLocks noChangeArrowheads="1"/>
            </p:cNvSpPr>
            <p:nvPr/>
          </p:nvSpPr>
          <p:spPr bwMode="auto">
            <a:xfrm>
              <a:off x="282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F</a:t>
              </a:r>
            </a:p>
          </p:txBody>
        </p:sp>
        <p:sp>
          <p:nvSpPr>
            <p:cNvPr id="109126" name="Text Box 224"/>
            <p:cNvSpPr txBox="1">
              <a:spLocks noChangeArrowheads="1"/>
            </p:cNvSpPr>
            <p:nvPr/>
          </p:nvSpPr>
          <p:spPr bwMode="auto">
            <a:xfrm>
              <a:off x="293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R</a:t>
              </a:r>
            </a:p>
          </p:txBody>
        </p:sp>
        <p:sp>
          <p:nvSpPr>
            <p:cNvPr id="109127" name="Text Box 225"/>
            <p:cNvSpPr txBox="1">
              <a:spLocks noChangeArrowheads="1"/>
            </p:cNvSpPr>
            <p:nvPr/>
          </p:nvSpPr>
          <p:spPr bwMode="auto">
            <a:xfrm>
              <a:off x="303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O</a:t>
              </a:r>
            </a:p>
          </p:txBody>
        </p:sp>
        <p:sp>
          <p:nvSpPr>
            <p:cNvPr id="109128" name="Text Box 226"/>
            <p:cNvSpPr txBox="1">
              <a:spLocks noChangeArrowheads="1"/>
            </p:cNvSpPr>
            <p:nvPr/>
          </p:nvSpPr>
          <p:spPr bwMode="auto">
            <a:xfrm>
              <a:off x="314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M</a:t>
              </a:r>
            </a:p>
          </p:txBody>
        </p:sp>
        <p:sp>
          <p:nvSpPr>
            <p:cNvPr id="109129" name="Text Box 227"/>
            <p:cNvSpPr txBox="1">
              <a:spLocks noChangeArrowheads="1"/>
            </p:cNvSpPr>
            <p:nvPr/>
          </p:nvSpPr>
          <p:spPr bwMode="auto">
            <a:xfrm>
              <a:off x="3251"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T</a:t>
              </a:r>
            </a:p>
          </p:txBody>
        </p:sp>
        <p:sp>
          <p:nvSpPr>
            <p:cNvPr id="109130" name="Text Box 228"/>
            <p:cNvSpPr txBox="1">
              <a:spLocks noChangeArrowheads="1"/>
            </p:cNvSpPr>
            <p:nvPr/>
          </p:nvSpPr>
          <p:spPr bwMode="auto">
            <a:xfrm>
              <a:off x="3358"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H</a:t>
              </a:r>
            </a:p>
          </p:txBody>
        </p:sp>
        <p:sp>
          <p:nvSpPr>
            <p:cNvPr id="109131" name="Text Box 229"/>
            <p:cNvSpPr txBox="1">
              <a:spLocks noChangeArrowheads="1"/>
            </p:cNvSpPr>
            <p:nvPr/>
          </p:nvSpPr>
          <p:spPr bwMode="auto">
            <a:xfrm>
              <a:off x="3465"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p>
          </p:txBody>
        </p:sp>
        <p:sp>
          <p:nvSpPr>
            <p:cNvPr id="109132" name="Text Box 230"/>
            <p:cNvSpPr txBox="1">
              <a:spLocks noChangeArrowheads="1"/>
            </p:cNvSpPr>
            <p:nvPr/>
          </p:nvSpPr>
          <p:spPr bwMode="auto">
            <a:xfrm>
              <a:off x="3572"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L</a:t>
              </a:r>
            </a:p>
          </p:txBody>
        </p:sp>
        <p:sp>
          <p:nvSpPr>
            <p:cNvPr id="109133" name="Text Box 231"/>
            <p:cNvSpPr txBox="1">
              <a:spLocks noChangeArrowheads="1"/>
            </p:cNvSpPr>
            <p:nvPr/>
          </p:nvSpPr>
          <p:spPr bwMode="auto">
            <a:xfrm>
              <a:off x="3679"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p>
          </p:txBody>
        </p:sp>
        <p:sp>
          <p:nvSpPr>
            <p:cNvPr id="109134" name="Text Box 232"/>
            <p:cNvSpPr txBox="1">
              <a:spLocks noChangeArrowheads="1"/>
            </p:cNvSpPr>
            <p:nvPr/>
          </p:nvSpPr>
          <p:spPr bwMode="auto">
            <a:xfrm>
              <a:off x="3786"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F</a:t>
              </a:r>
            </a:p>
          </p:txBody>
        </p:sp>
        <p:sp>
          <p:nvSpPr>
            <p:cNvPr id="109135" name="Text Box 233"/>
            <p:cNvSpPr txBox="1">
              <a:spLocks noChangeArrowheads="1"/>
            </p:cNvSpPr>
            <p:nvPr/>
          </p:nvSpPr>
          <p:spPr bwMode="auto">
            <a:xfrm>
              <a:off x="3893"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T</a:t>
              </a:r>
            </a:p>
          </p:txBody>
        </p:sp>
        <p:sp>
          <p:nvSpPr>
            <p:cNvPr id="109136" name="Text Box 234"/>
            <p:cNvSpPr txBox="1">
              <a:spLocks noChangeArrowheads="1"/>
            </p:cNvSpPr>
            <p:nvPr/>
          </p:nvSpPr>
          <p:spPr bwMode="auto">
            <a:xfrm>
              <a:off x="400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p>
          </p:txBody>
        </p:sp>
        <p:sp>
          <p:nvSpPr>
            <p:cNvPr id="109137" name="Text Box 235"/>
            <p:cNvSpPr txBox="1">
              <a:spLocks noChangeArrowheads="1"/>
            </p:cNvSpPr>
            <p:nvPr/>
          </p:nvSpPr>
          <p:spPr bwMode="auto">
            <a:xfrm>
              <a:off x="4107"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Y</a:t>
              </a:r>
            </a:p>
          </p:txBody>
        </p:sp>
        <p:sp>
          <p:nvSpPr>
            <p:cNvPr id="109138" name="Text Box 236"/>
            <p:cNvSpPr txBox="1">
              <a:spLocks noChangeArrowheads="1"/>
            </p:cNvSpPr>
            <p:nvPr/>
          </p:nvSpPr>
          <p:spPr bwMode="auto">
            <a:xfrm>
              <a:off x="4214"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p>
          </p:txBody>
        </p:sp>
        <p:sp>
          <p:nvSpPr>
            <p:cNvPr id="109139" name="Text Box 237"/>
            <p:cNvSpPr txBox="1">
              <a:spLocks noChangeArrowheads="1"/>
            </p:cNvSpPr>
            <p:nvPr/>
          </p:nvSpPr>
          <p:spPr bwMode="auto">
            <a:xfrm>
              <a:off x="4320" y="2720"/>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O</a:t>
              </a:r>
            </a:p>
          </p:txBody>
        </p:sp>
        <p:sp>
          <p:nvSpPr>
            <p:cNvPr id="109140" name="Text Box 238"/>
            <p:cNvSpPr txBox="1">
              <a:spLocks noChangeArrowheads="1"/>
            </p:cNvSpPr>
            <p:nvPr/>
          </p:nvSpPr>
          <p:spPr bwMode="auto">
            <a:xfrm>
              <a:off x="57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F</a:t>
              </a:r>
            </a:p>
          </p:txBody>
        </p:sp>
        <p:sp>
          <p:nvSpPr>
            <p:cNvPr id="109141" name="Text Box 239"/>
            <p:cNvSpPr txBox="1">
              <a:spLocks noChangeArrowheads="1"/>
            </p:cNvSpPr>
            <p:nvPr/>
          </p:nvSpPr>
          <p:spPr bwMode="auto">
            <a:xfrm>
              <a:off x="68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T</a:t>
              </a:r>
            </a:p>
          </p:txBody>
        </p:sp>
        <p:sp>
          <p:nvSpPr>
            <p:cNvPr id="109142" name="Text Box 240"/>
            <p:cNvSpPr txBox="1">
              <a:spLocks noChangeArrowheads="1"/>
            </p:cNvSpPr>
            <p:nvPr/>
          </p:nvSpPr>
          <p:spPr bwMode="auto">
            <a:xfrm>
              <a:off x="79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H</a:t>
              </a:r>
            </a:p>
          </p:txBody>
        </p:sp>
        <p:sp>
          <p:nvSpPr>
            <p:cNvPr id="109143" name="Text Box 241"/>
            <p:cNvSpPr txBox="1">
              <a:spLocks noChangeArrowheads="1"/>
            </p:cNvSpPr>
            <p:nvPr/>
          </p:nvSpPr>
          <p:spPr bwMode="auto">
            <a:xfrm>
              <a:off x="89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p>
          </p:txBody>
        </p:sp>
        <p:sp>
          <p:nvSpPr>
            <p:cNvPr id="109144" name="Text Box 242"/>
            <p:cNvSpPr txBox="1">
              <a:spLocks noChangeArrowheads="1"/>
            </p:cNvSpPr>
            <p:nvPr/>
          </p:nvSpPr>
          <p:spPr bwMode="auto">
            <a:xfrm>
              <a:off x="100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D</a:t>
              </a:r>
            </a:p>
          </p:txBody>
        </p:sp>
        <p:sp>
          <p:nvSpPr>
            <p:cNvPr id="109145" name="Text Box 243"/>
            <p:cNvSpPr txBox="1">
              <a:spLocks noChangeArrowheads="1"/>
            </p:cNvSpPr>
            <p:nvPr/>
          </p:nvSpPr>
          <p:spPr bwMode="auto">
            <a:xfrm>
              <a:off x="111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p>
          </p:txBody>
        </p:sp>
        <p:sp>
          <p:nvSpPr>
            <p:cNvPr id="109146" name="Text Box 244"/>
            <p:cNvSpPr txBox="1">
              <a:spLocks noChangeArrowheads="1"/>
            </p:cNvSpPr>
            <p:nvPr/>
          </p:nvSpPr>
          <p:spPr bwMode="auto">
            <a:xfrm>
              <a:off x="121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A</a:t>
              </a:r>
            </a:p>
          </p:txBody>
        </p:sp>
        <p:sp>
          <p:nvSpPr>
            <p:cNvPr id="109147" name="Text Box 245"/>
            <p:cNvSpPr txBox="1">
              <a:spLocks noChangeArrowheads="1"/>
            </p:cNvSpPr>
            <p:nvPr/>
          </p:nvSpPr>
          <p:spPr bwMode="auto">
            <a:xfrm>
              <a:off x="132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T</a:t>
              </a:r>
            </a:p>
          </p:txBody>
        </p:sp>
        <p:sp>
          <p:nvSpPr>
            <p:cNvPr id="109148" name="Text Box 246"/>
            <p:cNvSpPr txBox="1">
              <a:spLocks noChangeArrowheads="1"/>
            </p:cNvSpPr>
            <p:nvPr/>
          </p:nvSpPr>
          <p:spPr bwMode="auto">
            <a:xfrm>
              <a:off x="143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H</a:t>
              </a:r>
            </a:p>
          </p:txBody>
        </p:sp>
        <p:sp>
          <p:nvSpPr>
            <p:cNvPr id="109149" name="Text Box 247"/>
            <p:cNvSpPr txBox="1">
              <a:spLocks noChangeArrowheads="1"/>
            </p:cNvSpPr>
            <p:nvPr/>
          </p:nvSpPr>
          <p:spPr bwMode="auto">
            <a:xfrm>
              <a:off x="153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S</a:t>
              </a:r>
            </a:p>
          </p:txBody>
        </p:sp>
        <p:sp>
          <p:nvSpPr>
            <p:cNvPr id="109150" name="Text Box 248"/>
            <p:cNvSpPr txBox="1">
              <a:spLocks noChangeArrowheads="1"/>
            </p:cNvSpPr>
            <p:nvPr/>
          </p:nvSpPr>
          <p:spPr bwMode="auto">
            <a:xfrm>
              <a:off x="164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H</a:t>
              </a:r>
            </a:p>
          </p:txBody>
        </p:sp>
        <p:sp>
          <p:nvSpPr>
            <p:cNvPr id="109151" name="Text Box 249"/>
            <p:cNvSpPr txBox="1">
              <a:spLocks noChangeArrowheads="1"/>
            </p:cNvSpPr>
            <p:nvPr/>
          </p:nvSpPr>
          <p:spPr bwMode="auto">
            <a:xfrm>
              <a:off x="175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p>
          </p:txBody>
        </p:sp>
        <p:sp>
          <p:nvSpPr>
            <p:cNvPr id="109152" name="Text Box 250"/>
            <p:cNvSpPr txBox="1">
              <a:spLocks noChangeArrowheads="1"/>
            </p:cNvSpPr>
            <p:nvPr/>
          </p:nvSpPr>
          <p:spPr bwMode="auto">
            <a:xfrm>
              <a:off x="186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A</a:t>
              </a:r>
            </a:p>
          </p:txBody>
        </p:sp>
        <p:sp>
          <p:nvSpPr>
            <p:cNvPr id="109153" name="Text Box 251"/>
            <p:cNvSpPr txBox="1">
              <a:spLocks noChangeArrowheads="1"/>
            </p:cNvSpPr>
            <p:nvPr/>
          </p:nvSpPr>
          <p:spPr bwMode="auto">
            <a:xfrm>
              <a:off x="196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D</a:t>
              </a:r>
            </a:p>
          </p:txBody>
        </p:sp>
        <p:sp>
          <p:nvSpPr>
            <p:cNvPr id="109154" name="Text Box 252"/>
            <p:cNvSpPr txBox="1">
              <a:spLocks noChangeArrowheads="1"/>
            </p:cNvSpPr>
            <p:nvPr/>
          </p:nvSpPr>
          <p:spPr bwMode="auto">
            <a:xfrm>
              <a:off x="207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A</a:t>
              </a:r>
            </a:p>
          </p:txBody>
        </p:sp>
        <p:sp>
          <p:nvSpPr>
            <p:cNvPr id="109155" name="Text Box 253"/>
            <p:cNvSpPr txBox="1">
              <a:spLocks noChangeArrowheads="1"/>
            </p:cNvSpPr>
            <p:nvPr/>
          </p:nvSpPr>
          <p:spPr bwMode="auto">
            <a:xfrm>
              <a:off x="218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B</a:t>
              </a:r>
            </a:p>
          </p:txBody>
        </p:sp>
        <p:sp>
          <p:nvSpPr>
            <p:cNvPr id="109156" name="Text Box 254"/>
            <p:cNvSpPr txBox="1">
              <a:spLocks noChangeArrowheads="1"/>
            </p:cNvSpPr>
            <p:nvPr/>
          </p:nvSpPr>
          <p:spPr bwMode="auto">
            <a:xfrm>
              <a:off x="228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p>
          </p:txBody>
        </p:sp>
        <p:sp>
          <p:nvSpPr>
            <p:cNvPr id="109157" name="Text Box 255"/>
            <p:cNvSpPr txBox="1">
              <a:spLocks noChangeArrowheads="1"/>
            </p:cNvSpPr>
            <p:nvPr/>
          </p:nvSpPr>
          <p:spPr bwMode="auto">
            <a:xfrm>
              <a:off x="239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p>
          </p:txBody>
        </p:sp>
        <p:sp>
          <p:nvSpPr>
            <p:cNvPr id="109158" name="Text Box 256"/>
            <p:cNvSpPr txBox="1">
              <a:spLocks noChangeArrowheads="1"/>
            </p:cNvSpPr>
            <p:nvPr/>
          </p:nvSpPr>
          <p:spPr bwMode="auto">
            <a:xfrm>
              <a:off x="250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L</a:t>
              </a:r>
            </a:p>
          </p:txBody>
        </p:sp>
        <p:sp>
          <p:nvSpPr>
            <p:cNvPr id="109159" name="Text Box 257"/>
            <p:cNvSpPr txBox="1">
              <a:spLocks noChangeArrowheads="1"/>
            </p:cNvSpPr>
            <p:nvPr/>
          </p:nvSpPr>
          <p:spPr bwMode="auto">
            <a:xfrm>
              <a:off x="260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I</a:t>
              </a:r>
            </a:p>
          </p:txBody>
        </p:sp>
        <p:sp>
          <p:nvSpPr>
            <p:cNvPr id="109160" name="Text Box 258"/>
            <p:cNvSpPr txBox="1">
              <a:spLocks noChangeArrowheads="1"/>
            </p:cNvSpPr>
            <p:nvPr/>
          </p:nvSpPr>
          <p:spPr bwMode="auto">
            <a:xfrm>
              <a:off x="271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N</a:t>
              </a:r>
            </a:p>
          </p:txBody>
        </p:sp>
        <p:sp>
          <p:nvSpPr>
            <p:cNvPr id="109161" name="Text Box 259"/>
            <p:cNvSpPr txBox="1">
              <a:spLocks noChangeArrowheads="1"/>
            </p:cNvSpPr>
            <p:nvPr/>
          </p:nvSpPr>
          <p:spPr bwMode="auto">
            <a:xfrm>
              <a:off x="282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p>
          </p:txBody>
        </p:sp>
        <p:sp>
          <p:nvSpPr>
            <p:cNvPr id="109162" name="Text Box 260"/>
            <p:cNvSpPr txBox="1">
              <a:spLocks noChangeArrowheads="1"/>
            </p:cNvSpPr>
            <p:nvPr/>
          </p:nvSpPr>
          <p:spPr bwMode="auto">
            <a:xfrm>
              <a:off x="293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F</a:t>
              </a:r>
            </a:p>
          </p:txBody>
        </p:sp>
        <p:sp>
          <p:nvSpPr>
            <p:cNvPr id="109163" name="Text Box 261"/>
            <p:cNvSpPr txBox="1">
              <a:spLocks noChangeArrowheads="1"/>
            </p:cNvSpPr>
            <p:nvPr/>
          </p:nvSpPr>
          <p:spPr bwMode="auto">
            <a:xfrm>
              <a:off x="303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R</a:t>
              </a:r>
            </a:p>
          </p:txBody>
        </p:sp>
        <p:sp>
          <p:nvSpPr>
            <p:cNvPr id="109164" name="Text Box 262"/>
            <p:cNvSpPr txBox="1">
              <a:spLocks noChangeArrowheads="1"/>
            </p:cNvSpPr>
            <p:nvPr/>
          </p:nvSpPr>
          <p:spPr bwMode="auto">
            <a:xfrm>
              <a:off x="314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O</a:t>
              </a:r>
            </a:p>
          </p:txBody>
        </p:sp>
        <p:sp>
          <p:nvSpPr>
            <p:cNvPr id="109165" name="Text Box 263"/>
            <p:cNvSpPr txBox="1">
              <a:spLocks noChangeArrowheads="1"/>
            </p:cNvSpPr>
            <p:nvPr/>
          </p:nvSpPr>
          <p:spPr bwMode="auto">
            <a:xfrm>
              <a:off x="3251"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M</a:t>
              </a:r>
            </a:p>
          </p:txBody>
        </p:sp>
        <p:sp>
          <p:nvSpPr>
            <p:cNvPr id="109166" name="Text Box 264"/>
            <p:cNvSpPr txBox="1">
              <a:spLocks noChangeArrowheads="1"/>
            </p:cNvSpPr>
            <p:nvPr/>
          </p:nvSpPr>
          <p:spPr bwMode="auto">
            <a:xfrm>
              <a:off x="3358"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T</a:t>
              </a:r>
            </a:p>
          </p:txBody>
        </p:sp>
        <p:sp>
          <p:nvSpPr>
            <p:cNvPr id="109167" name="Text Box 265"/>
            <p:cNvSpPr txBox="1">
              <a:spLocks noChangeArrowheads="1"/>
            </p:cNvSpPr>
            <p:nvPr/>
          </p:nvSpPr>
          <p:spPr bwMode="auto">
            <a:xfrm>
              <a:off x="3465"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H</a:t>
              </a:r>
            </a:p>
          </p:txBody>
        </p:sp>
        <p:sp>
          <p:nvSpPr>
            <p:cNvPr id="109168" name="Text Box 266"/>
            <p:cNvSpPr txBox="1">
              <a:spLocks noChangeArrowheads="1"/>
            </p:cNvSpPr>
            <p:nvPr/>
          </p:nvSpPr>
          <p:spPr bwMode="auto">
            <a:xfrm>
              <a:off x="3572"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p>
          </p:txBody>
        </p:sp>
        <p:sp>
          <p:nvSpPr>
            <p:cNvPr id="109169" name="Text Box 267"/>
            <p:cNvSpPr txBox="1">
              <a:spLocks noChangeArrowheads="1"/>
            </p:cNvSpPr>
            <p:nvPr/>
          </p:nvSpPr>
          <p:spPr bwMode="auto">
            <a:xfrm>
              <a:off x="3679"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T</a:t>
              </a:r>
            </a:p>
          </p:txBody>
        </p:sp>
        <p:sp>
          <p:nvSpPr>
            <p:cNvPr id="109170" name="Text Box 268"/>
            <p:cNvSpPr txBox="1">
              <a:spLocks noChangeArrowheads="1"/>
            </p:cNvSpPr>
            <p:nvPr/>
          </p:nvSpPr>
          <p:spPr bwMode="auto">
            <a:xfrm>
              <a:off x="3786"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R</a:t>
              </a:r>
            </a:p>
          </p:txBody>
        </p:sp>
        <p:sp>
          <p:nvSpPr>
            <p:cNvPr id="109171" name="Text Box 269"/>
            <p:cNvSpPr txBox="1">
              <a:spLocks noChangeArrowheads="1"/>
            </p:cNvSpPr>
            <p:nvPr/>
          </p:nvSpPr>
          <p:spPr bwMode="auto">
            <a:xfrm>
              <a:off x="3893"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p>
          </p:txBody>
        </p:sp>
        <p:sp>
          <p:nvSpPr>
            <p:cNvPr id="109172" name="Text Box 270"/>
            <p:cNvSpPr txBox="1">
              <a:spLocks noChangeArrowheads="1"/>
            </p:cNvSpPr>
            <p:nvPr/>
          </p:nvSpPr>
          <p:spPr bwMode="auto">
            <a:xfrm>
              <a:off x="400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p>
          </p:txBody>
        </p:sp>
        <p:sp>
          <p:nvSpPr>
            <p:cNvPr id="109173" name="Text Box 271"/>
            <p:cNvSpPr txBox="1">
              <a:spLocks noChangeArrowheads="1"/>
            </p:cNvSpPr>
            <p:nvPr/>
          </p:nvSpPr>
          <p:spPr bwMode="auto">
            <a:xfrm>
              <a:off x="4107"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T</a:t>
              </a:r>
            </a:p>
          </p:txBody>
        </p:sp>
        <p:sp>
          <p:nvSpPr>
            <p:cNvPr id="109174" name="Text Box 272"/>
            <p:cNvSpPr txBox="1">
              <a:spLocks noChangeArrowheads="1"/>
            </p:cNvSpPr>
            <p:nvPr/>
          </p:nvSpPr>
          <p:spPr bwMode="auto">
            <a:xfrm>
              <a:off x="4214"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H</a:t>
              </a:r>
            </a:p>
          </p:txBody>
        </p:sp>
        <p:sp>
          <p:nvSpPr>
            <p:cNvPr id="109175" name="Text Box 273"/>
            <p:cNvSpPr txBox="1">
              <a:spLocks noChangeArrowheads="1"/>
            </p:cNvSpPr>
            <p:nvPr/>
          </p:nvSpPr>
          <p:spPr bwMode="auto">
            <a:xfrm>
              <a:off x="4320" y="2896"/>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R</a:t>
              </a:r>
            </a:p>
          </p:txBody>
        </p:sp>
        <p:sp>
          <p:nvSpPr>
            <p:cNvPr id="109176" name="Text Box 274"/>
            <p:cNvSpPr txBox="1">
              <a:spLocks noChangeArrowheads="1"/>
            </p:cNvSpPr>
            <p:nvPr/>
          </p:nvSpPr>
          <p:spPr bwMode="auto">
            <a:xfrm>
              <a:off x="57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O</a:t>
              </a:r>
            </a:p>
          </p:txBody>
        </p:sp>
        <p:sp>
          <p:nvSpPr>
            <p:cNvPr id="109177" name="Text Box 275"/>
            <p:cNvSpPr txBox="1">
              <a:spLocks noChangeArrowheads="1"/>
            </p:cNvSpPr>
            <p:nvPr/>
          </p:nvSpPr>
          <p:spPr bwMode="auto">
            <a:xfrm>
              <a:off x="683"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U</a:t>
              </a:r>
            </a:p>
          </p:txBody>
        </p:sp>
        <p:sp>
          <p:nvSpPr>
            <p:cNvPr id="109178" name="Text Box 276"/>
            <p:cNvSpPr txBox="1">
              <a:spLocks noChangeArrowheads="1"/>
            </p:cNvSpPr>
            <p:nvPr/>
          </p:nvSpPr>
          <p:spPr bwMode="auto">
            <a:xfrm>
              <a:off x="790"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G</a:t>
              </a:r>
            </a:p>
          </p:txBody>
        </p:sp>
        <p:sp>
          <p:nvSpPr>
            <p:cNvPr id="109179" name="Text Box 277"/>
            <p:cNvSpPr txBox="1">
              <a:spLocks noChangeArrowheads="1"/>
            </p:cNvSpPr>
            <p:nvPr/>
          </p:nvSpPr>
          <p:spPr bwMode="auto">
            <a:xfrm>
              <a:off x="897"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H</a:t>
              </a:r>
            </a:p>
          </p:txBody>
        </p:sp>
        <p:sp>
          <p:nvSpPr>
            <p:cNvPr id="109180" name="Text Box 278"/>
            <p:cNvSpPr txBox="1">
              <a:spLocks noChangeArrowheads="1"/>
            </p:cNvSpPr>
            <p:nvPr/>
          </p:nvSpPr>
          <p:spPr bwMode="auto">
            <a:xfrm>
              <a:off x="1004"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T</a:t>
              </a:r>
            </a:p>
          </p:txBody>
        </p:sp>
        <p:sp>
          <p:nvSpPr>
            <p:cNvPr id="109181" name="Text Box 279"/>
            <p:cNvSpPr txBox="1">
              <a:spLocks noChangeArrowheads="1"/>
            </p:cNvSpPr>
            <p:nvPr/>
          </p:nvSpPr>
          <p:spPr bwMode="auto">
            <a:xfrm>
              <a:off x="1111"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H</a:t>
              </a:r>
            </a:p>
          </p:txBody>
        </p:sp>
        <p:sp>
          <p:nvSpPr>
            <p:cNvPr id="109182" name="Text Box 280"/>
            <p:cNvSpPr txBox="1">
              <a:spLocks noChangeArrowheads="1"/>
            </p:cNvSpPr>
            <p:nvPr/>
          </p:nvSpPr>
          <p:spPr bwMode="auto">
            <a:xfrm>
              <a:off x="121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p>
          </p:txBody>
        </p:sp>
        <p:sp>
          <p:nvSpPr>
            <p:cNvPr id="109183" name="Text Box 281"/>
            <p:cNvSpPr txBox="1">
              <a:spLocks noChangeArrowheads="1"/>
            </p:cNvSpPr>
            <p:nvPr/>
          </p:nvSpPr>
          <p:spPr bwMode="auto">
            <a:xfrm>
              <a:off x="1325"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S</a:t>
              </a:r>
            </a:p>
          </p:txBody>
        </p:sp>
        <p:sp>
          <p:nvSpPr>
            <p:cNvPr id="109184" name="Text Box 282"/>
            <p:cNvSpPr txBox="1">
              <a:spLocks noChangeArrowheads="1"/>
            </p:cNvSpPr>
            <p:nvPr/>
          </p:nvSpPr>
          <p:spPr bwMode="auto">
            <a:xfrm>
              <a:off x="143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H</a:t>
              </a:r>
            </a:p>
          </p:txBody>
        </p:sp>
        <p:sp>
          <p:nvSpPr>
            <p:cNvPr id="109185" name="Text Box 283"/>
            <p:cNvSpPr txBox="1">
              <a:spLocks noChangeArrowheads="1"/>
            </p:cNvSpPr>
            <p:nvPr/>
          </p:nvSpPr>
          <p:spPr bwMode="auto">
            <a:xfrm>
              <a:off x="1539"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O</a:t>
              </a:r>
            </a:p>
          </p:txBody>
        </p:sp>
        <p:sp>
          <p:nvSpPr>
            <p:cNvPr id="109186" name="Text Box 284"/>
            <p:cNvSpPr txBox="1">
              <a:spLocks noChangeArrowheads="1"/>
            </p:cNvSpPr>
            <p:nvPr/>
          </p:nvSpPr>
          <p:spPr bwMode="auto">
            <a:xfrm>
              <a:off x="164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T</a:t>
              </a:r>
            </a:p>
          </p:txBody>
        </p:sp>
        <p:sp>
          <p:nvSpPr>
            <p:cNvPr id="109187" name="Text Box 285"/>
            <p:cNvSpPr txBox="1">
              <a:spLocks noChangeArrowheads="1"/>
            </p:cNvSpPr>
            <p:nvPr/>
          </p:nvSpPr>
          <p:spPr bwMode="auto">
            <a:xfrm>
              <a:off x="175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F</a:t>
              </a:r>
            </a:p>
          </p:txBody>
        </p:sp>
        <p:sp>
          <p:nvSpPr>
            <p:cNvPr id="109188" name="Text Box 286"/>
            <p:cNvSpPr txBox="1">
              <a:spLocks noChangeArrowheads="1"/>
            </p:cNvSpPr>
            <p:nvPr/>
          </p:nvSpPr>
          <p:spPr bwMode="auto">
            <a:xfrm>
              <a:off x="1859"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I</a:t>
              </a:r>
            </a:p>
          </p:txBody>
        </p:sp>
        <p:sp>
          <p:nvSpPr>
            <p:cNvPr id="109189" name="Text Box 287"/>
            <p:cNvSpPr txBox="1">
              <a:spLocks noChangeArrowheads="1"/>
            </p:cNvSpPr>
            <p:nvPr/>
          </p:nvSpPr>
          <p:spPr bwMode="auto">
            <a:xfrm>
              <a:off x="1966"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F</a:t>
              </a:r>
            </a:p>
          </p:txBody>
        </p:sp>
        <p:sp>
          <p:nvSpPr>
            <p:cNvPr id="109190" name="Text Box 288"/>
            <p:cNvSpPr txBox="1">
              <a:spLocks noChangeArrowheads="1"/>
            </p:cNvSpPr>
            <p:nvPr/>
          </p:nvSpPr>
          <p:spPr bwMode="auto">
            <a:xfrm>
              <a:off x="2073"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T</a:t>
              </a:r>
            </a:p>
          </p:txBody>
        </p:sp>
        <p:sp>
          <p:nvSpPr>
            <p:cNvPr id="109191" name="Text Box 289"/>
            <p:cNvSpPr txBox="1">
              <a:spLocks noChangeArrowheads="1"/>
            </p:cNvSpPr>
            <p:nvPr/>
          </p:nvSpPr>
          <p:spPr bwMode="auto">
            <a:xfrm>
              <a:off x="2180"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Y</a:t>
              </a:r>
            </a:p>
          </p:txBody>
        </p:sp>
        <p:sp>
          <p:nvSpPr>
            <p:cNvPr id="109192" name="Text Box 290"/>
            <p:cNvSpPr txBox="1">
              <a:spLocks noChangeArrowheads="1"/>
            </p:cNvSpPr>
            <p:nvPr/>
          </p:nvSpPr>
          <p:spPr bwMode="auto">
            <a:xfrm>
              <a:off x="2287"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F</a:t>
              </a:r>
            </a:p>
          </p:txBody>
        </p:sp>
        <p:sp>
          <p:nvSpPr>
            <p:cNvPr id="109193" name="Text Box 291"/>
            <p:cNvSpPr txBox="1">
              <a:spLocks noChangeArrowheads="1"/>
            </p:cNvSpPr>
            <p:nvPr/>
          </p:nvSpPr>
          <p:spPr bwMode="auto">
            <a:xfrm>
              <a:off x="2394"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p>
          </p:txBody>
        </p:sp>
        <p:sp>
          <p:nvSpPr>
            <p:cNvPr id="109194" name="Text Box 292"/>
            <p:cNvSpPr txBox="1">
              <a:spLocks noChangeArrowheads="1"/>
            </p:cNvSpPr>
            <p:nvPr/>
          </p:nvSpPr>
          <p:spPr bwMode="auto">
            <a:xfrm>
              <a:off x="2501"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E</a:t>
              </a:r>
            </a:p>
          </p:txBody>
        </p:sp>
        <p:sp>
          <p:nvSpPr>
            <p:cNvPr id="109195" name="Text Box 293"/>
            <p:cNvSpPr txBox="1">
              <a:spLocks noChangeArrowheads="1"/>
            </p:cNvSpPr>
            <p:nvPr/>
          </p:nvSpPr>
          <p:spPr bwMode="auto">
            <a:xfrm>
              <a:off x="260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T</a:t>
              </a:r>
            </a:p>
          </p:txBody>
        </p:sp>
        <p:sp>
          <p:nvSpPr>
            <p:cNvPr id="109196" name="Text Box 294"/>
            <p:cNvSpPr txBox="1">
              <a:spLocks noChangeArrowheads="1"/>
            </p:cNvSpPr>
            <p:nvPr/>
          </p:nvSpPr>
          <p:spPr bwMode="auto">
            <a:xfrm>
              <a:off x="2715"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O</a:t>
              </a:r>
            </a:p>
          </p:txBody>
        </p:sp>
        <p:sp>
          <p:nvSpPr>
            <p:cNvPr id="109197" name="Text Box 295"/>
            <p:cNvSpPr txBox="1">
              <a:spLocks noChangeArrowheads="1"/>
            </p:cNvSpPr>
            <p:nvPr/>
          </p:nvSpPr>
          <p:spPr bwMode="auto">
            <a:xfrm>
              <a:off x="2822"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U</a:t>
              </a:r>
            </a:p>
          </p:txBody>
        </p:sp>
        <p:sp>
          <p:nvSpPr>
            <p:cNvPr id="109198" name="Text Box 296"/>
            <p:cNvSpPr txBox="1">
              <a:spLocks noChangeArrowheads="1"/>
            </p:cNvSpPr>
            <p:nvPr/>
          </p:nvSpPr>
          <p:spPr bwMode="auto">
            <a:xfrm>
              <a:off x="2928" y="3072"/>
              <a:ext cx="144" cy="231"/>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rgbClr val="FF0000"/>
                  </a:solidFill>
                  <a:latin typeface="Courier New" pitchFamily="1" charset="0"/>
                </a:rPr>
                <a:t>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30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childTnLst>
                                </p:cTn>
                              </p:par>
                              <p:par>
                                <p:cTn id="17" presetID="10" presetClass="exit" presetSubtype="0" fill="hold" nodeType="withEffect">
                                  <p:stCondLst>
                                    <p:cond delay="0"/>
                                  </p:stCondLst>
                                  <p:childTnLst>
                                    <p:animEffect transition="out" filter="fade">
                                      <p:cBhvr>
                                        <p:cTn id="18" dur="1000"/>
                                        <p:tgtEl>
                                          <p:spTgt spid="4"/>
                                        </p:tgtEl>
                                      </p:cBhvr>
                                    </p:animEffect>
                                    <p:set>
                                      <p:cBhvr>
                                        <p:cTn id="19" dur="1" fill="hold">
                                          <p:stCondLst>
                                            <p:cond delay="999"/>
                                          </p:stCondLst>
                                        </p:cTn>
                                        <p:tgtEl>
                                          <p:spTgt spid="4"/>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childTnLst>
                                </p:cTn>
                              </p:par>
                              <p:par>
                                <p:cTn id="25" presetID="10" presetClass="exit" presetSubtype="0" fill="hold" nodeType="withEffect">
                                  <p:stCondLst>
                                    <p:cond delay="0"/>
                                  </p:stCondLst>
                                  <p:childTnLst>
                                    <p:animEffect transition="out" filter="fade">
                                      <p:cBhvr>
                                        <p:cTn id="26" dur="1000"/>
                                        <p:tgtEl>
                                          <p:spTgt spid="5"/>
                                        </p:tgtEl>
                                      </p:cBhvr>
                                    </p:animEffect>
                                    <p:set>
                                      <p:cBhvr>
                                        <p:cTn id="27" dur="1" fill="hold">
                                          <p:stCondLst>
                                            <p:cond delay="999"/>
                                          </p:stCondLst>
                                        </p:cTn>
                                        <p:tgtEl>
                                          <p:spTgt spid="5"/>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childTnLst>
                                </p:cTn>
                              </p:par>
                              <p:par>
                                <p:cTn id="33" presetID="10" presetClass="exit" presetSubtype="0" fill="hold" nodeType="withEffect">
                                  <p:stCondLst>
                                    <p:cond delay="0"/>
                                  </p:stCondLst>
                                  <p:childTnLst>
                                    <p:animEffect transition="out" filter="fade">
                                      <p:cBhvr>
                                        <p:cTn id="34" dur="1000"/>
                                        <p:tgtEl>
                                          <p:spTgt spid="6"/>
                                        </p:tgtEl>
                                      </p:cBhvr>
                                    </p:animEffect>
                                    <p:set>
                                      <p:cBhvr>
                                        <p:cTn id="35" dur="1" fill="hold">
                                          <p:stCondLst>
                                            <p:cond delay="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30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nnon-Weaver Model.gif"/>
          <p:cNvPicPr>
            <a:picLocks noChangeAspect="1"/>
          </p:cNvPicPr>
          <p:nvPr/>
        </p:nvPicPr>
        <p:blipFill>
          <a:blip r:embed="rId2"/>
          <a:srcRect t="12743"/>
          <a:stretch>
            <a:fillRect/>
          </a:stretch>
        </p:blipFill>
        <p:spPr>
          <a:xfrm>
            <a:off x="190500" y="2286000"/>
            <a:ext cx="8763001" cy="3414309"/>
          </a:xfrm>
          <a:prstGeom prst="rect">
            <a:avLst/>
          </a:prstGeom>
        </p:spPr>
      </p:pic>
      <p:sp>
        <p:nvSpPr>
          <p:cNvPr id="5" name="Rectangle 2"/>
          <p:cNvSpPr>
            <a:spLocks noGrp="1" noChangeArrowheads="1"/>
          </p:cNvSpPr>
          <p:nvPr>
            <p:ph type="title"/>
          </p:nvPr>
        </p:nvSpPr>
        <p:spPr>
          <a:xfrm>
            <a:off x="0" y="304800"/>
            <a:ext cx="9144000" cy="1143000"/>
          </a:xfrm>
          <a:noFill/>
          <a:ln/>
        </p:spPr>
        <p:txBody>
          <a:bodyPr/>
          <a:lstStyle/>
          <a:p>
            <a:r>
              <a:rPr lang="en-US" sz="4000" dirty="0">
                <a:solidFill>
                  <a:srgbClr val="FF0000"/>
                </a:solidFill>
                <a:latin typeface="Times New Roman" pitchFamily="1" charset="0"/>
              </a:rPr>
              <a:t>Shannon and Weaver’s</a:t>
            </a:r>
            <a:br>
              <a:rPr lang="en-US" sz="4000" dirty="0">
                <a:solidFill>
                  <a:srgbClr val="FF0000"/>
                </a:solidFill>
                <a:latin typeface="Times New Roman" pitchFamily="1" charset="0"/>
              </a:rPr>
            </a:br>
            <a:r>
              <a:rPr lang="en-US" sz="3200" dirty="0">
                <a:solidFill>
                  <a:srgbClr val="FF0000"/>
                </a:solidFill>
                <a:latin typeface="Times New Roman" pitchFamily="1" charset="0"/>
              </a:rPr>
              <a:t>“Mathematical Model of Communication”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6-11-07 at 6.11.04 PM.png"/>
          <p:cNvPicPr>
            <a:picLocks noChangeAspect="1"/>
          </p:cNvPicPr>
          <p:nvPr/>
        </p:nvPicPr>
        <p:blipFill>
          <a:blip r:embed="rId2"/>
          <a:stretch>
            <a:fillRect/>
          </a:stretch>
        </p:blipFill>
        <p:spPr>
          <a:xfrm>
            <a:off x="304800" y="1676400"/>
            <a:ext cx="8534400" cy="4430183"/>
          </a:xfrm>
          <a:prstGeom prst="rect">
            <a:avLst/>
          </a:prstGeom>
        </p:spPr>
      </p:pic>
      <p:sp>
        <p:nvSpPr>
          <p:cNvPr id="4" name="Rectangle 2"/>
          <p:cNvSpPr>
            <a:spLocks noGrp="1" noChangeArrowheads="1"/>
          </p:cNvSpPr>
          <p:nvPr>
            <p:ph type="title" idx="4294967295"/>
          </p:nvPr>
        </p:nvSpPr>
        <p:spPr>
          <a:xfrm>
            <a:off x="0" y="76200"/>
            <a:ext cx="9144000" cy="1143000"/>
          </a:xfrm>
          <a:noFill/>
        </p:spPr>
        <p:txBody>
          <a:bodyPr/>
          <a:lstStyle/>
          <a:p>
            <a:r>
              <a:rPr lang="en-US" sz="4000" dirty="0">
                <a:solidFill>
                  <a:srgbClr val="FF0000"/>
                </a:solidFill>
                <a:latin typeface="Times New Roman" pitchFamily="1" charset="0"/>
              </a:rPr>
              <a:t>Shannon’s Model of Cryptography</a:t>
            </a:r>
            <a:endParaRPr lang="en-US" dirty="0">
              <a:solidFill>
                <a:srgbClr val="FF0000"/>
              </a:solidFill>
              <a:latin typeface="Times New Roman" pitchFamily="1"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7" name="Enigma.mov">
            <a:hlinkClick r:id="" action="ppaction://media"/>
          </p:cNvPr>
          <p:cNvPicPr>
            <a:picLocks/>
          </p:cNvPicPr>
          <p:nvPr>
            <a:videoFile r:link="rId2"/>
            <p:extLst>
              <p:ext uri="{DAA4B4D4-6D71-4841-9C94-3DE7FCFB9230}">
                <p14:media xmlns:p14="http://schemas.microsoft.com/office/powerpoint/2010/main" r:link="rId1"/>
              </p:ext>
            </p:extLst>
          </p:nvPr>
        </p:nvPicPr>
        <p:blipFill>
          <a:blip r:embed="rId5"/>
          <a:stretch>
            <a:fillRect/>
          </a:stretch>
        </p:blipFill>
        <p:spPr>
          <a:xfrm>
            <a:off x="457200" y="342900"/>
            <a:ext cx="8458200" cy="6343650"/>
          </a:xfrm>
          <a:prstGeom prst="rect">
            <a:avLst/>
          </a:prstGeom>
        </p:spPr>
      </p:pic>
      <p:sp>
        <p:nvSpPr>
          <p:cNvPr id="8" name="Rectangle 7"/>
          <p:cNvSpPr/>
          <p:nvPr/>
        </p:nvSpPr>
        <p:spPr bwMode="auto">
          <a:xfrm>
            <a:off x="0" y="0"/>
            <a:ext cx="9144000" cy="6858000"/>
          </a:xfrm>
          <a:prstGeom prst="rect">
            <a:avLst/>
          </a:prstGeom>
          <a:solidFill>
            <a:srgbClr val="CC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a:solidFill>
                <a:srgbClr val="000000"/>
              </a:solidFill>
              <a:latin typeface="Times New Roman" pitchFamily="84" charset="0"/>
            </a:endParaRPr>
          </a:p>
        </p:txBody>
      </p:sp>
      <p:sp>
        <p:nvSpPr>
          <p:cNvPr id="476162" name="Rectangle 2"/>
          <p:cNvSpPr>
            <a:spLocks noGrp="1" noChangeArrowheads="1"/>
          </p:cNvSpPr>
          <p:nvPr>
            <p:ph type="title"/>
          </p:nvPr>
        </p:nvSpPr>
        <p:spPr>
          <a:xfrm>
            <a:off x="0" y="152400"/>
            <a:ext cx="9144000" cy="1143000"/>
          </a:xfrm>
          <a:noFill/>
        </p:spPr>
        <p:txBody>
          <a:bodyPr/>
          <a:lstStyle/>
          <a:p>
            <a:r>
              <a:rPr lang="en-US" sz="3600" i="1" dirty="0">
                <a:solidFill>
                  <a:srgbClr val="D5FFFF"/>
                </a:solidFill>
              </a:rPr>
              <a:t>Enigma Trailer</a:t>
            </a:r>
          </a:p>
        </p:txBody>
      </p:sp>
      <p:pic>
        <p:nvPicPr>
          <p:cNvPr id="10" name="Picture 9"/>
          <p:cNvPicPr>
            <a:picLocks noChangeAspect="1"/>
          </p:cNvPicPr>
          <p:nvPr/>
        </p:nvPicPr>
        <p:blipFill>
          <a:blip r:embed="rId6"/>
          <a:stretch>
            <a:fillRect/>
          </a:stretch>
        </p:blipFill>
        <p:spPr>
          <a:xfrm>
            <a:off x="1056074" y="838200"/>
            <a:ext cx="7036851" cy="5286753"/>
          </a:xfrm>
          <a:prstGeom prst="rect">
            <a:avLst/>
          </a:prstGeom>
        </p:spPr>
      </p:pic>
      <p:sp>
        <p:nvSpPr>
          <p:cNvPr id="11" name="Rectangle 10"/>
          <p:cNvSpPr/>
          <p:nvPr/>
        </p:nvSpPr>
        <p:spPr bwMode="auto">
          <a:xfrm>
            <a:off x="9372600" y="2895600"/>
            <a:ext cx="381000" cy="3810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a:solidFill>
                <a:srgbClr val="000000"/>
              </a:solidFill>
              <a:latin typeface="Times New Roman" pitchFamily="8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76162"/>
                                        </p:tgtEl>
                                        <p:attrNameLst>
                                          <p:attrName>style.visibility</p:attrName>
                                        </p:attrNameLst>
                                      </p:cBhvr>
                                      <p:to>
                                        <p:strVal val="hidden"/>
                                      </p:to>
                                    </p:set>
                                  </p:childTnLst>
                                </p:cTn>
                              </p:par>
                              <p:par>
                                <p:cTn id="7" presetID="10" presetClass="exit" presetSubtype="0" fill="hold" grpId="0" nodeType="withEffect">
                                  <p:stCondLst>
                                    <p:cond delay="0"/>
                                  </p:stCondLst>
                                  <p:childTnLst>
                                    <p:animEffect transition="out" filter="fade">
                                      <p:cBhvr>
                                        <p:cTn id="8" dur="1000"/>
                                        <p:tgtEl>
                                          <p:spTgt spid="8"/>
                                        </p:tgtEl>
                                      </p:cBhvr>
                                    </p:animEffect>
                                    <p:set>
                                      <p:cBhvr>
                                        <p:cTn id="9" dur="1" fill="hold">
                                          <p:stCondLst>
                                            <p:cond delay="999"/>
                                          </p:stCondLst>
                                        </p:cTn>
                                        <p:tgtEl>
                                          <p:spTgt spid="8"/>
                                        </p:tgtEl>
                                        <p:attrNameLst>
                                          <p:attrName>style.visibility</p:attrName>
                                        </p:attrNameLst>
                                      </p:cBhvr>
                                      <p:to>
                                        <p:strVal val="hidden"/>
                                      </p:to>
                                    </p:set>
                                  </p:childTnLst>
                                </p:cTn>
                              </p:par>
                              <p:par>
                                <p:cTn id="10" presetID="10" presetClass="exit" presetSubtype="0" fill="hold" nodeType="withEffect">
                                  <p:stCondLst>
                                    <p:cond delay="0"/>
                                  </p:stCondLst>
                                  <p:childTnLst>
                                    <p:animEffect transition="out" filter="fade">
                                      <p:cBhvr>
                                        <p:cTn id="11" dur="1000"/>
                                        <p:tgtEl>
                                          <p:spTgt spid="10"/>
                                        </p:tgtEl>
                                      </p:cBhvr>
                                    </p:animEffect>
                                    <p:set>
                                      <p:cBhvr>
                                        <p:cTn id="12" dur="1" fill="hold">
                                          <p:stCondLst>
                                            <p:cond delay="999"/>
                                          </p:stCondLst>
                                        </p:cTn>
                                        <p:tgtEl>
                                          <p:spTgt spid="10"/>
                                        </p:tgtEl>
                                        <p:attrNameLst>
                                          <p:attrName>style.visibility</p:attrName>
                                        </p:attrNameLst>
                                      </p:cBhvr>
                                      <p:to>
                                        <p:strVal val="hidden"/>
                                      </p:to>
                                    </p:set>
                                  </p:childTnLst>
                                </p:cTn>
                              </p:par>
                            </p:childTnLst>
                          </p:cTn>
                        </p:par>
                        <p:par>
                          <p:cTn id="13" fill="hold">
                            <p:stCondLst>
                              <p:cond delay="1000"/>
                            </p:stCondLst>
                            <p:childTnLst>
                              <p:par>
                                <p:cTn id="14" presetID="1" presetClass="mediacall" presetSubtype="0" fill="hold" nodeType="afterEffect">
                                  <p:stCondLst>
                                    <p:cond delay="0"/>
                                  </p:stCondLst>
                                  <p:childTnLst>
                                    <p:cmd type="call" cmd="playFrom(0.0)">
                                      <p:cBhvr>
                                        <p:cTn id="15" dur="21583" fill="hold"/>
                                        <p:tgtEl>
                                          <p:spTgt spid="7"/>
                                        </p:tgtEl>
                                      </p:cBhvr>
                                    </p:cmd>
                                  </p:childTnLst>
                                </p:cTn>
                              </p:par>
                            </p:childTnLst>
                          </p:cTn>
                        </p:par>
                        <p:par>
                          <p:cTn id="16" fill="hold">
                            <p:stCondLst>
                              <p:cond delay="22583"/>
                            </p:stCondLst>
                            <p:childTnLst>
                              <p:par>
                                <p:cTn id="17" presetID="1" presetClass="entr" presetSubtype="0" fill="hold" grpId="0" nodeType="afterEffect">
                                  <p:stCondLst>
                                    <p:cond delay="50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9" fill="hold" display="0">
                  <p:stCondLst>
                    <p:cond delay="indefinite"/>
                  </p:stCondLst>
                  <p:endCondLst>
                    <p:cond evt="onNext" delay="0">
                      <p:tgtEl>
                        <p:sldTgt/>
                      </p:tgtEl>
                    </p:cond>
                    <p:cond evt="onPrev" delay="0">
                      <p:tgtEl>
                        <p:sldTgt/>
                      </p:tgtEl>
                    </p:cond>
                  </p:endCondLst>
                </p:cTn>
                <p:tgtEl>
                  <p:spTgt spid="7"/>
                </p:tgtEl>
              </p:cMediaNode>
            </p:video>
            <p:seq concurrent="1" nextAc="seek">
              <p:cTn id="20" restart="whenNotActive" fill="hold" evtFilter="cancelBubble" nodeType="interactiveSeq">
                <p:stCondLst>
                  <p:cond evt="onClick" delay="0">
                    <p:tgtEl>
                      <p:spTgt spid="7"/>
                    </p:tgtEl>
                  </p:cond>
                </p:stCondLst>
                <p:endSync evt="end" delay="0">
                  <p:rtn val="all"/>
                </p:endSync>
                <p:childTnLst>
                  <p:par>
                    <p:cTn id="21" fill="hold">
                      <p:stCondLst>
                        <p:cond delay="0"/>
                      </p:stCondLst>
                      <p:childTnLst>
                        <p:par>
                          <p:cTn id="22" fill="hold">
                            <p:stCondLst>
                              <p:cond delay="0"/>
                            </p:stCondLst>
                            <p:childTnLst>
                              <p:par>
                                <p:cTn id="23" presetID="2" presetClass="mediacall" presetSubtype="0" fill="hold" nodeType="clickEffect">
                                  <p:stCondLst>
                                    <p:cond delay="0"/>
                                  </p:stCondLst>
                                  <p:childTnLst>
                                    <p:cmd type="call" cmd="togglePause">
                                      <p:cBhvr>
                                        <p:cTn id="24" dur="1" fill="hold"/>
                                        <p:tgtEl>
                                          <p:spTgt spid="7"/>
                                        </p:tgtEl>
                                      </p:cBhvr>
                                    </p:cmd>
                                  </p:childTnLst>
                                </p:cTn>
                              </p:par>
                            </p:childTnLst>
                          </p:cTn>
                        </p:par>
                      </p:childTnLst>
                    </p:cTn>
                  </p:par>
                </p:childTnLst>
              </p:cTn>
              <p:nextCondLst>
                <p:cond evt="onClick" delay="0">
                  <p:tgtEl>
                    <p:spTgt spid="7"/>
                  </p:tgtEl>
                </p:cond>
              </p:nextCondLst>
            </p:seq>
          </p:childTnLst>
        </p:cTn>
      </p:par>
    </p:tnLst>
    <p:bldLst>
      <p:bldP spid="8" grpId="0" animBg="1"/>
      <p:bldP spid="476162" grpId="0"/>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idx="4294967295"/>
          </p:nvPr>
        </p:nvSpPr>
        <p:spPr>
          <a:xfrm>
            <a:off x="0" y="76200"/>
            <a:ext cx="9144000" cy="1143000"/>
          </a:xfrm>
          <a:noFill/>
        </p:spPr>
        <p:txBody>
          <a:bodyPr/>
          <a:lstStyle/>
          <a:p>
            <a:r>
              <a:rPr lang="en-US" sz="4000" dirty="0">
                <a:solidFill>
                  <a:srgbClr val="FF0000"/>
                </a:solidFill>
                <a:latin typeface="Times New Roman" pitchFamily="1" charset="0"/>
              </a:rPr>
              <a:t>The Enigma Machine</a:t>
            </a:r>
            <a:endParaRPr lang="en-US" dirty="0">
              <a:solidFill>
                <a:srgbClr val="FF0000"/>
              </a:solidFill>
              <a:latin typeface="Times New Roman" pitchFamily="1" charset="0"/>
            </a:endParaRPr>
          </a:p>
        </p:txBody>
      </p:sp>
      <p:pic>
        <p:nvPicPr>
          <p:cNvPr id="4" name="Picture 3"/>
          <p:cNvPicPr>
            <a:picLocks noChangeAspect="1"/>
          </p:cNvPicPr>
          <p:nvPr/>
        </p:nvPicPr>
        <p:blipFill>
          <a:blip r:embed="rId3"/>
          <a:stretch>
            <a:fillRect/>
          </a:stretch>
        </p:blipFill>
        <p:spPr>
          <a:xfrm>
            <a:off x="370132" y="1311125"/>
            <a:ext cx="3363668" cy="4677975"/>
          </a:xfrm>
          <a:prstGeom prst="rect">
            <a:avLst/>
          </a:prstGeom>
        </p:spPr>
      </p:pic>
      <p:pic>
        <p:nvPicPr>
          <p:cNvPr id="6" name="Picture 5" descr="EnigmaSchematic2.png"/>
          <p:cNvPicPr>
            <a:picLocks noChangeAspect="1"/>
          </p:cNvPicPr>
          <p:nvPr/>
        </p:nvPicPr>
        <p:blipFill>
          <a:blip r:embed="rId4"/>
          <a:stretch>
            <a:fillRect/>
          </a:stretch>
        </p:blipFill>
        <p:spPr>
          <a:xfrm>
            <a:off x="3962400" y="1229798"/>
            <a:ext cx="4952935" cy="4723327"/>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0" name="BreakingTheCode.mov">
            <a:hlinkClick r:id="" action="ppaction://media"/>
          </p:cNvPr>
          <p:cNvPicPr>
            <a:picLocks/>
          </p:cNvPicPr>
          <p:nvPr>
            <a:videoFile r:link="rId2"/>
            <p:extLst>
              <p:ext uri="{DAA4B4D4-6D71-4841-9C94-3DE7FCFB9230}">
                <p14:media xmlns:p14="http://schemas.microsoft.com/office/powerpoint/2010/main" r:link="rId1"/>
              </p:ext>
            </p:extLst>
          </p:nvPr>
        </p:nvPicPr>
        <p:blipFill>
          <a:blip r:embed="rId5"/>
          <a:stretch>
            <a:fillRect/>
          </a:stretch>
        </p:blipFill>
        <p:spPr>
          <a:xfrm>
            <a:off x="457200" y="566928"/>
            <a:ext cx="8229600" cy="6172200"/>
          </a:xfrm>
          <a:prstGeom prst="rect">
            <a:avLst/>
          </a:prstGeom>
        </p:spPr>
      </p:pic>
      <p:sp>
        <p:nvSpPr>
          <p:cNvPr id="8" name="Rectangle 7"/>
          <p:cNvSpPr/>
          <p:nvPr/>
        </p:nvSpPr>
        <p:spPr bwMode="auto">
          <a:xfrm>
            <a:off x="0" y="0"/>
            <a:ext cx="9144000" cy="6858000"/>
          </a:xfrm>
          <a:prstGeom prst="rect">
            <a:avLst/>
          </a:prstGeom>
          <a:solidFill>
            <a:srgbClr val="CC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dirty="0">
              <a:solidFill>
                <a:srgbClr val="000000"/>
              </a:solidFill>
              <a:latin typeface="Times New Roman" pitchFamily="84" charset="0"/>
            </a:endParaRPr>
          </a:p>
        </p:txBody>
      </p:sp>
      <p:sp>
        <p:nvSpPr>
          <p:cNvPr id="476162" name="Rectangle 2"/>
          <p:cNvSpPr>
            <a:spLocks noGrp="1" noChangeArrowheads="1"/>
          </p:cNvSpPr>
          <p:nvPr>
            <p:ph type="title"/>
          </p:nvPr>
        </p:nvSpPr>
        <p:spPr>
          <a:xfrm>
            <a:off x="0" y="152400"/>
            <a:ext cx="9144000" cy="1143000"/>
          </a:xfrm>
          <a:noFill/>
        </p:spPr>
        <p:txBody>
          <a:bodyPr/>
          <a:lstStyle/>
          <a:p>
            <a:r>
              <a:rPr lang="en-US" sz="3600" i="1" dirty="0">
                <a:solidFill>
                  <a:srgbClr val="D5FFFF"/>
                </a:solidFill>
              </a:rPr>
              <a:t>Breaking the Code</a:t>
            </a:r>
          </a:p>
        </p:txBody>
      </p:sp>
      <p:pic>
        <p:nvPicPr>
          <p:cNvPr id="12" name="Picture 11"/>
          <p:cNvPicPr>
            <a:picLocks noChangeAspect="1"/>
          </p:cNvPicPr>
          <p:nvPr/>
        </p:nvPicPr>
        <p:blipFill>
          <a:blip r:embed="rId6"/>
          <a:stretch>
            <a:fillRect/>
          </a:stretch>
        </p:blipFill>
        <p:spPr>
          <a:xfrm>
            <a:off x="532670" y="938661"/>
            <a:ext cx="8078660" cy="4840117"/>
          </a:xfrm>
          <a:prstGeom prst="rect">
            <a:avLst/>
          </a:prstGeom>
        </p:spPr>
      </p:pic>
      <p:sp>
        <p:nvSpPr>
          <p:cNvPr id="2" name="TextBox 1">
            <a:extLst>
              <a:ext uri="{FF2B5EF4-FFF2-40B4-BE49-F238E27FC236}">
                <a16:creationId xmlns:a16="http://schemas.microsoft.com/office/drawing/2014/main" id="{8F4DB97D-F3E6-8A41-890A-26160FA4A0E6}"/>
              </a:ext>
            </a:extLst>
          </p:cNvPr>
          <p:cNvSpPr txBox="1"/>
          <p:nvPr/>
        </p:nvSpPr>
        <p:spPr>
          <a:xfrm>
            <a:off x="1066800" y="5870140"/>
            <a:ext cx="6719275" cy="646331"/>
          </a:xfrm>
          <a:prstGeom prst="rect">
            <a:avLst/>
          </a:prstGeom>
          <a:noFill/>
        </p:spPr>
        <p:txBody>
          <a:bodyPr wrap="none" rtlCol="0">
            <a:spAutoFit/>
          </a:bodyPr>
          <a:lstStyle/>
          <a:p>
            <a:pPr algn="ctr"/>
            <a:r>
              <a:rPr lang="en-US" dirty="0">
                <a:hlinkClick r:id="rId7"/>
              </a:rPr>
              <a:t>https://www.youtube.com/watch?v=Av6EUqf10vM&amp;t=2076s</a:t>
            </a:r>
            <a:endParaRPr lang="en-US" dirty="0"/>
          </a:p>
          <a:p>
            <a:pPr algn="ctr"/>
            <a:r>
              <a:rPr lang="en-US" dirty="0"/>
              <a:t>37:01 – 39:25</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76162"/>
                                        </p:tgtEl>
                                        <p:attrNameLst>
                                          <p:attrName>style.visibility</p:attrName>
                                        </p:attrNameLst>
                                      </p:cBhvr>
                                      <p:to>
                                        <p:strVal val="hidden"/>
                                      </p:to>
                                    </p:set>
                                  </p:childTnLst>
                                </p:cTn>
                              </p:par>
                              <p:par>
                                <p:cTn id="7" presetID="10" presetClass="exit" presetSubtype="0" fill="hold" grpId="0" nodeType="withEffect">
                                  <p:stCondLst>
                                    <p:cond delay="0"/>
                                  </p:stCondLst>
                                  <p:childTnLst>
                                    <p:animEffect transition="out" filter="fade">
                                      <p:cBhvr>
                                        <p:cTn id="8" dur="1000"/>
                                        <p:tgtEl>
                                          <p:spTgt spid="8"/>
                                        </p:tgtEl>
                                      </p:cBhvr>
                                    </p:animEffect>
                                    <p:set>
                                      <p:cBhvr>
                                        <p:cTn id="9" dur="1" fill="hold">
                                          <p:stCondLst>
                                            <p:cond delay="999"/>
                                          </p:stCondLst>
                                        </p:cTn>
                                        <p:tgtEl>
                                          <p:spTgt spid="8"/>
                                        </p:tgtEl>
                                        <p:attrNameLst>
                                          <p:attrName>style.visibility</p:attrName>
                                        </p:attrNameLst>
                                      </p:cBhvr>
                                      <p:to>
                                        <p:strVal val="hidden"/>
                                      </p:to>
                                    </p:set>
                                  </p:childTnLst>
                                </p:cTn>
                              </p:par>
                              <p:par>
                                <p:cTn id="10" presetID="10" presetClass="exit" presetSubtype="0" fill="hold" nodeType="withEffect">
                                  <p:stCondLst>
                                    <p:cond delay="0"/>
                                  </p:stCondLst>
                                  <p:childTnLst>
                                    <p:animEffect transition="out" filter="fade">
                                      <p:cBhvr>
                                        <p:cTn id="11" dur="1000"/>
                                        <p:tgtEl>
                                          <p:spTgt spid="12"/>
                                        </p:tgtEl>
                                      </p:cBhvr>
                                    </p:animEffect>
                                    <p:set>
                                      <p:cBhvr>
                                        <p:cTn id="12" dur="1" fill="hold">
                                          <p:stCondLst>
                                            <p:cond delay="999"/>
                                          </p:stCondLst>
                                        </p:cTn>
                                        <p:tgtEl>
                                          <p:spTgt spid="12"/>
                                        </p:tgtEl>
                                        <p:attrNameLst>
                                          <p:attrName>style.visibility</p:attrName>
                                        </p:attrNameLst>
                                      </p:cBhvr>
                                      <p:to>
                                        <p:strVal val="hidden"/>
                                      </p:to>
                                    </p:set>
                                  </p:childTnLst>
                                </p:cTn>
                              </p:par>
                            </p:childTnLst>
                          </p:cTn>
                        </p:par>
                        <p:par>
                          <p:cTn id="13" fill="hold">
                            <p:stCondLst>
                              <p:cond delay="1000"/>
                            </p:stCondLst>
                            <p:childTnLst>
                              <p:par>
                                <p:cTn id="14" presetID="1" presetClass="mediacall" presetSubtype="0" fill="hold" nodeType="afterEffect">
                                  <p:stCondLst>
                                    <p:cond delay="0"/>
                                  </p:stCondLst>
                                  <p:childTnLst>
                                    <p:cmd type="call" cmd="playFrom(0.0)">
                                      <p:cBhvr>
                                        <p:cTn id="15" dur="149148"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6" fill="hold" display="0">
                  <p:stCondLst>
                    <p:cond delay="indefinite"/>
                  </p:stCondLst>
                  <p:endCondLst>
                    <p:cond evt="onNext" delay="0">
                      <p:tgtEl>
                        <p:sldTgt/>
                      </p:tgtEl>
                    </p:cond>
                    <p:cond evt="onPrev" delay="0">
                      <p:tgtEl>
                        <p:sldTgt/>
                      </p:tgtEl>
                    </p:cond>
                  </p:endCondLst>
                </p:cTn>
                <p:tgtEl>
                  <p:spTgt spid="10"/>
                </p:tgtEl>
              </p:cMediaNode>
            </p:video>
            <p:seq concurrent="1" nextAc="seek">
              <p:cTn id="17" restart="whenNotActive" fill="hold" evtFilter="cancelBubble" nodeType="interactiveSeq">
                <p:stCondLst>
                  <p:cond evt="onClick" delay="0">
                    <p:tgtEl>
                      <p:spTgt spid="10"/>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10"/>
                                        </p:tgtEl>
                                      </p:cBhvr>
                                    </p:cmd>
                                  </p:childTnLst>
                                </p:cTn>
                              </p:par>
                            </p:childTnLst>
                          </p:cTn>
                        </p:par>
                      </p:childTnLst>
                    </p:cTn>
                  </p:par>
                </p:childTnLst>
              </p:cTn>
              <p:nextCondLst>
                <p:cond evt="onClick" delay="0">
                  <p:tgtEl>
                    <p:spTgt spid="10"/>
                  </p:tgtEl>
                </p:cond>
              </p:nextCondLst>
            </p:seq>
          </p:childTnLst>
        </p:cTn>
      </p:par>
    </p:tnLst>
    <p:bldLst>
      <p:bldP spid="8" grpId="0" animBg="1"/>
      <p:bldP spid="47616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Rectangle 2"/>
          <p:cNvSpPr>
            <a:spLocks noGrp="1" noChangeArrowheads="1"/>
          </p:cNvSpPr>
          <p:nvPr>
            <p:ph type="title"/>
          </p:nvPr>
        </p:nvSpPr>
        <p:spPr>
          <a:xfrm>
            <a:off x="0" y="152400"/>
            <a:ext cx="9144000" cy="1143000"/>
          </a:xfrm>
          <a:noFill/>
        </p:spPr>
        <p:txBody>
          <a:bodyPr/>
          <a:lstStyle/>
          <a:p>
            <a:r>
              <a:rPr lang="en-US" sz="4000" dirty="0">
                <a:solidFill>
                  <a:srgbClr val="FF0000"/>
                </a:solidFill>
              </a:rPr>
              <a:t>Important Properties of the Enigma Code</a:t>
            </a:r>
          </a:p>
        </p:txBody>
      </p:sp>
      <p:sp>
        <p:nvSpPr>
          <p:cNvPr id="10" name="Rectangle 3"/>
          <p:cNvSpPr>
            <a:spLocks noChangeArrowheads="1"/>
          </p:cNvSpPr>
          <p:nvPr/>
        </p:nvSpPr>
        <p:spPr bwMode="auto">
          <a:xfrm>
            <a:off x="482600" y="1231900"/>
            <a:ext cx="8128000" cy="52451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ts val="500"/>
              </a:spcAft>
              <a:buFontTx/>
              <a:buChar char="•"/>
            </a:pPr>
            <a:r>
              <a:rPr lang="en-US" sz="2400" b="0" dirty="0">
                <a:solidFill>
                  <a:srgbClr val="000000"/>
                </a:solidFill>
                <a:latin typeface="Times New Roman"/>
                <a:cs typeface="Times New Roman"/>
              </a:rPr>
              <a:t>The decryption team at Bletchley was able to exploit the following facts about the Enigma machine:</a:t>
            </a:r>
          </a:p>
          <a:p>
            <a:pPr marL="800100" lvl="1" indent="-342900" algn="just">
              <a:lnSpc>
                <a:spcPct val="90000"/>
              </a:lnSpc>
              <a:spcAft>
                <a:spcPts val="500"/>
              </a:spcAft>
              <a:buFont typeface="Lucida Grande"/>
              <a:buChar char="–"/>
            </a:pPr>
            <a:r>
              <a:rPr lang="en-US" sz="2200" b="0" dirty="0">
                <a:solidFill>
                  <a:srgbClr val="000000"/>
                </a:solidFill>
                <a:latin typeface="Times New Roman"/>
                <a:cs typeface="Times New Roman"/>
              </a:rPr>
              <a:t>The encoding is symmetrical.</a:t>
            </a:r>
          </a:p>
          <a:p>
            <a:pPr marL="800100" lvl="1" indent="-342900" algn="just">
              <a:lnSpc>
                <a:spcPct val="90000"/>
              </a:lnSpc>
              <a:spcAft>
                <a:spcPts val="500"/>
              </a:spcAft>
              <a:buFont typeface="Lucida Grande"/>
              <a:buChar char="–"/>
            </a:pPr>
            <a:r>
              <a:rPr lang="en-US" sz="2200" b="0" dirty="0">
                <a:solidFill>
                  <a:srgbClr val="000000"/>
                </a:solidFill>
                <a:latin typeface="Times New Roman"/>
                <a:cs typeface="Times New Roman"/>
              </a:rPr>
              <a:t>The Enigma machine can never map a character into itself.</a:t>
            </a:r>
          </a:p>
          <a:p>
            <a:pPr marL="800100" lvl="1" indent="-342900" algn="just">
              <a:lnSpc>
                <a:spcPct val="90000"/>
              </a:lnSpc>
              <a:spcAft>
                <a:spcPct val="50000"/>
              </a:spcAft>
              <a:buFont typeface="Lucida Grande"/>
              <a:buChar char="–"/>
            </a:pPr>
            <a:r>
              <a:rPr lang="en-US" sz="2200" b="0" dirty="0">
                <a:solidFill>
                  <a:srgbClr val="000000"/>
                </a:solidFill>
                <a:latin typeface="Times New Roman"/>
                <a:cs typeface="Times New Roman"/>
              </a:rPr>
              <a:t>The </a:t>
            </a:r>
            <a:r>
              <a:rPr lang="en-US" sz="2200" b="0" dirty="0" err="1">
                <a:solidFill>
                  <a:srgbClr val="000000"/>
                </a:solidFill>
                <a:latin typeface="Times New Roman"/>
                <a:cs typeface="Times New Roman"/>
              </a:rPr>
              <a:t>steckerboard</a:t>
            </a:r>
            <a:r>
              <a:rPr lang="en-US" sz="2200" b="0" dirty="0">
                <a:solidFill>
                  <a:srgbClr val="000000"/>
                </a:solidFill>
                <a:latin typeface="Times New Roman"/>
                <a:cs typeface="Times New Roman"/>
              </a:rPr>
              <a:t> does not affect the transformation pattern of the rotors, but only the characters to which the outputs of that rotor are assigned.</a:t>
            </a:r>
          </a:p>
          <a:p>
            <a:pPr marL="342900" indent="-342900" algn="just">
              <a:lnSpc>
                <a:spcPct val="90000"/>
              </a:lnSpc>
              <a:spcAft>
                <a:spcPct val="50000"/>
              </a:spcAft>
              <a:buFont typeface="Arial"/>
              <a:buChar char="•"/>
            </a:pPr>
            <a:r>
              <a:rPr lang="en-US" sz="2400" b="0" dirty="0">
                <a:solidFill>
                  <a:srgbClr val="000000"/>
                </a:solidFill>
                <a:latin typeface="Times New Roman"/>
                <a:cs typeface="Times New Roman"/>
              </a:rPr>
              <a:t>The </a:t>
            </a:r>
            <a:r>
              <a:rPr lang="en-US" sz="2400" b="0" dirty="0" err="1">
                <a:solidFill>
                  <a:srgbClr val="000000"/>
                </a:solidFill>
                <a:latin typeface="Times New Roman"/>
                <a:cs typeface="Times New Roman"/>
              </a:rPr>
              <a:t>codebreakers</a:t>
            </a:r>
            <a:r>
              <a:rPr lang="en-US" sz="2400" b="0" dirty="0">
                <a:solidFill>
                  <a:srgbClr val="000000"/>
                </a:solidFill>
                <a:latin typeface="Times New Roman"/>
                <a:cs typeface="Times New Roman"/>
              </a:rPr>
              <a:t> were also helped by the fact that the Germans were often both careless and overconfident.  In believing they had an unbreakable encoding machine, they failed to take adequate measures to safeguard the integrity of their communications.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bldLvl="2"/>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6" name="EnigmaCrib.mov">
            <a:hlinkClick r:id="" action="ppaction://media"/>
          </p:cNvPr>
          <p:cNvPicPr>
            <a:picLocks/>
          </p:cNvPicPr>
          <p:nvPr>
            <a:videoFile r:link="rId2"/>
            <p:extLst>
              <p:ext uri="{DAA4B4D4-6D71-4841-9C94-3DE7FCFB9230}">
                <p14:media xmlns:p14="http://schemas.microsoft.com/office/powerpoint/2010/main" r:link="rId1"/>
              </p:ext>
            </p:extLst>
          </p:nvPr>
        </p:nvPicPr>
        <p:blipFill>
          <a:blip r:embed="rId9"/>
          <a:stretch>
            <a:fillRect/>
          </a:stretch>
        </p:blipFill>
        <p:spPr>
          <a:xfrm>
            <a:off x="381000" y="285750"/>
            <a:ext cx="8356600" cy="6267450"/>
          </a:xfrm>
          <a:prstGeom prst="rect">
            <a:avLst/>
          </a:prstGeom>
        </p:spPr>
      </p:pic>
      <p:pic>
        <p:nvPicPr>
          <p:cNvPr id="9" name="Picture 8"/>
          <p:cNvPicPr>
            <a:picLocks noChangeAspect="1"/>
          </p:cNvPicPr>
          <p:nvPr/>
        </p:nvPicPr>
        <p:blipFill>
          <a:blip r:embed="rId10"/>
          <a:srcRect t="10802" b="8356"/>
          <a:stretch>
            <a:fillRect/>
          </a:stretch>
        </p:blipFill>
        <p:spPr>
          <a:xfrm>
            <a:off x="2049066" y="457200"/>
            <a:ext cx="5045869" cy="5943600"/>
          </a:xfrm>
          <a:prstGeom prst="rect">
            <a:avLst/>
          </a:prstGeom>
        </p:spPr>
      </p:pic>
      <p:pic>
        <p:nvPicPr>
          <p:cNvPr id="7" name="ImitationGameCrib.mov">
            <a:hlinkClick r:id="" action="ppaction://media"/>
          </p:cNvPr>
          <p:cNvPicPr>
            <a:picLocks/>
          </p:cNvPicPr>
          <p:nvPr>
            <a:videoFile r:link="rId4"/>
            <p:extLst>
              <p:ext uri="{DAA4B4D4-6D71-4841-9C94-3DE7FCFB9230}">
                <p14:media xmlns:p14="http://schemas.microsoft.com/office/powerpoint/2010/main" r:link="rId3"/>
              </p:ext>
            </p:extLst>
          </p:nvPr>
        </p:nvPicPr>
        <p:blipFill>
          <a:blip r:embed="rId11"/>
          <a:stretch>
            <a:fillRect/>
          </a:stretch>
        </p:blipFill>
        <p:spPr>
          <a:xfrm>
            <a:off x="508000" y="1143000"/>
            <a:ext cx="8128000" cy="4572000"/>
          </a:xfrm>
          <a:prstGeom prst="rect">
            <a:avLst/>
          </a:prstGeom>
        </p:spPr>
      </p:pic>
      <p:sp>
        <p:nvSpPr>
          <p:cNvPr id="4" name="Rectangle 3"/>
          <p:cNvSpPr/>
          <p:nvPr/>
        </p:nvSpPr>
        <p:spPr bwMode="auto">
          <a:xfrm>
            <a:off x="0" y="0"/>
            <a:ext cx="9144000" cy="6858000"/>
          </a:xfrm>
          <a:prstGeom prst="rect">
            <a:avLst/>
          </a:prstGeom>
          <a:solidFill>
            <a:srgbClr val="CC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a:solidFill>
                <a:srgbClr val="000000"/>
              </a:solidFill>
              <a:latin typeface="Times New Roman" pitchFamily="84" charset="0"/>
            </a:endParaRPr>
          </a:p>
        </p:txBody>
      </p:sp>
      <p:sp>
        <p:nvSpPr>
          <p:cNvPr id="476162" name="Rectangle 2"/>
          <p:cNvSpPr>
            <a:spLocks noGrp="1" noChangeArrowheads="1"/>
          </p:cNvSpPr>
          <p:nvPr>
            <p:ph type="title"/>
          </p:nvPr>
        </p:nvSpPr>
        <p:spPr>
          <a:xfrm>
            <a:off x="0" y="152400"/>
            <a:ext cx="9144000" cy="1143000"/>
          </a:xfrm>
          <a:noFill/>
        </p:spPr>
        <p:txBody>
          <a:bodyPr/>
          <a:lstStyle/>
          <a:p>
            <a:r>
              <a:rPr lang="en-US" sz="4000" dirty="0">
                <a:solidFill>
                  <a:srgbClr val="FF0000"/>
                </a:solidFill>
              </a:rPr>
              <a:t>Breaking the Enigma Code</a:t>
            </a:r>
          </a:p>
        </p:txBody>
      </p:sp>
      <p:sp>
        <p:nvSpPr>
          <p:cNvPr id="10" name="Rectangle 3"/>
          <p:cNvSpPr>
            <a:spLocks noChangeArrowheads="1"/>
          </p:cNvSpPr>
          <p:nvPr/>
        </p:nvSpPr>
        <p:spPr bwMode="auto">
          <a:xfrm>
            <a:off x="482600" y="1155700"/>
            <a:ext cx="8128000" cy="52451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solidFill>
                  <a:srgbClr val="000000"/>
                </a:solidFill>
                <a:latin typeface="Times New Roman" pitchFamily="1" charset="0"/>
              </a:rPr>
              <a:t>The most common technique used at Bletchley Park was the </a:t>
            </a:r>
            <a:r>
              <a:rPr lang="en-US" sz="2400" i="1" dirty="0">
                <a:solidFill>
                  <a:srgbClr val="000000"/>
                </a:solidFill>
                <a:latin typeface="Times New Roman" pitchFamily="1" charset="0"/>
              </a:rPr>
              <a:t>known-plaintext attack,</a:t>
            </a:r>
            <a:r>
              <a:rPr lang="en-US" sz="2400" b="0" dirty="0">
                <a:solidFill>
                  <a:srgbClr val="000000"/>
                </a:solidFill>
                <a:latin typeface="Times New Roman" pitchFamily="1" charset="0"/>
              </a:rPr>
              <a:t> in which the </a:t>
            </a:r>
            <a:r>
              <a:rPr lang="en-US" sz="2400" b="0" dirty="0" err="1">
                <a:solidFill>
                  <a:srgbClr val="000000"/>
                </a:solidFill>
                <a:latin typeface="Times New Roman" pitchFamily="1" charset="0"/>
              </a:rPr>
              <a:t>codebreakers</a:t>
            </a:r>
            <a:r>
              <a:rPr lang="en-US" sz="2400" b="0" dirty="0">
                <a:solidFill>
                  <a:srgbClr val="000000"/>
                </a:solidFill>
                <a:latin typeface="Times New Roman" pitchFamily="1" charset="0"/>
              </a:rPr>
              <a:t> guess that a particular sequence of characters exists somewhere in the decoded message.  A sequence of characters that you guess is part of the plaintext is called a </a:t>
            </a:r>
            <a:r>
              <a:rPr lang="en-US" sz="2400" i="1" dirty="0">
                <a:solidFill>
                  <a:srgbClr val="000000"/>
                </a:solidFill>
                <a:latin typeface="Times New Roman" pitchFamily="1" charset="0"/>
              </a:rPr>
              <a:t>crib.</a:t>
            </a:r>
            <a:endParaRPr lang="en-US" sz="2400" b="0" dirty="0">
              <a:solidFill>
                <a:srgbClr val="000000"/>
              </a:solidFill>
              <a:latin typeface="Times New Roman" pitchFamily="1" charset="0"/>
            </a:endParaRPr>
          </a:p>
        </p:txBody>
      </p:sp>
      <p:pic>
        <p:nvPicPr>
          <p:cNvPr id="5" name="Silence.wav">
            <a:hlinkClick r:id="" action="ppaction://media"/>
          </p:cNvPr>
          <p:cNvPicPr>
            <a:picLocks noChangeAspect="1"/>
          </p:cNvPicPr>
          <p:nvPr>
            <a:audioFile r:link="rId6"/>
            <p:extLst>
              <p:ext uri="{DAA4B4D4-6D71-4841-9C94-3DE7FCFB9230}">
                <p14:media xmlns:p14="http://schemas.microsoft.com/office/powerpoint/2010/main" r:link="rId5"/>
              </p:ext>
            </p:extLst>
          </p:nvPr>
        </p:nvPicPr>
        <p:blipFill>
          <a:blip r:embed="rId12"/>
          <a:stretch>
            <a:fillRect/>
          </a:stretch>
        </p:blipFill>
        <p:spPr>
          <a:xfrm>
            <a:off x="9372600" y="3200400"/>
            <a:ext cx="282575" cy="282575"/>
          </a:xfrm>
          <a:prstGeom prst="rect">
            <a:avLst/>
          </a:prstGeom>
        </p:spPr>
      </p:pic>
      <p:pic>
        <p:nvPicPr>
          <p:cNvPr id="8" name="Silence.wav">
            <a:hlinkClick r:id="" action="ppaction://media"/>
          </p:cNvPr>
          <p:cNvPicPr>
            <a:picLocks noChangeAspect="1"/>
          </p:cNvPicPr>
          <p:nvPr>
            <a:audioFile r:link="rId6"/>
            <p:extLst>
              <p:ext uri="{DAA4B4D4-6D71-4841-9C94-3DE7FCFB9230}">
                <p14:media xmlns:p14="http://schemas.microsoft.com/office/powerpoint/2010/main" r:link="rId5"/>
              </p:ext>
            </p:extLst>
          </p:nvPr>
        </p:nvPicPr>
        <p:blipFill>
          <a:blip r:embed="rId12"/>
          <a:stretch>
            <a:fillRect/>
          </a:stretch>
        </p:blipFill>
        <p:spPr>
          <a:xfrm>
            <a:off x="9370635" y="3527425"/>
            <a:ext cx="282575" cy="2825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76162"/>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hidden"/>
                                      </p:to>
                                    </p:set>
                                  </p:childTnLst>
                                </p:cTn>
                              </p:par>
                              <p:par>
                                <p:cTn id="9" presetID="10" presetClass="exit" presetSubtype="0" fill="hold" grpId="0" nodeType="withEffect">
                                  <p:stCondLst>
                                    <p:cond delay="0"/>
                                  </p:stCondLst>
                                  <p:childTnLst>
                                    <p:animEffect transition="out" filter="fade">
                                      <p:cBhvr>
                                        <p:cTn id="10" dur="1000"/>
                                        <p:tgtEl>
                                          <p:spTgt spid="4"/>
                                        </p:tgtEl>
                                      </p:cBhvr>
                                    </p:animEffect>
                                    <p:set>
                                      <p:cBhvr>
                                        <p:cTn id="11" dur="1" fill="hold">
                                          <p:stCondLst>
                                            <p:cond delay="999"/>
                                          </p:stCondLst>
                                        </p:cTn>
                                        <p:tgtEl>
                                          <p:spTgt spid="4"/>
                                        </p:tgtEl>
                                        <p:attrNameLst>
                                          <p:attrName>style.visibility</p:attrName>
                                        </p:attrNameLst>
                                      </p:cBhvr>
                                      <p:to>
                                        <p:strVal val="hidden"/>
                                      </p:to>
                                    </p:set>
                                  </p:childTnLst>
                                </p:cTn>
                              </p:par>
                            </p:childTnLst>
                          </p:cTn>
                        </p:par>
                        <p:par>
                          <p:cTn id="12" fill="hold">
                            <p:stCondLst>
                              <p:cond delay="1000"/>
                            </p:stCondLst>
                            <p:childTnLst>
                              <p:par>
                                <p:cTn id="13" presetID="1" presetClass="mediacall" presetSubtype="0" fill="hold" nodeType="afterEffect">
                                  <p:stCondLst>
                                    <p:cond delay="0"/>
                                  </p:stCondLst>
                                  <p:childTnLst>
                                    <p:cmd type="call" cmd="playFrom(0.0)">
                                      <p:cBhvr>
                                        <p:cTn id="14" dur="73467" fill="hold"/>
                                        <p:tgtEl>
                                          <p:spTgt spid="7"/>
                                        </p:tgtEl>
                                      </p:cBhvr>
                                    </p:cmd>
                                  </p:childTnLst>
                                </p:cTn>
                              </p:par>
                            </p:childTnLst>
                          </p:cTn>
                        </p:par>
                        <p:par>
                          <p:cTn id="15" fill="hold">
                            <p:stCondLst>
                              <p:cond delay="74467"/>
                            </p:stCondLst>
                            <p:childTnLst>
                              <p:par>
                                <p:cTn id="16" presetID="1" presetClass="mediacall" presetSubtype="0" fill="hold" nodeType="afterEffect">
                                  <p:stCondLst>
                                    <p:cond delay="0"/>
                                  </p:stCondLst>
                                  <p:childTnLst>
                                    <p:cmd type="call" cmd="playFrom(0.0)">
                                      <p:cBhvr>
                                        <p:cTn id="17" dur="2000" fill="hold"/>
                                        <p:tgtEl>
                                          <p:spTgt spid="5"/>
                                        </p:tgtEl>
                                      </p:cBhvr>
                                    </p:cmd>
                                  </p:childTnLst>
                                </p:cTn>
                              </p:par>
                            </p:childTnLst>
                          </p:cTn>
                        </p:par>
                      </p:childTnLst>
                    </p:cTn>
                  </p:par>
                  <p:par>
                    <p:cTn id="18" fill="hold">
                      <p:stCondLst>
                        <p:cond delay="indefinite"/>
                      </p:stCondLst>
                      <p:childTnLst>
                        <p:par>
                          <p:cTn id="19" fill="hold">
                            <p:stCondLst>
                              <p:cond delay="0"/>
                            </p:stCondLst>
                            <p:childTnLst>
                              <p:par>
                                <p:cTn id="20" presetID="1" presetClass="exit" presetSubtype="0" fill="hold" nodeType="clickEffect">
                                  <p:stCondLst>
                                    <p:cond delay="0"/>
                                  </p:stCondLst>
                                  <p:childTnLst>
                                    <p:set>
                                      <p:cBhvr>
                                        <p:cTn id="21" dur="1" fill="hold">
                                          <p:stCondLst>
                                            <p:cond delay="0"/>
                                          </p:stCondLst>
                                        </p:cTn>
                                        <p:tgtEl>
                                          <p:spTgt spid="7"/>
                                        </p:tgtEl>
                                        <p:attrNameLst>
                                          <p:attrName>style.visibility</p:attrName>
                                        </p:attrNameLst>
                                      </p:cBhvr>
                                      <p:to>
                                        <p:strVal val="hidden"/>
                                      </p:to>
                                    </p:set>
                                    <p:cmd type="call" cmd="stop">
                                      <p:cBhvr>
                                        <p:cTn id="22" dur="1">
                                          <p:stCondLst>
                                            <p:cond delay="0"/>
                                          </p:stCondLst>
                                        </p:cTn>
                                        <p:tgtEl>
                                          <p:spTgt spid="7"/>
                                        </p:tgtEl>
                                      </p:cBhvr>
                                    </p:cmd>
                                  </p:childTnLst>
                                </p:cTn>
                              </p:par>
                            </p:childTnLst>
                          </p:cTn>
                        </p:par>
                        <p:par>
                          <p:cTn id="23" fill="hold">
                            <p:stCondLst>
                              <p:cond delay="0"/>
                            </p:stCondLst>
                            <p:childTnLst>
                              <p:par>
                                <p:cTn id="24" presetID="1" presetClass="entr" presetSubtype="0"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nodeType="clickEffect">
                                  <p:stCondLst>
                                    <p:cond delay="0"/>
                                  </p:stCondLst>
                                  <p:childTnLst>
                                    <p:animEffect transition="out" filter="fade">
                                      <p:cBhvr>
                                        <p:cTn id="29" dur="1000"/>
                                        <p:tgtEl>
                                          <p:spTgt spid="9"/>
                                        </p:tgtEl>
                                      </p:cBhvr>
                                    </p:animEffect>
                                    <p:set>
                                      <p:cBhvr>
                                        <p:cTn id="30" dur="1" fill="hold">
                                          <p:stCondLst>
                                            <p:cond delay="999"/>
                                          </p:stCondLst>
                                        </p:cTn>
                                        <p:tgtEl>
                                          <p:spTgt spid="9"/>
                                        </p:tgtEl>
                                        <p:attrNameLst>
                                          <p:attrName>style.visibility</p:attrName>
                                        </p:attrNameLst>
                                      </p:cBhvr>
                                      <p:to>
                                        <p:strVal val="hidden"/>
                                      </p:to>
                                    </p:set>
                                  </p:childTnLst>
                                </p:cTn>
                              </p:par>
                              <p:par>
                                <p:cTn id="31" presetID="10" presetClass="entr" presetSubtype="0" fill="hold"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1000"/>
                                        <p:tgtEl>
                                          <p:spTgt spid="6"/>
                                        </p:tgtEl>
                                      </p:cBhvr>
                                    </p:animEffect>
                                  </p:childTnLst>
                                </p:cTn>
                              </p:par>
                            </p:childTnLst>
                          </p:cTn>
                        </p:par>
                        <p:par>
                          <p:cTn id="34" fill="hold">
                            <p:stCondLst>
                              <p:cond delay="1000"/>
                            </p:stCondLst>
                            <p:childTnLst>
                              <p:par>
                                <p:cTn id="35" presetID="1" presetClass="mediacall" presetSubtype="0" fill="hold" nodeType="afterEffect">
                                  <p:stCondLst>
                                    <p:cond delay="0"/>
                                  </p:stCondLst>
                                  <p:childTnLst>
                                    <p:cmd type="call" cmd="playFrom(0.0)">
                                      <p:cBhvr>
                                        <p:cTn id="36" dur="34900" fill="hold"/>
                                        <p:tgtEl>
                                          <p:spTgt spid="6"/>
                                        </p:tgtEl>
                                      </p:cBhvr>
                                    </p:cmd>
                                  </p:childTnLst>
                                </p:cTn>
                              </p:par>
                            </p:childTnLst>
                          </p:cTn>
                        </p:par>
                        <p:par>
                          <p:cTn id="37" fill="hold">
                            <p:stCondLst>
                              <p:cond delay="35900"/>
                            </p:stCondLst>
                            <p:childTnLst>
                              <p:par>
                                <p:cTn id="38" presetID="1" presetClass="mediacall" presetSubtype="0" fill="hold" nodeType="afterEffect">
                                  <p:stCondLst>
                                    <p:cond delay="0"/>
                                  </p:stCondLst>
                                  <p:childTnLst>
                                    <p:cmd type="call" cmd="playFrom(0.0)">
                                      <p:cBhvr>
                                        <p:cTn id="39" dur="200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40" fill="hold" display="0">
                  <p:stCondLst>
                    <p:cond delay="indefinite"/>
                  </p:stCondLst>
                  <p:endCondLst>
                    <p:cond evt="onNext" delay="0">
                      <p:tgtEl>
                        <p:sldTgt/>
                      </p:tgtEl>
                    </p:cond>
                    <p:cond evt="onPrev" delay="0">
                      <p:tgtEl>
                        <p:sldTgt/>
                      </p:tgtEl>
                    </p:cond>
                    <p:cond evt="onStopAudio" delay="0">
                      <p:tgtEl>
                        <p:sldTgt/>
                      </p:tgtEl>
                    </p:cond>
                  </p:endCondLst>
                </p:cTn>
                <p:tgtEl>
                  <p:spTgt spid="5"/>
                </p:tgtEl>
              </p:cMediaNode>
            </p:audio>
            <p:video>
              <p:cMediaNode vol="80000">
                <p:cTn id="41" fill="hold" display="0">
                  <p:stCondLst>
                    <p:cond delay="indefinite"/>
                  </p:stCondLst>
                  <p:endCondLst>
                    <p:cond evt="onNext" delay="0">
                      <p:tgtEl>
                        <p:sldTgt/>
                      </p:tgtEl>
                    </p:cond>
                    <p:cond evt="onPrev" delay="0">
                      <p:tgtEl>
                        <p:sldTgt/>
                      </p:tgtEl>
                    </p:cond>
                  </p:endCondLst>
                </p:cTn>
                <p:tgtEl>
                  <p:spTgt spid="6"/>
                </p:tgtEl>
              </p:cMediaNode>
            </p:video>
            <p:seq concurrent="1" nextAc="seek">
              <p:cTn id="42" restart="whenNotActive" fill="hold" evtFilter="cancelBubble" nodeType="interactiveSeq">
                <p:stCondLst>
                  <p:cond evt="onClick" delay="0">
                    <p:tgtEl>
                      <p:spTgt spid="6"/>
                    </p:tgtEl>
                  </p:cond>
                </p:stCondLst>
                <p:endSync evt="end" delay="0">
                  <p:rtn val="all"/>
                </p:endSync>
                <p:childTnLst>
                  <p:par>
                    <p:cTn id="43" fill="hold">
                      <p:stCondLst>
                        <p:cond delay="0"/>
                      </p:stCondLst>
                      <p:childTnLst>
                        <p:par>
                          <p:cTn id="44" fill="hold">
                            <p:stCondLst>
                              <p:cond delay="0"/>
                            </p:stCondLst>
                            <p:childTnLst>
                              <p:par>
                                <p:cTn id="45" presetID="2" presetClass="mediacall" presetSubtype="0" fill="hold" nodeType="clickEffect">
                                  <p:stCondLst>
                                    <p:cond delay="0"/>
                                  </p:stCondLst>
                                  <p:childTnLst>
                                    <p:cmd type="call" cmd="togglePause">
                                      <p:cBhvr>
                                        <p:cTn id="46" dur="1" fill="hold"/>
                                        <p:tgtEl>
                                          <p:spTgt spid="6"/>
                                        </p:tgtEl>
                                      </p:cBhvr>
                                    </p:cmd>
                                  </p:childTnLst>
                                </p:cTn>
                              </p:par>
                            </p:childTnLst>
                          </p:cTn>
                        </p:par>
                      </p:childTnLst>
                    </p:cTn>
                  </p:par>
                </p:childTnLst>
              </p:cTn>
              <p:nextCondLst>
                <p:cond evt="onClick" delay="0">
                  <p:tgtEl>
                    <p:spTgt spid="6"/>
                  </p:tgtEl>
                </p:cond>
              </p:nextCondLst>
            </p:seq>
            <p:video>
              <p:cMediaNode vol="80000">
                <p:cTn id="47" fill="hold" display="0">
                  <p:stCondLst>
                    <p:cond delay="indefinite"/>
                  </p:stCondLst>
                  <p:endCondLst>
                    <p:cond evt="onNext" delay="0">
                      <p:tgtEl>
                        <p:sldTgt/>
                      </p:tgtEl>
                    </p:cond>
                    <p:cond evt="onPrev" delay="0">
                      <p:tgtEl>
                        <p:sldTgt/>
                      </p:tgtEl>
                    </p:cond>
                  </p:endCondLst>
                </p:cTn>
                <p:tgtEl>
                  <p:spTgt spid="7"/>
                </p:tgtEl>
              </p:cMediaNode>
            </p:video>
            <p:seq concurrent="1" nextAc="seek">
              <p:cTn id="48" restart="whenNotActive" fill="hold" evtFilter="cancelBubble" nodeType="interactiveSeq">
                <p:stCondLst>
                  <p:cond evt="onClick" delay="0">
                    <p:tgtEl>
                      <p:spTgt spid="7"/>
                    </p:tgtEl>
                  </p:cond>
                </p:stCondLst>
                <p:endSync evt="end" delay="0">
                  <p:rtn val="all"/>
                </p:endSync>
                <p:childTnLst>
                  <p:par>
                    <p:cTn id="49" fill="hold">
                      <p:stCondLst>
                        <p:cond delay="0"/>
                      </p:stCondLst>
                      <p:childTnLst>
                        <p:par>
                          <p:cTn id="50" fill="hold">
                            <p:stCondLst>
                              <p:cond delay="0"/>
                            </p:stCondLst>
                            <p:childTnLst>
                              <p:par>
                                <p:cTn id="51" presetID="2" presetClass="mediacall" presetSubtype="0" fill="hold" nodeType="clickEffect">
                                  <p:stCondLst>
                                    <p:cond delay="0"/>
                                  </p:stCondLst>
                                  <p:childTnLst>
                                    <p:cmd type="call" cmd="togglePause">
                                      <p:cBhvr>
                                        <p:cTn id="52" dur="1" fill="hold"/>
                                        <p:tgtEl>
                                          <p:spTgt spid="7"/>
                                        </p:tgtEl>
                                      </p:cBhvr>
                                    </p:cmd>
                                  </p:childTnLst>
                                </p:cTn>
                              </p:par>
                            </p:childTnLst>
                          </p:cTn>
                        </p:par>
                      </p:childTnLst>
                    </p:cTn>
                  </p:par>
                </p:childTnLst>
              </p:cTn>
              <p:nextCondLst>
                <p:cond evt="onClick" delay="0">
                  <p:tgtEl>
                    <p:spTgt spid="7"/>
                  </p:tgtEl>
                </p:cond>
              </p:nextCondLst>
            </p:seq>
            <p:audio>
              <p:cMediaNode>
                <p:cTn id="53" fill="hold" display="0">
                  <p:stCondLst>
                    <p:cond delay="indefinite"/>
                  </p:stCondLst>
                  <p:endCondLst>
                    <p:cond evt="onNext" delay="0">
                      <p:tgtEl>
                        <p:sldTgt/>
                      </p:tgtEl>
                    </p:cond>
                    <p:cond evt="onPrev" delay="0">
                      <p:tgtEl>
                        <p:sldTgt/>
                      </p:tgtEl>
                    </p:cond>
                    <p:cond evt="onStopAudio" delay="0">
                      <p:tgtEl>
                        <p:sldTgt/>
                      </p:tgtEl>
                    </p:cond>
                  </p:endCondLst>
                </p:cTn>
                <p:tgtEl>
                  <p:spTgt spid="8"/>
                </p:tgtEl>
              </p:cMediaNode>
            </p:audio>
          </p:childTnLst>
        </p:cTn>
      </p:par>
    </p:tnLst>
    <p:bldLst>
      <p:bldP spid="4" grpId="0" animBg="1"/>
      <p:bldP spid="476162"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Rectangle 2"/>
          <p:cNvSpPr>
            <a:spLocks noGrp="1" noChangeArrowheads="1"/>
          </p:cNvSpPr>
          <p:nvPr>
            <p:ph type="title"/>
          </p:nvPr>
        </p:nvSpPr>
        <p:spPr>
          <a:xfrm>
            <a:off x="0" y="152400"/>
            <a:ext cx="9144000" cy="1143000"/>
          </a:xfrm>
          <a:noFill/>
        </p:spPr>
        <p:txBody>
          <a:bodyPr/>
          <a:lstStyle/>
          <a:p>
            <a:r>
              <a:rPr lang="en-US" sz="4000" dirty="0">
                <a:solidFill>
                  <a:srgbClr val="FF0000"/>
                </a:solidFill>
              </a:rPr>
              <a:t>Breaking the Enigma Code</a:t>
            </a:r>
          </a:p>
        </p:txBody>
      </p:sp>
      <p:sp>
        <p:nvSpPr>
          <p:cNvPr id="10" name="Rectangle 3"/>
          <p:cNvSpPr>
            <a:spLocks noChangeArrowheads="1"/>
          </p:cNvSpPr>
          <p:nvPr/>
        </p:nvSpPr>
        <p:spPr bwMode="auto">
          <a:xfrm>
            <a:off x="482600" y="1155700"/>
            <a:ext cx="8128000" cy="53213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solidFill>
                  <a:srgbClr val="000000"/>
                </a:solidFill>
                <a:latin typeface="Times New Roman" pitchFamily="1" charset="0"/>
              </a:rPr>
              <a:t>The most common technique used at Bletchley Park was the </a:t>
            </a:r>
            <a:r>
              <a:rPr lang="en-US" sz="2400" i="1" dirty="0">
                <a:solidFill>
                  <a:srgbClr val="000000"/>
                </a:solidFill>
                <a:latin typeface="Times New Roman" pitchFamily="1" charset="0"/>
              </a:rPr>
              <a:t>known-plaintext attack,</a:t>
            </a:r>
            <a:r>
              <a:rPr lang="en-US" sz="2400" b="0" dirty="0">
                <a:solidFill>
                  <a:srgbClr val="000000"/>
                </a:solidFill>
                <a:latin typeface="Times New Roman" pitchFamily="1" charset="0"/>
              </a:rPr>
              <a:t> in which the </a:t>
            </a:r>
            <a:r>
              <a:rPr lang="en-US" sz="2400" b="0" dirty="0" err="1">
                <a:solidFill>
                  <a:srgbClr val="000000"/>
                </a:solidFill>
                <a:latin typeface="Times New Roman" pitchFamily="1" charset="0"/>
              </a:rPr>
              <a:t>codebreakers</a:t>
            </a:r>
            <a:r>
              <a:rPr lang="en-US" sz="2400" b="0" dirty="0">
                <a:solidFill>
                  <a:srgbClr val="000000"/>
                </a:solidFill>
                <a:latin typeface="Times New Roman" pitchFamily="1" charset="0"/>
              </a:rPr>
              <a:t> guess that a particular sequence of characters exists somewhere in the decoded message.  A sequence of characters that you guess is part of the plaintext is called a </a:t>
            </a:r>
            <a:r>
              <a:rPr lang="en-US" sz="2400" i="1" dirty="0">
                <a:solidFill>
                  <a:srgbClr val="000000"/>
                </a:solidFill>
                <a:latin typeface="Times New Roman" pitchFamily="1" charset="0"/>
              </a:rPr>
              <a:t>crib.</a:t>
            </a:r>
            <a:endParaRPr lang="en-US" sz="2400" b="0" dirty="0">
              <a:solidFill>
                <a:srgbClr val="000000"/>
              </a:solidFill>
              <a:latin typeface="Times New Roman" pitchFamily="1" charset="0"/>
            </a:endParaRPr>
          </a:p>
          <a:p>
            <a:pPr marL="342900" indent="-342900" algn="just">
              <a:lnSpc>
                <a:spcPct val="90000"/>
              </a:lnSpc>
              <a:spcAft>
                <a:spcPts val="500"/>
              </a:spcAft>
              <a:buFontTx/>
              <a:buChar char="•"/>
            </a:pPr>
            <a:r>
              <a:rPr lang="en-US" sz="2400" b="0" dirty="0">
                <a:solidFill>
                  <a:srgbClr val="000000"/>
                </a:solidFill>
                <a:latin typeface="Times New Roman" pitchFamily="1" charset="0"/>
              </a:rPr>
              <a:t>Breaking an Enigma message required the following steps</a:t>
            </a:r>
            <a:r>
              <a:rPr lang="en-US" sz="2400" b="0" dirty="0">
                <a:solidFill>
                  <a:srgbClr val="000000"/>
                </a:solidFill>
                <a:latin typeface="Times New Roman"/>
                <a:cs typeface="Times New Roman"/>
              </a:rPr>
              <a:t>:</a:t>
            </a:r>
          </a:p>
          <a:p>
            <a:pPr marL="800100" lvl="1" indent="-342900" algn="just">
              <a:lnSpc>
                <a:spcPct val="90000"/>
              </a:lnSpc>
              <a:spcAft>
                <a:spcPts val="500"/>
              </a:spcAft>
              <a:buFont typeface="Lucida Grande"/>
              <a:buChar char="–"/>
            </a:pPr>
            <a:r>
              <a:rPr lang="en-US" sz="2200" b="0" dirty="0">
                <a:solidFill>
                  <a:srgbClr val="000000"/>
                </a:solidFill>
                <a:latin typeface="Times New Roman"/>
                <a:cs typeface="Times New Roman"/>
              </a:rPr>
              <a:t>Align the crib with the </a:t>
            </a:r>
            <a:r>
              <a:rPr lang="en-US" sz="2200" b="0" dirty="0" err="1">
                <a:solidFill>
                  <a:srgbClr val="000000"/>
                </a:solidFill>
                <a:latin typeface="Times New Roman"/>
                <a:cs typeface="Times New Roman"/>
              </a:rPr>
              <a:t>ciphertext</a:t>
            </a:r>
            <a:r>
              <a:rPr lang="en-US" sz="2200" b="0" dirty="0">
                <a:solidFill>
                  <a:srgbClr val="000000"/>
                </a:solidFill>
                <a:latin typeface="Times New Roman"/>
                <a:cs typeface="Times New Roman"/>
              </a:rPr>
              <a:t> to eliminate </a:t>
            </a:r>
            <a:r>
              <a:rPr lang="en-US" sz="2200" i="1" dirty="0">
                <a:solidFill>
                  <a:srgbClr val="000000"/>
                </a:solidFill>
                <a:latin typeface="Times New Roman"/>
                <a:cs typeface="Times New Roman"/>
              </a:rPr>
              <a:t>crashes</a:t>
            </a:r>
            <a:r>
              <a:rPr lang="en-US" sz="2200" b="0" dirty="0">
                <a:solidFill>
                  <a:srgbClr val="000000"/>
                </a:solidFill>
                <a:latin typeface="Times New Roman"/>
                <a:cs typeface="Times New Roman"/>
              </a:rPr>
              <a:t> in which a letter appears to map to itself.</a:t>
            </a:r>
          </a:p>
          <a:p>
            <a:pPr marL="800100" lvl="1" indent="-342900" algn="just">
              <a:lnSpc>
                <a:spcPct val="90000"/>
              </a:lnSpc>
              <a:spcAft>
                <a:spcPts val="500"/>
              </a:spcAft>
              <a:buFont typeface="Lucida Grande"/>
              <a:buChar char="–"/>
            </a:pPr>
            <a:r>
              <a:rPr lang="en-US" sz="2200" b="0" dirty="0">
                <a:solidFill>
                  <a:srgbClr val="000000"/>
                </a:solidFill>
                <a:latin typeface="Times New Roman"/>
                <a:cs typeface="Times New Roman"/>
              </a:rPr>
              <a:t>Create a </a:t>
            </a:r>
            <a:r>
              <a:rPr lang="en-US" sz="2200" i="1" dirty="0">
                <a:solidFill>
                  <a:srgbClr val="000000"/>
                </a:solidFill>
                <a:latin typeface="Times New Roman"/>
                <a:cs typeface="Times New Roman"/>
              </a:rPr>
              <a:t>menu</a:t>
            </a:r>
            <a:r>
              <a:rPr lang="en-US" sz="2200" b="0" dirty="0">
                <a:solidFill>
                  <a:srgbClr val="000000"/>
                </a:solidFill>
                <a:latin typeface="Times New Roman"/>
                <a:cs typeface="Times New Roman"/>
              </a:rPr>
              <a:t> recording the links between letter pairs in the crib and </a:t>
            </a:r>
            <a:r>
              <a:rPr lang="en-US" sz="2200" b="0" dirty="0" err="1">
                <a:solidFill>
                  <a:srgbClr val="000000"/>
                </a:solidFill>
                <a:latin typeface="Times New Roman"/>
                <a:cs typeface="Times New Roman"/>
              </a:rPr>
              <a:t>ciphertext</a:t>
            </a:r>
            <a:r>
              <a:rPr lang="en-US" sz="2200" b="0" dirty="0">
                <a:solidFill>
                  <a:srgbClr val="000000"/>
                </a:solidFill>
                <a:latin typeface="Times New Roman"/>
                <a:cs typeface="Times New Roman"/>
              </a:rPr>
              <a:t>.</a:t>
            </a:r>
          </a:p>
          <a:p>
            <a:pPr marL="800100" lvl="1" indent="-342900" algn="just">
              <a:lnSpc>
                <a:spcPct val="90000"/>
              </a:lnSpc>
              <a:spcAft>
                <a:spcPts val="700"/>
              </a:spcAft>
              <a:buFont typeface="Lucida Grande"/>
              <a:buChar char="–"/>
            </a:pPr>
            <a:r>
              <a:rPr lang="en-US" sz="2200" b="0" dirty="0">
                <a:solidFill>
                  <a:srgbClr val="000000"/>
                </a:solidFill>
                <a:latin typeface="Times New Roman"/>
                <a:cs typeface="Times New Roman"/>
              </a:rPr>
              <a:t>Identify </a:t>
            </a:r>
            <a:r>
              <a:rPr lang="en-US" sz="2200" i="1" dirty="0">
                <a:solidFill>
                  <a:srgbClr val="000000"/>
                </a:solidFill>
                <a:latin typeface="Times New Roman"/>
                <a:cs typeface="Times New Roman"/>
              </a:rPr>
              <a:t>loops</a:t>
            </a:r>
            <a:r>
              <a:rPr lang="en-US" sz="2200" b="0" dirty="0">
                <a:solidFill>
                  <a:srgbClr val="000000"/>
                </a:solidFill>
                <a:latin typeface="Times New Roman"/>
                <a:cs typeface="Times New Roman"/>
              </a:rPr>
              <a:t> in the menu at which a chain of letter pairs cycles back to the original letter.</a:t>
            </a:r>
          </a:p>
          <a:p>
            <a:pPr marL="800100" lvl="1" indent="-342900" algn="just">
              <a:lnSpc>
                <a:spcPct val="90000"/>
              </a:lnSpc>
              <a:spcAft>
                <a:spcPct val="50000"/>
              </a:spcAft>
              <a:buFont typeface="Lucida Grande"/>
              <a:buChar char="–"/>
            </a:pPr>
            <a:r>
              <a:rPr lang="en-US" sz="2200" b="0" dirty="0">
                <a:solidFill>
                  <a:srgbClr val="000000"/>
                </a:solidFill>
                <a:latin typeface="Times New Roman"/>
                <a:cs typeface="Times New Roman"/>
              </a:rPr>
              <a:t>Use the loops in the menu to create a wiring pattern for an electromechanical device called a </a:t>
            </a:r>
            <a:r>
              <a:rPr lang="en-US" sz="2200" i="1" dirty="0">
                <a:solidFill>
                  <a:srgbClr val="000000"/>
                </a:solidFill>
                <a:latin typeface="Times New Roman"/>
                <a:cs typeface="Times New Roman"/>
              </a:rPr>
              <a:t>Bombe</a:t>
            </a:r>
            <a:r>
              <a:rPr lang="en-US" sz="2200" b="0" dirty="0">
                <a:solidFill>
                  <a:srgbClr val="000000"/>
                </a:solidFill>
                <a:latin typeface="Times New Roman"/>
                <a:cs typeface="Times New Roman"/>
              </a:rPr>
              <a:t> that searches for settings of the Enigma rotors that produce the observed pattern.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bldLvl="2"/>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Rectangle 2"/>
          <p:cNvSpPr>
            <a:spLocks noGrp="1" noChangeArrowheads="1"/>
          </p:cNvSpPr>
          <p:nvPr>
            <p:ph type="title"/>
          </p:nvPr>
        </p:nvSpPr>
        <p:spPr>
          <a:xfrm>
            <a:off x="0" y="152400"/>
            <a:ext cx="9144000" cy="1143000"/>
          </a:xfrm>
          <a:noFill/>
        </p:spPr>
        <p:txBody>
          <a:bodyPr/>
          <a:lstStyle/>
          <a:p>
            <a:r>
              <a:rPr lang="en-US" sz="4000" dirty="0">
                <a:solidFill>
                  <a:srgbClr val="FF0000"/>
                </a:solidFill>
              </a:rPr>
              <a:t>Step 1: Align the Crib and </a:t>
            </a:r>
            <a:r>
              <a:rPr lang="en-US" sz="4000" dirty="0" err="1">
                <a:solidFill>
                  <a:srgbClr val="FF0000"/>
                </a:solidFill>
              </a:rPr>
              <a:t>Ciphertext</a:t>
            </a:r>
            <a:endParaRPr lang="en-US" sz="4000" dirty="0">
              <a:solidFill>
                <a:srgbClr val="FF0000"/>
              </a:solidFill>
            </a:endParaRPr>
          </a:p>
        </p:txBody>
      </p:sp>
      <p:grpSp>
        <p:nvGrpSpPr>
          <p:cNvPr id="2" name="Group 115"/>
          <p:cNvGrpSpPr/>
          <p:nvPr/>
        </p:nvGrpSpPr>
        <p:grpSpPr>
          <a:xfrm>
            <a:off x="320040" y="1676400"/>
            <a:ext cx="8503920" cy="369332"/>
            <a:chOff x="381000" y="1752600"/>
            <a:chExt cx="8503920" cy="369332"/>
          </a:xfrm>
        </p:grpSpPr>
        <p:sp>
          <p:nvSpPr>
            <p:cNvPr id="5" name="Rectangle 4"/>
            <p:cNvSpPr/>
            <p:nvPr/>
          </p:nvSpPr>
          <p:spPr>
            <a:xfrm>
              <a:off x="381000" y="1752600"/>
              <a:ext cx="502920" cy="369332"/>
            </a:xfrm>
            <a:prstGeom prst="rect">
              <a:avLst/>
            </a:prstGeom>
          </p:spPr>
          <p:txBody>
            <a:bodyPr wrap="square">
              <a:spAutoFit/>
            </a:bodyPr>
            <a:lstStyle/>
            <a:p>
              <a:pPr algn="ctr"/>
              <a:r>
                <a:rPr lang="en-US" dirty="0">
                  <a:solidFill>
                    <a:srgbClr val="000000"/>
                  </a:solidFill>
                </a:rPr>
                <a:t>U</a:t>
              </a:r>
            </a:p>
          </p:txBody>
        </p:sp>
        <p:sp>
          <p:nvSpPr>
            <p:cNvPr id="6" name="Rectangle 5"/>
            <p:cNvSpPr/>
            <p:nvPr/>
          </p:nvSpPr>
          <p:spPr>
            <a:xfrm>
              <a:off x="623455" y="1752600"/>
              <a:ext cx="502920" cy="369332"/>
            </a:xfrm>
            <a:prstGeom prst="rect">
              <a:avLst/>
            </a:prstGeom>
          </p:spPr>
          <p:txBody>
            <a:bodyPr wrap="square">
              <a:spAutoFit/>
            </a:bodyPr>
            <a:lstStyle/>
            <a:p>
              <a:pPr algn="ctr"/>
              <a:r>
                <a:rPr lang="en-US" dirty="0">
                  <a:solidFill>
                    <a:srgbClr val="000000"/>
                  </a:solidFill>
                </a:rPr>
                <a:t>A</a:t>
              </a:r>
            </a:p>
          </p:txBody>
        </p:sp>
        <p:sp>
          <p:nvSpPr>
            <p:cNvPr id="7" name="Rectangle 6"/>
            <p:cNvSpPr/>
            <p:nvPr/>
          </p:nvSpPr>
          <p:spPr>
            <a:xfrm>
              <a:off x="865910" y="1752600"/>
              <a:ext cx="502920" cy="369332"/>
            </a:xfrm>
            <a:prstGeom prst="rect">
              <a:avLst/>
            </a:prstGeom>
          </p:spPr>
          <p:txBody>
            <a:bodyPr wrap="square">
              <a:spAutoFit/>
            </a:bodyPr>
            <a:lstStyle/>
            <a:p>
              <a:pPr algn="ctr"/>
              <a:r>
                <a:rPr lang="en-US" dirty="0">
                  <a:solidFill>
                    <a:srgbClr val="000000"/>
                  </a:solidFill>
                </a:rPr>
                <a:t>E</a:t>
              </a:r>
            </a:p>
          </p:txBody>
        </p:sp>
        <p:sp>
          <p:nvSpPr>
            <p:cNvPr id="8" name="Rectangle 7"/>
            <p:cNvSpPr/>
            <p:nvPr/>
          </p:nvSpPr>
          <p:spPr>
            <a:xfrm>
              <a:off x="1108365" y="1752600"/>
              <a:ext cx="502920" cy="369332"/>
            </a:xfrm>
            <a:prstGeom prst="rect">
              <a:avLst/>
            </a:prstGeom>
          </p:spPr>
          <p:txBody>
            <a:bodyPr wrap="square">
              <a:spAutoFit/>
            </a:bodyPr>
            <a:lstStyle/>
            <a:p>
              <a:pPr algn="ctr"/>
              <a:r>
                <a:rPr lang="en-US" dirty="0">
                  <a:solidFill>
                    <a:srgbClr val="000000"/>
                  </a:solidFill>
                </a:rPr>
                <a:t>N</a:t>
              </a:r>
            </a:p>
          </p:txBody>
        </p:sp>
        <p:sp>
          <p:nvSpPr>
            <p:cNvPr id="9" name="Rectangle 8"/>
            <p:cNvSpPr/>
            <p:nvPr/>
          </p:nvSpPr>
          <p:spPr>
            <a:xfrm>
              <a:off x="1350820" y="1752600"/>
              <a:ext cx="502920" cy="369332"/>
            </a:xfrm>
            <a:prstGeom prst="rect">
              <a:avLst/>
            </a:prstGeom>
          </p:spPr>
          <p:txBody>
            <a:bodyPr wrap="square">
              <a:spAutoFit/>
            </a:bodyPr>
            <a:lstStyle/>
            <a:p>
              <a:pPr algn="ctr"/>
              <a:r>
                <a:rPr lang="en-US" dirty="0">
                  <a:solidFill>
                    <a:srgbClr val="000000"/>
                  </a:solidFill>
                </a:rPr>
                <a:t>F</a:t>
              </a:r>
            </a:p>
          </p:txBody>
        </p:sp>
        <p:sp>
          <p:nvSpPr>
            <p:cNvPr id="11" name="Rectangle 10"/>
            <p:cNvSpPr/>
            <p:nvPr/>
          </p:nvSpPr>
          <p:spPr>
            <a:xfrm>
              <a:off x="1593275" y="1752600"/>
              <a:ext cx="502920" cy="369332"/>
            </a:xfrm>
            <a:prstGeom prst="rect">
              <a:avLst/>
            </a:prstGeom>
          </p:spPr>
          <p:txBody>
            <a:bodyPr wrap="square">
              <a:spAutoFit/>
            </a:bodyPr>
            <a:lstStyle/>
            <a:p>
              <a:pPr algn="ctr"/>
              <a:r>
                <a:rPr lang="en-US" dirty="0">
                  <a:solidFill>
                    <a:srgbClr val="000000"/>
                  </a:solidFill>
                </a:rPr>
                <a:t>V</a:t>
              </a:r>
            </a:p>
          </p:txBody>
        </p:sp>
        <p:sp>
          <p:nvSpPr>
            <p:cNvPr id="12" name="Rectangle 11"/>
            <p:cNvSpPr/>
            <p:nvPr/>
          </p:nvSpPr>
          <p:spPr>
            <a:xfrm>
              <a:off x="1835730" y="1752600"/>
              <a:ext cx="502920" cy="369332"/>
            </a:xfrm>
            <a:prstGeom prst="rect">
              <a:avLst/>
            </a:prstGeom>
          </p:spPr>
          <p:txBody>
            <a:bodyPr wrap="square">
              <a:spAutoFit/>
            </a:bodyPr>
            <a:lstStyle/>
            <a:p>
              <a:pPr algn="ctr"/>
              <a:r>
                <a:rPr lang="en-US" dirty="0">
                  <a:solidFill>
                    <a:srgbClr val="000000"/>
                  </a:solidFill>
                </a:rPr>
                <a:t>R</a:t>
              </a:r>
            </a:p>
          </p:txBody>
        </p:sp>
        <p:sp>
          <p:nvSpPr>
            <p:cNvPr id="13" name="Rectangle 12"/>
            <p:cNvSpPr/>
            <p:nvPr/>
          </p:nvSpPr>
          <p:spPr>
            <a:xfrm>
              <a:off x="2078185" y="1752600"/>
              <a:ext cx="502920" cy="369332"/>
            </a:xfrm>
            <a:prstGeom prst="rect">
              <a:avLst/>
            </a:prstGeom>
          </p:spPr>
          <p:txBody>
            <a:bodyPr wrap="square">
              <a:spAutoFit/>
            </a:bodyPr>
            <a:lstStyle/>
            <a:p>
              <a:pPr algn="ctr"/>
              <a:r>
                <a:rPr lang="en-US" dirty="0">
                  <a:solidFill>
                    <a:srgbClr val="000000"/>
                  </a:solidFill>
                </a:rPr>
                <a:t>L</a:t>
              </a:r>
            </a:p>
          </p:txBody>
        </p:sp>
        <p:sp>
          <p:nvSpPr>
            <p:cNvPr id="14" name="Rectangle 13"/>
            <p:cNvSpPr/>
            <p:nvPr/>
          </p:nvSpPr>
          <p:spPr>
            <a:xfrm>
              <a:off x="2320640" y="1752600"/>
              <a:ext cx="502920" cy="369332"/>
            </a:xfrm>
            <a:prstGeom prst="rect">
              <a:avLst/>
            </a:prstGeom>
          </p:spPr>
          <p:txBody>
            <a:bodyPr wrap="square">
              <a:spAutoFit/>
            </a:bodyPr>
            <a:lstStyle/>
            <a:p>
              <a:pPr algn="ctr"/>
              <a:r>
                <a:rPr lang="en-US" dirty="0">
                  <a:solidFill>
                    <a:srgbClr val="000000"/>
                  </a:solidFill>
                </a:rPr>
                <a:t>B</a:t>
              </a:r>
            </a:p>
          </p:txBody>
        </p:sp>
        <p:sp>
          <p:nvSpPr>
            <p:cNvPr id="15" name="Rectangle 14"/>
            <p:cNvSpPr/>
            <p:nvPr/>
          </p:nvSpPr>
          <p:spPr>
            <a:xfrm>
              <a:off x="2563095" y="1752600"/>
              <a:ext cx="502920" cy="369332"/>
            </a:xfrm>
            <a:prstGeom prst="rect">
              <a:avLst/>
            </a:prstGeom>
          </p:spPr>
          <p:txBody>
            <a:bodyPr wrap="square">
              <a:spAutoFit/>
            </a:bodyPr>
            <a:lstStyle/>
            <a:p>
              <a:pPr algn="ctr"/>
              <a:r>
                <a:rPr lang="en-US" dirty="0">
                  <a:solidFill>
                    <a:srgbClr val="000000"/>
                  </a:solidFill>
                </a:rPr>
                <a:t>Z</a:t>
              </a:r>
            </a:p>
          </p:txBody>
        </p:sp>
        <p:sp>
          <p:nvSpPr>
            <p:cNvPr id="16" name="Rectangle 15"/>
            <p:cNvSpPr/>
            <p:nvPr/>
          </p:nvSpPr>
          <p:spPr>
            <a:xfrm>
              <a:off x="2805550" y="1752600"/>
              <a:ext cx="502920" cy="369332"/>
            </a:xfrm>
            <a:prstGeom prst="rect">
              <a:avLst/>
            </a:prstGeom>
          </p:spPr>
          <p:txBody>
            <a:bodyPr wrap="square">
              <a:spAutoFit/>
            </a:bodyPr>
            <a:lstStyle/>
            <a:p>
              <a:pPr algn="ctr"/>
              <a:r>
                <a:rPr lang="en-US" dirty="0">
                  <a:solidFill>
                    <a:srgbClr val="000000"/>
                  </a:solidFill>
                </a:rPr>
                <a:t>P</a:t>
              </a:r>
            </a:p>
          </p:txBody>
        </p:sp>
        <p:sp>
          <p:nvSpPr>
            <p:cNvPr id="17" name="Rectangle 16"/>
            <p:cNvSpPr/>
            <p:nvPr/>
          </p:nvSpPr>
          <p:spPr>
            <a:xfrm>
              <a:off x="3048005" y="1752600"/>
              <a:ext cx="502920" cy="369332"/>
            </a:xfrm>
            <a:prstGeom prst="rect">
              <a:avLst/>
            </a:prstGeom>
          </p:spPr>
          <p:txBody>
            <a:bodyPr wrap="square">
              <a:spAutoFit/>
            </a:bodyPr>
            <a:lstStyle/>
            <a:p>
              <a:pPr algn="ctr"/>
              <a:r>
                <a:rPr lang="en-US" dirty="0">
                  <a:solidFill>
                    <a:srgbClr val="000000"/>
                  </a:solidFill>
                </a:rPr>
                <a:t>W</a:t>
              </a:r>
            </a:p>
          </p:txBody>
        </p:sp>
        <p:sp>
          <p:nvSpPr>
            <p:cNvPr id="18" name="Rectangle 17"/>
            <p:cNvSpPr/>
            <p:nvPr/>
          </p:nvSpPr>
          <p:spPr>
            <a:xfrm>
              <a:off x="3290460" y="1752600"/>
              <a:ext cx="502920" cy="369332"/>
            </a:xfrm>
            <a:prstGeom prst="rect">
              <a:avLst/>
            </a:prstGeom>
          </p:spPr>
          <p:txBody>
            <a:bodyPr wrap="square">
              <a:spAutoFit/>
            </a:bodyPr>
            <a:lstStyle/>
            <a:p>
              <a:pPr algn="ctr"/>
              <a:r>
                <a:rPr lang="en-US" dirty="0">
                  <a:solidFill>
                    <a:srgbClr val="000000"/>
                  </a:solidFill>
                </a:rPr>
                <a:t>M</a:t>
              </a:r>
            </a:p>
          </p:txBody>
        </p:sp>
        <p:sp>
          <p:nvSpPr>
            <p:cNvPr id="19" name="Rectangle 18"/>
            <p:cNvSpPr/>
            <p:nvPr/>
          </p:nvSpPr>
          <p:spPr>
            <a:xfrm>
              <a:off x="3532915" y="1752600"/>
              <a:ext cx="502920" cy="369332"/>
            </a:xfrm>
            <a:prstGeom prst="rect">
              <a:avLst/>
            </a:prstGeom>
          </p:spPr>
          <p:txBody>
            <a:bodyPr wrap="square">
              <a:spAutoFit/>
            </a:bodyPr>
            <a:lstStyle/>
            <a:p>
              <a:pPr algn="ctr"/>
              <a:r>
                <a:rPr lang="en-US" dirty="0">
                  <a:solidFill>
                    <a:srgbClr val="000000"/>
                  </a:solidFill>
                </a:rPr>
                <a:t>E</a:t>
              </a:r>
            </a:p>
          </p:txBody>
        </p:sp>
        <p:sp>
          <p:nvSpPr>
            <p:cNvPr id="20" name="Rectangle 19"/>
            <p:cNvSpPr/>
            <p:nvPr/>
          </p:nvSpPr>
          <p:spPr>
            <a:xfrm>
              <a:off x="3775370" y="1752600"/>
              <a:ext cx="502920" cy="369332"/>
            </a:xfrm>
            <a:prstGeom prst="rect">
              <a:avLst/>
            </a:prstGeom>
          </p:spPr>
          <p:txBody>
            <a:bodyPr wrap="square">
              <a:spAutoFit/>
            </a:bodyPr>
            <a:lstStyle/>
            <a:p>
              <a:pPr algn="ctr"/>
              <a:r>
                <a:rPr lang="en-US" dirty="0">
                  <a:solidFill>
                    <a:srgbClr val="000000"/>
                  </a:solidFill>
                </a:rPr>
                <a:t>P</a:t>
              </a:r>
            </a:p>
          </p:txBody>
        </p:sp>
        <p:sp>
          <p:nvSpPr>
            <p:cNvPr id="21" name="Rectangle 20"/>
            <p:cNvSpPr/>
            <p:nvPr/>
          </p:nvSpPr>
          <p:spPr>
            <a:xfrm>
              <a:off x="4017825" y="1752600"/>
              <a:ext cx="502920" cy="369332"/>
            </a:xfrm>
            <a:prstGeom prst="rect">
              <a:avLst/>
            </a:prstGeom>
          </p:spPr>
          <p:txBody>
            <a:bodyPr wrap="square">
              <a:spAutoFit/>
            </a:bodyPr>
            <a:lstStyle/>
            <a:p>
              <a:pPr algn="ctr"/>
              <a:r>
                <a:rPr lang="en-US" dirty="0">
                  <a:solidFill>
                    <a:srgbClr val="000000"/>
                  </a:solidFill>
                </a:rPr>
                <a:t>M</a:t>
              </a:r>
            </a:p>
          </p:txBody>
        </p:sp>
        <p:sp>
          <p:nvSpPr>
            <p:cNvPr id="22" name="Rectangle 21"/>
            <p:cNvSpPr/>
            <p:nvPr/>
          </p:nvSpPr>
          <p:spPr>
            <a:xfrm>
              <a:off x="4260280" y="1752600"/>
              <a:ext cx="502920" cy="369332"/>
            </a:xfrm>
            <a:prstGeom prst="rect">
              <a:avLst/>
            </a:prstGeom>
          </p:spPr>
          <p:txBody>
            <a:bodyPr wrap="square">
              <a:spAutoFit/>
            </a:bodyPr>
            <a:lstStyle/>
            <a:p>
              <a:pPr algn="ctr"/>
              <a:r>
                <a:rPr lang="en-US" dirty="0">
                  <a:solidFill>
                    <a:srgbClr val="000000"/>
                  </a:solidFill>
                </a:rPr>
                <a:t>I</a:t>
              </a:r>
            </a:p>
          </p:txBody>
        </p:sp>
        <p:sp>
          <p:nvSpPr>
            <p:cNvPr id="23" name="Rectangle 22"/>
            <p:cNvSpPr/>
            <p:nvPr/>
          </p:nvSpPr>
          <p:spPr>
            <a:xfrm>
              <a:off x="4502735" y="1752600"/>
              <a:ext cx="502920" cy="369332"/>
            </a:xfrm>
            <a:prstGeom prst="rect">
              <a:avLst/>
            </a:prstGeom>
          </p:spPr>
          <p:txBody>
            <a:bodyPr wrap="square">
              <a:spAutoFit/>
            </a:bodyPr>
            <a:lstStyle/>
            <a:p>
              <a:pPr algn="ctr"/>
              <a:r>
                <a:rPr lang="en-US" dirty="0">
                  <a:solidFill>
                    <a:srgbClr val="000000"/>
                  </a:solidFill>
                </a:rPr>
                <a:t>H</a:t>
              </a:r>
            </a:p>
          </p:txBody>
        </p:sp>
        <p:sp>
          <p:nvSpPr>
            <p:cNvPr id="24" name="Rectangle 23"/>
            <p:cNvSpPr/>
            <p:nvPr/>
          </p:nvSpPr>
          <p:spPr>
            <a:xfrm>
              <a:off x="4745190" y="1752600"/>
              <a:ext cx="502920" cy="369332"/>
            </a:xfrm>
            <a:prstGeom prst="rect">
              <a:avLst/>
            </a:prstGeom>
          </p:spPr>
          <p:txBody>
            <a:bodyPr wrap="square">
              <a:spAutoFit/>
            </a:bodyPr>
            <a:lstStyle/>
            <a:p>
              <a:pPr algn="ctr"/>
              <a:r>
                <a:rPr lang="en-US" dirty="0">
                  <a:solidFill>
                    <a:srgbClr val="000000"/>
                  </a:solidFill>
                </a:rPr>
                <a:t>F</a:t>
              </a:r>
            </a:p>
          </p:txBody>
        </p:sp>
        <p:sp>
          <p:nvSpPr>
            <p:cNvPr id="25" name="Rectangle 24"/>
            <p:cNvSpPr/>
            <p:nvPr/>
          </p:nvSpPr>
          <p:spPr>
            <a:xfrm>
              <a:off x="4987645" y="1752600"/>
              <a:ext cx="502920" cy="369332"/>
            </a:xfrm>
            <a:prstGeom prst="rect">
              <a:avLst/>
            </a:prstGeom>
          </p:spPr>
          <p:txBody>
            <a:bodyPr wrap="square">
              <a:spAutoFit/>
            </a:bodyPr>
            <a:lstStyle/>
            <a:p>
              <a:pPr algn="ctr"/>
              <a:r>
                <a:rPr lang="en-US" dirty="0">
                  <a:solidFill>
                    <a:srgbClr val="000000"/>
                  </a:solidFill>
                </a:rPr>
                <a:t>S</a:t>
              </a:r>
            </a:p>
          </p:txBody>
        </p:sp>
        <p:sp>
          <p:nvSpPr>
            <p:cNvPr id="26" name="Rectangle 25"/>
            <p:cNvSpPr/>
            <p:nvPr/>
          </p:nvSpPr>
          <p:spPr>
            <a:xfrm>
              <a:off x="5230100" y="1752600"/>
              <a:ext cx="502920" cy="369332"/>
            </a:xfrm>
            <a:prstGeom prst="rect">
              <a:avLst/>
            </a:prstGeom>
          </p:spPr>
          <p:txBody>
            <a:bodyPr wrap="square">
              <a:spAutoFit/>
            </a:bodyPr>
            <a:lstStyle/>
            <a:p>
              <a:pPr algn="ctr"/>
              <a:r>
                <a:rPr lang="en-US" dirty="0">
                  <a:solidFill>
                    <a:srgbClr val="000000"/>
                  </a:solidFill>
                </a:rPr>
                <a:t>R</a:t>
              </a:r>
            </a:p>
          </p:txBody>
        </p:sp>
        <p:sp>
          <p:nvSpPr>
            <p:cNvPr id="27" name="Rectangle 26"/>
            <p:cNvSpPr/>
            <p:nvPr/>
          </p:nvSpPr>
          <p:spPr>
            <a:xfrm>
              <a:off x="5472555" y="1752600"/>
              <a:ext cx="502920" cy="369332"/>
            </a:xfrm>
            <a:prstGeom prst="rect">
              <a:avLst/>
            </a:prstGeom>
          </p:spPr>
          <p:txBody>
            <a:bodyPr wrap="square">
              <a:spAutoFit/>
            </a:bodyPr>
            <a:lstStyle/>
            <a:p>
              <a:pPr algn="ctr"/>
              <a:r>
                <a:rPr lang="en-US" dirty="0">
                  <a:solidFill>
                    <a:srgbClr val="000000"/>
                  </a:solidFill>
                </a:rPr>
                <a:t>J</a:t>
              </a:r>
            </a:p>
          </p:txBody>
        </p:sp>
        <p:sp>
          <p:nvSpPr>
            <p:cNvPr id="28" name="Rectangle 27"/>
            <p:cNvSpPr/>
            <p:nvPr/>
          </p:nvSpPr>
          <p:spPr>
            <a:xfrm>
              <a:off x="5715010" y="1752600"/>
              <a:ext cx="502920" cy="369332"/>
            </a:xfrm>
            <a:prstGeom prst="rect">
              <a:avLst/>
            </a:prstGeom>
          </p:spPr>
          <p:txBody>
            <a:bodyPr wrap="square">
              <a:spAutoFit/>
            </a:bodyPr>
            <a:lstStyle/>
            <a:p>
              <a:pPr algn="ctr"/>
              <a:r>
                <a:rPr lang="en-US" dirty="0">
                  <a:solidFill>
                    <a:srgbClr val="000000"/>
                  </a:solidFill>
                </a:rPr>
                <a:t>X</a:t>
              </a:r>
            </a:p>
          </p:txBody>
        </p:sp>
        <p:sp>
          <p:nvSpPr>
            <p:cNvPr id="29" name="Rectangle 28"/>
            <p:cNvSpPr/>
            <p:nvPr/>
          </p:nvSpPr>
          <p:spPr>
            <a:xfrm>
              <a:off x="5957465" y="1752600"/>
              <a:ext cx="502920" cy="369332"/>
            </a:xfrm>
            <a:prstGeom prst="rect">
              <a:avLst/>
            </a:prstGeom>
          </p:spPr>
          <p:txBody>
            <a:bodyPr wrap="square">
              <a:spAutoFit/>
            </a:bodyPr>
            <a:lstStyle/>
            <a:p>
              <a:pPr algn="ctr"/>
              <a:r>
                <a:rPr lang="en-US" dirty="0">
                  <a:solidFill>
                    <a:srgbClr val="000000"/>
                  </a:solidFill>
                </a:rPr>
                <a:t>F</a:t>
              </a:r>
            </a:p>
          </p:txBody>
        </p:sp>
        <p:sp>
          <p:nvSpPr>
            <p:cNvPr id="30" name="Rectangle 29"/>
            <p:cNvSpPr/>
            <p:nvPr/>
          </p:nvSpPr>
          <p:spPr>
            <a:xfrm>
              <a:off x="6199920" y="1752600"/>
              <a:ext cx="502920" cy="369332"/>
            </a:xfrm>
            <a:prstGeom prst="rect">
              <a:avLst/>
            </a:prstGeom>
          </p:spPr>
          <p:txBody>
            <a:bodyPr wrap="square">
              <a:spAutoFit/>
            </a:bodyPr>
            <a:lstStyle/>
            <a:p>
              <a:pPr algn="ctr"/>
              <a:r>
                <a:rPr lang="en-US" dirty="0">
                  <a:solidFill>
                    <a:srgbClr val="000000"/>
                  </a:solidFill>
                </a:rPr>
                <a:t>M</a:t>
              </a:r>
            </a:p>
          </p:txBody>
        </p:sp>
        <p:sp>
          <p:nvSpPr>
            <p:cNvPr id="31" name="Rectangle 30"/>
            <p:cNvSpPr/>
            <p:nvPr/>
          </p:nvSpPr>
          <p:spPr>
            <a:xfrm>
              <a:off x="6442375" y="1752600"/>
              <a:ext cx="502920" cy="369332"/>
            </a:xfrm>
            <a:prstGeom prst="rect">
              <a:avLst/>
            </a:prstGeom>
          </p:spPr>
          <p:txBody>
            <a:bodyPr wrap="square">
              <a:spAutoFit/>
            </a:bodyPr>
            <a:lstStyle/>
            <a:p>
              <a:pPr algn="ctr"/>
              <a:r>
                <a:rPr lang="en-US" dirty="0">
                  <a:solidFill>
                    <a:srgbClr val="000000"/>
                  </a:solidFill>
                </a:rPr>
                <a:t>J</a:t>
              </a:r>
            </a:p>
          </p:txBody>
        </p:sp>
        <p:sp>
          <p:nvSpPr>
            <p:cNvPr id="32" name="Rectangle 31"/>
            <p:cNvSpPr/>
            <p:nvPr/>
          </p:nvSpPr>
          <p:spPr>
            <a:xfrm>
              <a:off x="6684830" y="1752600"/>
              <a:ext cx="502920" cy="369332"/>
            </a:xfrm>
            <a:prstGeom prst="rect">
              <a:avLst/>
            </a:prstGeom>
          </p:spPr>
          <p:txBody>
            <a:bodyPr wrap="square">
              <a:spAutoFit/>
            </a:bodyPr>
            <a:lstStyle/>
            <a:p>
              <a:pPr algn="ctr"/>
              <a:r>
                <a:rPr lang="en-US" dirty="0">
                  <a:solidFill>
                    <a:srgbClr val="000000"/>
                  </a:solidFill>
                </a:rPr>
                <a:t>K</a:t>
              </a:r>
            </a:p>
          </p:txBody>
        </p:sp>
        <p:sp>
          <p:nvSpPr>
            <p:cNvPr id="33" name="Rectangle 32"/>
            <p:cNvSpPr/>
            <p:nvPr/>
          </p:nvSpPr>
          <p:spPr>
            <a:xfrm>
              <a:off x="6927285" y="1752600"/>
              <a:ext cx="502920" cy="369332"/>
            </a:xfrm>
            <a:prstGeom prst="rect">
              <a:avLst/>
            </a:prstGeom>
          </p:spPr>
          <p:txBody>
            <a:bodyPr wrap="square">
              <a:spAutoFit/>
            </a:bodyPr>
            <a:lstStyle/>
            <a:p>
              <a:pPr algn="ctr"/>
              <a:r>
                <a:rPr lang="en-US" dirty="0">
                  <a:solidFill>
                    <a:srgbClr val="000000"/>
                  </a:solidFill>
                </a:rPr>
                <a:t>W</a:t>
              </a:r>
            </a:p>
          </p:txBody>
        </p:sp>
        <p:sp>
          <p:nvSpPr>
            <p:cNvPr id="34" name="Rectangle 33"/>
            <p:cNvSpPr/>
            <p:nvPr/>
          </p:nvSpPr>
          <p:spPr>
            <a:xfrm>
              <a:off x="7169740" y="1752600"/>
              <a:ext cx="502920" cy="369332"/>
            </a:xfrm>
            <a:prstGeom prst="rect">
              <a:avLst/>
            </a:prstGeom>
          </p:spPr>
          <p:txBody>
            <a:bodyPr wrap="square">
              <a:spAutoFit/>
            </a:bodyPr>
            <a:lstStyle/>
            <a:p>
              <a:pPr algn="ctr"/>
              <a:r>
                <a:rPr lang="en-US" dirty="0">
                  <a:solidFill>
                    <a:srgbClr val="000000"/>
                  </a:solidFill>
                </a:rPr>
                <a:t>R</a:t>
              </a:r>
            </a:p>
          </p:txBody>
        </p:sp>
        <p:sp>
          <p:nvSpPr>
            <p:cNvPr id="35" name="Rectangle 34"/>
            <p:cNvSpPr/>
            <p:nvPr/>
          </p:nvSpPr>
          <p:spPr>
            <a:xfrm>
              <a:off x="7412195" y="1752600"/>
              <a:ext cx="502920" cy="369332"/>
            </a:xfrm>
            <a:prstGeom prst="rect">
              <a:avLst/>
            </a:prstGeom>
          </p:spPr>
          <p:txBody>
            <a:bodyPr wrap="square">
              <a:spAutoFit/>
            </a:bodyPr>
            <a:lstStyle/>
            <a:p>
              <a:pPr algn="ctr"/>
              <a:r>
                <a:rPr lang="en-US" dirty="0">
                  <a:solidFill>
                    <a:srgbClr val="000000"/>
                  </a:solidFill>
                </a:rPr>
                <a:t>A</a:t>
              </a:r>
            </a:p>
          </p:txBody>
        </p:sp>
        <p:sp>
          <p:nvSpPr>
            <p:cNvPr id="36" name="Rectangle 35"/>
            <p:cNvSpPr/>
            <p:nvPr/>
          </p:nvSpPr>
          <p:spPr>
            <a:xfrm>
              <a:off x="7654650" y="1752600"/>
              <a:ext cx="502920" cy="369332"/>
            </a:xfrm>
            <a:prstGeom prst="rect">
              <a:avLst/>
            </a:prstGeom>
          </p:spPr>
          <p:txBody>
            <a:bodyPr wrap="square">
              <a:spAutoFit/>
            </a:bodyPr>
            <a:lstStyle/>
            <a:p>
              <a:pPr algn="ctr"/>
              <a:r>
                <a:rPr lang="en-US" dirty="0">
                  <a:solidFill>
                    <a:srgbClr val="000000"/>
                  </a:solidFill>
                </a:rPr>
                <a:t>X</a:t>
              </a:r>
            </a:p>
          </p:txBody>
        </p:sp>
        <p:sp>
          <p:nvSpPr>
            <p:cNvPr id="37" name="Rectangle 36"/>
            <p:cNvSpPr/>
            <p:nvPr/>
          </p:nvSpPr>
          <p:spPr>
            <a:xfrm>
              <a:off x="7897105" y="1752600"/>
              <a:ext cx="502920" cy="369332"/>
            </a:xfrm>
            <a:prstGeom prst="rect">
              <a:avLst/>
            </a:prstGeom>
          </p:spPr>
          <p:txBody>
            <a:bodyPr wrap="square">
              <a:spAutoFit/>
            </a:bodyPr>
            <a:lstStyle/>
            <a:p>
              <a:pPr algn="ctr"/>
              <a:r>
                <a:rPr lang="en-US" dirty="0">
                  <a:solidFill>
                    <a:srgbClr val="000000"/>
                  </a:solidFill>
                </a:rPr>
                <a:t>Q</a:t>
              </a:r>
            </a:p>
          </p:txBody>
        </p:sp>
        <p:sp>
          <p:nvSpPr>
            <p:cNvPr id="38" name="Rectangle 37"/>
            <p:cNvSpPr/>
            <p:nvPr/>
          </p:nvSpPr>
          <p:spPr>
            <a:xfrm>
              <a:off x="8139560" y="1752600"/>
              <a:ext cx="502920" cy="369332"/>
            </a:xfrm>
            <a:prstGeom prst="rect">
              <a:avLst/>
            </a:prstGeom>
          </p:spPr>
          <p:txBody>
            <a:bodyPr wrap="square">
              <a:spAutoFit/>
            </a:bodyPr>
            <a:lstStyle/>
            <a:p>
              <a:pPr algn="ctr"/>
              <a:r>
                <a:rPr lang="en-US" dirty="0">
                  <a:solidFill>
                    <a:srgbClr val="000000"/>
                  </a:solidFill>
                </a:rPr>
                <a:t>E</a:t>
              </a:r>
            </a:p>
          </p:txBody>
        </p:sp>
        <p:sp>
          <p:nvSpPr>
            <p:cNvPr id="39" name="Rectangle 38"/>
            <p:cNvSpPr/>
            <p:nvPr/>
          </p:nvSpPr>
          <p:spPr>
            <a:xfrm>
              <a:off x="8382000" y="1752600"/>
              <a:ext cx="502920" cy="369332"/>
            </a:xfrm>
            <a:prstGeom prst="rect">
              <a:avLst/>
            </a:prstGeom>
          </p:spPr>
          <p:txBody>
            <a:bodyPr wrap="square">
              <a:spAutoFit/>
            </a:bodyPr>
            <a:lstStyle/>
            <a:p>
              <a:pPr algn="ctr"/>
              <a:r>
                <a:rPr lang="en-US" dirty="0">
                  <a:solidFill>
                    <a:srgbClr val="000000"/>
                  </a:solidFill>
                </a:rPr>
                <a:t>Z</a:t>
              </a:r>
            </a:p>
          </p:txBody>
        </p:sp>
      </p:grpSp>
      <p:grpSp>
        <p:nvGrpSpPr>
          <p:cNvPr id="3" name="Group 116"/>
          <p:cNvGrpSpPr/>
          <p:nvPr/>
        </p:nvGrpSpPr>
        <p:grpSpPr>
          <a:xfrm>
            <a:off x="320040" y="2069068"/>
            <a:ext cx="6321840" cy="369332"/>
            <a:chOff x="381000" y="2145268"/>
            <a:chExt cx="6321840" cy="369332"/>
          </a:xfrm>
        </p:grpSpPr>
        <p:sp>
          <p:nvSpPr>
            <p:cNvPr id="81" name="Rectangle 80"/>
            <p:cNvSpPr/>
            <p:nvPr/>
          </p:nvSpPr>
          <p:spPr>
            <a:xfrm>
              <a:off x="381000" y="2145268"/>
              <a:ext cx="502920" cy="369332"/>
            </a:xfrm>
            <a:prstGeom prst="rect">
              <a:avLst/>
            </a:prstGeom>
          </p:spPr>
          <p:txBody>
            <a:bodyPr wrap="square">
              <a:spAutoFit/>
            </a:bodyPr>
            <a:lstStyle/>
            <a:p>
              <a:pPr algn="ctr"/>
              <a:r>
                <a:rPr lang="en-US" dirty="0">
                  <a:solidFill>
                    <a:srgbClr val="000000"/>
                  </a:solidFill>
                </a:rPr>
                <a:t>K</a:t>
              </a:r>
            </a:p>
          </p:txBody>
        </p:sp>
        <p:sp>
          <p:nvSpPr>
            <p:cNvPr id="82" name="Rectangle 81"/>
            <p:cNvSpPr/>
            <p:nvPr/>
          </p:nvSpPr>
          <p:spPr>
            <a:xfrm>
              <a:off x="623455" y="2145268"/>
              <a:ext cx="502920" cy="369332"/>
            </a:xfrm>
            <a:prstGeom prst="rect">
              <a:avLst/>
            </a:prstGeom>
          </p:spPr>
          <p:txBody>
            <a:bodyPr wrap="square">
              <a:spAutoFit/>
            </a:bodyPr>
            <a:lstStyle/>
            <a:p>
              <a:pPr algn="ctr"/>
              <a:r>
                <a:rPr lang="en-US" dirty="0">
                  <a:solidFill>
                    <a:srgbClr val="000000"/>
                  </a:solidFill>
                </a:rPr>
                <a:t>E</a:t>
              </a:r>
            </a:p>
          </p:txBody>
        </p:sp>
        <p:sp>
          <p:nvSpPr>
            <p:cNvPr id="83" name="Rectangle 82"/>
            <p:cNvSpPr/>
            <p:nvPr/>
          </p:nvSpPr>
          <p:spPr>
            <a:xfrm>
              <a:off x="865910" y="2145268"/>
              <a:ext cx="502920" cy="369332"/>
            </a:xfrm>
            <a:prstGeom prst="rect">
              <a:avLst/>
            </a:prstGeom>
          </p:spPr>
          <p:txBody>
            <a:bodyPr wrap="square">
              <a:spAutoFit/>
            </a:bodyPr>
            <a:lstStyle/>
            <a:p>
              <a:pPr algn="ctr"/>
              <a:r>
                <a:rPr lang="en-US" dirty="0">
                  <a:solidFill>
                    <a:srgbClr val="000000"/>
                  </a:solidFill>
                </a:rPr>
                <a:t>I</a:t>
              </a:r>
            </a:p>
          </p:txBody>
        </p:sp>
        <p:sp>
          <p:nvSpPr>
            <p:cNvPr id="84" name="Rectangle 83"/>
            <p:cNvSpPr/>
            <p:nvPr/>
          </p:nvSpPr>
          <p:spPr>
            <a:xfrm>
              <a:off x="1108365" y="2145268"/>
              <a:ext cx="502920" cy="369332"/>
            </a:xfrm>
            <a:prstGeom prst="rect">
              <a:avLst/>
            </a:prstGeom>
          </p:spPr>
          <p:txBody>
            <a:bodyPr wrap="square">
              <a:spAutoFit/>
            </a:bodyPr>
            <a:lstStyle/>
            <a:p>
              <a:pPr algn="ctr"/>
              <a:r>
                <a:rPr lang="en-US" dirty="0">
                  <a:solidFill>
                    <a:srgbClr val="000000"/>
                  </a:solidFill>
                </a:rPr>
                <a:t>N</a:t>
              </a:r>
            </a:p>
          </p:txBody>
        </p:sp>
        <p:sp>
          <p:nvSpPr>
            <p:cNvPr id="85" name="Rectangle 84"/>
            <p:cNvSpPr/>
            <p:nvPr/>
          </p:nvSpPr>
          <p:spPr>
            <a:xfrm>
              <a:off x="1350820" y="2145268"/>
              <a:ext cx="502920" cy="369332"/>
            </a:xfrm>
            <a:prstGeom prst="rect">
              <a:avLst/>
            </a:prstGeom>
          </p:spPr>
          <p:txBody>
            <a:bodyPr wrap="square">
              <a:spAutoFit/>
            </a:bodyPr>
            <a:lstStyle/>
            <a:p>
              <a:pPr algn="ctr"/>
              <a:r>
                <a:rPr lang="en-US" dirty="0">
                  <a:solidFill>
                    <a:srgbClr val="000000"/>
                  </a:solidFill>
                </a:rPr>
                <a:t>E</a:t>
              </a:r>
            </a:p>
          </p:txBody>
        </p:sp>
        <p:sp>
          <p:nvSpPr>
            <p:cNvPr id="86" name="Rectangle 85"/>
            <p:cNvSpPr/>
            <p:nvPr/>
          </p:nvSpPr>
          <p:spPr>
            <a:xfrm>
              <a:off x="1593275" y="2145268"/>
              <a:ext cx="502920" cy="369332"/>
            </a:xfrm>
            <a:prstGeom prst="rect">
              <a:avLst/>
            </a:prstGeom>
          </p:spPr>
          <p:txBody>
            <a:bodyPr wrap="square">
              <a:spAutoFit/>
            </a:bodyPr>
            <a:lstStyle/>
            <a:p>
              <a:pPr algn="ctr"/>
              <a:r>
                <a:rPr lang="en-US" dirty="0">
                  <a:solidFill>
                    <a:srgbClr val="000000"/>
                  </a:solidFill>
                </a:rPr>
                <a:t>B</a:t>
              </a:r>
            </a:p>
          </p:txBody>
        </p:sp>
        <p:sp>
          <p:nvSpPr>
            <p:cNvPr id="87" name="Rectangle 86"/>
            <p:cNvSpPr/>
            <p:nvPr/>
          </p:nvSpPr>
          <p:spPr>
            <a:xfrm>
              <a:off x="1835730" y="2145268"/>
              <a:ext cx="502920" cy="369332"/>
            </a:xfrm>
            <a:prstGeom prst="rect">
              <a:avLst/>
            </a:prstGeom>
          </p:spPr>
          <p:txBody>
            <a:bodyPr wrap="square">
              <a:spAutoFit/>
            </a:bodyPr>
            <a:lstStyle/>
            <a:p>
              <a:pPr algn="ctr"/>
              <a:r>
                <a:rPr lang="en-US" dirty="0">
                  <a:solidFill>
                    <a:srgbClr val="000000"/>
                  </a:solidFill>
                </a:rPr>
                <a:t>E</a:t>
              </a:r>
            </a:p>
          </p:txBody>
        </p:sp>
        <p:sp>
          <p:nvSpPr>
            <p:cNvPr id="88" name="Rectangle 87"/>
            <p:cNvSpPr/>
            <p:nvPr/>
          </p:nvSpPr>
          <p:spPr>
            <a:xfrm>
              <a:off x="2078185" y="2145268"/>
              <a:ext cx="502920" cy="369332"/>
            </a:xfrm>
            <a:prstGeom prst="rect">
              <a:avLst/>
            </a:prstGeom>
          </p:spPr>
          <p:txBody>
            <a:bodyPr wrap="square">
              <a:spAutoFit/>
            </a:bodyPr>
            <a:lstStyle/>
            <a:p>
              <a:pPr algn="ctr"/>
              <a:r>
                <a:rPr lang="en-US" dirty="0">
                  <a:solidFill>
                    <a:srgbClr val="000000"/>
                  </a:solidFill>
                </a:rPr>
                <a:t>S</a:t>
              </a:r>
            </a:p>
          </p:txBody>
        </p:sp>
        <p:sp>
          <p:nvSpPr>
            <p:cNvPr id="89" name="Rectangle 88"/>
            <p:cNvSpPr/>
            <p:nvPr/>
          </p:nvSpPr>
          <p:spPr>
            <a:xfrm>
              <a:off x="2320640" y="2145268"/>
              <a:ext cx="502920" cy="369332"/>
            </a:xfrm>
            <a:prstGeom prst="rect">
              <a:avLst/>
            </a:prstGeom>
          </p:spPr>
          <p:txBody>
            <a:bodyPr wrap="square">
              <a:spAutoFit/>
            </a:bodyPr>
            <a:lstStyle/>
            <a:p>
              <a:pPr algn="ctr"/>
              <a:r>
                <a:rPr lang="en-US" dirty="0">
                  <a:solidFill>
                    <a:srgbClr val="000000"/>
                  </a:solidFill>
                </a:rPr>
                <a:t>O</a:t>
              </a:r>
            </a:p>
          </p:txBody>
        </p:sp>
        <p:sp>
          <p:nvSpPr>
            <p:cNvPr id="90" name="Rectangle 89"/>
            <p:cNvSpPr/>
            <p:nvPr/>
          </p:nvSpPr>
          <p:spPr>
            <a:xfrm>
              <a:off x="2563095" y="2145268"/>
              <a:ext cx="502920" cy="369332"/>
            </a:xfrm>
            <a:prstGeom prst="rect">
              <a:avLst/>
            </a:prstGeom>
          </p:spPr>
          <p:txBody>
            <a:bodyPr wrap="square">
              <a:spAutoFit/>
            </a:bodyPr>
            <a:lstStyle/>
            <a:p>
              <a:pPr algn="ctr"/>
              <a:r>
                <a:rPr lang="en-US" dirty="0">
                  <a:solidFill>
                    <a:srgbClr val="000000"/>
                  </a:solidFill>
                </a:rPr>
                <a:t>N</a:t>
              </a:r>
            </a:p>
          </p:txBody>
        </p:sp>
        <p:sp>
          <p:nvSpPr>
            <p:cNvPr id="91" name="Rectangle 90"/>
            <p:cNvSpPr/>
            <p:nvPr/>
          </p:nvSpPr>
          <p:spPr>
            <a:xfrm>
              <a:off x="2805550" y="2145268"/>
              <a:ext cx="502920" cy="369332"/>
            </a:xfrm>
            <a:prstGeom prst="rect">
              <a:avLst/>
            </a:prstGeom>
          </p:spPr>
          <p:txBody>
            <a:bodyPr wrap="square">
              <a:spAutoFit/>
            </a:bodyPr>
            <a:lstStyle/>
            <a:p>
              <a:pPr algn="ctr"/>
              <a:r>
                <a:rPr lang="en-US" dirty="0">
                  <a:solidFill>
                    <a:srgbClr val="000000"/>
                  </a:solidFill>
                </a:rPr>
                <a:t>D</a:t>
              </a:r>
            </a:p>
          </p:txBody>
        </p:sp>
        <p:sp>
          <p:nvSpPr>
            <p:cNvPr id="92" name="Rectangle 91"/>
            <p:cNvSpPr/>
            <p:nvPr/>
          </p:nvSpPr>
          <p:spPr>
            <a:xfrm>
              <a:off x="3048005" y="2145268"/>
              <a:ext cx="502920" cy="369332"/>
            </a:xfrm>
            <a:prstGeom prst="rect">
              <a:avLst/>
            </a:prstGeom>
          </p:spPr>
          <p:txBody>
            <a:bodyPr wrap="square">
              <a:spAutoFit/>
            </a:bodyPr>
            <a:lstStyle/>
            <a:p>
              <a:pPr algn="ctr"/>
              <a:r>
                <a:rPr lang="en-US" dirty="0">
                  <a:solidFill>
                    <a:srgbClr val="000000"/>
                  </a:solidFill>
                </a:rPr>
                <a:t>E</a:t>
              </a:r>
            </a:p>
          </p:txBody>
        </p:sp>
        <p:sp>
          <p:nvSpPr>
            <p:cNvPr id="93" name="Rectangle 92"/>
            <p:cNvSpPr/>
            <p:nvPr/>
          </p:nvSpPr>
          <p:spPr>
            <a:xfrm>
              <a:off x="3290460" y="2145268"/>
              <a:ext cx="502920" cy="369332"/>
            </a:xfrm>
            <a:prstGeom prst="rect">
              <a:avLst/>
            </a:prstGeom>
          </p:spPr>
          <p:txBody>
            <a:bodyPr wrap="square">
              <a:spAutoFit/>
            </a:bodyPr>
            <a:lstStyle/>
            <a:p>
              <a:pPr algn="ctr"/>
              <a:r>
                <a:rPr lang="en-US" dirty="0">
                  <a:solidFill>
                    <a:srgbClr val="000000"/>
                  </a:solidFill>
                </a:rPr>
                <a:t>R</a:t>
              </a:r>
            </a:p>
          </p:txBody>
        </p:sp>
        <p:sp>
          <p:nvSpPr>
            <p:cNvPr id="94" name="Rectangle 93"/>
            <p:cNvSpPr/>
            <p:nvPr/>
          </p:nvSpPr>
          <p:spPr>
            <a:xfrm>
              <a:off x="3532915" y="2145268"/>
              <a:ext cx="502920" cy="369332"/>
            </a:xfrm>
            <a:prstGeom prst="rect">
              <a:avLst/>
            </a:prstGeom>
          </p:spPr>
          <p:txBody>
            <a:bodyPr wrap="square">
              <a:spAutoFit/>
            </a:bodyPr>
            <a:lstStyle/>
            <a:p>
              <a:pPr algn="ctr"/>
              <a:r>
                <a:rPr lang="en-US" dirty="0">
                  <a:solidFill>
                    <a:srgbClr val="000000"/>
                  </a:solidFill>
                </a:rPr>
                <a:t>E</a:t>
              </a:r>
            </a:p>
          </p:txBody>
        </p:sp>
        <p:sp>
          <p:nvSpPr>
            <p:cNvPr id="95" name="Rectangle 94"/>
            <p:cNvSpPr/>
            <p:nvPr/>
          </p:nvSpPr>
          <p:spPr>
            <a:xfrm>
              <a:off x="3775370" y="2145268"/>
              <a:ext cx="502920" cy="369332"/>
            </a:xfrm>
            <a:prstGeom prst="rect">
              <a:avLst/>
            </a:prstGeom>
          </p:spPr>
          <p:txBody>
            <a:bodyPr wrap="square">
              <a:spAutoFit/>
            </a:bodyPr>
            <a:lstStyle/>
            <a:p>
              <a:pPr algn="ctr"/>
              <a:r>
                <a:rPr lang="en-US" dirty="0">
                  <a:solidFill>
                    <a:srgbClr val="000000"/>
                  </a:solidFill>
                </a:rPr>
                <a:t>N</a:t>
              </a:r>
            </a:p>
          </p:txBody>
        </p:sp>
        <p:sp>
          <p:nvSpPr>
            <p:cNvPr id="96" name="Rectangle 95"/>
            <p:cNvSpPr/>
            <p:nvPr/>
          </p:nvSpPr>
          <p:spPr>
            <a:xfrm>
              <a:off x="4017825" y="2145268"/>
              <a:ext cx="502920" cy="369332"/>
            </a:xfrm>
            <a:prstGeom prst="rect">
              <a:avLst/>
            </a:prstGeom>
          </p:spPr>
          <p:txBody>
            <a:bodyPr wrap="square">
              <a:spAutoFit/>
            </a:bodyPr>
            <a:lstStyle/>
            <a:p>
              <a:pPr algn="ctr"/>
              <a:r>
                <a:rPr lang="en-US" dirty="0">
                  <a:solidFill>
                    <a:srgbClr val="000000"/>
                  </a:solidFill>
                </a:rPr>
                <a:t>E</a:t>
              </a:r>
            </a:p>
          </p:txBody>
        </p:sp>
        <p:sp>
          <p:nvSpPr>
            <p:cNvPr id="97" name="Rectangle 96"/>
            <p:cNvSpPr/>
            <p:nvPr/>
          </p:nvSpPr>
          <p:spPr>
            <a:xfrm>
              <a:off x="4260280" y="2145268"/>
              <a:ext cx="502920" cy="369332"/>
            </a:xfrm>
            <a:prstGeom prst="rect">
              <a:avLst/>
            </a:prstGeom>
          </p:spPr>
          <p:txBody>
            <a:bodyPr wrap="square">
              <a:spAutoFit/>
            </a:bodyPr>
            <a:lstStyle/>
            <a:p>
              <a:pPr algn="ctr"/>
              <a:r>
                <a:rPr lang="en-US" dirty="0">
                  <a:solidFill>
                    <a:srgbClr val="000000"/>
                  </a:solidFill>
                </a:rPr>
                <a:t>R</a:t>
              </a:r>
            </a:p>
          </p:txBody>
        </p:sp>
        <p:sp>
          <p:nvSpPr>
            <p:cNvPr id="98" name="Rectangle 97"/>
            <p:cNvSpPr/>
            <p:nvPr/>
          </p:nvSpPr>
          <p:spPr>
            <a:xfrm>
              <a:off x="4502735" y="2145268"/>
              <a:ext cx="502920" cy="369332"/>
            </a:xfrm>
            <a:prstGeom prst="rect">
              <a:avLst/>
            </a:prstGeom>
          </p:spPr>
          <p:txBody>
            <a:bodyPr wrap="square">
              <a:spAutoFit/>
            </a:bodyPr>
            <a:lstStyle/>
            <a:p>
              <a:pPr algn="ctr"/>
              <a:r>
                <a:rPr lang="en-US" dirty="0">
                  <a:solidFill>
                    <a:srgbClr val="000000"/>
                  </a:solidFill>
                </a:rPr>
                <a:t>E</a:t>
              </a:r>
            </a:p>
          </p:txBody>
        </p:sp>
        <p:sp>
          <p:nvSpPr>
            <p:cNvPr id="99" name="Rectangle 98"/>
            <p:cNvSpPr/>
            <p:nvPr/>
          </p:nvSpPr>
          <p:spPr>
            <a:xfrm>
              <a:off x="4745190" y="2145268"/>
              <a:ext cx="502920" cy="369332"/>
            </a:xfrm>
            <a:prstGeom prst="rect">
              <a:avLst/>
            </a:prstGeom>
          </p:spPr>
          <p:txBody>
            <a:bodyPr wrap="square">
              <a:spAutoFit/>
            </a:bodyPr>
            <a:lstStyle/>
            <a:p>
              <a:pPr algn="ctr"/>
              <a:r>
                <a:rPr lang="en-US" dirty="0">
                  <a:solidFill>
                    <a:srgbClr val="000000"/>
                  </a:solidFill>
                </a:rPr>
                <a:t>I</a:t>
              </a:r>
            </a:p>
          </p:txBody>
        </p:sp>
        <p:sp>
          <p:nvSpPr>
            <p:cNvPr id="100" name="Rectangle 99"/>
            <p:cNvSpPr/>
            <p:nvPr/>
          </p:nvSpPr>
          <p:spPr>
            <a:xfrm>
              <a:off x="4987645" y="2145268"/>
              <a:ext cx="502920" cy="369332"/>
            </a:xfrm>
            <a:prstGeom prst="rect">
              <a:avLst/>
            </a:prstGeom>
          </p:spPr>
          <p:txBody>
            <a:bodyPr wrap="square">
              <a:spAutoFit/>
            </a:bodyPr>
            <a:lstStyle/>
            <a:p>
              <a:pPr algn="ctr"/>
              <a:r>
                <a:rPr lang="en-US" dirty="0">
                  <a:solidFill>
                    <a:srgbClr val="000000"/>
                  </a:solidFill>
                </a:rPr>
                <a:t>G</a:t>
              </a:r>
            </a:p>
          </p:txBody>
        </p:sp>
        <p:sp>
          <p:nvSpPr>
            <p:cNvPr id="101" name="Rectangle 100"/>
            <p:cNvSpPr/>
            <p:nvPr/>
          </p:nvSpPr>
          <p:spPr>
            <a:xfrm>
              <a:off x="5230100" y="2145268"/>
              <a:ext cx="502920" cy="369332"/>
            </a:xfrm>
            <a:prstGeom prst="rect">
              <a:avLst/>
            </a:prstGeom>
          </p:spPr>
          <p:txBody>
            <a:bodyPr wrap="square">
              <a:spAutoFit/>
            </a:bodyPr>
            <a:lstStyle/>
            <a:p>
              <a:pPr algn="ctr"/>
              <a:r>
                <a:rPr lang="en-US" dirty="0">
                  <a:solidFill>
                    <a:srgbClr val="000000"/>
                  </a:solidFill>
                </a:rPr>
                <a:t>N</a:t>
              </a:r>
            </a:p>
          </p:txBody>
        </p:sp>
        <p:sp>
          <p:nvSpPr>
            <p:cNvPr id="102" name="Rectangle 101"/>
            <p:cNvSpPr/>
            <p:nvPr/>
          </p:nvSpPr>
          <p:spPr>
            <a:xfrm>
              <a:off x="5472555" y="2145268"/>
              <a:ext cx="502920" cy="369332"/>
            </a:xfrm>
            <a:prstGeom prst="rect">
              <a:avLst/>
            </a:prstGeom>
          </p:spPr>
          <p:txBody>
            <a:bodyPr wrap="square">
              <a:spAutoFit/>
            </a:bodyPr>
            <a:lstStyle/>
            <a:p>
              <a:pPr algn="ctr"/>
              <a:r>
                <a:rPr lang="en-US" dirty="0">
                  <a:solidFill>
                    <a:srgbClr val="000000"/>
                  </a:solidFill>
                </a:rPr>
                <a:t>I</a:t>
              </a:r>
            </a:p>
          </p:txBody>
        </p:sp>
        <p:sp>
          <p:nvSpPr>
            <p:cNvPr id="103" name="Rectangle 102"/>
            <p:cNvSpPr/>
            <p:nvPr/>
          </p:nvSpPr>
          <p:spPr>
            <a:xfrm>
              <a:off x="5715010" y="2145268"/>
              <a:ext cx="502920" cy="369332"/>
            </a:xfrm>
            <a:prstGeom prst="rect">
              <a:avLst/>
            </a:prstGeom>
          </p:spPr>
          <p:txBody>
            <a:bodyPr wrap="square">
              <a:spAutoFit/>
            </a:bodyPr>
            <a:lstStyle/>
            <a:p>
              <a:pPr algn="ctr"/>
              <a:r>
                <a:rPr lang="en-US" dirty="0">
                  <a:solidFill>
                    <a:srgbClr val="000000"/>
                  </a:solidFill>
                </a:rPr>
                <a:t>S</a:t>
              </a:r>
            </a:p>
          </p:txBody>
        </p:sp>
        <p:sp>
          <p:nvSpPr>
            <p:cNvPr id="104" name="Rectangle 103"/>
            <p:cNvSpPr/>
            <p:nvPr/>
          </p:nvSpPr>
          <p:spPr>
            <a:xfrm>
              <a:off x="5957465" y="2145268"/>
              <a:ext cx="502920" cy="369332"/>
            </a:xfrm>
            <a:prstGeom prst="rect">
              <a:avLst/>
            </a:prstGeom>
          </p:spPr>
          <p:txBody>
            <a:bodyPr wrap="square">
              <a:spAutoFit/>
            </a:bodyPr>
            <a:lstStyle/>
            <a:p>
              <a:pPr algn="ctr"/>
              <a:r>
                <a:rPr lang="en-US" dirty="0">
                  <a:solidFill>
                    <a:srgbClr val="000000"/>
                  </a:solidFill>
                </a:rPr>
                <a:t>S</a:t>
              </a:r>
            </a:p>
          </p:txBody>
        </p:sp>
        <p:sp>
          <p:nvSpPr>
            <p:cNvPr id="105" name="Rectangle 104"/>
            <p:cNvSpPr/>
            <p:nvPr/>
          </p:nvSpPr>
          <p:spPr>
            <a:xfrm>
              <a:off x="6199920" y="2145268"/>
              <a:ext cx="502920" cy="369332"/>
            </a:xfrm>
            <a:prstGeom prst="rect">
              <a:avLst/>
            </a:prstGeom>
          </p:spPr>
          <p:txBody>
            <a:bodyPr wrap="square">
              <a:spAutoFit/>
            </a:bodyPr>
            <a:lstStyle/>
            <a:p>
              <a:pPr algn="ctr"/>
              <a:r>
                <a:rPr lang="en-US" dirty="0">
                  <a:solidFill>
                    <a:srgbClr val="000000"/>
                  </a:solidFill>
                </a:rPr>
                <a:t>E</a:t>
              </a:r>
            </a:p>
          </p:txBody>
        </p:sp>
      </p:grpSp>
      <p:grpSp>
        <p:nvGrpSpPr>
          <p:cNvPr id="4" name="Group 254"/>
          <p:cNvGrpSpPr/>
          <p:nvPr/>
        </p:nvGrpSpPr>
        <p:grpSpPr>
          <a:xfrm>
            <a:off x="1219200" y="1676400"/>
            <a:ext cx="2582335" cy="762000"/>
            <a:chOff x="1219200" y="1752600"/>
            <a:chExt cx="2582335" cy="762000"/>
          </a:xfrm>
        </p:grpSpPr>
        <p:grpSp>
          <p:nvGrpSpPr>
            <p:cNvPr id="10" name="Group 120"/>
            <p:cNvGrpSpPr/>
            <p:nvPr/>
          </p:nvGrpSpPr>
          <p:grpSpPr>
            <a:xfrm>
              <a:off x="1219200" y="1752600"/>
              <a:ext cx="152400" cy="762000"/>
              <a:chOff x="1676400" y="3124200"/>
              <a:chExt cx="152400" cy="762000"/>
            </a:xfrm>
          </p:grpSpPr>
          <p:cxnSp>
            <p:nvCxnSpPr>
              <p:cNvPr id="119" name="Straight Connector 118"/>
              <p:cNvCxnSpPr/>
              <p:nvPr/>
            </p:nvCxnSpPr>
            <p:spPr bwMode="auto">
              <a:xfrm rot="16200000" flipH="1">
                <a:off x="1371600" y="3429000"/>
                <a:ext cx="762000" cy="152400"/>
              </a:xfrm>
              <a:prstGeom prst="line">
                <a:avLst/>
              </a:prstGeom>
              <a:solidFill>
                <a:schemeClr val="accent1"/>
              </a:solidFill>
              <a:ln w="9525" cap="flat" cmpd="sng" algn="ctr">
                <a:solidFill>
                  <a:srgbClr val="FF0000"/>
                </a:solidFill>
                <a:prstDash val="solid"/>
                <a:round/>
                <a:headEnd type="none" w="med" len="med"/>
                <a:tailEnd type="none" w="med" len="med"/>
              </a:ln>
              <a:effectLst/>
            </p:spPr>
          </p:cxnSp>
          <p:cxnSp>
            <p:nvCxnSpPr>
              <p:cNvPr id="120" name="Straight Connector 119"/>
              <p:cNvCxnSpPr/>
              <p:nvPr/>
            </p:nvCxnSpPr>
            <p:spPr bwMode="auto">
              <a:xfrm rot="5400000">
                <a:off x="1371600" y="3429000"/>
                <a:ext cx="762000" cy="152400"/>
              </a:xfrm>
              <a:prstGeom prst="line">
                <a:avLst/>
              </a:prstGeom>
              <a:solidFill>
                <a:schemeClr val="accent1"/>
              </a:solidFill>
              <a:ln w="9525" cap="flat" cmpd="sng" algn="ctr">
                <a:solidFill>
                  <a:srgbClr val="FF0000"/>
                </a:solidFill>
                <a:prstDash val="solid"/>
                <a:round/>
                <a:headEnd type="none" w="med" len="med"/>
                <a:tailEnd type="none" w="med" len="med"/>
              </a:ln>
              <a:effectLst/>
            </p:spPr>
          </p:cxnSp>
        </p:grpSp>
        <p:grpSp>
          <p:nvGrpSpPr>
            <p:cNvPr id="229" name="Group 121"/>
            <p:cNvGrpSpPr/>
            <p:nvPr/>
          </p:nvGrpSpPr>
          <p:grpSpPr>
            <a:xfrm>
              <a:off x="3649135" y="1752600"/>
              <a:ext cx="152400" cy="762000"/>
              <a:chOff x="1676400" y="3124200"/>
              <a:chExt cx="152400" cy="762000"/>
            </a:xfrm>
          </p:grpSpPr>
          <p:cxnSp>
            <p:nvCxnSpPr>
              <p:cNvPr id="123" name="Straight Connector 122"/>
              <p:cNvCxnSpPr/>
              <p:nvPr/>
            </p:nvCxnSpPr>
            <p:spPr bwMode="auto">
              <a:xfrm rot="16200000" flipH="1">
                <a:off x="1371600" y="3429000"/>
                <a:ext cx="762000" cy="152400"/>
              </a:xfrm>
              <a:prstGeom prst="line">
                <a:avLst/>
              </a:prstGeom>
              <a:solidFill>
                <a:schemeClr val="accent1"/>
              </a:solidFill>
              <a:ln w="9525" cap="flat" cmpd="sng" algn="ctr">
                <a:solidFill>
                  <a:srgbClr val="FF0000"/>
                </a:solidFill>
                <a:prstDash val="solid"/>
                <a:round/>
                <a:headEnd type="none" w="med" len="med"/>
                <a:tailEnd type="none" w="med" len="med"/>
              </a:ln>
              <a:effectLst/>
            </p:spPr>
          </p:cxnSp>
          <p:cxnSp>
            <p:nvCxnSpPr>
              <p:cNvPr id="124" name="Straight Connector 123"/>
              <p:cNvCxnSpPr/>
              <p:nvPr/>
            </p:nvCxnSpPr>
            <p:spPr bwMode="auto">
              <a:xfrm rot="5400000">
                <a:off x="1371600" y="3429000"/>
                <a:ext cx="762000" cy="152400"/>
              </a:xfrm>
              <a:prstGeom prst="line">
                <a:avLst/>
              </a:prstGeom>
              <a:solidFill>
                <a:schemeClr val="accent1"/>
              </a:solidFill>
              <a:ln w="9525" cap="flat" cmpd="sng" algn="ctr">
                <a:solidFill>
                  <a:srgbClr val="FF0000"/>
                </a:solidFill>
                <a:prstDash val="solid"/>
                <a:round/>
                <a:headEnd type="none" w="med" len="med"/>
                <a:tailEnd type="none" w="med" len="med"/>
              </a:ln>
              <a:effectLst/>
            </p:spPr>
          </p:cxnSp>
        </p:grpSp>
      </p:grpSp>
      <p:grpSp>
        <p:nvGrpSpPr>
          <p:cNvPr id="255" name="Group 124"/>
          <p:cNvGrpSpPr/>
          <p:nvPr/>
        </p:nvGrpSpPr>
        <p:grpSpPr>
          <a:xfrm>
            <a:off x="563980" y="2069068"/>
            <a:ext cx="6321840" cy="369332"/>
            <a:chOff x="381000" y="2145268"/>
            <a:chExt cx="6321840" cy="369332"/>
          </a:xfrm>
        </p:grpSpPr>
        <p:sp>
          <p:nvSpPr>
            <p:cNvPr id="126" name="Rectangle 125"/>
            <p:cNvSpPr/>
            <p:nvPr/>
          </p:nvSpPr>
          <p:spPr>
            <a:xfrm>
              <a:off x="381000" y="2145268"/>
              <a:ext cx="502920" cy="369332"/>
            </a:xfrm>
            <a:prstGeom prst="rect">
              <a:avLst/>
            </a:prstGeom>
          </p:spPr>
          <p:txBody>
            <a:bodyPr wrap="square">
              <a:spAutoFit/>
            </a:bodyPr>
            <a:lstStyle/>
            <a:p>
              <a:pPr algn="ctr"/>
              <a:r>
                <a:rPr lang="en-US" dirty="0">
                  <a:solidFill>
                    <a:srgbClr val="000000"/>
                  </a:solidFill>
                </a:rPr>
                <a:t>K</a:t>
              </a:r>
            </a:p>
          </p:txBody>
        </p:sp>
        <p:sp>
          <p:nvSpPr>
            <p:cNvPr id="127" name="Rectangle 126"/>
            <p:cNvSpPr/>
            <p:nvPr/>
          </p:nvSpPr>
          <p:spPr>
            <a:xfrm>
              <a:off x="623455" y="2145268"/>
              <a:ext cx="502920" cy="369332"/>
            </a:xfrm>
            <a:prstGeom prst="rect">
              <a:avLst/>
            </a:prstGeom>
          </p:spPr>
          <p:txBody>
            <a:bodyPr wrap="square">
              <a:spAutoFit/>
            </a:bodyPr>
            <a:lstStyle/>
            <a:p>
              <a:pPr algn="ctr"/>
              <a:r>
                <a:rPr lang="en-US" dirty="0">
                  <a:solidFill>
                    <a:srgbClr val="000000"/>
                  </a:solidFill>
                </a:rPr>
                <a:t>E</a:t>
              </a:r>
            </a:p>
          </p:txBody>
        </p:sp>
        <p:sp>
          <p:nvSpPr>
            <p:cNvPr id="128" name="Rectangle 127"/>
            <p:cNvSpPr/>
            <p:nvPr/>
          </p:nvSpPr>
          <p:spPr>
            <a:xfrm>
              <a:off x="865910" y="2145268"/>
              <a:ext cx="502920" cy="369332"/>
            </a:xfrm>
            <a:prstGeom prst="rect">
              <a:avLst/>
            </a:prstGeom>
          </p:spPr>
          <p:txBody>
            <a:bodyPr wrap="square">
              <a:spAutoFit/>
            </a:bodyPr>
            <a:lstStyle/>
            <a:p>
              <a:pPr algn="ctr"/>
              <a:r>
                <a:rPr lang="en-US" dirty="0">
                  <a:solidFill>
                    <a:srgbClr val="000000"/>
                  </a:solidFill>
                </a:rPr>
                <a:t>I</a:t>
              </a:r>
            </a:p>
          </p:txBody>
        </p:sp>
        <p:sp>
          <p:nvSpPr>
            <p:cNvPr id="129" name="Rectangle 128"/>
            <p:cNvSpPr/>
            <p:nvPr/>
          </p:nvSpPr>
          <p:spPr>
            <a:xfrm>
              <a:off x="1108365" y="2145268"/>
              <a:ext cx="502920" cy="369332"/>
            </a:xfrm>
            <a:prstGeom prst="rect">
              <a:avLst/>
            </a:prstGeom>
          </p:spPr>
          <p:txBody>
            <a:bodyPr wrap="square">
              <a:spAutoFit/>
            </a:bodyPr>
            <a:lstStyle/>
            <a:p>
              <a:pPr algn="ctr"/>
              <a:r>
                <a:rPr lang="en-US" dirty="0">
                  <a:solidFill>
                    <a:srgbClr val="000000"/>
                  </a:solidFill>
                </a:rPr>
                <a:t>N</a:t>
              </a:r>
            </a:p>
          </p:txBody>
        </p:sp>
        <p:sp>
          <p:nvSpPr>
            <p:cNvPr id="130" name="Rectangle 129"/>
            <p:cNvSpPr/>
            <p:nvPr/>
          </p:nvSpPr>
          <p:spPr>
            <a:xfrm>
              <a:off x="1350820" y="2145268"/>
              <a:ext cx="502920" cy="369332"/>
            </a:xfrm>
            <a:prstGeom prst="rect">
              <a:avLst/>
            </a:prstGeom>
          </p:spPr>
          <p:txBody>
            <a:bodyPr wrap="square">
              <a:spAutoFit/>
            </a:bodyPr>
            <a:lstStyle/>
            <a:p>
              <a:pPr algn="ctr"/>
              <a:r>
                <a:rPr lang="en-US" dirty="0">
                  <a:solidFill>
                    <a:srgbClr val="000000"/>
                  </a:solidFill>
                </a:rPr>
                <a:t>E</a:t>
              </a:r>
            </a:p>
          </p:txBody>
        </p:sp>
        <p:sp>
          <p:nvSpPr>
            <p:cNvPr id="131" name="Rectangle 130"/>
            <p:cNvSpPr/>
            <p:nvPr/>
          </p:nvSpPr>
          <p:spPr>
            <a:xfrm>
              <a:off x="1593275" y="2145268"/>
              <a:ext cx="502920" cy="369332"/>
            </a:xfrm>
            <a:prstGeom prst="rect">
              <a:avLst/>
            </a:prstGeom>
          </p:spPr>
          <p:txBody>
            <a:bodyPr wrap="square">
              <a:spAutoFit/>
            </a:bodyPr>
            <a:lstStyle/>
            <a:p>
              <a:pPr algn="ctr"/>
              <a:r>
                <a:rPr lang="en-US" dirty="0">
                  <a:solidFill>
                    <a:srgbClr val="000000"/>
                  </a:solidFill>
                </a:rPr>
                <a:t>B</a:t>
              </a:r>
            </a:p>
          </p:txBody>
        </p:sp>
        <p:sp>
          <p:nvSpPr>
            <p:cNvPr id="132" name="Rectangle 131"/>
            <p:cNvSpPr/>
            <p:nvPr/>
          </p:nvSpPr>
          <p:spPr>
            <a:xfrm>
              <a:off x="1835730" y="2145268"/>
              <a:ext cx="502920" cy="369332"/>
            </a:xfrm>
            <a:prstGeom prst="rect">
              <a:avLst/>
            </a:prstGeom>
          </p:spPr>
          <p:txBody>
            <a:bodyPr wrap="square">
              <a:spAutoFit/>
            </a:bodyPr>
            <a:lstStyle/>
            <a:p>
              <a:pPr algn="ctr"/>
              <a:r>
                <a:rPr lang="en-US" dirty="0">
                  <a:solidFill>
                    <a:srgbClr val="000000"/>
                  </a:solidFill>
                </a:rPr>
                <a:t>E</a:t>
              </a:r>
            </a:p>
          </p:txBody>
        </p:sp>
        <p:sp>
          <p:nvSpPr>
            <p:cNvPr id="133" name="Rectangle 132"/>
            <p:cNvSpPr/>
            <p:nvPr/>
          </p:nvSpPr>
          <p:spPr>
            <a:xfrm>
              <a:off x="2078185" y="2145268"/>
              <a:ext cx="502920" cy="369332"/>
            </a:xfrm>
            <a:prstGeom prst="rect">
              <a:avLst/>
            </a:prstGeom>
          </p:spPr>
          <p:txBody>
            <a:bodyPr wrap="square">
              <a:spAutoFit/>
            </a:bodyPr>
            <a:lstStyle/>
            <a:p>
              <a:pPr algn="ctr"/>
              <a:r>
                <a:rPr lang="en-US" dirty="0">
                  <a:solidFill>
                    <a:srgbClr val="000000"/>
                  </a:solidFill>
                </a:rPr>
                <a:t>S</a:t>
              </a:r>
            </a:p>
          </p:txBody>
        </p:sp>
        <p:sp>
          <p:nvSpPr>
            <p:cNvPr id="134" name="Rectangle 133"/>
            <p:cNvSpPr/>
            <p:nvPr/>
          </p:nvSpPr>
          <p:spPr>
            <a:xfrm>
              <a:off x="2320640" y="2145268"/>
              <a:ext cx="502920" cy="369332"/>
            </a:xfrm>
            <a:prstGeom prst="rect">
              <a:avLst/>
            </a:prstGeom>
          </p:spPr>
          <p:txBody>
            <a:bodyPr wrap="square">
              <a:spAutoFit/>
            </a:bodyPr>
            <a:lstStyle/>
            <a:p>
              <a:pPr algn="ctr"/>
              <a:r>
                <a:rPr lang="en-US" dirty="0">
                  <a:solidFill>
                    <a:srgbClr val="000000"/>
                  </a:solidFill>
                </a:rPr>
                <a:t>O</a:t>
              </a:r>
            </a:p>
          </p:txBody>
        </p:sp>
        <p:sp>
          <p:nvSpPr>
            <p:cNvPr id="135" name="Rectangle 134"/>
            <p:cNvSpPr/>
            <p:nvPr/>
          </p:nvSpPr>
          <p:spPr>
            <a:xfrm>
              <a:off x="2563095" y="2145268"/>
              <a:ext cx="502920" cy="369332"/>
            </a:xfrm>
            <a:prstGeom prst="rect">
              <a:avLst/>
            </a:prstGeom>
          </p:spPr>
          <p:txBody>
            <a:bodyPr wrap="square">
              <a:spAutoFit/>
            </a:bodyPr>
            <a:lstStyle/>
            <a:p>
              <a:pPr algn="ctr"/>
              <a:r>
                <a:rPr lang="en-US" dirty="0">
                  <a:solidFill>
                    <a:srgbClr val="000000"/>
                  </a:solidFill>
                </a:rPr>
                <a:t>N</a:t>
              </a:r>
            </a:p>
          </p:txBody>
        </p:sp>
        <p:sp>
          <p:nvSpPr>
            <p:cNvPr id="136" name="Rectangle 135"/>
            <p:cNvSpPr/>
            <p:nvPr/>
          </p:nvSpPr>
          <p:spPr>
            <a:xfrm>
              <a:off x="2805550" y="2145268"/>
              <a:ext cx="502920" cy="369332"/>
            </a:xfrm>
            <a:prstGeom prst="rect">
              <a:avLst/>
            </a:prstGeom>
          </p:spPr>
          <p:txBody>
            <a:bodyPr wrap="square">
              <a:spAutoFit/>
            </a:bodyPr>
            <a:lstStyle/>
            <a:p>
              <a:pPr algn="ctr"/>
              <a:r>
                <a:rPr lang="en-US" dirty="0">
                  <a:solidFill>
                    <a:srgbClr val="000000"/>
                  </a:solidFill>
                </a:rPr>
                <a:t>D</a:t>
              </a:r>
            </a:p>
          </p:txBody>
        </p:sp>
        <p:sp>
          <p:nvSpPr>
            <p:cNvPr id="137" name="Rectangle 136"/>
            <p:cNvSpPr/>
            <p:nvPr/>
          </p:nvSpPr>
          <p:spPr>
            <a:xfrm>
              <a:off x="3048005" y="2145268"/>
              <a:ext cx="502920" cy="369332"/>
            </a:xfrm>
            <a:prstGeom prst="rect">
              <a:avLst/>
            </a:prstGeom>
          </p:spPr>
          <p:txBody>
            <a:bodyPr wrap="square">
              <a:spAutoFit/>
            </a:bodyPr>
            <a:lstStyle/>
            <a:p>
              <a:pPr algn="ctr"/>
              <a:r>
                <a:rPr lang="en-US" dirty="0">
                  <a:solidFill>
                    <a:srgbClr val="000000"/>
                  </a:solidFill>
                </a:rPr>
                <a:t>E</a:t>
              </a:r>
            </a:p>
          </p:txBody>
        </p:sp>
        <p:sp>
          <p:nvSpPr>
            <p:cNvPr id="138" name="Rectangle 137"/>
            <p:cNvSpPr/>
            <p:nvPr/>
          </p:nvSpPr>
          <p:spPr>
            <a:xfrm>
              <a:off x="3290460" y="2145268"/>
              <a:ext cx="502920" cy="369332"/>
            </a:xfrm>
            <a:prstGeom prst="rect">
              <a:avLst/>
            </a:prstGeom>
          </p:spPr>
          <p:txBody>
            <a:bodyPr wrap="square">
              <a:spAutoFit/>
            </a:bodyPr>
            <a:lstStyle/>
            <a:p>
              <a:pPr algn="ctr"/>
              <a:r>
                <a:rPr lang="en-US" dirty="0">
                  <a:solidFill>
                    <a:srgbClr val="000000"/>
                  </a:solidFill>
                </a:rPr>
                <a:t>R</a:t>
              </a:r>
            </a:p>
          </p:txBody>
        </p:sp>
        <p:sp>
          <p:nvSpPr>
            <p:cNvPr id="139" name="Rectangle 138"/>
            <p:cNvSpPr/>
            <p:nvPr/>
          </p:nvSpPr>
          <p:spPr>
            <a:xfrm>
              <a:off x="3532915" y="2145268"/>
              <a:ext cx="502920" cy="369332"/>
            </a:xfrm>
            <a:prstGeom prst="rect">
              <a:avLst/>
            </a:prstGeom>
          </p:spPr>
          <p:txBody>
            <a:bodyPr wrap="square">
              <a:spAutoFit/>
            </a:bodyPr>
            <a:lstStyle/>
            <a:p>
              <a:pPr algn="ctr"/>
              <a:r>
                <a:rPr lang="en-US" dirty="0">
                  <a:solidFill>
                    <a:srgbClr val="000000"/>
                  </a:solidFill>
                </a:rPr>
                <a:t>E</a:t>
              </a:r>
            </a:p>
          </p:txBody>
        </p:sp>
        <p:sp>
          <p:nvSpPr>
            <p:cNvPr id="140" name="Rectangle 139"/>
            <p:cNvSpPr/>
            <p:nvPr/>
          </p:nvSpPr>
          <p:spPr>
            <a:xfrm>
              <a:off x="3775370" y="2145268"/>
              <a:ext cx="502920" cy="369332"/>
            </a:xfrm>
            <a:prstGeom prst="rect">
              <a:avLst/>
            </a:prstGeom>
          </p:spPr>
          <p:txBody>
            <a:bodyPr wrap="square">
              <a:spAutoFit/>
            </a:bodyPr>
            <a:lstStyle/>
            <a:p>
              <a:pPr algn="ctr"/>
              <a:r>
                <a:rPr lang="en-US" dirty="0">
                  <a:solidFill>
                    <a:srgbClr val="000000"/>
                  </a:solidFill>
                </a:rPr>
                <a:t>N</a:t>
              </a:r>
            </a:p>
          </p:txBody>
        </p:sp>
        <p:sp>
          <p:nvSpPr>
            <p:cNvPr id="141" name="Rectangle 140"/>
            <p:cNvSpPr/>
            <p:nvPr/>
          </p:nvSpPr>
          <p:spPr>
            <a:xfrm>
              <a:off x="4017825" y="2145268"/>
              <a:ext cx="502920" cy="369332"/>
            </a:xfrm>
            <a:prstGeom prst="rect">
              <a:avLst/>
            </a:prstGeom>
          </p:spPr>
          <p:txBody>
            <a:bodyPr wrap="square">
              <a:spAutoFit/>
            </a:bodyPr>
            <a:lstStyle/>
            <a:p>
              <a:pPr algn="ctr"/>
              <a:r>
                <a:rPr lang="en-US" dirty="0">
                  <a:solidFill>
                    <a:srgbClr val="000000"/>
                  </a:solidFill>
                </a:rPr>
                <a:t>E</a:t>
              </a:r>
            </a:p>
          </p:txBody>
        </p:sp>
        <p:sp>
          <p:nvSpPr>
            <p:cNvPr id="142" name="Rectangle 141"/>
            <p:cNvSpPr/>
            <p:nvPr/>
          </p:nvSpPr>
          <p:spPr>
            <a:xfrm>
              <a:off x="4260280" y="2145268"/>
              <a:ext cx="502920" cy="369332"/>
            </a:xfrm>
            <a:prstGeom prst="rect">
              <a:avLst/>
            </a:prstGeom>
          </p:spPr>
          <p:txBody>
            <a:bodyPr wrap="square">
              <a:spAutoFit/>
            </a:bodyPr>
            <a:lstStyle/>
            <a:p>
              <a:pPr algn="ctr"/>
              <a:r>
                <a:rPr lang="en-US" dirty="0">
                  <a:solidFill>
                    <a:srgbClr val="000000"/>
                  </a:solidFill>
                </a:rPr>
                <a:t>R</a:t>
              </a:r>
            </a:p>
          </p:txBody>
        </p:sp>
        <p:sp>
          <p:nvSpPr>
            <p:cNvPr id="143" name="Rectangle 142"/>
            <p:cNvSpPr/>
            <p:nvPr/>
          </p:nvSpPr>
          <p:spPr>
            <a:xfrm>
              <a:off x="4502735" y="2145268"/>
              <a:ext cx="502920" cy="369332"/>
            </a:xfrm>
            <a:prstGeom prst="rect">
              <a:avLst/>
            </a:prstGeom>
          </p:spPr>
          <p:txBody>
            <a:bodyPr wrap="square">
              <a:spAutoFit/>
            </a:bodyPr>
            <a:lstStyle/>
            <a:p>
              <a:pPr algn="ctr"/>
              <a:r>
                <a:rPr lang="en-US" dirty="0">
                  <a:solidFill>
                    <a:srgbClr val="000000"/>
                  </a:solidFill>
                </a:rPr>
                <a:t>E</a:t>
              </a:r>
            </a:p>
          </p:txBody>
        </p:sp>
        <p:sp>
          <p:nvSpPr>
            <p:cNvPr id="144" name="Rectangle 143"/>
            <p:cNvSpPr/>
            <p:nvPr/>
          </p:nvSpPr>
          <p:spPr>
            <a:xfrm>
              <a:off x="4745190" y="2145268"/>
              <a:ext cx="502920" cy="369332"/>
            </a:xfrm>
            <a:prstGeom prst="rect">
              <a:avLst/>
            </a:prstGeom>
          </p:spPr>
          <p:txBody>
            <a:bodyPr wrap="square">
              <a:spAutoFit/>
            </a:bodyPr>
            <a:lstStyle/>
            <a:p>
              <a:pPr algn="ctr"/>
              <a:r>
                <a:rPr lang="en-US" dirty="0">
                  <a:solidFill>
                    <a:srgbClr val="000000"/>
                  </a:solidFill>
                </a:rPr>
                <a:t>I</a:t>
              </a:r>
            </a:p>
          </p:txBody>
        </p:sp>
        <p:sp>
          <p:nvSpPr>
            <p:cNvPr id="145" name="Rectangle 144"/>
            <p:cNvSpPr/>
            <p:nvPr/>
          </p:nvSpPr>
          <p:spPr>
            <a:xfrm>
              <a:off x="4987645" y="2145268"/>
              <a:ext cx="502920" cy="369332"/>
            </a:xfrm>
            <a:prstGeom prst="rect">
              <a:avLst/>
            </a:prstGeom>
          </p:spPr>
          <p:txBody>
            <a:bodyPr wrap="square">
              <a:spAutoFit/>
            </a:bodyPr>
            <a:lstStyle/>
            <a:p>
              <a:pPr algn="ctr"/>
              <a:r>
                <a:rPr lang="en-US" dirty="0">
                  <a:solidFill>
                    <a:srgbClr val="000000"/>
                  </a:solidFill>
                </a:rPr>
                <a:t>G</a:t>
              </a:r>
            </a:p>
          </p:txBody>
        </p:sp>
        <p:sp>
          <p:nvSpPr>
            <p:cNvPr id="146" name="Rectangle 145"/>
            <p:cNvSpPr/>
            <p:nvPr/>
          </p:nvSpPr>
          <p:spPr>
            <a:xfrm>
              <a:off x="5230100" y="2145268"/>
              <a:ext cx="502920" cy="369332"/>
            </a:xfrm>
            <a:prstGeom prst="rect">
              <a:avLst/>
            </a:prstGeom>
          </p:spPr>
          <p:txBody>
            <a:bodyPr wrap="square">
              <a:spAutoFit/>
            </a:bodyPr>
            <a:lstStyle/>
            <a:p>
              <a:pPr algn="ctr"/>
              <a:r>
                <a:rPr lang="en-US" dirty="0">
                  <a:solidFill>
                    <a:srgbClr val="000000"/>
                  </a:solidFill>
                </a:rPr>
                <a:t>N</a:t>
              </a:r>
            </a:p>
          </p:txBody>
        </p:sp>
        <p:sp>
          <p:nvSpPr>
            <p:cNvPr id="147" name="Rectangle 146"/>
            <p:cNvSpPr/>
            <p:nvPr/>
          </p:nvSpPr>
          <p:spPr>
            <a:xfrm>
              <a:off x="5472555" y="2145268"/>
              <a:ext cx="502920" cy="369332"/>
            </a:xfrm>
            <a:prstGeom prst="rect">
              <a:avLst/>
            </a:prstGeom>
          </p:spPr>
          <p:txBody>
            <a:bodyPr wrap="square">
              <a:spAutoFit/>
            </a:bodyPr>
            <a:lstStyle/>
            <a:p>
              <a:pPr algn="ctr"/>
              <a:r>
                <a:rPr lang="en-US" dirty="0">
                  <a:solidFill>
                    <a:srgbClr val="000000"/>
                  </a:solidFill>
                </a:rPr>
                <a:t>I</a:t>
              </a:r>
            </a:p>
          </p:txBody>
        </p:sp>
        <p:sp>
          <p:nvSpPr>
            <p:cNvPr id="148" name="Rectangle 147"/>
            <p:cNvSpPr/>
            <p:nvPr/>
          </p:nvSpPr>
          <p:spPr>
            <a:xfrm>
              <a:off x="5715010" y="2145268"/>
              <a:ext cx="502920" cy="369332"/>
            </a:xfrm>
            <a:prstGeom prst="rect">
              <a:avLst/>
            </a:prstGeom>
          </p:spPr>
          <p:txBody>
            <a:bodyPr wrap="square">
              <a:spAutoFit/>
            </a:bodyPr>
            <a:lstStyle/>
            <a:p>
              <a:pPr algn="ctr"/>
              <a:r>
                <a:rPr lang="en-US" dirty="0">
                  <a:solidFill>
                    <a:srgbClr val="000000"/>
                  </a:solidFill>
                </a:rPr>
                <a:t>S</a:t>
              </a:r>
            </a:p>
          </p:txBody>
        </p:sp>
        <p:sp>
          <p:nvSpPr>
            <p:cNvPr id="149" name="Rectangle 148"/>
            <p:cNvSpPr/>
            <p:nvPr/>
          </p:nvSpPr>
          <p:spPr>
            <a:xfrm>
              <a:off x="5957465" y="2145268"/>
              <a:ext cx="502920" cy="369332"/>
            </a:xfrm>
            <a:prstGeom prst="rect">
              <a:avLst/>
            </a:prstGeom>
          </p:spPr>
          <p:txBody>
            <a:bodyPr wrap="square">
              <a:spAutoFit/>
            </a:bodyPr>
            <a:lstStyle/>
            <a:p>
              <a:pPr algn="ctr"/>
              <a:r>
                <a:rPr lang="en-US" dirty="0">
                  <a:solidFill>
                    <a:srgbClr val="000000"/>
                  </a:solidFill>
                </a:rPr>
                <a:t>S</a:t>
              </a:r>
            </a:p>
          </p:txBody>
        </p:sp>
        <p:sp>
          <p:nvSpPr>
            <p:cNvPr id="150" name="Rectangle 149"/>
            <p:cNvSpPr/>
            <p:nvPr/>
          </p:nvSpPr>
          <p:spPr>
            <a:xfrm>
              <a:off x="6199920" y="2145268"/>
              <a:ext cx="502920" cy="369332"/>
            </a:xfrm>
            <a:prstGeom prst="rect">
              <a:avLst/>
            </a:prstGeom>
          </p:spPr>
          <p:txBody>
            <a:bodyPr wrap="square">
              <a:spAutoFit/>
            </a:bodyPr>
            <a:lstStyle/>
            <a:p>
              <a:pPr algn="ctr"/>
              <a:r>
                <a:rPr lang="en-US" dirty="0">
                  <a:solidFill>
                    <a:srgbClr val="000000"/>
                  </a:solidFill>
                </a:rPr>
                <a:t>E</a:t>
              </a:r>
            </a:p>
          </p:txBody>
        </p:sp>
      </p:grpSp>
      <p:grpSp>
        <p:nvGrpSpPr>
          <p:cNvPr id="256" name="Group 150"/>
          <p:cNvGrpSpPr/>
          <p:nvPr/>
        </p:nvGrpSpPr>
        <p:grpSpPr>
          <a:xfrm>
            <a:off x="807920" y="2069068"/>
            <a:ext cx="6321840" cy="369332"/>
            <a:chOff x="381000" y="2145268"/>
            <a:chExt cx="6321840" cy="369332"/>
          </a:xfrm>
        </p:grpSpPr>
        <p:sp>
          <p:nvSpPr>
            <p:cNvPr id="152" name="Rectangle 151"/>
            <p:cNvSpPr/>
            <p:nvPr/>
          </p:nvSpPr>
          <p:spPr>
            <a:xfrm>
              <a:off x="381000" y="2145268"/>
              <a:ext cx="502920" cy="369332"/>
            </a:xfrm>
            <a:prstGeom prst="rect">
              <a:avLst/>
            </a:prstGeom>
          </p:spPr>
          <p:txBody>
            <a:bodyPr wrap="square">
              <a:spAutoFit/>
            </a:bodyPr>
            <a:lstStyle/>
            <a:p>
              <a:pPr algn="ctr"/>
              <a:r>
                <a:rPr lang="en-US" dirty="0">
                  <a:solidFill>
                    <a:srgbClr val="000000"/>
                  </a:solidFill>
                </a:rPr>
                <a:t>K</a:t>
              </a:r>
            </a:p>
          </p:txBody>
        </p:sp>
        <p:sp>
          <p:nvSpPr>
            <p:cNvPr id="153" name="Rectangle 152"/>
            <p:cNvSpPr/>
            <p:nvPr/>
          </p:nvSpPr>
          <p:spPr>
            <a:xfrm>
              <a:off x="623455" y="2145268"/>
              <a:ext cx="502920" cy="369332"/>
            </a:xfrm>
            <a:prstGeom prst="rect">
              <a:avLst/>
            </a:prstGeom>
          </p:spPr>
          <p:txBody>
            <a:bodyPr wrap="square">
              <a:spAutoFit/>
            </a:bodyPr>
            <a:lstStyle/>
            <a:p>
              <a:pPr algn="ctr"/>
              <a:r>
                <a:rPr lang="en-US" dirty="0">
                  <a:solidFill>
                    <a:srgbClr val="000000"/>
                  </a:solidFill>
                </a:rPr>
                <a:t>E</a:t>
              </a:r>
            </a:p>
          </p:txBody>
        </p:sp>
        <p:sp>
          <p:nvSpPr>
            <p:cNvPr id="154" name="Rectangle 153"/>
            <p:cNvSpPr/>
            <p:nvPr/>
          </p:nvSpPr>
          <p:spPr>
            <a:xfrm>
              <a:off x="865910" y="2145268"/>
              <a:ext cx="502920" cy="369332"/>
            </a:xfrm>
            <a:prstGeom prst="rect">
              <a:avLst/>
            </a:prstGeom>
          </p:spPr>
          <p:txBody>
            <a:bodyPr wrap="square">
              <a:spAutoFit/>
            </a:bodyPr>
            <a:lstStyle/>
            <a:p>
              <a:pPr algn="ctr"/>
              <a:r>
                <a:rPr lang="en-US" dirty="0">
                  <a:solidFill>
                    <a:srgbClr val="000000"/>
                  </a:solidFill>
                </a:rPr>
                <a:t>I</a:t>
              </a:r>
            </a:p>
          </p:txBody>
        </p:sp>
        <p:sp>
          <p:nvSpPr>
            <p:cNvPr id="155" name="Rectangle 154"/>
            <p:cNvSpPr/>
            <p:nvPr/>
          </p:nvSpPr>
          <p:spPr>
            <a:xfrm>
              <a:off x="1108365" y="2145268"/>
              <a:ext cx="502920" cy="369332"/>
            </a:xfrm>
            <a:prstGeom prst="rect">
              <a:avLst/>
            </a:prstGeom>
          </p:spPr>
          <p:txBody>
            <a:bodyPr wrap="square">
              <a:spAutoFit/>
            </a:bodyPr>
            <a:lstStyle/>
            <a:p>
              <a:pPr algn="ctr"/>
              <a:r>
                <a:rPr lang="en-US" dirty="0">
                  <a:solidFill>
                    <a:srgbClr val="000000"/>
                  </a:solidFill>
                </a:rPr>
                <a:t>N</a:t>
              </a:r>
            </a:p>
          </p:txBody>
        </p:sp>
        <p:sp>
          <p:nvSpPr>
            <p:cNvPr id="156" name="Rectangle 155"/>
            <p:cNvSpPr/>
            <p:nvPr/>
          </p:nvSpPr>
          <p:spPr>
            <a:xfrm>
              <a:off x="1350820" y="2145268"/>
              <a:ext cx="502920" cy="369332"/>
            </a:xfrm>
            <a:prstGeom prst="rect">
              <a:avLst/>
            </a:prstGeom>
          </p:spPr>
          <p:txBody>
            <a:bodyPr wrap="square">
              <a:spAutoFit/>
            </a:bodyPr>
            <a:lstStyle/>
            <a:p>
              <a:pPr algn="ctr"/>
              <a:r>
                <a:rPr lang="en-US" dirty="0">
                  <a:solidFill>
                    <a:srgbClr val="000000"/>
                  </a:solidFill>
                </a:rPr>
                <a:t>E</a:t>
              </a:r>
            </a:p>
          </p:txBody>
        </p:sp>
        <p:sp>
          <p:nvSpPr>
            <p:cNvPr id="157" name="Rectangle 156"/>
            <p:cNvSpPr/>
            <p:nvPr/>
          </p:nvSpPr>
          <p:spPr>
            <a:xfrm>
              <a:off x="1593275" y="2145268"/>
              <a:ext cx="502920" cy="369332"/>
            </a:xfrm>
            <a:prstGeom prst="rect">
              <a:avLst/>
            </a:prstGeom>
          </p:spPr>
          <p:txBody>
            <a:bodyPr wrap="square">
              <a:spAutoFit/>
            </a:bodyPr>
            <a:lstStyle/>
            <a:p>
              <a:pPr algn="ctr"/>
              <a:r>
                <a:rPr lang="en-US" dirty="0">
                  <a:solidFill>
                    <a:srgbClr val="000000"/>
                  </a:solidFill>
                </a:rPr>
                <a:t>B</a:t>
              </a:r>
            </a:p>
          </p:txBody>
        </p:sp>
        <p:sp>
          <p:nvSpPr>
            <p:cNvPr id="158" name="Rectangle 157"/>
            <p:cNvSpPr/>
            <p:nvPr/>
          </p:nvSpPr>
          <p:spPr>
            <a:xfrm>
              <a:off x="1835730" y="2145268"/>
              <a:ext cx="502920" cy="369332"/>
            </a:xfrm>
            <a:prstGeom prst="rect">
              <a:avLst/>
            </a:prstGeom>
          </p:spPr>
          <p:txBody>
            <a:bodyPr wrap="square">
              <a:spAutoFit/>
            </a:bodyPr>
            <a:lstStyle/>
            <a:p>
              <a:pPr algn="ctr"/>
              <a:r>
                <a:rPr lang="en-US" dirty="0">
                  <a:solidFill>
                    <a:srgbClr val="000000"/>
                  </a:solidFill>
                </a:rPr>
                <a:t>E</a:t>
              </a:r>
            </a:p>
          </p:txBody>
        </p:sp>
        <p:sp>
          <p:nvSpPr>
            <p:cNvPr id="159" name="Rectangle 158"/>
            <p:cNvSpPr/>
            <p:nvPr/>
          </p:nvSpPr>
          <p:spPr>
            <a:xfrm>
              <a:off x="2078185" y="2145268"/>
              <a:ext cx="502920" cy="369332"/>
            </a:xfrm>
            <a:prstGeom prst="rect">
              <a:avLst/>
            </a:prstGeom>
          </p:spPr>
          <p:txBody>
            <a:bodyPr wrap="square">
              <a:spAutoFit/>
            </a:bodyPr>
            <a:lstStyle/>
            <a:p>
              <a:pPr algn="ctr"/>
              <a:r>
                <a:rPr lang="en-US" dirty="0">
                  <a:solidFill>
                    <a:srgbClr val="000000"/>
                  </a:solidFill>
                </a:rPr>
                <a:t>S</a:t>
              </a:r>
            </a:p>
          </p:txBody>
        </p:sp>
        <p:sp>
          <p:nvSpPr>
            <p:cNvPr id="160" name="Rectangle 159"/>
            <p:cNvSpPr/>
            <p:nvPr/>
          </p:nvSpPr>
          <p:spPr>
            <a:xfrm>
              <a:off x="2320640" y="2145268"/>
              <a:ext cx="502920" cy="369332"/>
            </a:xfrm>
            <a:prstGeom prst="rect">
              <a:avLst/>
            </a:prstGeom>
          </p:spPr>
          <p:txBody>
            <a:bodyPr wrap="square">
              <a:spAutoFit/>
            </a:bodyPr>
            <a:lstStyle/>
            <a:p>
              <a:pPr algn="ctr"/>
              <a:r>
                <a:rPr lang="en-US" dirty="0">
                  <a:solidFill>
                    <a:srgbClr val="000000"/>
                  </a:solidFill>
                </a:rPr>
                <a:t>O</a:t>
              </a:r>
            </a:p>
          </p:txBody>
        </p:sp>
        <p:sp>
          <p:nvSpPr>
            <p:cNvPr id="161" name="Rectangle 160"/>
            <p:cNvSpPr/>
            <p:nvPr/>
          </p:nvSpPr>
          <p:spPr>
            <a:xfrm>
              <a:off x="2563095" y="2145268"/>
              <a:ext cx="502920" cy="369332"/>
            </a:xfrm>
            <a:prstGeom prst="rect">
              <a:avLst/>
            </a:prstGeom>
          </p:spPr>
          <p:txBody>
            <a:bodyPr wrap="square">
              <a:spAutoFit/>
            </a:bodyPr>
            <a:lstStyle/>
            <a:p>
              <a:pPr algn="ctr"/>
              <a:r>
                <a:rPr lang="en-US" dirty="0">
                  <a:solidFill>
                    <a:srgbClr val="000000"/>
                  </a:solidFill>
                </a:rPr>
                <a:t>N</a:t>
              </a:r>
            </a:p>
          </p:txBody>
        </p:sp>
        <p:sp>
          <p:nvSpPr>
            <p:cNvPr id="162" name="Rectangle 161"/>
            <p:cNvSpPr/>
            <p:nvPr/>
          </p:nvSpPr>
          <p:spPr>
            <a:xfrm>
              <a:off x="2805550" y="2145268"/>
              <a:ext cx="502920" cy="369332"/>
            </a:xfrm>
            <a:prstGeom prst="rect">
              <a:avLst/>
            </a:prstGeom>
          </p:spPr>
          <p:txBody>
            <a:bodyPr wrap="square">
              <a:spAutoFit/>
            </a:bodyPr>
            <a:lstStyle/>
            <a:p>
              <a:pPr algn="ctr"/>
              <a:r>
                <a:rPr lang="en-US" dirty="0">
                  <a:solidFill>
                    <a:srgbClr val="000000"/>
                  </a:solidFill>
                </a:rPr>
                <a:t>D</a:t>
              </a:r>
            </a:p>
          </p:txBody>
        </p:sp>
        <p:sp>
          <p:nvSpPr>
            <p:cNvPr id="163" name="Rectangle 162"/>
            <p:cNvSpPr/>
            <p:nvPr/>
          </p:nvSpPr>
          <p:spPr>
            <a:xfrm>
              <a:off x="3048005" y="2145268"/>
              <a:ext cx="502920" cy="369332"/>
            </a:xfrm>
            <a:prstGeom prst="rect">
              <a:avLst/>
            </a:prstGeom>
          </p:spPr>
          <p:txBody>
            <a:bodyPr wrap="square">
              <a:spAutoFit/>
            </a:bodyPr>
            <a:lstStyle/>
            <a:p>
              <a:pPr algn="ctr"/>
              <a:r>
                <a:rPr lang="en-US" dirty="0">
                  <a:solidFill>
                    <a:srgbClr val="000000"/>
                  </a:solidFill>
                </a:rPr>
                <a:t>E</a:t>
              </a:r>
            </a:p>
          </p:txBody>
        </p:sp>
        <p:sp>
          <p:nvSpPr>
            <p:cNvPr id="164" name="Rectangle 163"/>
            <p:cNvSpPr/>
            <p:nvPr/>
          </p:nvSpPr>
          <p:spPr>
            <a:xfrm>
              <a:off x="3290460" y="2145268"/>
              <a:ext cx="502920" cy="369332"/>
            </a:xfrm>
            <a:prstGeom prst="rect">
              <a:avLst/>
            </a:prstGeom>
          </p:spPr>
          <p:txBody>
            <a:bodyPr wrap="square">
              <a:spAutoFit/>
            </a:bodyPr>
            <a:lstStyle/>
            <a:p>
              <a:pPr algn="ctr"/>
              <a:r>
                <a:rPr lang="en-US" dirty="0">
                  <a:solidFill>
                    <a:srgbClr val="000000"/>
                  </a:solidFill>
                </a:rPr>
                <a:t>R</a:t>
              </a:r>
            </a:p>
          </p:txBody>
        </p:sp>
        <p:sp>
          <p:nvSpPr>
            <p:cNvPr id="165" name="Rectangle 164"/>
            <p:cNvSpPr/>
            <p:nvPr/>
          </p:nvSpPr>
          <p:spPr>
            <a:xfrm>
              <a:off x="3532915" y="2145268"/>
              <a:ext cx="502920" cy="369332"/>
            </a:xfrm>
            <a:prstGeom prst="rect">
              <a:avLst/>
            </a:prstGeom>
          </p:spPr>
          <p:txBody>
            <a:bodyPr wrap="square">
              <a:spAutoFit/>
            </a:bodyPr>
            <a:lstStyle/>
            <a:p>
              <a:pPr algn="ctr"/>
              <a:r>
                <a:rPr lang="en-US" dirty="0">
                  <a:solidFill>
                    <a:srgbClr val="000000"/>
                  </a:solidFill>
                </a:rPr>
                <a:t>E</a:t>
              </a:r>
            </a:p>
          </p:txBody>
        </p:sp>
        <p:sp>
          <p:nvSpPr>
            <p:cNvPr id="166" name="Rectangle 165"/>
            <p:cNvSpPr/>
            <p:nvPr/>
          </p:nvSpPr>
          <p:spPr>
            <a:xfrm>
              <a:off x="3775370" y="2145268"/>
              <a:ext cx="502920" cy="369332"/>
            </a:xfrm>
            <a:prstGeom prst="rect">
              <a:avLst/>
            </a:prstGeom>
          </p:spPr>
          <p:txBody>
            <a:bodyPr wrap="square">
              <a:spAutoFit/>
            </a:bodyPr>
            <a:lstStyle/>
            <a:p>
              <a:pPr algn="ctr"/>
              <a:r>
                <a:rPr lang="en-US" dirty="0">
                  <a:solidFill>
                    <a:srgbClr val="000000"/>
                  </a:solidFill>
                </a:rPr>
                <a:t>N</a:t>
              </a:r>
            </a:p>
          </p:txBody>
        </p:sp>
        <p:sp>
          <p:nvSpPr>
            <p:cNvPr id="167" name="Rectangle 166"/>
            <p:cNvSpPr/>
            <p:nvPr/>
          </p:nvSpPr>
          <p:spPr>
            <a:xfrm>
              <a:off x="4017825" y="2145268"/>
              <a:ext cx="502920" cy="369332"/>
            </a:xfrm>
            <a:prstGeom prst="rect">
              <a:avLst/>
            </a:prstGeom>
          </p:spPr>
          <p:txBody>
            <a:bodyPr wrap="square">
              <a:spAutoFit/>
            </a:bodyPr>
            <a:lstStyle/>
            <a:p>
              <a:pPr algn="ctr"/>
              <a:r>
                <a:rPr lang="en-US" dirty="0">
                  <a:solidFill>
                    <a:srgbClr val="000000"/>
                  </a:solidFill>
                </a:rPr>
                <a:t>E</a:t>
              </a:r>
            </a:p>
          </p:txBody>
        </p:sp>
        <p:sp>
          <p:nvSpPr>
            <p:cNvPr id="168" name="Rectangle 167"/>
            <p:cNvSpPr/>
            <p:nvPr/>
          </p:nvSpPr>
          <p:spPr>
            <a:xfrm>
              <a:off x="4260280" y="2145268"/>
              <a:ext cx="502920" cy="369332"/>
            </a:xfrm>
            <a:prstGeom prst="rect">
              <a:avLst/>
            </a:prstGeom>
          </p:spPr>
          <p:txBody>
            <a:bodyPr wrap="square">
              <a:spAutoFit/>
            </a:bodyPr>
            <a:lstStyle/>
            <a:p>
              <a:pPr algn="ctr"/>
              <a:r>
                <a:rPr lang="en-US" dirty="0">
                  <a:solidFill>
                    <a:srgbClr val="000000"/>
                  </a:solidFill>
                </a:rPr>
                <a:t>R</a:t>
              </a:r>
            </a:p>
          </p:txBody>
        </p:sp>
        <p:sp>
          <p:nvSpPr>
            <p:cNvPr id="169" name="Rectangle 168"/>
            <p:cNvSpPr/>
            <p:nvPr/>
          </p:nvSpPr>
          <p:spPr>
            <a:xfrm>
              <a:off x="4502735" y="2145268"/>
              <a:ext cx="502920" cy="369332"/>
            </a:xfrm>
            <a:prstGeom prst="rect">
              <a:avLst/>
            </a:prstGeom>
          </p:spPr>
          <p:txBody>
            <a:bodyPr wrap="square">
              <a:spAutoFit/>
            </a:bodyPr>
            <a:lstStyle/>
            <a:p>
              <a:pPr algn="ctr"/>
              <a:r>
                <a:rPr lang="en-US" dirty="0">
                  <a:solidFill>
                    <a:srgbClr val="000000"/>
                  </a:solidFill>
                </a:rPr>
                <a:t>E</a:t>
              </a:r>
            </a:p>
          </p:txBody>
        </p:sp>
        <p:sp>
          <p:nvSpPr>
            <p:cNvPr id="170" name="Rectangle 169"/>
            <p:cNvSpPr/>
            <p:nvPr/>
          </p:nvSpPr>
          <p:spPr>
            <a:xfrm>
              <a:off x="4745190" y="2145268"/>
              <a:ext cx="502920" cy="369332"/>
            </a:xfrm>
            <a:prstGeom prst="rect">
              <a:avLst/>
            </a:prstGeom>
          </p:spPr>
          <p:txBody>
            <a:bodyPr wrap="square">
              <a:spAutoFit/>
            </a:bodyPr>
            <a:lstStyle/>
            <a:p>
              <a:pPr algn="ctr"/>
              <a:r>
                <a:rPr lang="en-US" dirty="0">
                  <a:solidFill>
                    <a:srgbClr val="000000"/>
                  </a:solidFill>
                </a:rPr>
                <a:t>I</a:t>
              </a:r>
            </a:p>
          </p:txBody>
        </p:sp>
        <p:sp>
          <p:nvSpPr>
            <p:cNvPr id="171" name="Rectangle 170"/>
            <p:cNvSpPr/>
            <p:nvPr/>
          </p:nvSpPr>
          <p:spPr>
            <a:xfrm>
              <a:off x="4987645" y="2145268"/>
              <a:ext cx="502920" cy="369332"/>
            </a:xfrm>
            <a:prstGeom prst="rect">
              <a:avLst/>
            </a:prstGeom>
          </p:spPr>
          <p:txBody>
            <a:bodyPr wrap="square">
              <a:spAutoFit/>
            </a:bodyPr>
            <a:lstStyle/>
            <a:p>
              <a:pPr algn="ctr"/>
              <a:r>
                <a:rPr lang="en-US" dirty="0">
                  <a:solidFill>
                    <a:srgbClr val="000000"/>
                  </a:solidFill>
                </a:rPr>
                <a:t>G</a:t>
              </a:r>
            </a:p>
          </p:txBody>
        </p:sp>
        <p:sp>
          <p:nvSpPr>
            <p:cNvPr id="172" name="Rectangle 171"/>
            <p:cNvSpPr/>
            <p:nvPr/>
          </p:nvSpPr>
          <p:spPr>
            <a:xfrm>
              <a:off x="5230100" y="2145268"/>
              <a:ext cx="502920" cy="369332"/>
            </a:xfrm>
            <a:prstGeom prst="rect">
              <a:avLst/>
            </a:prstGeom>
          </p:spPr>
          <p:txBody>
            <a:bodyPr wrap="square">
              <a:spAutoFit/>
            </a:bodyPr>
            <a:lstStyle/>
            <a:p>
              <a:pPr algn="ctr"/>
              <a:r>
                <a:rPr lang="en-US" dirty="0">
                  <a:solidFill>
                    <a:srgbClr val="000000"/>
                  </a:solidFill>
                </a:rPr>
                <a:t>N</a:t>
              </a:r>
            </a:p>
          </p:txBody>
        </p:sp>
        <p:sp>
          <p:nvSpPr>
            <p:cNvPr id="173" name="Rectangle 172"/>
            <p:cNvSpPr/>
            <p:nvPr/>
          </p:nvSpPr>
          <p:spPr>
            <a:xfrm>
              <a:off x="5472555" y="2145268"/>
              <a:ext cx="502920" cy="369332"/>
            </a:xfrm>
            <a:prstGeom prst="rect">
              <a:avLst/>
            </a:prstGeom>
          </p:spPr>
          <p:txBody>
            <a:bodyPr wrap="square">
              <a:spAutoFit/>
            </a:bodyPr>
            <a:lstStyle/>
            <a:p>
              <a:pPr algn="ctr"/>
              <a:r>
                <a:rPr lang="en-US" dirty="0">
                  <a:solidFill>
                    <a:srgbClr val="000000"/>
                  </a:solidFill>
                </a:rPr>
                <a:t>I</a:t>
              </a:r>
            </a:p>
          </p:txBody>
        </p:sp>
        <p:sp>
          <p:nvSpPr>
            <p:cNvPr id="174" name="Rectangle 173"/>
            <p:cNvSpPr/>
            <p:nvPr/>
          </p:nvSpPr>
          <p:spPr>
            <a:xfrm>
              <a:off x="5715010" y="2145268"/>
              <a:ext cx="502920" cy="369332"/>
            </a:xfrm>
            <a:prstGeom prst="rect">
              <a:avLst/>
            </a:prstGeom>
          </p:spPr>
          <p:txBody>
            <a:bodyPr wrap="square">
              <a:spAutoFit/>
            </a:bodyPr>
            <a:lstStyle/>
            <a:p>
              <a:pPr algn="ctr"/>
              <a:r>
                <a:rPr lang="en-US" dirty="0">
                  <a:solidFill>
                    <a:srgbClr val="000000"/>
                  </a:solidFill>
                </a:rPr>
                <a:t>S</a:t>
              </a:r>
            </a:p>
          </p:txBody>
        </p:sp>
        <p:sp>
          <p:nvSpPr>
            <p:cNvPr id="175" name="Rectangle 174"/>
            <p:cNvSpPr/>
            <p:nvPr/>
          </p:nvSpPr>
          <p:spPr>
            <a:xfrm>
              <a:off x="5957465" y="2145268"/>
              <a:ext cx="502920" cy="369332"/>
            </a:xfrm>
            <a:prstGeom prst="rect">
              <a:avLst/>
            </a:prstGeom>
          </p:spPr>
          <p:txBody>
            <a:bodyPr wrap="square">
              <a:spAutoFit/>
            </a:bodyPr>
            <a:lstStyle/>
            <a:p>
              <a:pPr algn="ctr"/>
              <a:r>
                <a:rPr lang="en-US" dirty="0">
                  <a:solidFill>
                    <a:srgbClr val="000000"/>
                  </a:solidFill>
                </a:rPr>
                <a:t>S</a:t>
              </a:r>
            </a:p>
          </p:txBody>
        </p:sp>
        <p:sp>
          <p:nvSpPr>
            <p:cNvPr id="176" name="Rectangle 175"/>
            <p:cNvSpPr/>
            <p:nvPr/>
          </p:nvSpPr>
          <p:spPr>
            <a:xfrm>
              <a:off x="6199920" y="2145268"/>
              <a:ext cx="502920" cy="369332"/>
            </a:xfrm>
            <a:prstGeom prst="rect">
              <a:avLst/>
            </a:prstGeom>
          </p:spPr>
          <p:txBody>
            <a:bodyPr wrap="square">
              <a:spAutoFit/>
            </a:bodyPr>
            <a:lstStyle/>
            <a:p>
              <a:pPr algn="ctr"/>
              <a:r>
                <a:rPr lang="en-US" dirty="0">
                  <a:solidFill>
                    <a:srgbClr val="000000"/>
                  </a:solidFill>
                </a:rPr>
                <a:t>E</a:t>
              </a:r>
            </a:p>
          </p:txBody>
        </p:sp>
      </p:grpSp>
      <p:grpSp>
        <p:nvGrpSpPr>
          <p:cNvPr id="257" name="Group 176"/>
          <p:cNvGrpSpPr/>
          <p:nvPr/>
        </p:nvGrpSpPr>
        <p:grpSpPr>
          <a:xfrm>
            <a:off x="1051860" y="2069068"/>
            <a:ext cx="6321840" cy="369332"/>
            <a:chOff x="381000" y="2145268"/>
            <a:chExt cx="6321840" cy="369332"/>
          </a:xfrm>
        </p:grpSpPr>
        <p:sp>
          <p:nvSpPr>
            <p:cNvPr id="178" name="Rectangle 177"/>
            <p:cNvSpPr/>
            <p:nvPr/>
          </p:nvSpPr>
          <p:spPr>
            <a:xfrm>
              <a:off x="381000" y="2145268"/>
              <a:ext cx="502920" cy="369332"/>
            </a:xfrm>
            <a:prstGeom prst="rect">
              <a:avLst/>
            </a:prstGeom>
          </p:spPr>
          <p:txBody>
            <a:bodyPr wrap="square">
              <a:spAutoFit/>
            </a:bodyPr>
            <a:lstStyle/>
            <a:p>
              <a:pPr algn="ctr"/>
              <a:r>
                <a:rPr lang="en-US" dirty="0">
                  <a:solidFill>
                    <a:srgbClr val="000000"/>
                  </a:solidFill>
                </a:rPr>
                <a:t>K</a:t>
              </a:r>
            </a:p>
          </p:txBody>
        </p:sp>
        <p:sp>
          <p:nvSpPr>
            <p:cNvPr id="179" name="Rectangle 178"/>
            <p:cNvSpPr/>
            <p:nvPr/>
          </p:nvSpPr>
          <p:spPr>
            <a:xfrm>
              <a:off x="623455" y="2145268"/>
              <a:ext cx="502920" cy="369332"/>
            </a:xfrm>
            <a:prstGeom prst="rect">
              <a:avLst/>
            </a:prstGeom>
          </p:spPr>
          <p:txBody>
            <a:bodyPr wrap="square">
              <a:spAutoFit/>
            </a:bodyPr>
            <a:lstStyle/>
            <a:p>
              <a:pPr algn="ctr"/>
              <a:r>
                <a:rPr lang="en-US" dirty="0">
                  <a:solidFill>
                    <a:srgbClr val="000000"/>
                  </a:solidFill>
                </a:rPr>
                <a:t>E</a:t>
              </a:r>
            </a:p>
          </p:txBody>
        </p:sp>
        <p:sp>
          <p:nvSpPr>
            <p:cNvPr id="180" name="Rectangle 179"/>
            <p:cNvSpPr/>
            <p:nvPr/>
          </p:nvSpPr>
          <p:spPr>
            <a:xfrm>
              <a:off x="865910" y="2145268"/>
              <a:ext cx="502920" cy="369332"/>
            </a:xfrm>
            <a:prstGeom prst="rect">
              <a:avLst/>
            </a:prstGeom>
          </p:spPr>
          <p:txBody>
            <a:bodyPr wrap="square">
              <a:spAutoFit/>
            </a:bodyPr>
            <a:lstStyle/>
            <a:p>
              <a:pPr algn="ctr"/>
              <a:r>
                <a:rPr lang="en-US" dirty="0">
                  <a:solidFill>
                    <a:srgbClr val="000000"/>
                  </a:solidFill>
                </a:rPr>
                <a:t>I</a:t>
              </a:r>
            </a:p>
          </p:txBody>
        </p:sp>
        <p:sp>
          <p:nvSpPr>
            <p:cNvPr id="181" name="Rectangle 180"/>
            <p:cNvSpPr/>
            <p:nvPr/>
          </p:nvSpPr>
          <p:spPr>
            <a:xfrm>
              <a:off x="1108365" y="2145268"/>
              <a:ext cx="502920" cy="369332"/>
            </a:xfrm>
            <a:prstGeom prst="rect">
              <a:avLst/>
            </a:prstGeom>
          </p:spPr>
          <p:txBody>
            <a:bodyPr wrap="square">
              <a:spAutoFit/>
            </a:bodyPr>
            <a:lstStyle/>
            <a:p>
              <a:pPr algn="ctr"/>
              <a:r>
                <a:rPr lang="en-US" dirty="0">
                  <a:solidFill>
                    <a:srgbClr val="000000"/>
                  </a:solidFill>
                </a:rPr>
                <a:t>N</a:t>
              </a:r>
            </a:p>
          </p:txBody>
        </p:sp>
        <p:sp>
          <p:nvSpPr>
            <p:cNvPr id="182" name="Rectangle 181"/>
            <p:cNvSpPr/>
            <p:nvPr/>
          </p:nvSpPr>
          <p:spPr>
            <a:xfrm>
              <a:off x="1350820" y="2145268"/>
              <a:ext cx="502920" cy="369332"/>
            </a:xfrm>
            <a:prstGeom prst="rect">
              <a:avLst/>
            </a:prstGeom>
          </p:spPr>
          <p:txBody>
            <a:bodyPr wrap="square">
              <a:spAutoFit/>
            </a:bodyPr>
            <a:lstStyle/>
            <a:p>
              <a:pPr algn="ctr"/>
              <a:r>
                <a:rPr lang="en-US" dirty="0">
                  <a:solidFill>
                    <a:srgbClr val="000000"/>
                  </a:solidFill>
                </a:rPr>
                <a:t>E</a:t>
              </a:r>
            </a:p>
          </p:txBody>
        </p:sp>
        <p:sp>
          <p:nvSpPr>
            <p:cNvPr id="183" name="Rectangle 182"/>
            <p:cNvSpPr/>
            <p:nvPr/>
          </p:nvSpPr>
          <p:spPr>
            <a:xfrm>
              <a:off x="1593275" y="2145268"/>
              <a:ext cx="502920" cy="369332"/>
            </a:xfrm>
            <a:prstGeom prst="rect">
              <a:avLst/>
            </a:prstGeom>
          </p:spPr>
          <p:txBody>
            <a:bodyPr wrap="square">
              <a:spAutoFit/>
            </a:bodyPr>
            <a:lstStyle/>
            <a:p>
              <a:pPr algn="ctr"/>
              <a:r>
                <a:rPr lang="en-US" dirty="0">
                  <a:solidFill>
                    <a:srgbClr val="000000"/>
                  </a:solidFill>
                </a:rPr>
                <a:t>B</a:t>
              </a:r>
            </a:p>
          </p:txBody>
        </p:sp>
        <p:sp>
          <p:nvSpPr>
            <p:cNvPr id="184" name="Rectangle 183"/>
            <p:cNvSpPr/>
            <p:nvPr/>
          </p:nvSpPr>
          <p:spPr>
            <a:xfrm>
              <a:off x="1835730" y="2145268"/>
              <a:ext cx="502920" cy="369332"/>
            </a:xfrm>
            <a:prstGeom prst="rect">
              <a:avLst/>
            </a:prstGeom>
          </p:spPr>
          <p:txBody>
            <a:bodyPr wrap="square">
              <a:spAutoFit/>
            </a:bodyPr>
            <a:lstStyle/>
            <a:p>
              <a:pPr algn="ctr"/>
              <a:r>
                <a:rPr lang="en-US" dirty="0">
                  <a:solidFill>
                    <a:srgbClr val="000000"/>
                  </a:solidFill>
                </a:rPr>
                <a:t>E</a:t>
              </a:r>
            </a:p>
          </p:txBody>
        </p:sp>
        <p:sp>
          <p:nvSpPr>
            <p:cNvPr id="185" name="Rectangle 184"/>
            <p:cNvSpPr/>
            <p:nvPr/>
          </p:nvSpPr>
          <p:spPr>
            <a:xfrm>
              <a:off x="2078185" y="2145268"/>
              <a:ext cx="502920" cy="369332"/>
            </a:xfrm>
            <a:prstGeom prst="rect">
              <a:avLst/>
            </a:prstGeom>
          </p:spPr>
          <p:txBody>
            <a:bodyPr wrap="square">
              <a:spAutoFit/>
            </a:bodyPr>
            <a:lstStyle/>
            <a:p>
              <a:pPr algn="ctr"/>
              <a:r>
                <a:rPr lang="en-US" dirty="0">
                  <a:solidFill>
                    <a:srgbClr val="000000"/>
                  </a:solidFill>
                </a:rPr>
                <a:t>S</a:t>
              </a:r>
            </a:p>
          </p:txBody>
        </p:sp>
        <p:sp>
          <p:nvSpPr>
            <p:cNvPr id="186" name="Rectangle 185"/>
            <p:cNvSpPr/>
            <p:nvPr/>
          </p:nvSpPr>
          <p:spPr>
            <a:xfrm>
              <a:off x="2320640" y="2145268"/>
              <a:ext cx="502920" cy="369332"/>
            </a:xfrm>
            <a:prstGeom prst="rect">
              <a:avLst/>
            </a:prstGeom>
          </p:spPr>
          <p:txBody>
            <a:bodyPr wrap="square">
              <a:spAutoFit/>
            </a:bodyPr>
            <a:lstStyle/>
            <a:p>
              <a:pPr algn="ctr"/>
              <a:r>
                <a:rPr lang="en-US" dirty="0">
                  <a:solidFill>
                    <a:srgbClr val="000000"/>
                  </a:solidFill>
                </a:rPr>
                <a:t>O</a:t>
              </a:r>
            </a:p>
          </p:txBody>
        </p:sp>
        <p:sp>
          <p:nvSpPr>
            <p:cNvPr id="187" name="Rectangle 186"/>
            <p:cNvSpPr/>
            <p:nvPr/>
          </p:nvSpPr>
          <p:spPr>
            <a:xfrm>
              <a:off x="2563095" y="2145268"/>
              <a:ext cx="502920" cy="369332"/>
            </a:xfrm>
            <a:prstGeom prst="rect">
              <a:avLst/>
            </a:prstGeom>
          </p:spPr>
          <p:txBody>
            <a:bodyPr wrap="square">
              <a:spAutoFit/>
            </a:bodyPr>
            <a:lstStyle/>
            <a:p>
              <a:pPr algn="ctr"/>
              <a:r>
                <a:rPr lang="en-US" dirty="0">
                  <a:solidFill>
                    <a:srgbClr val="000000"/>
                  </a:solidFill>
                </a:rPr>
                <a:t>N</a:t>
              </a:r>
            </a:p>
          </p:txBody>
        </p:sp>
        <p:sp>
          <p:nvSpPr>
            <p:cNvPr id="188" name="Rectangle 187"/>
            <p:cNvSpPr/>
            <p:nvPr/>
          </p:nvSpPr>
          <p:spPr>
            <a:xfrm>
              <a:off x="2805550" y="2145268"/>
              <a:ext cx="502920" cy="369332"/>
            </a:xfrm>
            <a:prstGeom prst="rect">
              <a:avLst/>
            </a:prstGeom>
          </p:spPr>
          <p:txBody>
            <a:bodyPr wrap="square">
              <a:spAutoFit/>
            </a:bodyPr>
            <a:lstStyle/>
            <a:p>
              <a:pPr algn="ctr"/>
              <a:r>
                <a:rPr lang="en-US" dirty="0">
                  <a:solidFill>
                    <a:srgbClr val="000000"/>
                  </a:solidFill>
                </a:rPr>
                <a:t>D</a:t>
              </a:r>
            </a:p>
          </p:txBody>
        </p:sp>
        <p:sp>
          <p:nvSpPr>
            <p:cNvPr id="189" name="Rectangle 188"/>
            <p:cNvSpPr/>
            <p:nvPr/>
          </p:nvSpPr>
          <p:spPr>
            <a:xfrm>
              <a:off x="3048005" y="2145268"/>
              <a:ext cx="502920" cy="369332"/>
            </a:xfrm>
            <a:prstGeom prst="rect">
              <a:avLst/>
            </a:prstGeom>
          </p:spPr>
          <p:txBody>
            <a:bodyPr wrap="square">
              <a:spAutoFit/>
            </a:bodyPr>
            <a:lstStyle/>
            <a:p>
              <a:pPr algn="ctr"/>
              <a:r>
                <a:rPr lang="en-US" dirty="0">
                  <a:solidFill>
                    <a:srgbClr val="000000"/>
                  </a:solidFill>
                </a:rPr>
                <a:t>E</a:t>
              </a:r>
            </a:p>
          </p:txBody>
        </p:sp>
        <p:sp>
          <p:nvSpPr>
            <p:cNvPr id="190" name="Rectangle 189"/>
            <p:cNvSpPr/>
            <p:nvPr/>
          </p:nvSpPr>
          <p:spPr>
            <a:xfrm>
              <a:off x="3290460" y="2145268"/>
              <a:ext cx="502920" cy="369332"/>
            </a:xfrm>
            <a:prstGeom prst="rect">
              <a:avLst/>
            </a:prstGeom>
          </p:spPr>
          <p:txBody>
            <a:bodyPr wrap="square">
              <a:spAutoFit/>
            </a:bodyPr>
            <a:lstStyle/>
            <a:p>
              <a:pPr algn="ctr"/>
              <a:r>
                <a:rPr lang="en-US" dirty="0">
                  <a:solidFill>
                    <a:srgbClr val="000000"/>
                  </a:solidFill>
                </a:rPr>
                <a:t>R</a:t>
              </a:r>
            </a:p>
          </p:txBody>
        </p:sp>
        <p:sp>
          <p:nvSpPr>
            <p:cNvPr id="191" name="Rectangle 190"/>
            <p:cNvSpPr/>
            <p:nvPr/>
          </p:nvSpPr>
          <p:spPr>
            <a:xfrm>
              <a:off x="3532915" y="2145268"/>
              <a:ext cx="502920" cy="369332"/>
            </a:xfrm>
            <a:prstGeom prst="rect">
              <a:avLst/>
            </a:prstGeom>
          </p:spPr>
          <p:txBody>
            <a:bodyPr wrap="square">
              <a:spAutoFit/>
            </a:bodyPr>
            <a:lstStyle/>
            <a:p>
              <a:pPr algn="ctr"/>
              <a:r>
                <a:rPr lang="en-US" dirty="0">
                  <a:solidFill>
                    <a:srgbClr val="000000"/>
                  </a:solidFill>
                </a:rPr>
                <a:t>E</a:t>
              </a:r>
            </a:p>
          </p:txBody>
        </p:sp>
        <p:sp>
          <p:nvSpPr>
            <p:cNvPr id="192" name="Rectangle 191"/>
            <p:cNvSpPr/>
            <p:nvPr/>
          </p:nvSpPr>
          <p:spPr>
            <a:xfrm>
              <a:off x="3775370" y="2145268"/>
              <a:ext cx="502920" cy="369332"/>
            </a:xfrm>
            <a:prstGeom prst="rect">
              <a:avLst/>
            </a:prstGeom>
          </p:spPr>
          <p:txBody>
            <a:bodyPr wrap="square">
              <a:spAutoFit/>
            </a:bodyPr>
            <a:lstStyle/>
            <a:p>
              <a:pPr algn="ctr"/>
              <a:r>
                <a:rPr lang="en-US" dirty="0">
                  <a:solidFill>
                    <a:srgbClr val="000000"/>
                  </a:solidFill>
                </a:rPr>
                <a:t>N</a:t>
              </a:r>
            </a:p>
          </p:txBody>
        </p:sp>
        <p:sp>
          <p:nvSpPr>
            <p:cNvPr id="193" name="Rectangle 192"/>
            <p:cNvSpPr/>
            <p:nvPr/>
          </p:nvSpPr>
          <p:spPr>
            <a:xfrm>
              <a:off x="4017825" y="2145268"/>
              <a:ext cx="502920" cy="369332"/>
            </a:xfrm>
            <a:prstGeom prst="rect">
              <a:avLst/>
            </a:prstGeom>
          </p:spPr>
          <p:txBody>
            <a:bodyPr wrap="square">
              <a:spAutoFit/>
            </a:bodyPr>
            <a:lstStyle/>
            <a:p>
              <a:pPr algn="ctr"/>
              <a:r>
                <a:rPr lang="en-US" dirty="0">
                  <a:solidFill>
                    <a:srgbClr val="000000"/>
                  </a:solidFill>
                </a:rPr>
                <a:t>E</a:t>
              </a:r>
            </a:p>
          </p:txBody>
        </p:sp>
        <p:sp>
          <p:nvSpPr>
            <p:cNvPr id="194" name="Rectangle 193"/>
            <p:cNvSpPr/>
            <p:nvPr/>
          </p:nvSpPr>
          <p:spPr>
            <a:xfrm>
              <a:off x="4260280" y="2145268"/>
              <a:ext cx="502920" cy="369332"/>
            </a:xfrm>
            <a:prstGeom prst="rect">
              <a:avLst/>
            </a:prstGeom>
          </p:spPr>
          <p:txBody>
            <a:bodyPr wrap="square">
              <a:spAutoFit/>
            </a:bodyPr>
            <a:lstStyle/>
            <a:p>
              <a:pPr algn="ctr"/>
              <a:r>
                <a:rPr lang="en-US" dirty="0">
                  <a:solidFill>
                    <a:srgbClr val="000000"/>
                  </a:solidFill>
                </a:rPr>
                <a:t>R</a:t>
              </a:r>
            </a:p>
          </p:txBody>
        </p:sp>
        <p:sp>
          <p:nvSpPr>
            <p:cNvPr id="195" name="Rectangle 194"/>
            <p:cNvSpPr/>
            <p:nvPr/>
          </p:nvSpPr>
          <p:spPr>
            <a:xfrm>
              <a:off x="4502735" y="2145268"/>
              <a:ext cx="502920" cy="369332"/>
            </a:xfrm>
            <a:prstGeom prst="rect">
              <a:avLst/>
            </a:prstGeom>
          </p:spPr>
          <p:txBody>
            <a:bodyPr wrap="square">
              <a:spAutoFit/>
            </a:bodyPr>
            <a:lstStyle/>
            <a:p>
              <a:pPr algn="ctr"/>
              <a:r>
                <a:rPr lang="en-US" dirty="0">
                  <a:solidFill>
                    <a:srgbClr val="000000"/>
                  </a:solidFill>
                </a:rPr>
                <a:t>E</a:t>
              </a:r>
            </a:p>
          </p:txBody>
        </p:sp>
        <p:sp>
          <p:nvSpPr>
            <p:cNvPr id="196" name="Rectangle 195"/>
            <p:cNvSpPr/>
            <p:nvPr/>
          </p:nvSpPr>
          <p:spPr>
            <a:xfrm>
              <a:off x="4745190" y="2145268"/>
              <a:ext cx="502920" cy="369332"/>
            </a:xfrm>
            <a:prstGeom prst="rect">
              <a:avLst/>
            </a:prstGeom>
          </p:spPr>
          <p:txBody>
            <a:bodyPr wrap="square">
              <a:spAutoFit/>
            </a:bodyPr>
            <a:lstStyle/>
            <a:p>
              <a:pPr algn="ctr"/>
              <a:r>
                <a:rPr lang="en-US" dirty="0">
                  <a:solidFill>
                    <a:srgbClr val="000000"/>
                  </a:solidFill>
                </a:rPr>
                <a:t>I</a:t>
              </a:r>
            </a:p>
          </p:txBody>
        </p:sp>
        <p:sp>
          <p:nvSpPr>
            <p:cNvPr id="197" name="Rectangle 196"/>
            <p:cNvSpPr/>
            <p:nvPr/>
          </p:nvSpPr>
          <p:spPr>
            <a:xfrm>
              <a:off x="4987645" y="2145268"/>
              <a:ext cx="502920" cy="369332"/>
            </a:xfrm>
            <a:prstGeom prst="rect">
              <a:avLst/>
            </a:prstGeom>
          </p:spPr>
          <p:txBody>
            <a:bodyPr wrap="square">
              <a:spAutoFit/>
            </a:bodyPr>
            <a:lstStyle/>
            <a:p>
              <a:pPr algn="ctr"/>
              <a:r>
                <a:rPr lang="en-US" dirty="0">
                  <a:solidFill>
                    <a:srgbClr val="000000"/>
                  </a:solidFill>
                </a:rPr>
                <a:t>G</a:t>
              </a:r>
            </a:p>
          </p:txBody>
        </p:sp>
        <p:sp>
          <p:nvSpPr>
            <p:cNvPr id="198" name="Rectangle 197"/>
            <p:cNvSpPr/>
            <p:nvPr/>
          </p:nvSpPr>
          <p:spPr>
            <a:xfrm>
              <a:off x="5230100" y="2145268"/>
              <a:ext cx="502920" cy="369332"/>
            </a:xfrm>
            <a:prstGeom prst="rect">
              <a:avLst/>
            </a:prstGeom>
          </p:spPr>
          <p:txBody>
            <a:bodyPr wrap="square">
              <a:spAutoFit/>
            </a:bodyPr>
            <a:lstStyle/>
            <a:p>
              <a:pPr algn="ctr"/>
              <a:r>
                <a:rPr lang="en-US" dirty="0">
                  <a:solidFill>
                    <a:srgbClr val="000000"/>
                  </a:solidFill>
                </a:rPr>
                <a:t>N</a:t>
              </a:r>
            </a:p>
          </p:txBody>
        </p:sp>
        <p:sp>
          <p:nvSpPr>
            <p:cNvPr id="199" name="Rectangle 198"/>
            <p:cNvSpPr/>
            <p:nvPr/>
          </p:nvSpPr>
          <p:spPr>
            <a:xfrm>
              <a:off x="5472555" y="2145268"/>
              <a:ext cx="502920" cy="369332"/>
            </a:xfrm>
            <a:prstGeom prst="rect">
              <a:avLst/>
            </a:prstGeom>
          </p:spPr>
          <p:txBody>
            <a:bodyPr wrap="square">
              <a:spAutoFit/>
            </a:bodyPr>
            <a:lstStyle/>
            <a:p>
              <a:pPr algn="ctr"/>
              <a:r>
                <a:rPr lang="en-US" dirty="0">
                  <a:solidFill>
                    <a:srgbClr val="000000"/>
                  </a:solidFill>
                </a:rPr>
                <a:t>I</a:t>
              </a:r>
            </a:p>
          </p:txBody>
        </p:sp>
        <p:sp>
          <p:nvSpPr>
            <p:cNvPr id="200" name="Rectangle 199"/>
            <p:cNvSpPr/>
            <p:nvPr/>
          </p:nvSpPr>
          <p:spPr>
            <a:xfrm>
              <a:off x="5715010" y="2145268"/>
              <a:ext cx="502920" cy="369332"/>
            </a:xfrm>
            <a:prstGeom prst="rect">
              <a:avLst/>
            </a:prstGeom>
          </p:spPr>
          <p:txBody>
            <a:bodyPr wrap="square">
              <a:spAutoFit/>
            </a:bodyPr>
            <a:lstStyle/>
            <a:p>
              <a:pPr algn="ctr"/>
              <a:r>
                <a:rPr lang="en-US" dirty="0">
                  <a:solidFill>
                    <a:srgbClr val="000000"/>
                  </a:solidFill>
                </a:rPr>
                <a:t>S</a:t>
              </a:r>
            </a:p>
          </p:txBody>
        </p:sp>
        <p:sp>
          <p:nvSpPr>
            <p:cNvPr id="201" name="Rectangle 200"/>
            <p:cNvSpPr/>
            <p:nvPr/>
          </p:nvSpPr>
          <p:spPr>
            <a:xfrm>
              <a:off x="5957465" y="2145268"/>
              <a:ext cx="502920" cy="369332"/>
            </a:xfrm>
            <a:prstGeom prst="rect">
              <a:avLst/>
            </a:prstGeom>
          </p:spPr>
          <p:txBody>
            <a:bodyPr wrap="square">
              <a:spAutoFit/>
            </a:bodyPr>
            <a:lstStyle/>
            <a:p>
              <a:pPr algn="ctr"/>
              <a:r>
                <a:rPr lang="en-US" dirty="0">
                  <a:solidFill>
                    <a:srgbClr val="000000"/>
                  </a:solidFill>
                </a:rPr>
                <a:t>S</a:t>
              </a:r>
            </a:p>
          </p:txBody>
        </p:sp>
        <p:sp>
          <p:nvSpPr>
            <p:cNvPr id="202" name="Rectangle 201"/>
            <p:cNvSpPr/>
            <p:nvPr/>
          </p:nvSpPr>
          <p:spPr>
            <a:xfrm>
              <a:off x="6199920" y="2145268"/>
              <a:ext cx="502920" cy="369332"/>
            </a:xfrm>
            <a:prstGeom prst="rect">
              <a:avLst/>
            </a:prstGeom>
          </p:spPr>
          <p:txBody>
            <a:bodyPr wrap="square">
              <a:spAutoFit/>
            </a:bodyPr>
            <a:lstStyle/>
            <a:p>
              <a:pPr algn="ctr"/>
              <a:r>
                <a:rPr lang="en-US" dirty="0">
                  <a:solidFill>
                    <a:srgbClr val="000000"/>
                  </a:solidFill>
                </a:rPr>
                <a:t>E</a:t>
              </a:r>
            </a:p>
          </p:txBody>
        </p:sp>
      </p:grpSp>
      <p:grpSp>
        <p:nvGrpSpPr>
          <p:cNvPr id="258" name="Group 202"/>
          <p:cNvGrpSpPr/>
          <p:nvPr/>
        </p:nvGrpSpPr>
        <p:grpSpPr>
          <a:xfrm>
            <a:off x="1295800" y="2069068"/>
            <a:ext cx="6321840" cy="369332"/>
            <a:chOff x="381000" y="2145268"/>
            <a:chExt cx="6321840" cy="369332"/>
          </a:xfrm>
        </p:grpSpPr>
        <p:sp>
          <p:nvSpPr>
            <p:cNvPr id="204" name="Rectangle 203"/>
            <p:cNvSpPr/>
            <p:nvPr/>
          </p:nvSpPr>
          <p:spPr>
            <a:xfrm>
              <a:off x="381000" y="2145268"/>
              <a:ext cx="502920" cy="369332"/>
            </a:xfrm>
            <a:prstGeom prst="rect">
              <a:avLst/>
            </a:prstGeom>
          </p:spPr>
          <p:txBody>
            <a:bodyPr wrap="square">
              <a:spAutoFit/>
            </a:bodyPr>
            <a:lstStyle/>
            <a:p>
              <a:pPr algn="ctr"/>
              <a:r>
                <a:rPr lang="en-US" dirty="0">
                  <a:solidFill>
                    <a:srgbClr val="000000"/>
                  </a:solidFill>
                </a:rPr>
                <a:t>K</a:t>
              </a:r>
            </a:p>
          </p:txBody>
        </p:sp>
        <p:sp>
          <p:nvSpPr>
            <p:cNvPr id="205" name="Rectangle 204"/>
            <p:cNvSpPr/>
            <p:nvPr/>
          </p:nvSpPr>
          <p:spPr>
            <a:xfrm>
              <a:off x="623455" y="2145268"/>
              <a:ext cx="502920" cy="369332"/>
            </a:xfrm>
            <a:prstGeom prst="rect">
              <a:avLst/>
            </a:prstGeom>
          </p:spPr>
          <p:txBody>
            <a:bodyPr wrap="square">
              <a:spAutoFit/>
            </a:bodyPr>
            <a:lstStyle/>
            <a:p>
              <a:pPr algn="ctr"/>
              <a:r>
                <a:rPr lang="en-US" dirty="0">
                  <a:solidFill>
                    <a:srgbClr val="000000"/>
                  </a:solidFill>
                </a:rPr>
                <a:t>E</a:t>
              </a:r>
            </a:p>
          </p:txBody>
        </p:sp>
        <p:sp>
          <p:nvSpPr>
            <p:cNvPr id="206" name="Rectangle 205"/>
            <p:cNvSpPr/>
            <p:nvPr/>
          </p:nvSpPr>
          <p:spPr>
            <a:xfrm>
              <a:off x="865910" y="2145268"/>
              <a:ext cx="502920" cy="369332"/>
            </a:xfrm>
            <a:prstGeom prst="rect">
              <a:avLst/>
            </a:prstGeom>
          </p:spPr>
          <p:txBody>
            <a:bodyPr wrap="square">
              <a:spAutoFit/>
            </a:bodyPr>
            <a:lstStyle/>
            <a:p>
              <a:pPr algn="ctr"/>
              <a:r>
                <a:rPr lang="en-US" dirty="0">
                  <a:solidFill>
                    <a:srgbClr val="000000"/>
                  </a:solidFill>
                </a:rPr>
                <a:t>I</a:t>
              </a:r>
            </a:p>
          </p:txBody>
        </p:sp>
        <p:sp>
          <p:nvSpPr>
            <p:cNvPr id="207" name="Rectangle 206"/>
            <p:cNvSpPr/>
            <p:nvPr/>
          </p:nvSpPr>
          <p:spPr>
            <a:xfrm>
              <a:off x="1108365" y="2145268"/>
              <a:ext cx="502920" cy="369332"/>
            </a:xfrm>
            <a:prstGeom prst="rect">
              <a:avLst/>
            </a:prstGeom>
          </p:spPr>
          <p:txBody>
            <a:bodyPr wrap="square">
              <a:spAutoFit/>
            </a:bodyPr>
            <a:lstStyle/>
            <a:p>
              <a:pPr algn="ctr"/>
              <a:r>
                <a:rPr lang="en-US" dirty="0">
                  <a:solidFill>
                    <a:srgbClr val="000000"/>
                  </a:solidFill>
                </a:rPr>
                <a:t>N</a:t>
              </a:r>
            </a:p>
          </p:txBody>
        </p:sp>
        <p:sp>
          <p:nvSpPr>
            <p:cNvPr id="208" name="Rectangle 207"/>
            <p:cNvSpPr/>
            <p:nvPr/>
          </p:nvSpPr>
          <p:spPr>
            <a:xfrm>
              <a:off x="1350820" y="2145268"/>
              <a:ext cx="502920" cy="369332"/>
            </a:xfrm>
            <a:prstGeom prst="rect">
              <a:avLst/>
            </a:prstGeom>
          </p:spPr>
          <p:txBody>
            <a:bodyPr wrap="square">
              <a:spAutoFit/>
            </a:bodyPr>
            <a:lstStyle/>
            <a:p>
              <a:pPr algn="ctr"/>
              <a:r>
                <a:rPr lang="en-US" dirty="0">
                  <a:solidFill>
                    <a:srgbClr val="000000"/>
                  </a:solidFill>
                </a:rPr>
                <a:t>E</a:t>
              </a:r>
            </a:p>
          </p:txBody>
        </p:sp>
        <p:sp>
          <p:nvSpPr>
            <p:cNvPr id="209" name="Rectangle 208"/>
            <p:cNvSpPr/>
            <p:nvPr/>
          </p:nvSpPr>
          <p:spPr>
            <a:xfrm>
              <a:off x="1593275" y="2145268"/>
              <a:ext cx="502920" cy="369332"/>
            </a:xfrm>
            <a:prstGeom prst="rect">
              <a:avLst/>
            </a:prstGeom>
          </p:spPr>
          <p:txBody>
            <a:bodyPr wrap="square">
              <a:spAutoFit/>
            </a:bodyPr>
            <a:lstStyle/>
            <a:p>
              <a:pPr algn="ctr"/>
              <a:r>
                <a:rPr lang="en-US" dirty="0">
                  <a:solidFill>
                    <a:srgbClr val="000000"/>
                  </a:solidFill>
                </a:rPr>
                <a:t>B</a:t>
              </a:r>
            </a:p>
          </p:txBody>
        </p:sp>
        <p:sp>
          <p:nvSpPr>
            <p:cNvPr id="210" name="Rectangle 209"/>
            <p:cNvSpPr/>
            <p:nvPr/>
          </p:nvSpPr>
          <p:spPr>
            <a:xfrm>
              <a:off x="1835730" y="2145268"/>
              <a:ext cx="502920" cy="369332"/>
            </a:xfrm>
            <a:prstGeom prst="rect">
              <a:avLst/>
            </a:prstGeom>
          </p:spPr>
          <p:txBody>
            <a:bodyPr wrap="square">
              <a:spAutoFit/>
            </a:bodyPr>
            <a:lstStyle/>
            <a:p>
              <a:pPr algn="ctr"/>
              <a:r>
                <a:rPr lang="en-US" dirty="0">
                  <a:solidFill>
                    <a:srgbClr val="000000"/>
                  </a:solidFill>
                </a:rPr>
                <a:t>E</a:t>
              </a:r>
            </a:p>
          </p:txBody>
        </p:sp>
        <p:sp>
          <p:nvSpPr>
            <p:cNvPr id="211" name="Rectangle 210"/>
            <p:cNvSpPr/>
            <p:nvPr/>
          </p:nvSpPr>
          <p:spPr>
            <a:xfrm>
              <a:off x="2078185" y="2145268"/>
              <a:ext cx="502920" cy="369332"/>
            </a:xfrm>
            <a:prstGeom prst="rect">
              <a:avLst/>
            </a:prstGeom>
          </p:spPr>
          <p:txBody>
            <a:bodyPr wrap="square">
              <a:spAutoFit/>
            </a:bodyPr>
            <a:lstStyle/>
            <a:p>
              <a:pPr algn="ctr"/>
              <a:r>
                <a:rPr lang="en-US" dirty="0">
                  <a:solidFill>
                    <a:srgbClr val="000000"/>
                  </a:solidFill>
                </a:rPr>
                <a:t>S</a:t>
              </a:r>
            </a:p>
          </p:txBody>
        </p:sp>
        <p:sp>
          <p:nvSpPr>
            <p:cNvPr id="212" name="Rectangle 211"/>
            <p:cNvSpPr/>
            <p:nvPr/>
          </p:nvSpPr>
          <p:spPr>
            <a:xfrm>
              <a:off x="2320640" y="2145268"/>
              <a:ext cx="502920" cy="369332"/>
            </a:xfrm>
            <a:prstGeom prst="rect">
              <a:avLst/>
            </a:prstGeom>
          </p:spPr>
          <p:txBody>
            <a:bodyPr wrap="square">
              <a:spAutoFit/>
            </a:bodyPr>
            <a:lstStyle/>
            <a:p>
              <a:pPr algn="ctr"/>
              <a:r>
                <a:rPr lang="en-US" dirty="0">
                  <a:solidFill>
                    <a:srgbClr val="000000"/>
                  </a:solidFill>
                </a:rPr>
                <a:t>O</a:t>
              </a:r>
            </a:p>
          </p:txBody>
        </p:sp>
        <p:sp>
          <p:nvSpPr>
            <p:cNvPr id="213" name="Rectangle 212"/>
            <p:cNvSpPr/>
            <p:nvPr/>
          </p:nvSpPr>
          <p:spPr>
            <a:xfrm>
              <a:off x="2563095" y="2145268"/>
              <a:ext cx="502920" cy="369332"/>
            </a:xfrm>
            <a:prstGeom prst="rect">
              <a:avLst/>
            </a:prstGeom>
          </p:spPr>
          <p:txBody>
            <a:bodyPr wrap="square">
              <a:spAutoFit/>
            </a:bodyPr>
            <a:lstStyle/>
            <a:p>
              <a:pPr algn="ctr"/>
              <a:r>
                <a:rPr lang="en-US" dirty="0">
                  <a:solidFill>
                    <a:srgbClr val="000000"/>
                  </a:solidFill>
                </a:rPr>
                <a:t>N</a:t>
              </a:r>
            </a:p>
          </p:txBody>
        </p:sp>
        <p:sp>
          <p:nvSpPr>
            <p:cNvPr id="214" name="Rectangle 213"/>
            <p:cNvSpPr/>
            <p:nvPr/>
          </p:nvSpPr>
          <p:spPr>
            <a:xfrm>
              <a:off x="2805550" y="2145268"/>
              <a:ext cx="502920" cy="369332"/>
            </a:xfrm>
            <a:prstGeom prst="rect">
              <a:avLst/>
            </a:prstGeom>
          </p:spPr>
          <p:txBody>
            <a:bodyPr wrap="square">
              <a:spAutoFit/>
            </a:bodyPr>
            <a:lstStyle/>
            <a:p>
              <a:pPr algn="ctr"/>
              <a:r>
                <a:rPr lang="en-US" dirty="0">
                  <a:solidFill>
                    <a:srgbClr val="000000"/>
                  </a:solidFill>
                </a:rPr>
                <a:t>D</a:t>
              </a:r>
            </a:p>
          </p:txBody>
        </p:sp>
        <p:sp>
          <p:nvSpPr>
            <p:cNvPr id="215" name="Rectangle 214"/>
            <p:cNvSpPr/>
            <p:nvPr/>
          </p:nvSpPr>
          <p:spPr>
            <a:xfrm>
              <a:off x="3048005" y="2145268"/>
              <a:ext cx="502920" cy="369332"/>
            </a:xfrm>
            <a:prstGeom prst="rect">
              <a:avLst/>
            </a:prstGeom>
          </p:spPr>
          <p:txBody>
            <a:bodyPr wrap="square">
              <a:spAutoFit/>
            </a:bodyPr>
            <a:lstStyle/>
            <a:p>
              <a:pPr algn="ctr"/>
              <a:r>
                <a:rPr lang="en-US" dirty="0">
                  <a:solidFill>
                    <a:srgbClr val="000000"/>
                  </a:solidFill>
                </a:rPr>
                <a:t>E</a:t>
              </a:r>
            </a:p>
          </p:txBody>
        </p:sp>
        <p:sp>
          <p:nvSpPr>
            <p:cNvPr id="216" name="Rectangle 215"/>
            <p:cNvSpPr/>
            <p:nvPr/>
          </p:nvSpPr>
          <p:spPr>
            <a:xfrm>
              <a:off x="3290460" y="2145268"/>
              <a:ext cx="502920" cy="369332"/>
            </a:xfrm>
            <a:prstGeom prst="rect">
              <a:avLst/>
            </a:prstGeom>
          </p:spPr>
          <p:txBody>
            <a:bodyPr wrap="square">
              <a:spAutoFit/>
            </a:bodyPr>
            <a:lstStyle/>
            <a:p>
              <a:pPr algn="ctr"/>
              <a:r>
                <a:rPr lang="en-US" dirty="0">
                  <a:solidFill>
                    <a:srgbClr val="000000"/>
                  </a:solidFill>
                </a:rPr>
                <a:t>R</a:t>
              </a:r>
            </a:p>
          </p:txBody>
        </p:sp>
        <p:sp>
          <p:nvSpPr>
            <p:cNvPr id="217" name="Rectangle 216"/>
            <p:cNvSpPr/>
            <p:nvPr/>
          </p:nvSpPr>
          <p:spPr>
            <a:xfrm>
              <a:off x="3532915" y="2145268"/>
              <a:ext cx="502920" cy="369332"/>
            </a:xfrm>
            <a:prstGeom prst="rect">
              <a:avLst/>
            </a:prstGeom>
          </p:spPr>
          <p:txBody>
            <a:bodyPr wrap="square">
              <a:spAutoFit/>
            </a:bodyPr>
            <a:lstStyle/>
            <a:p>
              <a:pPr algn="ctr"/>
              <a:r>
                <a:rPr lang="en-US" dirty="0">
                  <a:solidFill>
                    <a:srgbClr val="000000"/>
                  </a:solidFill>
                </a:rPr>
                <a:t>E</a:t>
              </a:r>
            </a:p>
          </p:txBody>
        </p:sp>
        <p:sp>
          <p:nvSpPr>
            <p:cNvPr id="218" name="Rectangle 217"/>
            <p:cNvSpPr/>
            <p:nvPr/>
          </p:nvSpPr>
          <p:spPr>
            <a:xfrm>
              <a:off x="3775370" y="2145268"/>
              <a:ext cx="502920" cy="369332"/>
            </a:xfrm>
            <a:prstGeom prst="rect">
              <a:avLst/>
            </a:prstGeom>
          </p:spPr>
          <p:txBody>
            <a:bodyPr wrap="square">
              <a:spAutoFit/>
            </a:bodyPr>
            <a:lstStyle/>
            <a:p>
              <a:pPr algn="ctr"/>
              <a:r>
                <a:rPr lang="en-US" dirty="0">
                  <a:solidFill>
                    <a:srgbClr val="000000"/>
                  </a:solidFill>
                </a:rPr>
                <a:t>N</a:t>
              </a:r>
            </a:p>
          </p:txBody>
        </p:sp>
        <p:sp>
          <p:nvSpPr>
            <p:cNvPr id="219" name="Rectangle 218"/>
            <p:cNvSpPr/>
            <p:nvPr/>
          </p:nvSpPr>
          <p:spPr>
            <a:xfrm>
              <a:off x="4017825" y="2145268"/>
              <a:ext cx="502920" cy="369332"/>
            </a:xfrm>
            <a:prstGeom prst="rect">
              <a:avLst/>
            </a:prstGeom>
          </p:spPr>
          <p:txBody>
            <a:bodyPr wrap="square">
              <a:spAutoFit/>
            </a:bodyPr>
            <a:lstStyle/>
            <a:p>
              <a:pPr algn="ctr"/>
              <a:r>
                <a:rPr lang="en-US" dirty="0">
                  <a:solidFill>
                    <a:srgbClr val="000000"/>
                  </a:solidFill>
                </a:rPr>
                <a:t>E</a:t>
              </a:r>
            </a:p>
          </p:txBody>
        </p:sp>
        <p:sp>
          <p:nvSpPr>
            <p:cNvPr id="220" name="Rectangle 219"/>
            <p:cNvSpPr/>
            <p:nvPr/>
          </p:nvSpPr>
          <p:spPr>
            <a:xfrm>
              <a:off x="4260280" y="2145268"/>
              <a:ext cx="502920" cy="369332"/>
            </a:xfrm>
            <a:prstGeom prst="rect">
              <a:avLst/>
            </a:prstGeom>
          </p:spPr>
          <p:txBody>
            <a:bodyPr wrap="square">
              <a:spAutoFit/>
            </a:bodyPr>
            <a:lstStyle/>
            <a:p>
              <a:pPr algn="ctr"/>
              <a:r>
                <a:rPr lang="en-US" dirty="0">
                  <a:solidFill>
                    <a:srgbClr val="000000"/>
                  </a:solidFill>
                </a:rPr>
                <a:t>R</a:t>
              </a:r>
            </a:p>
          </p:txBody>
        </p:sp>
        <p:sp>
          <p:nvSpPr>
            <p:cNvPr id="221" name="Rectangle 220"/>
            <p:cNvSpPr/>
            <p:nvPr/>
          </p:nvSpPr>
          <p:spPr>
            <a:xfrm>
              <a:off x="4502735" y="2145268"/>
              <a:ext cx="502920" cy="369332"/>
            </a:xfrm>
            <a:prstGeom prst="rect">
              <a:avLst/>
            </a:prstGeom>
          </p:spPr>
          <p:txBody>
            <a:bodyPr wrap="square">
              <a:spAutoFit/>
            </a:bodyPr>
            <a:lstStyle/>
            <a:p>
              <a:pPr algn="ctr"/>
              <a:r>
                <a:rPr lang="en-US" dirty="0">
                  <a:solidFill>
                    <a:srgbClr val="000000"/>
                  </a:solidFill>
                </a:rPr>
                <a:t>E</a:t>
              </a:r>
            </a:p>
          </p:txBody>
        </p:sp>
        <p:sp>
          <p:nvSpPr>
            <p:cNvPr id="222" name="Rectangle 221"/>
            <p:cNvSpPr/>
            <p:nvPr/>
          </p:nvSpPr>
          <p:spPr>
            <a:xfrm>
              <a:off x="4745190" y="2145268"/>
              <a:ext cx="502920" cy="369332"/>
            </a:xfrm>
            <a:prstGeom prst="rect">
              <a:avLst/>
            </a:prstGeom>
          </p:spPr>
          <p:txBody>
            <a:bodyPr wrap="square">
              <a:spAutoFit/>
            </a:bodyPr>
            <a:lstStyle/>
            <a:p>
              <a:pPr algn="ctr"/>
              <a:r>
                <a:rPr lang="en-US" dirty="0">
                  <a:solidFill>
                    <a:srgbClr val="000000"/>
                  </a:solidFill>
                </a:rPr>
                <a:t>I</a:t>
              </a:r>
            </a:p>
          </p:txBody>
        </p:sp>
        <p:sp>
          <p:nvSpPr>
            <p:cNvPr id="223" name="Rectangle 222"/>
            <p:cNvSpPr/>
            <p:nvPr/>
          </p:nvSpPr>
          <p:spPr>
            <a:xfrm>
              <a:off x="4987645" y="2145268"/>
              <a:ext cx="502920" cy="369332"/>
            </a:xfrm>
            <a:prstGeom prst="rect">
              <a:avLst/>
            </a:prstGeom>
          </p:spPr>
          <p:txBody>
            <a:bodyPr wrap="square">
              <a:spAutoFit/>
            </a:bodyPr>
            <a:lstStyle/>
            <a:p>
              <a:pPr algn="ctr"/>
              <a:r>
                <a:rPr lang="en-US" dirty="0">
                  <a:solidFill>
                    <a:srgbClr val="000000"/>
                  </a:solidFill>
                </a:rPr>
                <a:t>G</a:t>
              </a:r>
            </a:p>
          </p:txBody>
        </p:sp>
        <p:sp>
          <p:nvSpPr>
            <p:cNvPr id="224" name="Rectangle 223"/>
            <p:cNvSpPr/>
            <p:nvPr/>
          </p:nvSpPr>
          <p:spPr>
            <a:xfrm>
              <a:off x="5230100" y="2145268"/>
              <a:ext cx="502920" cy="369332"/>
            </a:xfrm>
            <a:prstGeom prst="rect">
              <a:avLst/>
            </a:prstGeom>
          </p:spPr>
          <p:txBody>
            <a:bodyPr wrap="square">
              <a:spAutoFit/>
            </a:bodyPr>
            <a:lstStyle/>
            <a:p>
              <a:pPr algn="ctr"/>
              <a:r>
                <a:rPr lang="en-US" dirty="0">
                  <a:solidFill>
                    <a:srgbClr val="000000"/>
                  </a:solidFill>
                </a:rPr>
                <a:t>N</a:t>
              </a:r>
            </a:p>
          </p:txBody>
        </p:sp>
        <p:sp>
          <p:nvSpPr>
            <p:cNvPr id="225" name="Rectangle 224"/>
            <p:cNvSpPr/>
            <p:nvPr/>
          </p:nvSpPr>
          <p:spPr>
            <a:xfrm>
              <a:off x="5472555" y="2145268"/>
              <a:ext cx="502920" cy="369332"/>
            </a:xfrm>
            <a:prstGeom prst="rect">
              <a:avLst/>
            </a:prstGeom>
          </p:spPr>
          <p:txBody>
            <a:bodyPr wrap="square">
              <a:spAutoFit/>
            </a:bodyPr>
            <a:lstStyle/>
            <a:p>
              <a:pPr algn="ctr"/>
              <a:r>
                <a:rPr lang="en-US" dirty="0">
                  <a:solidFill>
                    <a:srgbClr val="000000"/>
                  </a:solidFill>
                </a:rPr>
                <a:t>I</a:t>
              </a:r>
            </a:p>
          </p:txBody>
        </p:sp>
        <p:sp>
          <p:nvSpPr>
            <p:cNvPr id="226" name="Rectangle 225"/>
            <p:cNvSpPr/>
            <p:nvPr/>
          </p:nvSpPr>
          <p:spPr>
            <a:xfrm>
              <a:off x="5715010" y="2145268"/>
              <a:ext cx="502920" cy="369332"/>
            </a:xfrm>
            <a:prstGeom prst="rect">
              <a:avLst/>
            </a:prstGeom>
          </p:spPr>
          <p:txBody>
            <a:bodyPr wrap="square">
              <a:spAutoFit/>
            </a:bodyPr>
            <a:lstStyle/>
            <a:p>
              <a:pPr algn="ctr"/>
              <a:r>
                <a:rPr lang="en-US" dirty="0">
                  <a:solidFill>
                    <a:srgbClr val="000000"/>
                  </a:solidFill>
                </a:rPr>
                <a:t>S</a:t>
              </a:r>
            </a:p>
          </p:txBody>
        </p:sp>
        <p:sp>
          <p:nvSpPr>
            <p:cNvPr id="227" name="Rectangle 226"/>
            <p:cNvSpPr/>
            <p:nvPr/>
          </p:nvSpPr>
          <p:spPr>
            <a:xfrm>
              <a:off x="5957465" y="2145268"/>
              <a:ext cx="502920" cy="369332"/>
            </a:xfrm>
            <a:prstGeom prst="rect">
              <a:avLst/>
            </a:prstGeom>
          </p:spPr>
          <p:txBody>
            <a:bodyPr wrap="square">
              <a:spAutoFit/>
            </a:bodyPr>
            <a:lstStyle/>
            <a:p>
              <a:pPr algn="ctr"/>
              <a:r>
                <a:rPr lang="en-US" dirty="0">
                  <a:solidFill>
                    <a:srgbClr val="000000"/>
                  </a:solidFill>
                </a:rPr>
                <a:t>S</a:t>
              </a:r>
            </a:p>
          </p:txBody>
        </p:sp>
        <p:sp>
          <p:nvSpPr>
            <p:cNvPr id="228" name="Rectangle 227"/>
            <p:cNvSpPr/>
            <p:nvPr/>
          </p:nvSpPr>
          <p:spPr>
            <a:xfrm>
              <a:off x="6199920" y="2145268"/>
              <a:ext cx="502920" cy="369332"/>
            </a:xfrm>
            <a:prstGeom prst="rect">
              <a:avLst/>
            </a:prstGeom>
          </p:spPr>
          <p:txBody>
            <a:bodyPr wrap="square">
              <a:spAutoFit/>
            </a:bodyPr>
            <a:lstStyle/>
            <a:p>
              <a:pPr algn="ctr"/>
              <a:r>
                <a:rPr lang="en-US" dirty="0">
                  <a:solidFill>
                    <a:srgbClr val="000000"/>
                  </a:solidFill>
                </a:rPr>
                <a:t>E</a:t>
              </a:r>
            </a:p>
          </p:txBody>
        </p:sp>
      </p:grpSp>
      <p:grpSp>
        <p:nvGrpSpPr>
          <p:cNvPr id="259" name="Group 228"/>
          <p:cNvGrpSpPr/>
          <p:nvPr/>
        </p:nvGrpSpPr>
        <p:grpSpPr>
          <a:xfrm>
            <a:off x="1539740" y="2069068"/>
            <a:ext cx="6321840" cy="369332"/>
            <a:chOff x="381000" y="2145268"/>
            <a:chExt cx="6321840" cy="369332"/>
          </a:xfrm>
        </p:grpSpPr>
        <p:sp>
          <p:nvSpPr>
            <p:cNvPr id="230" name="Rectangle 229"/>
            <p:cNvSpPr/>
            <p:nvPr/>
          </p:nvSpPr>
          <p:spPr>
            <a:xfrm>
              <a:off x="381000" y="2145268"/>
              <a:ext cx="502920" cy="369332"/>
            </a:xfrm>
            <a:prstGeom prst="rect">
              <a:avLst/>
            </a:prstGeom>
          </p:spPr>
          <p:txBody>
            <a:bodyPr wrap="square">
              <a:spAutoFit/>
            </a:bodyPr>
            <a:lstStyle/>
            <a:p>
              <a:pPr algn="ctr"/>
              <a:r>
                <a:rPr lang="en-US" dirty="0">
                  <a:solidFill>
                    <a:srgbClr val="000000"/>
                  </a:solidFill>
                </a:rPr>
                <a:t>K</a:t>
              </a:r>
            </a:p>
          </p:txBody>
        </p:sp>
        <p:sp>
          <p:nvSpPr>
            <p:cNvPr id="231" name="Rectangle 230"/>
            <p:cNvSpPr/>
            <p:nvPr/>
          </p:nvSpPr>
          <p:spPr>
            <a:xfrm>
              <a:off x="623455" y="2145268"/>
              <a:ext cx="502920" cy="369332"/>
            </a:xfrm>
            <a:prstGeom prst="rect">
              <a:avLst/>
            </a:prstGeom>
          </p:spPr>
          <p:txBody>
            <a:bodyPr wrap="square">
              <a:spAutoFit/>
            </a:bodyPr>
            <a:lstStyle/>
            <a:p>
              <a:pPr algn="ctr"/>
              <a:r>
                <a:rPr lang="en-US" dirty="0">
                  <a:solidFill>
                    <a:srgbClr val="000000"/>
                  </a:solidFill>
                </a:rPr>
                <a:t>E</a:t>
              </a:r>
            </a:p>
          </p:txBody>
        </p:sp>
        <p:sp>
          <p:nvSpPr>
            <p:cNvPr id="232" name="Rectangle 231"/>
            <p:cNvSpPr/>
            <p:nvPr/>
          </p:nvSpPr>
          <p:spPr>
            <a:xfrm>
              <a:off x="865910" y="2145268"/>
              <a:ext cx="502920" cy="369332"/>
            </a:xfrm>
            <a:prstGeom prst="rect">
              <a:avLst/>
            </a:prstGeom>
          </p:spPr>
          <p:txBody>
            <a:bodyPr wrap="square">
              <a:spAutoFit/>
            </a:bodyPr>
            <a:lstStyle/>
            <a:p>
              <a:pPr algn="ctr"/>
              <a:r>
                <a:rPr lang="en-US" dirty="0">
                  <a:solidFill>
                    <a:srgbClr val="000000"/>
                  </a:solidFill>
                </a:rPr>
                <a:t>I</a:t>
              </a:r>
            </a:p>
          </p:txBody>
        </p:sp>
        <p:sp>
          <p:nvSpPr>
            <p:cNvPr id="233" name="Rectangle 232"/>
            <p:cNvSpPr/>
            <p:nvPr/>
          </p:nvSpPr>
          <p:spPr>
            <a:xfrm>
              <a:off x="1108365" y="2145268"/>
              <a:ext cx="502920" cy="369332"/>
            </a:xfrm>
            <a:prstGeom prst="rect">
              <a:avLst/>
            </a:prstGeom>
          </p:spPr>
          <p:txBody>
            <a:bodyPr wrap="square">
              <a:spAutoFit/>
            </a:bodyPr>
            <a:lstStyle/>
            <a:p>
              <a:pPr algn="ctr"/>
              <a:r>
                <a:rPr lang="en-US" dirty="0">
                  <a:solidFill>
                    <a:srgbClr val="000000"/>
                  </a:solidFill>
                </a:rPr>
                <a:t>N</a:t>
              </a:r>
            </a:p>
          </p:txBody>
        </p:sp>
        <p:sp>
          <p:nvSpPr>
            <p:cNvPr id="234" name="Rectangle 233"/>
            <p:cNvSpPr/>
            <p:nvPr/>
          </p:nvSpPr>
          <p:spPr>
            <a:xfrm>
              <a:off x="1350820" y="2145268"/>
              <a:ext cx="502920" cy="369332"/>
            </a:xfrm>
            <a:prstGeom prst="rect">
              <a:avLst/>
            </a:prstGeom>
          </p:spPr>
          <p:txBody>
            <a:bodyPr wrap="square">
              <a:spAutoFit/>
            </a:bodyPr>
            <a:lstStyle/>
            <a:p>
              <a:pPr algn="ctr"/>
              <a:r>
                <a:rPr lang="en-US" dirty="0">
                  <a:solidFill>
                    <a:srgbClr val="000000"/>
                  </a:solidFill>
                </a:rPr>
                <a:t>E</a:t>
              </a:r>
            </a:p>
          </p:txBody>
        </p:sp>
        <p:sp>
          <p:nvSpPr>
            <p:cNvPr id="235" name="Rectangle 234"/>
            <p:cNvSpPr/>
            <p:nvPr/>
          </p:nvSpPr>
          <p:spPr>
            <a:xfrm>
              <a:off x="1593275" y="2145268"/>
              <a:ext cx="502920" cy="369332"/>
            </a:xfrm>
            <a:prstGeom prst="rect">
              <a:avLst/>
            </a:prstGeom>
          </p:spPr>
          <p:txBody>
            <a:bodyPr wrap="square">
              <a:spAutoFit/>
            </a:bodyPr>
            <a:lstStyle/>
            <a:p>
              <a:pPr algn="ctr"/>
              <a:r>
                <a:rPr lang="en-US" dirty="0">
                  <a:solidFill>
                    <a:srgbClr val="000000"/>
                  </a:solidFill>
                </a:rPr>
                <a:t>B</a:t>
              </a:r>
            </a:p>
          </p:txBody>
        </p:sp>
        <p:sp>
          <p:nvSpPr>
            <p:cNvPr id="236" name="Rectangle 235"/>
            <p:cNvSpPr/>
            <p:nvPr/>
          </p:nvSpPr>
          <p:spPr>
            <a:xfrm>
              <a:off x="1835730" y="2145268"/>
              <a:ext cx="502920" cy="369332"/>
            </a:xfrm>
            <a:prstGeom prst="rect">
              <a:avLst/>
            </a:prstGeom>
          </p:spPr>
          <p:txBody>
            <a:bodyPr wrap="square">
              <a:spAutoFit/>
            </a:bodyPr>
            <a:lstStyle/>
            <a:p>
              <a:pPr algn="ctr"/>
              <a:r>
                <a:rPr lang="en-US" dirty="0">
                  <a:solidFill>
                    <a:srgbClr val="000000"/>
                  </a:solidFill>
                </a:rPr>
                <a:t>E</a:t>
              </a:r>
            </a:p>
          </p:txBody>
        </p:sp>
        <p:sp>
          <p:nvSpPr>
            <p:cNvPr id="237" name="Rectangle 236"/>
            <p:cNvSpPr/>
            <p:nvPr/>
          </p:nvSpPr>
          <p:spPr>
            <a:xfrm>
              <a:off x="2078185" y="2145268"/>
              <a:ext cx="502920" cy="369332"/>
            </a:xfrm>
            <a:prstGeom prst="rect">
              <a:avLst/>
            </a:prstGeom>
          </p:spPr>
          <p:txBody>
            <a:bodyPr wrap="square">
              <a:spAutoFit/>
            </a:bodyPr>
            <a:lstStyle/>
            <a:p>
              <a:pPr algn="ctr"/>
              <a:r>
                <a:rPr lang="en-US" dirty="0">
                  <a:solidFill>
                    <a:srgbClr val="000000"/>
                  </a:solidFill>
                </a:rPr>
                <a:t>S</a:t>
              </a:r>
            </a:p>
          </p:txBody>
        </p:sp>
        <p:sp>
          <p:nvSpPr>
            <p:cNvPr id="238" name="Rectangle 237"/>
            <p:cNvSpPr/>
            <p:nvPr/>
          </p:nvSpPr>
          <p:spPr>
            <a:xfrm>
              <a:off x="2320640" y="2145268"/>
              <a:ext cx="502920" cy="369332"/>
            </a:xfrm>
            <a:prstGeom prst="rect">
              <a:avLst/>
            </a:prstGeom>
          </p:spPr>
          <p:txBody>
            <a:bodyPr wrap="square">
              <a:spAutoFit/>
            </a:bodyPr>
            <a:lstStyle/>
            <a:p>
              <a:pPr algn="ctr"/>
              <a:r>
                <a:rPr lang="en-US" dirty="0">
                  <a:solidFill>
                    <a:srgbClr val="000000"/>
                  </a:solidFill>
                </a:rPr>
                <a:t>O</a:t>
              </a:r>
            </a:p>
          </p:txBody>
        </p:sp>
        <p:sp>
          <p:nvSpPr>
            <p:cNvPr id="239" name="Rectangle 238"/>
            <p:cNvSpPr/>
            <p:nvPr/>
          </p:nvSpPr>
          <p:spPr>
            <a:xfrm>
              <a:off x="2563095" y="2145268"/>
              <a:ext cx="502920" cy="369332"/>
            </a:xfrm>
            <a:prstGeom prst="rect">
              <a:avLst/>
            </a:prstGeom>
          </p:spPr>
          <p:txBody>
            <a:bodyPr wrap="square">
              <a:spAutoFit/>
            </a:bodyPr>
            <a:lstStyle/>
            <a:p>
              <a:pPr algn="ctr"/>
              <a:r>
                <a:rPr lang="en-US" dirty="0">
                  <a:solidFill>
                    <a:srgbClr val="000000"/>
                  </a:solidFill>
                </a:rPr>
                <a:t>N</a:t>
              </a:r>
            </a:p>
          </p:txBody>
        </p:sp>
        <p:sp>
          <p:nvSpPr>
            <p:cNvPr id="240" name="Rectangle 239"/>
            <p:cNvSpPr/>
            <p:nvPr/>
          </p:nvSpPr>
          <p:spPr>
            <a:xfrm>
              <a:off x="2805550" y="2145268"/>
              <a:ext cx="502920" cy="369332"/>
            </a:xfrm>
            <a:prstGeom prst="rect">
              <a:avLst/>
            </a:prstGeom>
          </p:spPr>
          <p:txBody>
            <a:bodyPr wrap="square">
              <a:spAutoFit/>
            </a:bodyPr>
            <a:lstStyle/>
            <a:p>
              <a:pPr algn="ctr"/>
              <a:r>
                <a:rPr lang="en-US" dirty="0">
                  <a:solidFill>
                    <a:srgbClr val="000000"/>
                  </a:solidFill>
                </a:rPr>
                <a:t>D</a:t>
              </a:r>
            </a:p>
          </p:txBody>
        </p:sp>
        <p:sp>
          <p:nvSpPr>
            <p:cNvPr id="241" name="Rectangle 240"/>
            <p:cNvSpPr/>
            <p:nvPr/>
          </p:nvSpPr>
          <p:spPr>
            <a:xfrm>
              <a:off x="3048005" y="2145268"/>
              <a:ext cx="502920" cy="369332"/>
            </a:xfrm>
            <a:prstGeom prst="rect">
              <a:avLst/>
            </a:prstGeom>
          </p:spPr>
          <p:txBody>
            <a:bodyPr wrap="square">
              <a:spAutoFit/>
            </a:bodyPr>
            <a:lstStyle/>
            <a:p>
              <a:pPr algn="ctr"/>
              <a:r>
                <a:rPr lang="en-US" dirty="0">
                  <a:solidFill>
                    <a:srgbClr val="000000"/>
                  </a:solidFill>
                </a:rPr>
                <a:t>E</a:t>
              </a:r>
            </a:p>
          </p:txBody>
        </p:sp>
        <p:sp>
          <p:nvSpPr>
            <p:cNvPr id="242" name="Rectangle 241"/>
            <p:cNvSpPr/>
            <p:nvPr/>
          </p:nvSpPr>
          <p:spPr>
            <a:xfrm>
              <a:off x="3290460" y="2145268"/>
              <a:ext cx="502920" cy="369332"/>
            </a:xfrm>
            <a:prstGeom prst="rect">
              <a:avLst/>
            </a:prstGeom>
          </p:spPr>
          <p:txBody>
            <a:bodyPr wrap="square">
              <a:spAutoFit/>
            </a:bodyPr>
            <a:lstStyle/>
            <a:p>
              <a:pPr algn="ctr"/>
              <a:r>
                <a:rPr lang="en-US" dirty="0">
                  <a:solidFill>
                    <a:srgbClr val="000000"/>
                  </a:solidFill>
                </a:rPr>
                <a:t>R</a:t>
              </a:r>
            </a:p>
          </p:txBody>
        </p:sp>
        <p:sp>
          <p:nvSpPr>
            <p:cNvPr id="243" name="Rectangle 242"/>
            <p:cNvSpPr/>
            <p:nvPr/>
          </p:nvSpPr>
          <p:spPr>
            <a:xfrm>
              <a:off x="3532915" y="2145268"/>
              <a:ext cx="502920" cy="369332"/>
            </a:xfrm>
            <a:prstGeom prst="rect">
              <a:avLst/>
            </a:prstGeom>
          </p:spPr>
          <p:txBody>
            <a:bodyPr wrap="square">
              <a:spAutoFit/>
            </a:bodyPr>
            <a:lstStyle/>
            <a:p>
              <a:pPr algn="ctr"/>
              <a:r>
                <a:rPr lang="en-US" dirty="0">
                  <a:solidFill>
                    <a:srgbClr val="000000"/>
                  </a:solidFill>
                </a:rPr>
                <a:t>E</a:t>
              </a:r>
            </a:p>
          </p:txBody>
        </p:sp>
        <p:sp>
          <p:nvSpPr>
            <p:cNvPr id="244" name="Rectangle 243"/>
            <p:cNvSpPr/>
            <p:nvPr/>
          </p:nvSpPr>
          <p:spPr>
            <a:xfrm>
              <a:off x="3775370" y="2145268"/>
              <a:ext cx="502920" cy="369332"/>
            </a:xfrm>
            <a:prstGeom prst="rect">
              <a:avLst/>
            </a:prstGeom>
          </p:spPr>
          <p:txBody>
            <a:bodyPr wrap="square">
              <a:spAutoFit/>
            </a:bodyPr>
            <a:lstStyle/>
            <a:p>
              <a:pPr algn="ctr"/>
              <a:r>
                <a:rPr lang="en-US" dirty="0">
                  <a:solidFill>
                    <a:srgbClr val="000000"/>
                  </a:solidFill>
                </a:rPr>
                <a:t>N</a:t>
              </a:r>
            </a:p>
          </p:txBody>
        </p:sp>
        <p:sp>
          <p:nvSpPr>
            <p:cNvPr id="245" name="Rectangle 244"/>
            <p:cNvSpPr/>
            <p:nvPr/>
          </p:nvSpPr>
          <p:spPr>
            <a:xfrm>
              <a:off x="4017825" y="2145268"/>
              <a:ext cx="502920" cy="369332"/>
            </a:xfrm>
            <a:prstGeom prst="rect">
              <a:avLst/>
            </a:prstGeom>
          </p:spPr>
          <p:txBody>
            <a:bodyPr wrap="square">
              <a:spAutoFit/>
            </a:bodyPr>
            <a:lstStyle/>
            <a:p>
              <a:pPr algn="ctr"/>
              <a:r>
                <a:rPr lang="en-US" dirty="0">
                  <a:solidFill>
                    <a:srgbClr val="000000"/>
                  </a:solidFill>
                </a:rPr>
                <a:t>E</a:t>
              </a:r>
            </a:p>
          </p:txBody>
        </p:sp>
        <p:sp>
          <p:nvSpPr>
            <p:cNvPr id="246" name="Rectangle 245"/>
            <p:cNvSpPr/>
            <p:nvPr/>
          </p:nvSpPr>
          <p:spPr>
            <a:xfrm>
              <a:off x="4260280" y="2145268"/>
              <a:ext cx="502920" cy="369332"/>
            </a:xfrm>
            <a:prstGeom prst="rect">
              <a:avLst/>
            </a:prstGeom>
          </p:spPr>
          <p:txBody>
            <a:bodyPr wrap="square">
              <a:spAutoFit/>
            </a:bodyPr>
            <a:lstStyle/>
            <a:p>
              <a:pPr algn="ctr"/>
              <a:r>
                <a:rPr lang="en-US" dirty="0">
                  <a:solidFill>
                    <a:srgbClr val="000000"/>
                  </a:solidFill>
                </a:rPr>
                <a:t>R</a:t>
              </a:r>
            </a:p>
          </p:txBody>
        </p:sp>
        <p:sp>
          <p:nvSpPr>
            <p:cNvPr id="247" name="Rectangle 246"/>
            <p:cNvSpPr/>
            <p:nvPr/>
          </p:nvSpPr>
          <p:spPr>
            <a:xfrm>
              <a:off x="4502735" y="2145268"/>
              <a:ext cx="502920" cy="369332"/>
            </a:xfrm>
            <a:prstGeom prst="rect">
              <a:avLst/>
            </a:prstGeom>
          </p:spPr>
          <p:txBody>
            <a:bodyPr wrap="square">
              <a:spAutoFit/>
            </a:bodyPr>
            <a:lstStyle/>
            <a:p>
              <a:pPr algn="ctr"/>
              <a:r>
                <a:rPr lang="en-US" dirty="0">
                  <a:solidFill>
                    <a:srgbClr val="000000"/>
                  </a:solidFill>
                </a:rPr>
                <a:t>E</a:t>
              </a:r>
            </a:p>
          </p:txBody>
        </p:sp>
        <p:sp>
          <p:nvSpPr>
            <p:cNvPr id="248" name="Rectangle 247"/>
            <p:cNvSpPr/>
            <p:nvPr/>
          </p:nvSpPr>
          <p:spPr>
            <a:xfrm>
              <a:off x="4745190" y="2145268"/>
              <a:ext cx="502920" cy="369332"/>
            </a:xfrm>
            <a:prstGeom prst="rect">
              <a:avLst/>
            </a:prstGeom>
          </p:spPr>
          <p:txBody>
            <a:bodyPr wrap="square">
              <a:spAutoFit/>
            </a:bodyPr>
            <a:lstStyle/>
            <a:p>
              <a:pPr algn="ctr"/>
              <a:r>
                <a:rPr lang="en-US" dirty="0">
                  <a:solidFill>
                    <a:srgbClr val="000000"/>
                  </a:solidFill>
                </a:rPr>
                <a:t>I</a:t>
              </a:r>
            </a:p>
          </p:txBody>
        </p:sp>
        <p:sp>
          <p:nvSpPr>
            <p:cNvPr id="249" name="Rectangle 248"/>
            <p:cNvSpPr/>
            <p:nvPr/>
          </p:nvSpPr>
          <p:spPr>
            <a:xfrm>
              <a:off x="4987645" y="2145268"/>
              <a:ext cx="502920" cy="369332"/>
            </a:xfrm>
            <a:prstGeom prst="rect">
              <a:avLst/>
            </a:prstGeom>
          </p:spPr>
          <p:txBody>
            <a:bodyPr wrap="square">
              <a:spAutoFit/>
            </a:bodyPr>
            <a:lstStyle/>
            <a:p>
              <a:pPr algn="ctr"/>
              <a:r>
                <a:rPr lang="en-US" dirty="0">
                  <a:solidFill>
                    <a:srgbClr val="000000"/>
                  </a:solidFill>
                </a:rPr>
                <a:t>G</a:t>
              </a:r>
            </a:p>
          </p:txBody>
        </p:sp>
        <p:sp>
          <p:nvSpPr>
            <p:cNvPr id="250" name="Rectangle 249"/>
            <p:cNvSpPr/>
            <p:nvPr/>
          </p:nvSpPr>
          <p:spPr>
            <a:xfrm>
              <a:off x="5230100" y="2145268"/>
              <a:ext cx="502920" cy="369332"/>
            </a:xfrm>
            <a:prstGeom prst="rect">
              <a:avLst/>
            </a:prstGeom>
          </p:spPr>
          <p:txBody>
            <a:bodyPr wrap="square">
              <a:spAutoFit/>
            </a:bodyPr>
            <a:lstStyle/>
            <a:p>
              <a:pPr algn="ctr"/>
              <a:r>
                <a:rPr lang="en-US" dirty="0">
                  <a:solidFill>
                    <a:srgbClr val="000000"/>
                  </a:solidFill>
                </a:rPr>
                <a:t>N</a:t>
              </a:r>
            </a:p>
          </p:txBody>
        </p:sp>
        <p:sp>
          <p:nvSpPr>
            <p:cNvPr id="251" name="Rectangle 250"/>
            <p:cNvSpPr/>
            <p:nvPr/>
          </p:nvSpPr>
          <p:spPr>
            <a:xfrm>
              <a:off x="5472555" y="2145268"/>
              <a:ext cx="502920" cy="369332"/>
            </a:xfrm>
            <a:prstGeom prst="rect">
              <a:avLst/>
            </a:prstGeom>
          </p:spPr>
          <p:txBody>
            <a:bodyPr wrap="square">
              <a:spAutoFit/>
            </a:bodyPr>
            <a:lstStyle/>
            <a:p>
              <a:pPr algn="ctr"/>
              <a:r>
                <a:rPr lang="en-US" dirty="0">
                  <a:solidFill>
                    <a:srgbClr val="000000"/>
                  </a:solidFill>
                </a:rPr>
                <a:t>I</a:t>
              </a:r>
            </a:p>
          </p:txBody>
        </p:sp>
        <p:sp>
          <p:nvSpPr>
            <p:cNvPr id="252" name="Rectangle 251"/>
            <p:cNvSpPr/>
            <p:nvPr/>
          </p:nvSpPr>
          <p:spPr>
            <a:xfrm>
              <a:off x="5715010" y="2145268"/>
              <a:ext cx="502920" cy="369332"/>
            </a:xfrm>
            <a:prstGeom prst="rect">
              <a:avLst/>
            </a:prstGeom>
          </p:spPr>
          <p:txBody>
            <a:bodyPr wrap="square">
              <a:spAutoFit/>
            </a:bodyPr>
            <a:lstStyle/>
            <a:p>
              <a:pPr algn="ctr"/>
              <a:r>
                <a:rPr lang="en-US" dirty="0">
                  <a:solidFill>
                    <a:srgbClr val="000000"/>
                  </a:solidFill>
                </a:rPr>
                <a:t>S</a:t>
              </a:r>
            </a:p>
          </p:txBody>
        </p:sp>
        <p:sp>
          <p:nvSpPr>
            <p:cNvPr id="253" name="Rectangle 252"/>
            <p:cNvSpPr/>
            <p:nvPr/>
          </p:nvSpPr>
          <p:spPr>
            <a:xfrm>
              <a:off x="5957465" y="2145268"/>
              <a:ext cx="502920" cy="369332"/>
            </a:xfrm>
            <a:prstGeom prst="rect">
              <a:avLst/>
            </a:prstGeom>
          </p:spPr>
          <p:txBody>
            <a:bodyPr wrap="square">
              <a:spAutoFit/>
            </a:bodyPr>
            <a:lstStyle/>
            <a:p>
              <a:pPr algn="ctr"/>
              <a:r>
                <a:rPr lang="en-US" dirty="0">
                  <a:solidFill>
                    <a:srgbClr val="000000"/>
                  </a:solidFill>
                </a:rPr>
                <a:t>S</a:t>
              </a:r>
            </a:p>
          </p:txBody>
        </p:sp>
        <p:sp>
          <p:nvSpPr>
            <p:cNvPr id="254" name="Rectangle 253"/>
            <p:cNvSpPr/>
            <p:nvPr/>
          </p:nvSpPr>
          <p:spPr>
            <a:xfrm>
              <a:off x="6199920" y="2145268"/>
              <a:ext cx="502920" cy="369332"/>
            </a:xfrm>
            <a:prstGeom prst="rect">
              <a:avLst/>
            </a:prstGeom>
          </p:spPr>
          <p:txBody>
            <a:bodyPr wrap="square">
              <a:spAutoFit/>
            </a:bodyPr>
            <a:lstStyle/>
            <a:p>
              <a:pPr algn="ctr"/>
              <a:r>
                <a:rPr lang="en-US" dirty="0">
                  <a:solidFill>
                    <a:srgbClr val="000000"/>
                  </a:solidFill>
                </a:rPr>
                <a:t>E</a:t>
              </a:r>
            </a:p>
          </p:txBody>
        </p:sp>
      </p:grpSp>
      <p:grpSp>
        <p:nvGrpSpPr>
          <p:cNvPr id="260" name="Group 256"/>
          <p:cNvGrpSpPr/>
          <p:nvPr/>
        </p:nvGrpSpPr>
        <p:grpSpPr>
          <a:xfrm>
            <a:off x="990600" y="1676400"/>
            <a:ext cx="152400" cy="762000"/>
            <a:chOff x="1676400" y="3124200"/>
            <a:chExt cx="152400" cy="762000"/>
          </a:xfrm>
        </p:grpSpPr>
        <p:cxnSp>
          <p:nvCxnSpPr>
            <p:cNvPr id="261" name="Straight Connector 260"/>
            <p:cNvCxnSpPr/>
            <p:nvPr/>
          </p:nvCxnSpPr>
          <p:spPr bwMode="auto">
            <a:xfrm rot="16200000" flipH="1">
              <a:off x="1371600" y="3429000"/>
              <a:ext cx="762000" cy="152400"/>
            </a:xfrm>
            <a:prstGeom prst="line">
              <a:avLst/>
            </a:prstGeom>
            <a:solidFill>
              <a:schemeClr val="accent1"/>
            </a:solidFill>
            <a:ln w="9525" cap="flat" cmpd="sng" algn="ctr">
              <a:solidFill>
                <a:srgbClr val="FF0000"/>
              </a:solidFill>
              <a:prstDash val="solid"/>
              <a:round/>
              <a:headEnd type="none" w="med" len="med"/>
              <a:tailEnd type="none" w="med" len="med"/>
            </a:ln>
            <a:effectLst/>
          </p:spPr>
        </p:cxnSp>
        <p:cxnSp>
          <p:nvCxnSpPr>
            <p:cNvPr id="262" name="Straight Connector 261"/>
            <p:cNvCxnSpPr/>
            <p:nvPr/>
          </p:nvCxnSpPr>
          <p:spPr bwMode="auto">
            <a:xfrm rot="5400000">
              <a:off x="1371600" y="3429000"/>
              <a:ext cx="762000" cy="152400"/>
            </a:xfrm>
            <a:prstGeom prst="line">
              <a:avLst/>
            </a:prstGeom>
            <a:solidFill>
              <a:schemeClr val="accent1"/>
            </a:solidFill>
            <a:ln w="9525" cap="flat" cmpd="sng" algn="ctr">
              <a:solidFill>
                <a:srgbClr val="FF0000"/>
              </a:solidFill>
              <a:prstDash val="solid"/>
              <a:round/>
              <a:headEnd type="none" w="med" len="med"/>
              <a:tailEnd type="none" w="med" len="med"/>
            </a:ln>
            <a:effectLst/>
          </p:spPr>
        </p:cxnSp>
      </p:grpSp>
      <p:grpSp>
        <p:nvGrpSpPr>
          <p:cNvPr id="263" name="Group 264"/>
          <p:cNvGrpSpPr/>
          <p:nvPr/>
        </p:nvGrpSpPr>
        <p:grpSpPr>
          <a:xfrm>
            <a:off x="3649135" y="1676400"/>
            <a:ext cx="152400" cy="762000"/>
            <a:chOff x="1676400" y="3124200"/>
            <a:chExt cx="152400" cy="762000"/>
          </a:xfrm>
        </p:grpSpPr>
        <p:cxnSp>
          <p:nvCxnSpPr>
            <p:cNvPr id="266" name="Straight Connector 265"/>
            <p:cNvCxnSpPr/>
            <p:nvPr/>
          </p:nvCxnSpPr>
          <p:spPr bwMode="auto">
            <a:xfrm rot="16200000" flipH="1">
              <a:off x="1371600" y="3429000"/>
              <a:ext cx="762000" cy="152400"/>
            </a:xfrm>
            <a:prstGeom prst="line">
              <a:avLst/>
            </a:prstGeom>
            <a:solidFill>
              <a:schemeClr val="accent1"/>
            </a:solidFill>
            <a:ln w="9525" cap="flat" cmpd="sng" algn="ctr">
              <a:solidFill>
                <a:srgbClr val="FF0000"/>
              </a:solidFill>
              <a:prstDash val="solid"/>
              <a:round/>
              <a:headEnd type="none" w="med" len="med"/>
              <a:tailEnd type="none" w="med" len="med"/>
            </a:ln>
            <a:effectLst/>
          </p:spPr>
        </p:cxnSp>
        <p:cxnSp>
          <p:nvCxnSpPr>
            <p:cNvPr id="267" name="Straight Connector 266"/>
            <p:cNvCxnSpPr/>
            <p:nvPr/>
          </p:nvCxnSpPr>
          <p:spPr bwMode="auto">
            <a:xfrm rot="5400000">
              <a:off x="1371600" y="3429000"/>
              <a:ext cx="762000" cy="152400"/>
            </a:xfrm>
            <a:prstGeom prst="line">
              <a:avLst/>
            </a:prstGeom>
            <a:solidFill>
              <a:schemeClr val="accent1"/>
            </a:solidFill>
            <a:ln w="9525" cap="flat" cmpd="sng" algn="ctr">
              <a:solidFill>
                <a:srgbClr val="FF0000"/>
              </a:solidFill>
              <a:prstDash val="solid"/>
              <a:round/>
              <a:headEnd type="none" w="med" len="med"/>
              <a:tailEnd type="none" w="med" len="med"/>
            </a:ln>
            <a:effectLst/>
          </p:spPr>
        </p:cxnSp>
      </p:grpSp>
      <p:grpSp>
        <p:nvGrpSpPr>
          <p:cNvPr id="264" name="Group 269"/>
          <p:cNvGrpSpPr/>
          <p:nvPr/>
        </p:nvGrpSpPr>
        <p:grpSpPr>
          <a:xfrm>
            <a:off x="2429935" y="1676400"/>
            <a:ext cx="152400" cy="762000"/>
            <a:chOff x="1676400" y="3124200"/>
            <a:chExt cx="152400" cy="762000"/>
          </a:xfrm>
        </p:grpSpPr>
        <p:cxnSp>
          <p:nvCxnSpPr>
            <p:cNvPr id="271" name="Straight Connector 270"/>
            <p:cNvCxnSpPr/>
            <p:nvPr/>
          </p:nvCxnSpPr>
          <p:spPr bwMode="auto">
            <a:xfrm rot="16200000" flipH="1">
              <a:off x="1371600" y="3429000"/>
              <a:ext cx="762000" cy="152400"/>
            </a:xfrm>
            <a:prstGeom prst="line">
              <a:avLst/>
            </a:prstGeom>
            <a:solidFill>
              <a:schemeClr val="accent1"/>
            </a:solidFill>
            <a:ln w="9525" cap="flat" cmpd="sng" algn="ctr">
              <a:solidFill>
                <a:srgbClr val="FF0000"/>
              </a:solidFill>
              <a:prstDash val="solid"/>
              <a:round/>
              <a:headEnd type="none" w="med" len="med"/>
              <a:tailEnd type="none" w="med" len="med"/>
            </a:ln>
            <a:effectLst/>
          </p:spPr>
        </p:cxnSp>
        <p:cxnSp>
          <p:nvCxnSpPr>
            <p:cNvPr id="272" name="Straight Connector 271"/>
            <p:cNvCxnSpPr/>
            <p:nvPr/>
          </p:nvCxnSpPr>
          <p:spPr bwMode="auto">
            <a:xfrm rot="5400000">
              <a:off x="1371600" y="3429000"/>
              <a:ext cx="762000" cy="152400"/>
            </a:xfrm>
            <a:prstGeom prst="line">
              <a:avLst/>
            </a:prstGeom>
            <a:solidFill>
              <a:schemeClr val="accent1"/>
            </a:solidFill>
            <a:ln w="9525" cap="flat" cmpd="sng" algn="ctr">
              <a:solidFill>
                <a:srgbClr val="FF0000"/>
              </a:solidFill>
              <a:prstDash val="solid"/>
              <a:round/>
              <a:headEnd type="none" w="med" len="med"/>
              <a:tailEnd type="none" w="med" len="med"/>
            </a:ln>
            <a:effectLst/>
          </p:spPr>
        </p:cxnSp>
      </p:grpSp>
      <p:grpSp>
        <p:nvGrpSpPr>
          <p:cNvPr id="265" name="Group 272"/>
          <p:cNvGrpSpPr/>
          <p:nvPr/>
        </p:nvGrpSpPr>
        <p:grpSpPr>
          <a:xfrm>
            <a:off x="5346095" y="1676400"/>
            <a:ext cx="152400" cy="762000"/>
            <a:chOff x="1676400" y="3124200"/>
            <a:chExt cx="152400" cy="762000"/>
          </a:xfrm>
        </p:grpSpPr>
        <p:cxnSp>
          <p:nvCxnSpPr>
            <p:cNvPr id="274" name="Straight Connector 273"/>
            <p:cNvCxnSpPr/>
            <p:nvPr/>
          </p:nvCxnSpPr>
          <p:spPr bwMode="auto">
            <a:xfrm rot="16200000" flipH="1">
              <a:off x="1371600" y="3429000"/>
              <a:ext cx="762000" cy="152400"/>
            </a:xfrm>
            <a:prstGeom prst="line">
              <a:avLst/>
            </a:prstGeom>
            <a:solidFill>
              <a:schemeClr val="accent1"/>
            </a:solidFill>
            <a:ln w="9525" cap="flat" cmpd="sng" algn="ctr">
              <a:solidFill>
                <a:srgbClr val="FF0000"/>
              </a:solidFill>
              <a:prstDash val="solid"/>
              <a:round/>
              <a:headEnd type="none" w="med" len="med"/>
              <a:tailEnd type="none" w="med" len="med"/>
            </a:ln>
            <a:effectLst/>
          </p:spPr>
        </p:cxnSp>
        <p:cxnSp>
          <p:nvCxnSpPr>
            <p:cNvPr id="275" name="Straight Connector 274"/>
            <p:cNvCxnSpPr/>
            <p:nvPr/>
          </p:nvCxnSpPr>
          <p:spPr bwMode="auto">
            <a:xfrm rot="5400000">
              <a:off x="1371600" y="3429000"/>
              <a:ext cx="762000" cy="152400"/>
            </a:xfrm>
            <a:prstGeom prst="line">
              <a:avLst/>
            </a:prstGeom>
            <a:solidFill>
              <a:schemeClr val="accent1"/>
            </a:solidFill>
            <a:ln w="9525" cap="flat" cmpd="sng" algn="ctr">
              <a:solidFill>
                <a:srgbClr val="FF0000"/>
              </a:solidFill>
              <a:prstDash val="solid"/>
              <a:round/>
              <a:headEnd type="none" w="med" len="med"/>
              <a:tailEnd type="none" w="med" len="med"/>
            </a:ln>
            <a:effectLst/>
          </p:spPr>
        </p:cxnSp>
      </p:grpSp>
      <p:sp>
        <p:nvSpPr>
          <p:cNvPr id="276" name="Text Box 8"/>
          <p:cNvSpPr txBox="1">
            <a:spLocks noChangeArrowheads="1"/>
          </p:cNvSpPr>
          <p:nvPr/>
        </p:nvSpPr>
        <p:spPr bwMode="auto">
          <a:xfrm>
            <a:off x="0" y="3124200"/>
            <a:ext cx="9144000" cy="415498"/>
          </a:xfrm>
          <a:prstGeom prst="rect">
            <a:avLst/>
          </a:prstGeom>
          <a:noFill/>
          <a:ln w="9525">
            <a:noFill/>
            <a:miter lim="800000"/>
            <a:headEnd/>
            <a:tailEnd/>
          </a:ln>
          <a:effectLst/>
        </p:spPr>
        <p:txBody>
          <a:bodyPr wrap="square">
            <a:prstTxWarp prst="textNoShape">
              <a:avLst/>
            </a:prstTxWarp>
            <a:spAutoFit/>
          </a:bodyPr>
          <a:lstStyle/>
          <a:p>
            <a:pPr algn="ctr">
              <a:lnSpc>
                <a:spcPct val="85000"/>
              </a:lnSpc>
              <a:spcBef>
                <a:spcPct val="50000"/>
              </a:spcBef>
            </a:pPr>
            <a:r>
              <a:rPr lang="en-GB" sz="2400" b="0" dirty="0">
                <a:solidFill>
                  <a:srgbClr val="000000"/>
                </a:solidFill>
                <a:latin typeface="Times New Roman"/>
                <a:cs typeface="Times New Roman"/>
              </a:rPr>
              <a:t>No crashes exist in this alignment, so it is a feasible solution.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3"/>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25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260"/>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255"/>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25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6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nodeType="clickEffect">
                                  <p:stCondLst>
                                    <p:cond delay="0"/>
                                  </p:stCondLst>
                                  <p:childTnLst>
                                    <p:set>
                                      <p:cBhvr>
                                        <p:cTn id="34" dur="1" fill="hold">
                                          <p:stCondLst>
                                            <p:cond delay="0"/>
                                          </p:stCondLst>
                                        </p:cTn>
                                        <p:tgtEl>
                                          <p:spTgt spid="263"/>
                                        </p:tgtEl>
                                        <p:attrNameLst>
                                          <p:attrName>style.visibility</p:attrName>
                                        </p:attrNameLst>
                                      </p:cBhvr>
                                      <p:to>
                                        <p:strVal val="hidden"/>
                                      </p:to>
                                    </p:set>
                                  </p:childTnLst>
                                </p:cTn>
                              </p:par>
                            </p:childTnLst>
                          </p:cTn>
                        </p:par>
                        <p:par>
                          <p:cTn id="35" fill="hold">
                            <p:stCondLst>
                              <p:cond delay="0"/>
                            </p:stCondLst>
                            <p:childTnLst>
                              <p:par>
                                <p:cTn id="36" presetID="1" presetClass="exit" presetSubtype="0" fill="hold" nodeType="afterEffect">
                                  <p:stCondLst>
                                    <p:cond delay="0"/>
                                  </p:stCondLst>
                                  <p:childTnLst>
                                    <p:set>
                                      <p:cBhvr>
                                        <p:cTn id="37" dur="1" fill="hold">
                                          <p:stCondLst>
                                            <p:cond delay="0"/>
                                          </p:stCondLst>
                                        </p:cTn>
                                        <p:tgtEl>
                                          <p:spTgt spid="256"/>
                                        </p:tgtEl>
                                        <p:attrNameLst>
                                          <p:attrName>style.visibility</p:attrName>
                                        </p:attrNameLst>
                                      </p:cBhvr>
                                      <p:to>
                                        <p:strVal val="hidden"/>
                                      </p:to>
                                    </p:set>
                                  </p:childTnLst>
                                </p:cTn>
                              </p:par>
                              <p:par>
                                <p:cTn id="38" presetID="1" presetClass="entr" presetSubtype="0" fill="hold" nodeType="withEffect">
                                  <p:stCondLst>
                                    <p:cond delay="0"/>
                                  </p:stCondLst>
                                  <p:childTnLst>
                                    <p:set>
                                      <p:cBhvr>
                                        <p:cTn id="39" dur="1" fill="hold">
                                          <p:stCondLst>
                                            <p:cond delay="0"/>
                                          </p:stCondLst>
                                        </p:cTn>
                                        <p:tgtEl>
                                          <p:spTgt spid="257"/>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264"/>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xit" presetSubtype="0" fill="hold" nodeType="clickEffect">
                                  <p:stCondLst>
                                    <p:cond delay="0"/>
                                  </p:stCondLst>
                                  <p:childTnLst>
                                    <p:set>
                                      <p:cBhvr>
                                        <p:cTn id="47" dur="1" fill="hold">
                                          <p:stCondLst>
                                            <p:cond delay="0"/>
                                          </p:stCondLst>
                                        </p:cTn>
                                        <p:tgtEl>
                                          <p:spTgt spid="264"/>
                                        </p:tgtEl>
                                        <p:attrNameLst>
                                          <p:attrName>style.visibility</p:attrName>
                                        </p:attrNameLst>
                                      </p:cBhvr>
                                      <p:to>
                                        <p:strVal val="hidden"/>
                                      </p:to>
                                    </p:set>
                                  </p:childTnLst>
                                </p:cTn>
                              </p:par>
                              <p:par>
                                <p:cTn id="48" presetID="1" presetClass="exit" presetSubtype="0" fill="hold" nodeType="withEffect">
                                  <p:stCondLst>
                                    <p:cond delay="0"/>
                                  </p:stCondLst>
                                  <p:childTnLst>
                                    <p:set>
                                      <p:cBhvr>
                                        <p:cTn id="49" dur="1" fill="hold">
                                          <p:stCondLst>
                                            <p:cond delay="0"/>
                                          </p:stCondLst>
                                        </p:cTn>
                                        <p:tgtEl>
                                          <p:spTgt spid="257"/>
                                        </p:tgtEl>
                                        <p:attrNameLst>
                                          <p:attrName>style.visibility</p:attrName>
                                        </p:attrNameLst>
                                      </p:cBhvr>
                                      <p:to>
                                        <p:strVal val="hidden"/>
                                      </p:to>
                                    </p:set>
                                  </p:childTnLst>
                                </p:cTn>
                              </p:par>
                              <p:par>
                                <p:cTn id="50" presetID="1" presetClass="entr" presetSubtype="0" fill="hold" nodeType="withEffect">
                                  <p:stCondLst>
                                    <p:cond delay="0"/>
                                  </p:stCondLst>
                                  <p:childTnLst>
                                    <p:set>
                                      <p:cBhvr>
                                        <p:cTn id="51" dur="1" fill="hold">
                                          <p:stCondLst>
                                            <p:cond delay="0"/>
                                          </p:stCondLst>
                                        </p:cTn>
                                        <p:tgtEl>
                                          <p:spTgt spid="258"/>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nodeType="clickEffect">
                                  <p:stCondLst>
                                    <p:cond delay="0"/>
                                  </p:stCondLst>
                                  <p:childTnLst>
                                    <p:set>
                                      <p:cBhvr>
                                        <p:cTn id="55" dur="1" fill="hold">
                                          <p:stCondLst>
                                            <p:cond delay="0"/>
                                          </p:stCondLst>
                                        </p:cTn>
                                        <p:tgtEl>
                                          <p:spTgt spid="265"/>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xit" presetSubtype="0" fill="hold" nodeType="clickEffect">
                                  <p:stCondLst>
                                    <p:cond delay="0"/>
                                  </p:stCondLst>
                                  <p:childTnLst>
                                    <p:set>
                                      <p:cBhvr>
                                        <p:cTn id="59" dur="1" fill="hold">
                                          <p:stCondLst>
                                            <p:cond delay="0"/>
                                          </p:stCondLst>
                                        </p:cTn>
                                        <p:tgtEl>
                                          <p:spTgt spid="265"/>
                                        </p:tgtEl>
                                        <p:attrNameLst>
                                          <p:attrName>style.visibility</p:attrName>
                                        </p:attrNameLst>
                                      </p:cBhvr>
                                      <p:to>
                                        <p:strVal val="hidden"/>
                                      </p:to>
                                    </p:set>
                                  </p:childTnLst>
                                </p:cTn>
                              </p:par>
                              <p:par>
                                <p:cTn id="60" presetID="1" presetClass="exit" presetSubtype="0" fill="hold" nodeType="withEffect">
                                  <p:stCondLst>
                                    <p:cond delay="0"/>
                                  </p:stCondLst>
                                  <p:childTnLst>
                                    <p:set>
                                      <p:cBhvr>
                                        <p:cTn id="61" dur="1" fill="hold">
                                          <p:stCondLst>
                                            <p:cond delay="0"/>
                                          </p:stCondLst>
                                        </p:cTn>
                                        <p:tgtEl>
                                          <p:spTgt spid="258"/>
                                        </p:tgtEl>
                                        <p:attrNameLst>
                                          <p:attrName>style.visibility</p:attrName>
                                        </p:attrNameLst>
                                      </p:cBhvr>
                                      <p:to>
                                        <p:strVal val="hidden"/>
                                      </p:to>
                                    </p:set>
                                  </p:childTnLst>
                                </p:cTn>
                              </p:par>
                              <p:par>
                                <p:cTn id="62" presetID="1" presetClass="entr" presetSubtype="0" fill="hold" nodeType="withEffect">
                                  <p:stCondLst>
                                    <p:cond delay="0"/>
                                  </p:stCondLst>
                                  <p:childTnLst>
                                    <p:set>
                                      <p:cBhvr>
                                        <p:cTn id="63" dur="1" fill="hold">
                                          <p:stCondLst>
                                            <p:cond delay="0"/>
                                          </p:stCondLst>
                                        </p:cTn>
                                        <p:tgtEl>
                                          <p:spTgt spid="259"/>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2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Rectangle 2"/>
          <p:cNvSpPr>
            <a:spLocks noGrp="1" noChangeArrowheads="1"/>
          </p:cNvSpPr>
          <p:nvPr>
            <p:ph type="title"/>
          </p:nvPr>
        </p:nvSpPr>
        <p:spPr>
          <a:xfrm>
            <a:off x="0" y="152400"/>
            <a:ext cx="9144000" cy="1143000"/>
          </a:xfrm>
          <a:noFill/>
        </p:spPr>
        <p:txBody>
          <a:bodyPr/>
          <a:lstStyle/>
          <a:p>
            <a:r>
              <a:rPr lang="en-US" sz="4000" dirty="0">
                <a:solidFill>
                  <a:srgbClr val="FF0000"/>
                </a:solidFill>
              </a:rPr>
              <a:t>Step 2: Construct the Menu</a:t>
            </a:r>
          </a:p>
        </p:txBody>
      </p:sp>
      <p:grpSp>
        <p:nvGrpSpPr>
          <p:cNvPr id="2" name="Group 475"/>
          <p:cNvGrpSpPr/>
          <p:nvPr/>
        </p:nvGrpSpPr>
        <p:grpSpPr>
          <a:xfrm>
            <a:off x="1402533" y="1143000"/>
            <a:ext cx="510345" cy="969632"/>
            <a:chOff x="1407368" y="1143000"/>
            <a:chExt cx="510345" cy="969632"/>
          </a:xfrm>
        </p:grpSpPr>
        <p:sp>
          <p:nvSpPr>
            <p:cNvPr id="11" name="Rectangle 10"/>
            <p:cNvSpPr/>
            <p:nvPr/>
          </p:nvSpPr>
          <p:spPr>
            <a:xfrm>
              <a:off x="1407368" y="1143000"/>
              <a:ext cx="502920" cy="369332"/>
            </a:xfrm>
            <a:prstGeom prst="rect">
              <a:avLst/>
            </a:prstGeom>
          </p:spPr>
          <p:txBody>
            <a:bodyPr wrap="square">
              <a:spAutoFit/>
            </a:bodyPr>
            <a:lstStyle/>
            <a:p>
              <a:pPr algn="ctr"/>
              <a:r>
                <a:rPr lang="en-US" dirty="0">
                  <a:solidFill>
                    <a:srgbClr val="000000"/>
                  </a:solidFill>
                </a:rPr>
                <a:t>V</a:t>
              </a:r>
            </a:p>
          </p:txBody>
        </p:sp>
        <p:sp>
          <p:nvSpPr>
            <p:cNvPr id="230" name="Rectangle 229"/>
            <p:cNvSpPr/>
            <p:nvPr/>
          </p:nvSpPr>
          <p:spPr>
            <a:xfrm>
              <a:off x="1414793" y="1475193"/>
              <a:ext cx="502920" cy="369332"/>
            </a:xfrm>
            <a:prstGeom prst="rect">
              <a:avLst/>
            </a:prstGeom>
          </p:spPr>
          <p:txBody>
            <a:bodyPr wrap="square">
              <a:spAutoFit/>
            </a:bodyPr>
            <a:lstStyle/>
            <a:p>
              <a:pPr algn="ctr"/>
              <a:r>
                <a:rPr lang="en-US" dirty="0">
                  <a:solidFill>
                    <a:srgbClr val="000000"/>
                  </a:solidFill>
                </a:rPr>
                <a:t>K</a:t>
              </a:r>
            </a:p>
          </p:txBody>
        </p:sp>
        <p:sp>
          <p:nvSpPr>
            <p:cNvPr id="269" name="Rectangle 268"/>
            <p:cNvSpPr/>
            <p:nvPr/>
          </p:nvSpPr>
          <p:spPr>
            <a:xfrm>
              <a:off x="1411080" y="1835633"/>
              <a:ext cx="502920" cy="276999"/>
            </a:xfrm>
            <a:prstGeom prst="rect">
              <a:avLst/>
            </a:prstGeom>
          </p:spPr>
          <p:txBody>
            <a:bodyPr wrap="square">
              <a:spAutoFit/>
            </a:bodyPr>
            <a:lstStyle/>
            <a:p>
              <a:pPr algn="ctr"/>
              <a:r>
                <a:rPr lang="en-US" sz="1200" b="0" dirty="0">
                  <a:solidFill>
                    <a:srgbClr val="000000"/>
                  </a:solidFill>
                  <a:latin typeface="Times New Roman"/>
                  <a:cs typeface="Times New Roman"/>
                </a:rPr>
                <a:t>0</a:t>
              </a:r>
            </a:p>
          </p:txBody>
        </p:sp>
      </p:grpSp>
      <p:grpSp>
        <p:nvGrpSpPr>
          <p:cNvPr id="3" name="Group 476"/>
          <p:cNvGrpSpPr/>
          <p:nvPr/>
        </p:nvGrpSpPr>
        <p:grpSpPr>
          <a:xfrm>
            <a:off x="1644988" y="1143000"/>
            <a:ext cx="510345" cy="969632"/>
            <a:chOff x="1649823" y="1143000"/>
            <a:chExt cx="510345" cy="969632"/>
          </a:xfrm>
        </p:grpSpPr>
        <p:sp>
          <p:nvSpPr>
            <p:cNvPr id="12" name="Rectangle 11"/>
            <p:cNvSpPr/>
            <p:nvPr/>
          </p:nvSpPr>
          <p:spPr>
            <a:xfrm>
              <a:off x="1649823" y="1143000"/>
              <a:ext cx="502920" cy="369332"/>
            </a:xfrm>
            <a:prstGeom prst="rect">
              <a:avLst/>
            </a:prstGeom>
          </p:spPr>
          <p:txBody>
            <a:bodyPr wrap="square">
              <a:spAutoFit/>
            </a:bodyPr>
            <a:lstStyle/>
            <a:p>
              <a:pPr algn="ctr"/>
              <a:r>
                <a:rPr lang="en-US" dirty="0">
                  <a:solidFill>
                    <a:srgbClr val="000000"/>
                  </a:solidFill>
                </a:rPr>
                <a:t>R</a:t>
              </a:r>
            </a:p>
          </p:txBody>
        </p:sp>
        <p:sp>
          <p:nvSpPr>
            <p:cNvPr id="231" name="Rectangle 230"/>
            <p:cNvSpPr/>
            <p:nvPr/>
          </p:nvSpPr>
          <p:spPr>
            <a:xfrm>
              <a:off x="1657248" y="1475193"/>
              <a:ext cx="502920" cy="369332"/>
            </a:xfrm>
            <a:prstGeom prst="rect">
              <a:avLst/>
            </a:prstGeom>
          </p:spPr>
          <p:txBody>
            <a:bodyPr wrap="square">
              <a:spAutoFit/>
            </a:bodyPr>
            <a:lstStyle/>
            <a:p>
              <a:pPr algn="ctr"/>
              <a:r>
                <a:rPr lang="en-US" dirty="0">
                  <a:solidFill>
                    <a:srgbClr val="000000"/>
                  </a:solidFill>
                </a:rPr>
                <a:t>E</a:t>
              </a:r>
            </a:p>
          </p:txBody>
        </p:sp>
        <p:sp>
          <p:nvSpPr>
            <p:cNvPr id="270" name="Rectangle 269"/>
            <p:cNvSpPr/>
            <p:nvPr/>
          </p:nvSpPr>
          <p:spPr>
            <a:xfrm>
              <a:off x="1653535" y="1835633"/>
              <a:ext cx="502920" cy="276999"/>
            </a:xfrm>
            <a:prstGeom prst="rect">
              <a:avLst/>
            </a:prstGeom>
          </p:spPr>
          <p:txBody>
            <a:bodyPr wrap="square">
              <a:spAutoFit/>
            </a:bodyPr>
            <a:lstStyle/>
            <a:p>
              <a:pPr algn="ctr"/>
              <a:r>
                <a:rPr lang="en-US" sz="1200" b="0" dirty="0">
                  <a:solidFill>
                    <a:srgbClr val="000000"/>
                  </a:solidFill>
                  <a:latin typeface="Times New Roman"/>
                  <a:cs typeface="Times New Roman"/>
                </a:rPr>
                <a:t>1</a:t>
              </a:r>
            </a:p>
          </p:txBody>
        </p:sp>
      </p:grpSp>
      <p:grpSp>
        <p:nvGrpSpPr>
          <p:cNvPr id="4" name="Group 477"/>
          <p:cNvGrpSpPr/>
          <p:nvPr/>
        </p:nvGrpSpPr>
        <p:grpSpPr>
          <a:xfrm>
            <a:off x="1887443" y="1143000"/>
            <a:ext cx="510345" cy="969632"/>
            <a:chOff x="1892278" y="1143000"/>
            <a:chExt cx="510345" cy="969632"/>
          </a:xfrm>
        </p:grpSpPr>
        <p:sp>
          <p:nvSpPr>
            <p:cNvPr id="13" name="Rectangle 12"/>
            <p:cNvSpPr/>
            <p:nvPr/>
          </p:nvSpPr>
          <p:spPr>
            <a:xfrm>
              <a:off x="1892278" y="1143000"/>
              <a:ext cx="502920" cy="369332"/>
            </a:xfrm>
            <a:prstGeom prst="rect">
              <a:avLst/>
            </a:prstGeom>
          </p:spPr>
          <p:txBody>
            <a:bodyPr wrap="square">
              <a:spAutoFit/>
            </a:bodyPr>
            <a:lstStyle/>
            <a:p>
              <a:pPr algn="ctr"/>
              <a:r>
                <a:rPr lang="en-US" dirty="0">
                  <a:solidFill>
                    <a:srgbClr val="000000"/>
                  </a:solidFill>
                </a:rPr>
                <a:t>L</a:t>
              </a:r>
            </a:p>
          </p:txBody>
        </p:sp>
        <p:sp>
          <p:nvSpPr>
            <p:cNvPr id="232" name="Rectangle 231"/>
            <p:cNvSpPr/>
            <p:nvPr/>
          </p:nvSpPr>
          <p:spPr>
            <a:xfrm>
              <a:off x="1899703" y="1475193"/>
              <a:ext cx="502920" cy="369332"/>
            </a:xfrm>
            <a:prstGeom prst="rect">
              <a:avLst/>
            </a:prstGeom>
          </p:spPr>
          <p:txBody>
            <a:bodyPr wrap="square">
              <a:spAutoFit/>
            </a:bodyPr>
            <a:lstStyle/>
            <a:p>
              <a:pPr algn="ctr"/>
              <a:r>
                <a:rPr lang="en-US" dirty="0">
                  <a:solidFill>
                    <a:srgbClr val="000000"/>
                  </a:solidFill>
                </a:rPr>
                <a:t>I</a:t>
              </a:r>
            </a:p>
          </p:txBody>
        </p:sp>
        <p:sp>
          <p:nvSpPr>
            <p:cNvPr id="273" name="Rectangle 272"/>
            <p:cNvSpPr/>
            <p:nvPr/>
          </p:nvSpPr>
          <p:spPr>
            <a:xfrm>
              <a:off x="1895990" y="1835633"/>
              <a:ext cx="502920" cy="276999"/>
            </a:xfrm>
            <a:prstGeom prst="rect">
              <a:avLst/>
            </a:prstGeom>
          </p:spPr>
          <p:txBody>
            <a:bodyPr wrap="square">
              <a:spAutoFit/>
            </a:bodyPr>
            <a:lstStyle/>
            <a:p>
              <a:pPr algn="ctr"/>
              <a:r>
                <a:rPr lang="en-US" sz="1200" b="0" dirty="0">
                  <a:solidFill>
                    <a:srgbClr val="000000"/>
                  </a:solidFill>
                  <a:latin typeface="Times New Roman"/>
                  <a:cs typeface="Times New Roman"/>
                </a:rPr>
                <a:t>2</a:t>
              </a:r>
            </a:p>
          </p:txBody>
        </p:sp>
      </p:grpSp>
      <p:grpSp>
        <p:nvGrpSpPr>
          <p:cNvPr id="5" name="Group 478"/>
          <p:cNvGrpSpPr/>
          <p:nvPr/>
        </p:nvGrpSpPr>
        <p:grpSpPr>
          <a:xfrm>
            <a:off x="2129898" y="1143000"/>
            <a:ext cx="510345" cy="969632"/>
            <a:chOff x="2134733" y="1143000"/>
            <a:chExt cx="510345" cy="969632"/>
          </a:xfrm>
        </p:grpSpPr>
        <p:sp>
          <p:nvSpPr>
            <p:cNvPr id="14" name="Rectangle 13"/>
            <p:cNvSpPr/>
            <p:nvPr/>
          </p:nvSpPr>
          <p:spPr>
            <a:xfrm>
              <a:off x="2134733" y="1143000"/>
              <a:ext cx="502920" cy="369332"/>
            </a:xfrm>
            <a:prstGeom prst="rect">
              <a:avLst/>
            </a:prstGeom>
          </p:spPr>
          <p:txBody>
            <a:bodyPr wrap="square">
              <a:spAutoFit/>
            </a:bodyPr>
            <a:lstStyle/>
            <a:p>
              <a:pPr algn="ctr"/>
              <a:r>
                <a:rPr lang="en-US" dirty="0">
                  <a:solidFill>
                    <a:srgbClr val="000000"/>
                  </a:solidFill>
                </a:rPr>
                <a:t>B</a:t>
              </a:r>
            </a:p>
          </p:txBody>
        </p:sp>
        <p:sp>
          <p:nvSpPr>
            <p:cNvPr id="233" name="Rectangle 232"/>
            <p:cNvSpPr/>
            <p:nvPr/>
          </p:nvSpPr>
          <p:spPr>
            <a:xfrm>
              <a:off x="2142158" y="1475193"/>
              <a:ext cx="502920" cy="369332"/>
            </a:xfrm>
            <a:prstGeom prst="rect">
              <a:avLst/>
            </a:prstGeom>
          </p:spPr>
          <p:txBody>
            <a:bodyPr wrap="square">
              <a:spAutoFit/>
            </a:bodyPr>
            <a:lstStyle/>
            <a:p>
              <a:pPr algn="ctr"/>
              <a:r>
                <a:rPr lang="en-US" dirty="0">
                  <a:solidFill>
                    <a:srgbClr val="000000"/>
                  </a:solidFill>
                </a:rPr>
                <a:t>N</a:t>
              </a:r>
            </a:p>
          </p:txBody>
        </p:sp>
        <p:sp>
          <p:nvSpPr>
            <p:cNvPr id="277" name="Rectangle 276"/>
            <p:cNvSpPr/>
            <p:nvPr/>
          </p:nvSpPr>
          <p:spPr>
            <a:xfrm>
              <a:off x="2138445" y="1835633"/>
              <a:ext cx="502920" cy="276999"/>
            </a:xfrm>
            <a:prstGeom prst="rect">
              <a:avLst/>
            </a:prstGeom>
          </p:spPr>
          <p:txBody>
            <a:bodyPr wrap="square">
              <a:spAutoFit/>
            </a:bodyPr>
            <a:lstStyle/>
            <a:p>
              <a:pPr algn="ctr"/>
              <a:r>
                <a:rPr lang="en-US" sz="1200" b="0" dirty="0">
                  <a:solidFill>
                    <a:srgbClr val="000000"/>
                  </a:solidFill>
                  <a:latin typeface="Times New Roman"/>
                  <a:cs typeface="Times New Roman"/>
                </a:rPr>
                <a:t>3</a:t>
              </a:r>
            </a:p>
          </p:txBody>
        </p:sp>
      </p:grpSp>
      <p:grpSp>
        <p:nvGrpSpPr>
          <p:cNvPr id="6" name="Group 479"/>
          <p:cNvGrpSpPr/>
          <p:nvPr/>
        </p:nvGrpSpPr>
        <p:grpSpPr>
          <a:xfrm>
            <a:off x="2372353" y="1143000"/>
            <a:ext cx="510345" cy="969632"/>
            <a:chOff x="2377188" y="1143000"/>
            <a:chExt cx="510345" cy="969632"/>
          </a:xfrm>
        </p:grpSpPr>
        <p:sp>
          <p:nvSpPr>
            <p:cNvPr id="15" name="Rectangle 14"/>
            <p:cNvSpPr/>
            <p:nvPr/>
          </p:nvSpPr>
          <p:spPr>
            <a:xfrm>
              <a:off x="2377188" y="1143000"/>
              <a:ext cx="502920" cy="369332"/>
            </a:xfrm>
            <a:prstGeom prst="rect">
              <a:avLst/>
            </a:prstGeom>
          </p:spPr>
          <p:txBody>
            <a:bodyPr wrap="square">
              <a:spAutoFit/>
            </a:bodyPr>
            <a:lstStyle/>
            <a:p>
              <a:pPr algn="ctr"/>
              <a:r>
                <a:rPr lang="en-US" dirty="0">
                  <a:solidFill>
                    <a:srgbClr val="000000"/>
                  </a:solidFill>
                </a:rPr>
                <a:t>Z</a:t>
              </a:r>
            </a:p>
          </p:txBody>
        </p:sp>
        <p:sp>
          <p:nvSpPr>
            <p:cNvPr id="234" name="Rectangle 233"/>
            <p:cNvSpPr/>
            <p:nvPr/>
          </p:nvSpPr>
          <p:spPr>
            <a:xfrm>
              <a:off x="2384613" y="1475193"/>
              <a:ext cx="502920" cy="369332"/>
            </a:xfrm>
            <a:prstGeom prst="rect">
              <a:avLst/>
            </a:prstGeom>
          </p:spPr>
          <p:txBody>
            <a:bodyPr wrap="square">
              <a:spAutoFit/>
            </a:bodyPr>
            <a:lstStyle/>
            <a:p>
              <a:pPr algn="ctr"/>
              <a:r>
                <a:rPr lang="en-US" dirty="0">
                  <a:solidFill>
                    <a:srgbClr val="000000"/>
                  </a:solidFill>
                </a:rPr>
                <a:t>E</a:t>
              </a:r>
            </a:p>
          </p:txBody>
        </p:sp>
        <p:sp>
          <p:nvSpPr>
            <p:cNvPr id="278" name="Rectangle 277"/>
            <p:cNvSpPr/>
            <p:nvPr/>
          </p:nvSpPr>
          <p:spPr>
            <a:xfrm>
              <a:off x="2380900" y="1835633"/>
              <a:ext cx="502920" cy="276999"/>
            </a:xfrm>
            <a:prstGeom prst="rect">
              <a:avLst/>
            </a:prstGeom>
          </p:spPr>
          <p:txBody>
            <a:bodyPr wrap="square">
              <a:spAutoFit/>
            </a:bodyPr>
            <a:lstStyle/>
            <a:p>
              <a:pPr algn="ctr"/>
              <a:r>
                <a:rPr lang="en-US" sz="1200" b="0" dirty="0">
                  <a:solidFill>
                    <a:srgbClr val="000000"/>
                  </a:solidFill>
                  <a:latin typeface="Times New Roman"/>
                  <a:cs typeface="Times New Roman"/>
                </a:rPr>
                <a:t>4</a:t>
              </a:r>
            </a:p>
          </p:txBody>
        </p:sp>
      </p:grpSp>
      <p:grpSp>
        <p:nvGrpSpPr>
          <p:cNvPr id="7" name="Group 480"/>
          <p:cNvGrpSpPr/>
          <p:nvPr/>
        </p:nvGrpSpPr>
        <p:grpSpPr>
          <a:xfrm>
            <a:off x="2614808" y="1143000"/>
            <a:ext cx="510345" cy="969632"/>
            <a:chOff x="2619643" y="1143000"/>
            <a:chExt cx="510345" cy="969632"/>
          </a:xfrm>
        </p:grpSpPr>
        <p:sp>
          <p:nvSpPr>
            <p:cNvPr id="16" name="Rectangle 15"/>
            <p:cNvSpPr/>
            <p:nvPr/>
          </p:nvSpPr>
          <p:spPr>
            <a:xfrm>
              <a:off x="2619643" y="1143000"/>
              <a:ext cx="502920" cy="369332"/>
            </a:xfrm>
            <a:prstGeom prst="rect">
              <a:avLst/>
            </a:prstGeom>
          </p:spPr>
          <p:txBody>
            <a:bodyPr wrap="square">
              <a:spAutoFit/>
            </a:bodyPr>
            <a:lstStyle/>
            <a:p>
              <a:pPr algn="ctr"/>
              <a:r>
                <a:rPr lang="en-US" dirty="0">
                  <a:solidFill>
                    <a:srgbClr val="000000"/>
                  </a:solidFill>
                </a:rPr>
                <a:t>P</a:t>
              </a:r>
            </a:p>
          </p:txBody>
        </p:sp>
        <p:sp>
          <p:nvSpPr>
            <p:cNvPr id="235" name="Rectangle 234"/>
            <p:cNvSpPr/>
            <p:nvPr/>
          </p:nvSpPr>
          <p:spPr>
            <a:xfrm>
              <a:off x="2627068" y="1475193"/>
              <a:ext cx="502920" cy="369332"/>
            </a:xfrm>
            <a:prstGeom prst="rect">
              <a:avLst/>
            </a:prstGeom>
          </p:spPr>
          <p:txBody>
            <a:bodyPr wrap="square">
              <a:spAutoFit/>
            </a:bodyPr>
            <a:lstStyle/>
            <a:p>
              <a:pPr algn="ctr"/>
              <a:r>
                <a:rPr lang="en-US" dirty="0">
                  <a:solidFill>
                    <a:srgbClr val="000000"/>
                  </a:solidFill>
                </a:rPr>
                <a:t>B</a:t>
              </a:r>
            </a:p>
          </p:txBody>
        </p:sp>
        <p:sp>
          <p:nvSpPr>
            <p:cNvPr id="279" name="Rectangle 278"/>
            <p:cNvSpPr/>
            <p:nvPr/>
          </p:nvSpPr>
          <p:spPr>
            <a:xfrm>
              <a:off x="2623355" y="1835633"/>
              <a:ext cx="502920" cy="276999"/>
            </a:xfrm>
            <a:prstGeom prst="rect">
              <a:avLst/>
            </a:prstGeom>
          </p:spPr>
          <p:txBody>
            <a:bodyPr wrap="square">
              <a:spAutoFit/>
            </a:bodyPr>
            <a:lstStyle/>
            <a:p>
              <a:pPr algn="ctr"/>
              <a:r>
                <a:rPr lang="en-US" sz="1200" b="0" dirty="0">
                  <a:solidFill>
                    <a:srgbClr val="000000"/>
                  </a:solidFill>
                  <a:latin typeface="Times New Roman"/>
                  <a:cs typeface="Times New Roman"/>
                </a:rPr>
                <a:t>5</a:t>
              </a:r>
            </a:p>
          </p:txBody>
        </p:sp>
      </p:grpSp>
      <p:grpSp>
        <p:nvGrpSpPr>
          <p:cNvPr id="8" name="Group 481"/>
          <p:cNvGrpSpPr/>
          <p:nvPr/>
        </p:nvGrpSpPr>
        <p:grpSpPr>
          <a:xfrm>
            <a:off x="2857263" y="1143000"/>
            <a:ext cx="510345" cy="969632"/>
            <a:chOff x="2862098" y="1143000"/>
            <a:chExt cx="510345" cy="969632"/>
          </a:xfrm>
        </p:grpSpPr>
        <p:sp>
          <p:nvSpPr>
            <p:cNvPr id="17" name="Rectangle 16"/>
            <p:cNvSpPr/>
            <p:nvPr/>
          </p:nvSpPr>
          <p:spPr>
            <a:xfrm>
              <a:off x="2862098" y="1143000"/>
              <a:ext cx="502920" cy="369332"/>
            </a:xfrm>
            <a:prstGeom prst="rect">
              <a:avLst/>
            </a:prstGeom>
          </p:spPr>
          <p:txBody>
            <a:bodyPr wrap="square">
              <a:spAutoFit/>
            </a:bodyPr>
            <a:lstStyle/>
            <a:p>
              <a:pPr algn="ctr"/>
              <a:r>
                <a:rPr lang="en-US" dirty="0">
                  <a:solidFill>
                    <a:srgbClr val="000000"/>
                  </a:solidFill>
                </a:rPr>
                <a:t>W</a:t>
              </a:r>
            </a:p>
          </p:txBody>
        </p:sp>
        <p:sp>
          <p:nvSpPr>
            <p:cNvPr id="236" name="Rectangle 235"/>
            <p:cNvSpPr/>
            <p:nvPr/>
          </p:nvSpPr>
          <p:spPr>
            <a:xfrm>
              <a:off x="2869523" y="1475193"/>
              <a:ext cx="502920" cy="369332"/>
            </a:xfrm>
            <a:prstGeom prst="rect">
              <a:avLst/>
            </a:prstGeom>
          </p:spPr>
          <p:txBody>
            <a:bodyPr wrap="square">
              <a:spAutoFit/>
            </a:bodyPr>
            <a:lstStyle/>
            <a:p>
              <a:pPr algn="ctr"/>
              <a:r>
                <a:rPr lang="en-US" dirty="0">
                  <a:solidFill>
                    <a:srgbClr val="000000"/>
                  </a:solidFill>
                </a:rPr>
                <a:t>E</a:t>
              </a:r>
            </a:p>
          </p:txBody>
        </p:sp>
        <p:sp>
          <p:nvSpPr>
            <p:cNvPr id="280" name="Rectangle 279"/>
            <p:cNvSpPr/>
            <p:nvPr/>
          </p:nvSpPr>
          <p:spPr>
            <a:xfrm>
              <a:off x="2865810" y="1835633"/>
              <a:ext cx="502920" cy="276999"/>
            </a:xfrm>
            <a:prstGeom prst="rect">
              <a:avLst/>
            </a:prstGeom>
          </p:spPr>
          <p:txBody>
            <a:bodyPr wrap="square">
              <a:spAutoFit/>
            </a:bodyPr>
            <a:lstStyle/>
            <a:p>
              <a:pPr algn="ctr"/>
              <a:r>
                <a:rPr lang="en-US" sz="1200" b="0" dirty="0">
                  <a:solidFill>
                    <a:srgbClr val="000000"/>
                  </a:solidFill>
                  <a:latin typeface="Times New Roman"/>
                  <a:cs typeface="Times New Roman"/>
                </a:rPr>
                <a:t>6</a:t>
              </a:r>
            </a:p>
          </p:txBody>
        </p:sp>
      </p:grpSp>
      <p:grpSp>
        <p:nvGrpSpPr>
          <p:cNvPr id="9" name="Group 482"/>
          <p:cNvGrpSpPr/>
          <p:nvPr/>
        </p:nvGrpSpPr>
        <p:grpSpPr>
          <a:xfrm>
            <a:off x="3099718" y="1143000"/>
            <a:ext cx="510345" cy="969632"/>
            <a:chOff x="3104553" y="1143000"/>
            <a:chExt cx="510345" cy="969632"/>
          </a:xfrm>
        </p:grpSpPr>
        <p:sp>
          <p:nvSpPr>
            <p:cNvPr id="18" name="Rectangle 17"/>
            <p:cNvSpPr/>
            <p:nvPr/>
          </p:nvSpPr>
          <p:spPr>
            <a:xfrm>
              <a:off x="3104553" y="1143000"/>
              <a:ext cx="502920" cy="369332"/>
            </a:xfrm>
            <a:prstGeom prst="rect">
              <a:avLst/>
            </a:prstGeom>
          </p:spPr>
          <p:txBody>
            <a:bodyPr wrap="square">
              <a:spAutoFit/>
            </a:bodyPr>
            <a:lstStyle/>
            <a:p>
              <a:pPr algn="ctr"/>
              <a:r>
                <a:rPr lang="en-US" dirty="0">
                  <a:solidFill>
                    <a:srgbClr val="000000"/>
                  </a:solidFill>
                </a:rPr>
                <a:t>M</a:t>
              </a:r>
            </a:p>
          </p:txBody>
        </p:sp>
        <p:sp>
          <p:nvSpPr>
            <p:cNvPr id="237" name="Rectangle 236"/>
            <p:cNvSpPr/>
            <p:nvPr/>
          </p:nvSpPr>
          <p:spPr>
            <a:xfrm>
              <a:off x="3111978" y="1475193"/>
              <a:ext cx="502920" cy="369332"/>
            </a:xfrm>
            <a:prstGeom prst="rect">
              <a:avLst/>
            </a:prstGeom>
          </p:spPr>
          <p:txBody>
            <a:bodyPr wrap="square">
              <a:spAutoFit/>
            </a:bodyPr>
            <a:lstStyle/>
            <a:p>
              <a:pPr algn="ctr"/>
              <a:r>
                <a:rPr lang="en-US" dirty="0">
                  <a:solidFill>
                    <a:srgbClr val="000000"/>
                  </a:solidFill>
                </a:rPr>
                <a:t>S</a:t>
              </a:r>
            </a:p>
          </p:txBody>
        </p:sp>
        <p:sp>
          <p:nvSpPr>
            <p:cNvPr id="281" name="Rectangle 280"/>
            <p:cNvSpPr/>
            <p:nvPr/>
          </p:nvSpPr>
          <p:spPr>
            <a:xfrm>
              <a:off x="3108265" y="1835633"/>
              <a:ext cx="502920" cy="276999"/>
            </a:xfrm>
            <a:prstGeom prst="rect">
              <a:avLst/>
            </a:prstGeom>
          </p:spPr>
          <p:txBody>
            <a:bodyPr wrap="square">
              <a:spAutoFit/>
            </a:bodyPr>
            <a:lstStyle/>
            <a:p>
              <a:pPr algn="ctr"/>
              <a:r>
                <a:rPr lang="en-US" sz="1200" b="0" dirty="0">
                  <a:solidFill>
                    <a:srgbClr val="000000"/>
                  </a:solidFill>
                  <a:latin typeface="Times New Roman"/>
                  <a:cs typeface="Times New Roman"/>
                </a:rPr>
                <a:t>7</a:t>
              </a:r>
            </a:p>
          </p:txBody>
        </p:sp>
      </p:grpSp>
      <p:grpSp>
        <p:nvGrpSpPr>
          <p:cNvPr id="10" name="Group 483"/>
          <p:cNvGrpSpPr/>
          <p:nvPr/>
        </p:nvGrpSpPr>
        <p:grpSpPr>
          <a:xfrm>
            <a:off x="3342173" y="1143000"/>
            <a:ext cx="510345" cy="969632"/>
            <a:chOff x="3347008" y="1143000"/>
            <a:chExt cx="510345" cy="969632"/>
          </a:xfrm>
        </p:grpSpPr>
        <p:sp>
          <p:nvSpPr>
            <p:cNvPr id="19" name="Rectangle 18"/>
            <p:cNvSpPr/>
            <p:nvPr/>
          </p:nvSpPr>
          <p:spPr>
            <a:xfrm>
              <a:off x="3347008" y="1143000"/>
              <a:ext cx="502920" cy="369332"/>
            </a:xfrm>
            <a:prstGeom prst="rect">
              <a:avLst/>
            </a:prstGeom>
          </p:spPr>
          <p:txBody>
            <a:bodyPr wrap="square">
              <a:spAutoFit/>
            </a:bodyPr>
            <a:lstStyle/>
            <a:p>
              <a:pPr algn="ctr"/>
              <a:r>
                <a:rPr lang="en-US" dirty="0">
                  <a:solidFill>
                    <a:srgbClr val="000000"/>
                  </a:solidFill>
                </a:rPr>
                <a:t>E</a:t>
              </a:r>
            </a:p>
          </p:txBody>
        </p:sp>
        <p:sp>
          <p:nvSpPr>
            <p:cNvPr id="238" name="Rectangle 237"/>
            <p:cNvSpPr/>
            <p:nvPr/>
          </p:nvSpPr>
          <p:spPr>
            <a:xfrm>
              <a:off x="3354433" y="1475193"/>
              <a:ext cx="502920" cy="369332"/>
            </a:xfrm>
            <a:prstGeom prst="rect">
              <a:avLst/>
            </a:prstGeom>
          </p:spPr>
          <p:txBody>
            <a:bodyPr wrap="square">
              <a:spAutoFit/>
            </a:bodyPr>
            <a:lstStyle/>
            <a:p>
              <a:pPr algn="ctr"/>
              <a:r>
                <a:rPr lang="en-US" dirty="0">
                  <a:solidFill>
                    <a:srgbClr val="000000"/>
                  </a:solidFill>
                </a:rPr>
                <a:t>O</a:t>
              </a:r>
            </a:p>
          </p:txBody>
        </p:sp>
        <p:sp>
          <p:nvSpPr>
            <p:cNvPr id="282" name="Rectangle 281"/>
            <p:cNvSpPr/>
            <p:nvPr/>
          </p:nvSpPr>
          <p:spPr>
            <a:xfrm>
              <a:off x="3350720" y="1835633"/>
              <a:ext cx="502920" cy="276999"/>
            </a:xfrm>
            <a:prstGeom prst="rect">
              <a:avLst/>
            </a:prstGeom>
          </p:spPr>
          <p:txBody>
            <a:bodyPr wrap="square">
              <a:spAutoFit/>
            </a:bodyPr>
            <a:lstStyle/>
            <a:p>
              <a:pPr algn="ctr"/>
              <a:r>
                <a:rPr lang="en-US" sz="1200" b="0" dirty="0">
                  <a:solidFill>
                    <a:srgbClr val="000000"/>
                  </a:solidFill>
                  <a:latin typeface="Times New Roman"/>
                  <a:cs typeface="Times New Roman"/>
                </a:rPr>
                <a:t>8</a:t>
              </a:r>
            </a:p>
          </p:txBody>
        </p:sp>
      </p:grpSp>
      <p:grpSp>
        <p:nvGrpSpPr>
          <p:cNvPr id="36" name="Group 484"/>
          <p:cNvGrpSpPr/>
          <p:nvPr/>
        </p:nvGrpSpPr>
        <p:grpSpPr>
          <a:xfrm>
            <a:off x="3584628" y="1143000"/>
            <a:ext cx="510345" cy="969632"/>
            <a:chOff x="3589463" y="1143000"/>
            <a:chExt cx="510345" cy="969632"/>
          </a:xfrm>
        </p:grpSpPr>
        <p:sp>
          <p:nvSpPr>
            <p:cNvPr id="20" name="Rectangle 19"/>
            <p:cNvSpPr/>
            <p:nvPr/>
          </p:nvSpPr>
          <p:spPr>
            <a:xfrm>
              <a:off x="3589463" y="1143000"/>
              <a:ext cx="502920" cy="369332"/>
            </a:xfrm>
            <a:prstGeom prst="rect">
              <a:avLst/>
            </a:prstGeom>
          </p:spPr>
          <p:txBody>
            <a:bodyPr wrap="square">
              <a:spAutoFit/>
            </a:bodyPr>
            <a:lstStyle/>
            <a:p>
              <a:pPr algn="ctr"/>
              <a:r>
                <a:rPr lang="en-US" dirty="0">
                  <a:solidFill>
                    <a:srgbClr val="000000"/>
                  </a:solidFill>
                </a:rPr>
                <a:t>P</a:t>
              </a:r>
            </a:p>
          </p:txBody>
        </p:sp>
        <p:sp>
          <p:nvSpPr>
            <p:cNvPr id="239" name="Rectangle 238"/>
            <p:cNvSpPr/>
            <p:nvPr/>
          </p:nvSpPr>
          <p:spPr>
            <a:xfrm>
              <a:off x="3596888" y="1475193"/>
              <a:ext cx="502920" cy="369332"/>
            </a:xfrm>
            <a:prstGeom prst="rect">
              <a:avLst/>
            </a:prstGeom>
          </p:spPr>
          <p:txBody>
            <a:bodyPr wrap="square">
              <a:spAutoFit/>
            </a:bodyPr>
            <a:lstStyle/>
            <a:p>
              <a:pPr algn="ctr"/>
              <a:r>
                <a:rPr lang="en-US" dirty="0">
                  <a:solidFill>
                    <a:srgbClr val="000000"/>
                  </a:solidFill>
                </a:rPr>
                <a:t>N</a:t>
              </a:r>
            </a:p>
          </p:txBody>
        </p:sp>
        <p:sp>
          <p:nvSpPr>
            <p:cNvPr id="283" name="Rectangle 282"/>
            <p:cNvSpPr/>
            <p:nvPr/>
          </p:nvSpPr>
          <p:spPr>
            <a:xfrm>
              <a:off x="3593175" y="1835633"/>
              <a:ext cx="502920" cy="276999"/>
            </a:xfrm>
            <a:prstGeom prst="rect">
              <a:avLst/>
            </a:prstGeom>
          </p:spPr>
          <p:txBody>
            <a:bodyPr wrap="square">
              <a:spAutoFit/>
            </a:bodyPr>
            <a:lstStyle/>
            <a:p>
              <a:pPr algn="ctr"/>
              <a:r>
                <a:rPr lang="en-US" sz="1200" b="0" dirty="0">
                  <a:solidFill>
                    <a:srgbClr val="000000"/>
                  </a:solidFill>
                  <a:latin typeface="Times New Roman"/>
                  <a:cs typeface="Times New Roman"/>
                </a:rPr>
                <a:t>9</a:t>
              </a:r>
            </a:p>
          </p:txBody>
        </p:sp>
      </p:grpSp>
      <p:grpSp>
        <p:nvGrpSpPr>
          <p:cNvPr id="37" name="Group 485"/>
          <p:cNvGrpSpPr/>
          <p:nvPr/>
        </p:nvGrpSpPr>
        <p:grpSpPr>
          <a:xfrm>
            <a:off x="3827083" y="1143000"/>
            <a:ext cx="510345" cy="969632"/>
            <a:chOff x="3831918" y="1143000"/>
            <a:chExt cx="510345" cy="969632"/>
          </a:xfrm>
        </p:grpSpPr>
        <p:sp>
          <p:nvSpPr>
            <p:cNvPr id="21" name="Rectangle 20"/>
            <p:cNvSpPr/>
            <p:nvPr/>
          </p:nvSpPr>
          <p:spPr>
            <a:xfrm>
              <a:off x="3831918" y="1143000"/>
              <a:ext cx="502920" cy="369332"/>
            </a:xfrm>
            <a:prstGeom prst="rect">
              <a:avLst/>
            </a:prstGeom>
          </p:spPr>
          <p:txBody>
            <a:bodyPr wrap="square">
              <a:spAutoFit/>
            </a:bodyPr>
            <a:lstStyle/>
            <a:p>
              <a:pPr algn="ctr"/>
              <a:r>
                <a:rPr lang="en-US" dirty="0">
                  <a:solidFill>
                    <a:srgbClr val="000000"/>
                  </a:solidFill>
                </a:rPr>
                <a:t>M</a:t>
              </a:r>
            </a:p>
          </p:txBody>
        </p:sp>
        <p:sp>
          <p:nvSpPr>
            <p:cNvPr id="240" name="Rectangle 239"/>
            <p:cNvSpPr/>
            <p:nvPr/>
          </p:nvSpPr>
          <p:spPr>
            <a:xfrm>
              <a:off x="3839343" y="1475193"/>
              <a:ext cx="502920" cy="369332"/>
            </a:xfrm>
            <a:prstGeom prst="rect">
              <a:avLst/>
            </a:prstGeom>
          </p:spPr>
          <p:txBody>
            <a:bodyPr wrap="square">
              <a:spAutoFit/>
            </a:bodyPr>
            <a:lstStyle/>
            <a:p>
              <a:pPr algn="ctr"/>
              <a:r>
                <a:rPr lang="en-US" dirty="0">
                  <a:solidFill>
                    <a:srgbClr val="000000"/>
                  </a:solidFill>
                </a:rPr>
                <a:t>D</a:t>
              </a:r>
            </a:p>
          </p:txBody>
        </p:sp>
        <p:sp>
          <p:nvSpPr>
            <p:cNvPr id="284" name="Rectangle 283"/>
            <p:cNvSpPr/>
            <p:nvPr/>
          </p:nvSpPr>
          <p:spPr>
            <a:xfrm>
              <a:off x="3835630" y="1835633"/>
              <a:ext cx="502920" cy="276999"/>
            </a:xfrm>
            <a:prstGeom prst="rect">
              <a:avLst/>
            </a:prstGeom>
          </p:spPr>
          <p:txBody>
            <a:bodyPr wrap="square">
              <a:spAutoFit/>
            </a:bodyPr>
            <a:lstStyle/>
            <a:p>
              <a:pPr algn="ctr"/>
              <a:r>
                <a:rPr lang="en-US" sz="1200" b="0" dirty="0">
                  <a:solidFill>
                    <a:srgbClr val="000000"/>
                  </a:solidFill>
                  <a:latin typeface="Times New Roman"/>
                  <a:cs typeface="Times New Roman"/>
                </a:rPr>
                <a:t>10</a:t>
              </a:r>
            </a:p>
          </p:txBody>
        </p:sp>
      </p:grpSp>
      <p:grpSp>
        <p:nvGrpSpPr>
          <p:cNvPr id="38" name="Group 486"/>
          <p:cNvGrpSpPr/>
          <p:nvPr/>
        </p:nvGrpSpPr>
        <p:grpSpPr>
          <a:xfrm>
            <a:off x="4069538" y="1143000"/>
            <a:ext cx="510345" cy="969632"/>
            <a:chOff x="4074373" y="1143000"/>
            <a:chExt cx="510345" cy="969632"/>
          </a:xfrm>
        </p:grpSpPr>
        <p:sp>
          <p:nvSpPr>
            <p:cNvPr id="22" name="Rectangle 21"/>
            <p:cNvSpPr/>
            <p:nvPr/>
          </p:nvSpPr>
          <p:spPr>
            <a:xfrm>
              <a:off x="4074373" y="1143000"/>
              <a:ext cx="502920" cy="369332"/>
            </a:xfrm>
            <a:prstGeom prst="rect">
              <a:avLst/>
            </a:prstGeom>
          </p:spPr>
          <p:txBody>
            <a:bodyPr wrap="square">
              <a:spAutoFit/>
            </a:bodyPr>
            <a:lstStyle/>
            <a:p>
              <a:pPr algn="ctr"/>
              <a:r>
                <a:rPr lang="en-US" dirty="0">
                  <a:solidFill>
                    <a:srgbClr val="000000"/>
                  </a:solidFill>
                </a:rPr>
                <a:t>I</a:t>
              </a:r>
            </a:p>
          </p:txBody>
        </p:sp>
        <p:sp>
          <p:nvSpPr>
            <p:cNvPr id="241" name="Rectangle 240"/>
            <p:cNvSpPr/>
            <p:nvPr/>
          </p:nvSpPr>
          <p:spPr>
            <a:xfrm>
              <a:off x="4081798" y="1475193"/>
              <a:ext cx="502920" cy="369332"/>
            </a:xfrm>
            <a:prstGeom prst="rect">
              <a:avLst/>
            </a:prstGeom>
          </p:spPr>
          <p:txBody>
            <a:bodyPr wrap="square">
              <a:spAutoFit/>
            </a:bodyPr>
            <a:lstStyle/>
            <a:p>
              <a:pPr algn="ctr"/>
              <a:r>
                <a:rPr lang="en-US" dirty="0">
                  <a:solidFill>
                    <a:srgbClr val="000000"/>
                  </a:solidFill>
                </a:rPr>
                <a:t>E</a:t>
              </a:r>
            </a:p>
          </p:txBody>
        </p:sp>
        <p:sp>
          <p:nvSpPr>
            <p:cNvPr id="285" name="Rectangle 284"/>
            <p:cNvSpPr/>
            <p:nvPr/>
          </p:nvSpPr>
          <p:spPr>
            <a:xfrm>
              <a:off x="4078085" y="1835633"/>
              <a:ext cx="502920" cy="276999"/>
            </a:xfrm>
            <a:prstGeom prst="rect">
              <a:avLst/>
            </a:prstGeom>
          </p:spPr>
          <p:txBody>
            <a:bodyPr wrap="square">
              <a:spAutoFit/>
            </a:bodyPr>
            <a:lstStyle/>
            <a:p>
              <a:pPr algn="ctr"/>
              <a:r>
                <a:rPr lang="en-US" sz="1200" b="0" dirty="0">
                  <a:solidFill>
                    <a:srgbClr val="000000"/>
                  </a:solidFill>
                  <a:latin typeface="Times New Roman"/>
                  <a:cs typeface="Times New Roman"/>
                </a:rPr>
                <a:t>11</a:t>
              </a:r>
            </a:p>
          </p:txBody>
        </p:sp>
      </p:grpSp>
      <p:grpSp>
        <p:nvGrpSpPr>
          <p:cNvPr id="39" name="Group 487"/>
          <p:cNvGrpSpPr/>
          <p:nvPr/>
        </p:nvGrpSpPr>
        <p:grpSpPr>
          <a:xfrm>
            <a:off x="4311993" y="1143000"/>
            <a:ext cx="510345" cy="969632"/>
            <a:chOff x="4316828" y="1143000"/>
            <a:chExt cx="510345" cy="969632"/>
          </a:xfrm>
        </p:grpSpPr>
        <p:sp>
          <p:nvSpPr>
            <p:cNvPr id="23" name="Rectangle 22"/>
            <p:cNvSpPr/>
            <p:nvPr/>
          </p:nvSpPr>
          <p:spPr>
            <a:xfrm>
              <a:off x="4316828" y="1143000"/>
              <a:ext cx="502920" cy="369332"/>
            </a:xfrm>
            <a:prstGeom prst="rect">
              <a:avLst/>
            </a:prstGeom>
          </p:spPr>
          <p:txBody>
            <a:bodyPr wrap="square">
              <a:spAutoFit/>
            </a:bodyPr>
            <a:lstStyle/>
            <a:p>
              <a:pPr algn="ctr"/>
              <a:r>
                <a:rPr lang="en-US" dirty="0">
                  <a:solidFill>
                    <a:srgbClr val="000000"/>
                  </a:solidFill>
                </a:rPr>
                <a:t>H</a:t>
              </a:r>
            </a:p>
          </p:txBody>
        </p:sp>
        <p:sp>
          <p:nvSpPr>
            <p:cNvPr id="242" name="Rectangle 241"/>
            <p:cNvSpPr/>
            <p:nvPr/>
          </p:nvSpPr>
          <p:spPr>
            <a:xfrm>
              <a:off x="4324253" y="1475193"/>
              <a:ext cx="502920" cy="369332"/>
            </a:xfrm>
            <a:prstGeom prst="rect">
              <a:avLst/>
            </a:prstGeom>
          </p:spPr>
          <p:txBody>
            <a:bodyPr wrap="square">
              <a:spAutoFit/>
            </a:bodyPr>
            <a:lstStyle/>
            <a:p>
              <a:pPr algn="ctr"/>
              <a:r>
                <a:rPr lang="en-US" dirty="0">
                  <a:solidFill>
                    <a:srgbClr val="000000"/>
                  </a:solidFill>
                </a:rPr>
                <a:t>R</a:t>
              </a:r>
            </a:p>
          </p:txBody>
        </p:sp>
        <p:sp>
          <p:nvSpPr>
            <p:cNvPr id="286" name="Rectangle 285"/>
            <p:cNvSpPr/>
            <p:nvPr/>
          </p:nvSpPr>
          <p:spPr>
            <a:xfrm>
              <a:off x="4320540" y="1835633"/>
              <a:ext cx="502920" cy="276999"/>
            </a:xfrm>
            <a:prstGeom prst="rect">
              <a:avLst/>
            </a:prstGeom>
          </p:spPr>
          <p:txBody>
            <a:bodyPr wrap="square">
              <a:spAutoFit/>
            </a:bodyPr>
            <a:lstStyle/>
            <a:p>
              <a:pPr algn="ctr"/>
              <a:r>
                <a:rPr lang="en-US" sz="1200" b="0" dirty="0">
                  <a:solidFill>
                    <a:srgbClr val="000000"/>
                  </a:solidFill>
                  <a:latin typeface="Times New Roman"/>
                  <a:cs typeface="Times New Roman"/>
                </a:rPr>
                <a:t>12</a:t>
              </a:r>
            </a:p>
          </p:txBody>
        </p:sp>
      </p:grpSp>
      <p:grpSp>
        <p:nvGrpSpPr>
          <p:cNvPr id="40" name="Group 488"/>
          <p:cNvGrpSpPr/>
          <p:nvPr/>
        </p:nvGrpSpPr>
        <p:grpSpPr>
          <a:xfrm>
            <a:off x="4554448" y="1143000"/>
            <a:ext cx="510345" cy="969632"/>
            <a:chOff x="4559283" y="1143000"/>
            <a:chExt cx="510345" cy="969632"/>
          </a:xfrm>
        </p:grpSpPr>
        <p:sp>
          <p:nvSpPr>
            <p:cNvPr id="24" name="Rectangle 23"/>
            <p:cNvSpPr/>
            <p:nvPr/>
          </p:nvSpPr>
          <p:spPr>
            <a:xfrm>
              <a:off x="4559283" y="1143000"/>
              <a:ext cx="502920" cy="369332"/>
            </a:xfrm>
            <a:prstGeom prst="rect">
              <a:avLst/>
            </a:prstGeom>
          </p:spPr>
          <p:txBody>
            <a:bodyPr wrap="square">
              <a:spAutoFit/>
            </a:bodyPr>
            <a:lstStyle/>
            <a:p>
              <a:pPr algn="ctr"/>
              <a:r>
                <a:rPr lang="en-US" dirty="0">
                  <a:solidFill>
                    <a:srgbClr val="000000"/>
                  </a:solidFill>
                </a:rPr>
                <a:t>F</a:t>
              </a:r>
            </a:p>
          </p:txBody>
        </p:sp>
        <p:sp>
          <p:nvSpPr>
            <p:cNvPr id="243" name="Rectangle 242"/>
            <p:cNvSpPr/>
            <p:nvPr/>
          </p:nvSpPr>
          <p:spPr>
            <a:xfrm>
              <a:off x="4566708" y="1475193"/>
              <a:ext cx="502920" cy="369332"/>
            </a:xfrm>
            <a:prstGeom prst="rect">
              <a:avLst/>
            </a:prstGeom>
          </p:spPr>
          <p:txBody>
            <a:bodyPr wrap="square">
              <a:spAutoFit/>
            </a:bodyPr>
            <a:lstStyle/>
            <a:p>
              <a:pPr algn="ctr"/>
              <a:r>
                <a:rPr lang="en-US" dirty="0">
                  <a:solidFill>
                    <a:srgbClr val="000000"/>
                  </a:solidFill>
                </a:rPr>
                <a:t>E</a:t>
              </a:r>
            </a:p>
          </p:txBody>
        </p:sp>
        <p:sp>
          <p:nvSpPr>
            <p:cNvPr id="287" name="Rectangle 286"/>
            <p:cNvSpPr/>
            <p:nvPr/>
          </p:nvSpPr>
          <p:spPr>
            <a:xfrm>
              <a:off x="4562995" y="1835633"/>
              <a:ext cx="502920" cy="276999"/>
            </a:xfrm>
            <a:prstGeom prst="rect">
              <a:avLst/>
            </a:prstGeom>
          </p:spPr>
          <p:txBody>
            <a:bodyPr wrap="square">
              <a:spAutoFit/>
            </a:bodyPr>
            <a:lstStyle/>
            <a:p>
              <a:pPr algn="ctr"/>
              <a:r>
                <a:rPr lang="en-US" sz="1200" b="0" dirty="0">
                  <a:solidFill>
                    <a:srgbClr val="000000"/>
                  </a:solidFill>
                  <a:latin typeface="Times New Roman"/>
                  <a:cs typeface="Times New Roman"/>
                </a:rPr>
                <a:t>13</a:t>
              </a:r>
            </a:p>
          </p:txBody>
        </p:sp>
      </p:grpSp>
      <p:grpSp>
        <p:nvGrpSpPr>
          <p:cNvPr id="41" name="Group 489"/>
          <p:cNvGrpSpPr/>
          <p:nvPr/>
        </p:nvGrpSpPr>
        <p:grpSpPr>
          <a:xfrm>
            <a:off x="4796903" y="1143000"/>
            <a:ext cx="510345" cy="969632"/>
            <a:chOff x="4801738" y="1143000"/>
            <a:chExt cx="510345" cy="969632"/>
          </a:xfrm>
        </p:grpSpPr>
        <p:sp>
          <p:nvSpPr>
            <p:cNvPr id="25" name="Rectangle 24"/>
            <p:cNvSpPr/>
            <p:nvPr/>
          </p:nvSpPr>
          <p:spPr>
            <a:xfrm>
              <a:off x="4801738" y="1143000"/>
              <a:ext cx="502920" cy="369332"/>
            </a:xfrm>
            <a:prstGeom prst="rect">
              <a:avLst/>
            </a:prstGeom>
          </p:spPr>
          <p:txBody>
            <a:bodyPr wrap="square">
              <a:spAutoFit/>
            </a:bodyPr>
            <a:lstStyle/>
            <a:p>
              <a:pPr algn="ctr"/>
              <a:r>
                <a:rPr lang="en-US" dirty="0">
                  <a:solidFill>
                    <a:srgbClr val="000000"/>
                  </a:solidFill>
                </a:rPr>
                <a:t>S</a:t>
              </a:r>
            </a:p>
          </p:txBody>
        </p:sp>
        <p:sp>
          <p:nvSpPr>
            <p:cNvPr id="244" name="Rectangle 243"/>
            <p:cNvSpPr/>
            <p:nvPr/>
          </p:nvSpPr>
          <p:spPr>
            <a:xfrm>
              <a:off x="4809163" y="1475193"/>
              <a:ext cx="502920" cy="369332"/>
            </a:xfrm>
            <a:prstGeom prst="rect">
              <a:avLst/>
            </a:prstGeom>
          </p:spPr>
          <p:txBody>
            <a:bodyPr wrap="square">
              <a:spAutoFit/>
            </a:bodyPr>
            <a:lstStyle/>
            <a:p>
              <a:pPr algn="ctr"/>
              <a:r>
                <a:rPr lang="en-US" dirty="0">
                  <a:solidFill>
                    <a:srgbClr val="000000"/>
                  </a:solidFill>
                </a:rPr>
                <a:t>N</a:t>
              </a:r>
            </a:p>
          </p:txBody>
        </p:sp>
        <p:sp>
          <p:nvSpPr>
            <p:cNvPr id="288" name="Rectangle 287"/>
            <p:cNvSpPr/>
            <p:nvPr/>
          </p:nvSpPr>
          <p:spPr>
            <a:xfrm>
              <a:off x="4805450" y="1835633"/>
              <a:ext cx="502920" cy="276999"/>
            </a:xfrm>
            <a:prstGeom prst="rect">
              <a:avLst/>
            </a:prstGeom>
          </p:spPr>
          <p:txBody>
            <a:bodyPr wrap="square">
              <a:spAutoFit/>
            </a:bodyPr>
            <a:lstStyle/>
            <a:p>
              <a:pPr algn="ctr"/>
              <a:r>
                <a:rPr lang="en-US" sz="1200" b="0" dirty="0">
                  <a:solidFill>
                    <a:srgbClr val="000000"/>
                  </a:solidFill>
                  <a:latin typeface="Times New Roman"/>
                  <a:cs typeface="Times New Roman"/>
                </a:rPr>
                <a:t>14</a:t>
              </a:r>
            </a:p>
          </p:txBody>
        </p:sp>
      </p:grpSp>
      <p:grpSp>
        <p:nvGrpSpPr>
          <p:cNvPr id="42" name="Group 490"/>
          <p:cNvGrpSpPr/>
          <p:nvPr/>
        </p:nvGrpSpPr>
        <p:grpSpPr>
          <a:xfrm>
            <a:off x="5039358" y="1143000"/>
            <a:ext cx="510345" cy="969632"/>
            <a:chOff x="5044193" y="1143000"/>
            <a:chExt cx="510345" cy="969632"/>
          </a:xfrm>
        </p:grpSpPr>
        <p:sp>
          <p:nvSpPr>
            <p:cNvPr id="26" name="Rectangle 25"/>
            <p:cNvSpPr/>
            <p:nvPr/>
          </p:nvSpPr>
          <p:spPr>
            <a:xfrm>
              <a:off x="5044193" y="1143000"/>
              <a:ext cx="502920" cy="369332"/>
            </a:xfrm>
            <a:prstGeom prst="rect">
              <a:avLst/>
            </a:prstGeom>
          </p:spPr>
          <p:txBody>
            <a:bodyPr wrap="square">
              <a:spAutoFit/>
            </a:bodyPr>
            <a:lstStyle/>
            <a:p>
              <a:pPr algn="ctr"/>
              <a:r>
                <a:rPr lang="en-US" dirty="0">
                  <a:solidFill>
                    <a:srgbClr val="000000"/>
                  </a:solidFill>
                </a:rPr>
                <a:t>R</a:t>
              </a:r>
            </a:p>
          </p:txBody>
        </p:sp>
        <p:sp>
          <p:nvSpPr>
            <p:cNvPr id="245" name="Rectangle 244"/>
            <p:cNvSpPr/>
            <p:nvPr/>
          </p:nvSpPr>
          <p:spPr>
            <a:xfrm>
              <a:off x="5051618" y="1475193"/>
              <a:ext cx="502920" cy="369332"/>
            </a:xfrm>
            <a:prstGeom prst="rect">
              <a:avLst/>
            </a:prstGeom>
          </p:spPr>
          <p:txBody>
            <a:bodyPr wrap="square">
              <a:spAutoFit/>
            </a:bodyPr>
            <a:lstStyle/>
            <a:p>
              <a:pPr algn="ctr"/>
              <a:r>
                <a:rPr lang="en-US" dirty="0">
                  <a:solidFill>
                    <a:srgbClr val="000000"/>
                  </a:solidFill>
                </a:rPr>
                <a:t>E</a:t>
              </a:r>
            </a:p>
          </p:txBody>
        </p:sp>
        <p:sp>
          <p:nvSpPr>
            <p:cNvPr id="289" name="Rectangle 288"/>
            <p:cNvSpPr/>
            <p:nvPr/>
          </p:nvSpPr>
          <p:spPr>
            <a:xfrm>
              <a:off x="5047905" y="1835633"/>
              <a:ext cx="502920" cy="276999"/>
            </a:xfrm>
            <a:prstGeom prst="rect">
              <a:avLst/>
            </a:prstGeom>
          </p:spPr>
          <p:txBody>
            <a:bodyPr wrap="square">
              <a:spAutoFit/>
            </a:bodyPr>
            <a:lstStyle/>
            <a:p>
              <a:pPr algn="ctr"/>
              <a:r>
                <a:rPr lang="en-US" sz="1200" b="0" dirty="0">
                  <a:solidFill>
                    <a:srgbClr val="000000"/>
                  </a:solidFill>
                  <a:latin typeface="Times New Roman"/>
                  <a:cs typeface="Times New Roman"/>
                </a:rPr>
                <a:t>15</a:t>
              </a:r>
            </a:p>
          </p:txBody>
        </p:sp>
      </p:grpSp>
      <p:grpSp>
        <p:nvGrpSpPr>
          <p:cNvPr id="43" name="Group 491"/>
          <p:cNvGrpSpPr/>
          <p:nvPr/>
        </p:nvGrpSpPr>
        <p:grpSpPr>
          <a:xfrm>
            <a:off x="5281813" y="1143000"/>
            <a:ext cx="510345" cy="969632"/>
            <a:chOff x="5286648" y="1143000"/>
            <a:chExt cx="510345" cy="969632"/>
          </a:xfrm>
        </p:grpSpPr>
        <p:sp>
          <p:nvSpPr>
            <p:cNvPr id="27" name="Rectangle 26"/>
            <p:cNvSpPr/>
            <p:nvPr/>
          </p:nvSpPr>
          <p:spPr>
            <a:xfrm>
              <a:off x="5286648" y="1143000"/>
              <a:ext cx="502920" cy="369332"/>
            </a:xfrm>
            <a:prstGeom prst="rect">
              <a:avLst/>
            </a:prstGeom>
          </p:spPr>
          <p:txBody>
            <a:bodyPr wrap="square">
              <a:spAutoFit/>
            </a:bodyPr>
            <a:lstStyle/>
            <a:p>
              <a:pPr algn="ctr"/>
              <a:r>
                <a:rPr lang="en-US" dirty="0">
                  <a:solidFill>
                    <a:srgbClr val="000000"/>
                  </a:solidFill>
                </a:rPr>
                <a:t>J</a:t>
              </a:r>
            </a:p>
          </p:txBody>
        </p:sp>
        <p:sp>
          <p:nvSpPr>
            <p:cNvPr id="246" name="Rectangle 245"/>
            <p:cNvSpPr/>
            <p:nvPr/>
          </p:nvSpPr>
          <p:spPr>
            <a:xfrm>
              <a:off x="5294073" y="1475193"/>
              <a:ext cx="502920" cy="369332"/>
            </a:xfrm>
            <a:prstGeom prst="rect">
              <a:avLst/>
            </a:prstGeom>
          </p:spPr>
          <p:txBody>
            <a:bodyPr wrap="square">
              <a:spAutoFit/>
            </a:bodyPr>
            <a:lstStyle/>
            <a:p>
              <a:pPr algn="ctr"/>
              <a:r>
                <a:rPr lang="en-US" dirty="0">
                  <a:solidFill>
                    <a:srgbClr val="000000"/>
                  </a:solidFill>
                </a:rPr>
                <a:t>R</a:t>
              </a:r>
            </a:p>
          </p:txBody>
        </p:sp>
        <p:sp>
          <p:nvSpPr>
            <p:cNvPr id="290" name="Rectangle 289"/>
            <p:cNvSpPr/>
            <p:nvPr/>
          </p:nvSpPr>
          <p:spPr>
            <a:xfrm>
              <a:off x="5290360" y="1835633"/>
              <a:ext cx="502920" cy="276999"/>
            </a:xfrm>
            <a:prstGeom prst="rect">
              <a:avLst/>
            </a:prstGeom>
          </p:spPr>
          <p:txBody>
            <a:bodyPr wrap="square">
              <a:spAutoFit/>
            </a:bodyPr>
            <a:lstStyle/>
            <a:p>
              <a:pPr algn="ctr"/>
              <a:r>
                <a:rPr lang="en-US" sz="1200" b="0" dirty="0">
                  <a:solidFill>
                    <a:srgbClr val="000000"/>
                  </a:solidFill>
                  <a:latin typeface="Times New Roman"/>
                  <a:cs typeface="Times New Roman"/>
                </a:rPr>
                <a:t>16</a:t>
              </a:r>
            </a:p>
          </p:txBody>
        </p:sp>
      </p:grpSp>
      <p:grpSp>
        <p:nvGrpSpPr>
          <p:cNvPr id="44" name="Group 492"/>
          <p:cNvGrpSpPr/>
          <p:nvPr/>
        </p:nvGrpSpPr>
        <p:grpSpPr>
          <a:xfrm>
            <a:off x="5524268" y="1143000"/>
            <a:ext cx="510345" cy="969632"/>
            <a:chOff x="5529103" y="1143000"/>
            <a:chExt cx="510345" cy="969632"/>
          </a:xfrm>
        </p:grpSpPr>
        <p:sp>
          <p:nvSpPr>
            <p:cNvPr id="28" name="Rectangle 27"/>
            <p:cNvSpPr/>
            <p:nvPr/>
          </p:nvSpPr>
          <p:spPr>
            <a:xfrm>
              <a:off x="5529103" y="1143000"/>
              <a:ext cx="502920" cy="369332"/>
            </a:xfrm>
            <a:prstGeom prst="rect">
              <a:avLst/>
            </a:prstGeom>
          </p:spPr>
          <p:txBody>
            <a:bodyPr wrap="square">
              <a:spAutoFit/>
            </a:bodyPr>
            <a:lstStyle/>
            <a:p>
              <a:pPr algn="ctr"/>
              <a:r>
                <a:rPr lang="en-US" dirty="0">
                  <a:solidFill>
                    <a:srgbClr val="000000"/>
                  </a:solidFill>
                </a:rPr>
                <a:t>X</a:t>
              </a:r>
            </a:p>
          </p:txBody>
        </p:sp>
        <p:sp>
          <p:nvSpPr>
            <p:cNvPr id="247" name="Rectangle 246"/>
            <p:cNvSpPr/>
            <p:nvPr/>
          </p:nvSpPr>
          <p:spPr>
            <a:xfrm>
              <a:off x="5536528" y="1475193"/>
              <a:ext cx="502920" cy="369332"/>
            </a:xfrm>
            <a:prstGeom prst="rect">
              <a:avLst/>
            </a:prstGeom>
          </p:spPr>
          <p:txBody>
            <a:bodyPr wrap="square">
              <a:spAutoFit/>
            </a:bodyPr>
            <a:lstStyle/>
            <a:p>
              <a:pPr algn="ctr"/>
              <a:r>
                <a:rPr lang="en-US" dirty="0">
                  <a:solidFill>
                    <a:srgbClr val="000000"/>
                  </a:solidFill>
                </a:rPr>
                <a:t>E</a:t>
              </a:r>
            </a:p>
          </p:txBody>
        </p:sp>
        <p:sp>
          <p:nvSpPr>
            <p:cNvPr id="291" name="Rectangle 290"/>
            <p:cNvSpPr/>
            <p:nvPr/>
          </p:nvSpPr>
          <p:spPr>
            <a:xfrm>
              <a:off x="5532815" y="1835633"/>
              <a:ext cx="502920" cy="276999"/>
            </a:xfrm>
            <a:prstGeom prst="rect">
              <a:avLst/>
            </a:prstGeom>
          </p:spPr>
          <p:txBody>
            <a:bodyPr wrap="square">
              <a:spAutoFit/>
            </a:bodyPr>
            <a:lstStyle/>
            <a:p>
              <a:pPr algn="ctr"/>
              <a:r>
                <a:rPr lang="en-US" sz="1200" b="0" dirty="0">
                  <a:solidFill>
                    <a:srgbClr val="000000"/>
                  </a:solidFill>
                  <a:latin typeface="Times New Roman"/>
                  <a:cs typeface="Times New Roman"/>
                </a:rPr>
                <a:t>17</a:t>
              </a:r>
            </a:p>
          </p:txBody>
        </p:sp>
      </p:grpSp>
      <p:grpSp>
        <p:nvGrpSpPr>
          <p:cNvPr id="45" name="Group 493"/>
          <p:cNvGrpSpPr/>
          <p:nvPr/>
        </p:nvGrpSpPr>
        <p:grpSpPr>
          <a:xfrm>
            <a:off x="5766723" y="1143000"/>
            <a:ext cx="510345" cy="969632"/>
            <a:chOff x="5771558" y="1143000"/>
            <a:chExt cx="510345" cy="969632"/>
          </a:xfrm>
        </p:grpSpPr>
        <p:sp>
          <p:nvSpPr>
            <p:cNvPr id="29" name="Rectangle 28"/>
            <p:cNvSpPr/>
            <p:nvPr/>
          </p:nvSpPr>
          <p:spPr>
            <a:xfrm>
              <a:off x="5771558" y="1143000"/>
              <a:ext cx="502920" cy="369332"/>
            </a:xfrm>
            <a:prstGeom prst="rect">
              <a:avLst/>
            </a:prstGeom>
          </p:spPr>
          <p:txBody>
            <a:bodyPr wrap="square">
              <a:spAutoFit/>
            </a:bodyPr>
            <a:lstStyle/>
            <a:p>
              <a:pPr algn="ctr"/>
              <a:r>
                <a:rPr lang="en-US" dirty="0">
                  <a:solidFill>
                    <a:srgbClr val="000000"/>
                  </a:solidFill>
                </a:rPr>
                <a:t>F</a:t>
              </a:r>
            </a:p>
          </p:txBody>
        </p:sp>
        <p:sp>
          <p:nvSpPr>
            <p:cNvPr id="248" name="Rectangle 247"/>
            <p:cNvSpPr/>
            <p:nvPr/>
          </p:nvSpPr>
          <p:spPr>
            <a:xfrm>
              <a:off x="5778983" y="1475193"/>
              <a:ext cx="502920" cy="369332"/>
            </a:xfrm>
            <a:prstGeom prst="rect">
              <a:avLst/>
            </a:prstGeom>
          </p:spPr>
          <p:txBody>
            <a:bodyPr wrap="square">
              <a:spAutoFit/>
            </a:bodyPr>
            <a:lstStyle/>
            <a:p>
              <a:pPr algn="ctr"/>
              <a:r>
                <a:rPr lang="en-US" dirty="0">
                  <a:solidFill>
                    <a:srgbClr val="000000"/>
                  </a:solidFill>
                </a:rPr>
                <a:t>I</a:t>
              </a:r>
            </a:p>
          </p:txBody>
        </p:sp>
        <p:sp>
          <p:nvSpPr>
            <p:cNvPr id="292" name="Rectangle 291"/>
            <p:cNvSpPr/>
            <p:nvPr/>
          </p:nvSpPr>
          <p:spPr>
            <a:xfrm>
              <a:off x="5775270" y="1835633"/>
              <a:ext cx="502920" cy="276999"/>
            </a:xfrm>
            <a:prstGeom prst="rect">
              <a:avLst/>
            </a:prstGeom>
          </p:spPr>
          <p:txBody>
            <a:bodyPr wrap="square">
              <a:spAutoFit/>
            </a:bodyPr>
            <a:lstStyle/>
            <a:p>
              <a:pPr algn="ctr"/>
              <a:r>
                <a:rPr lang="en-US" sz="1200" b="0" dirty="0">
                  <a:solidFill>
                    <a:srgbClr val="000000"/>
                  </a:solidFill>
                  <a:latin typeface="Times New Roman"/>
                  <a:cs typeface="Times New Roman"/>
                </a:rPr>
                <a:t>18</a:t>
              </a:r>
            </a:p>
          </p:txBody>
        </p:sp>
      </p:grpSp>
      <p:grpSp>
        <p:nvGrpSpPr>
          <p:cNvPr id="46" name="Group 494"/>
          <p:cNvGrpSpPr/>
          <p:nvPr/>
        </p:nvGrpSpPr>
        <p:grpSpPr>
          <a:xfrm>
            <a:off x="6009178" y="1143000"/>
            <a:ext cx="510345" cy="969632"/>
            <a:chOff x="6014013" y="1143000"/>
            <a:chExt cx="510345" cy="969632"/>
          </a:xfrm>
        </p:grpSpPr>
        <p:sp>
          <p:nvSpPr>
            <p:cNvPr id="30" name="Rectangle 29"/>
            <p:cNvSpPr/>
            <p:nvPr/>
          </p:nvSpPr>
          <p:spPr>
            <a:xfrm>
              <a:off x="6014013" y="1143000"/>
              <a:ext cx="502920" cy="369332"/>
            </a:xfrm>
            <a:prstGeom prst="rect">
              <a:avLst/>
            </a:prstGeom>
          </p:spPr>
          <p:txBody>
            <a:bodyPr wrap="square">
              <a:spAutoFit/>
            </a:bodyPr>
            <a:lstStyle/>
            <a:p>
              <a:pPr algn="ctr"/>
              <a:r>
                <a:rPr lang="en-US" dirty="0">
                  <a:solidFill>
                    <a:srgbClr val="000000"/>
                  </a:solidFill>
                </a:rPr>
                <a:t>M</a:t>
              </a:r>
            </a:p>
          </p:txBody>
        </p:sp>
        <p:sp>
          <p:nvSpPr>
            <p:cNvPr id="249" name="Rectangle 248"/>
            <p:cNvSpPr/>
            <p:nvPr/>
          </p:nvSpPr>
          <p:spPr>
            <a:xfrm>
              <a:off x="6021438" y="1475193"/>
              <a:ext cx="502920" cy="369332"/>
            </a:xfrm>
            <a:prstGeom prst="rect">
              <a:avLst/>
            </a:prstGeom>
          </p:spPr>
          <p:txBody>
            <a:bodyPr wrap="square">
              <a:spAutoFit/>
            </a:bodyPr>
            <a:lstStyle/>
            <a:p>
              <a:pPr algn="ctr"/>
              <a:r>
                <a:rPr lang="en-US" dirty="0">
                  <a:solidFill>
                    <a:srgbClr val="000000"/>
                  </a:solidFill>
                </a:rPr>
                <a:t>G</a:t>
              </a:r>
            </a:p>
          </p:txBody>
        </p:sp>
        <p:sp>
          <p:nvSpPr>
            <p:cNvPr id="293" name="Rectangle 292"/>
            <p:cNvSpPr/>
            <p:nvPr/>
          </p:nvSpPr>
          <p:spPr>
            <a:xfrm>
              <a:off x="6017725" y="1835633"/>
              <a:ext cx="502920" cy="276999"/>
            </a:xfrm>
            <a:prstGeom prst="rect">
              <a:avLst/>
            </a:prstGeom>
          </p:spPr>
          <p:txBody>
            <a:bodyPr wrap="square">
              <a:spAutoFit/>
            </a:bodyPr>
            <a:lstStyle/>
            <a:p>
              <a:pPr algn="ctr"/>
              <a:r>
                <a:rPr lang="en-US" sz="1200" b="0" dirty="0">
                  <a:solidFill>
                    <a:srgbClr val="000000"/>
                  </a:solidFill>
                  <a:latin typeface="Times New Roman"/>
                  <a:cs typeface="Times New Roman"/>
                </a:rPr>
                <a:t>19</a:t>
              </a:r>
            </a:p>
          </p:txBody>
        </p:sp>
      </p:grpSp>
      <p:grpSp>
        <p:nvGrpSpPr>
          <p:cNvPr id="47" name="Group 495"/>
          <p:cNvGrpSpPr/>
          <p:nvPr/>
        </p:nvGrpSpPr>
        <p:grpSpPr>
          <a:xfrm>
            <a:off x="6251633" y="1143000"/>
            <a:ext cx="510345" cy="969632"/>
            <a:chOff x="6256468" y="1143000"/>
            <a:chExt cx="510345" cy="969632"/>
          </a:xfrm>
        </p:grpSpPr>
        <p:sp>
          <p:nvSpPr>
            <p:cNvPr id="31" name="Rectangle 30"/>
            <p:cNvSpPr/>
            <p:nvPr/>
          </p:nvSpPr>
          <p:spPr>
            <a:xfrm>
              <a:off x="6256468" y="1143000"/>
              <a:ext cx="502920" cy="369332"/>
            </a:xfrm>
            <a:prstGeom prst="rect">
              <a:avLst/>
            </a:prstGeom>
          </p:spPr>
          <p:txBody>
            <a:bodyPr wrap="square">
              <a:spAutoFit/>
            </a:bodyPr>
            <a:lstStyle/>
            <a:p>
              <a:pPr algn="ctr"/>
              <a:r>
                <a:rPr lang="en-US" dirty="0">
                  <a:solidFill>
                    <a:srgbClr val="000000"/>
                  </a:solidFill>
                </a:rPr>
                <a:t>J</a:t>
              </a:r>
            </a:p>
          </p:txBody>
        </p:sp>
        <p:sp>
          <p:nvSpPr>
            <p:cNvPr id="250" name="Rectangle 249"/>
            <p:cNvSpPr/>
            <p:nvPr/>
          </p:nvSpPr>
          <p:spPr>
            <a:xfrm>
              <a:off x="6263893" y="1475193"/>
              <a:ext cx="502920" cy="369332"/>
            </a:xfrm>
            <a:prstGeom prst="rect">
              <a:avLst/>
            </a:prstGeom>
          </p:spPr>
          <p:txBody>
            <a:bodyPr wrap="square">
              <a:spAutoFit/>
            </a:bodyPr>
            <a:lstStyle/>
            <a:p>
              <a:pPr algn="ctr"/>
              <a:r>
                <a:rPr lang="en-US" dirty="0">
                  <a:solidFill>
                    <a:srgbClr val="000000"/>
                  </a:solidFill>
                </a:rPr>
                <a:t>N</a:t>
              </a:r>
            </a:p>
          </p:txBody>
        </p:sp>
        <p:sp>
          <p:nvSpPr>
            <p:cNvPr id="294" name="Rectangle 293"/>
            <p:cNvSpPr/>
            <p:nvPr/>
          </p:nvSpPr>
          <p:spPr>
            <a:xfrm>
              <a:off x="6260180" y="1835633"/>
              <a:ext cx="502920" cy="276999"/>
            </a:xfrm>
            <a:prstGeom prst="rect">
              <a:avLst/>
            </a:prstGeom>
          </p:spPr>
          <p:txBody>
            <a:bodyPr wrap="square">
              <a:spAutoFit/>
            </a:bodyPr>
            <a:lstStyle/>
            <a:p>
              <a:pPr algn="ctr"/>
              <a:r>
                <a:rPr lang="en-US" sz="1200" b="0" dirty="0">
                  <a:solidFill>
                    <a:srgbClr val="000000"/>
                  </a:solidFill>
                  <a:latin typeface="Times New Roman"/>
                  <a:cs typeface="Times New Roman"/>
                </a:rPr>
                <a:t>20</a:t>
              </a:r>
            </a:p>
          </p:txBody>
        </p:sp>
      </p:grpSp>
      <p:grpSp>
        <p:nvGrpSpPr>
          <p:cNvPr id="48" name="Group 496"/>
          <p:cNvGrpSpPr/>
          <p:nvPr/>
        </p:nvGrpSpPr>
        <p:grpSpPr>
          <a:xfrm>
            <a:off x="6494088" y="1143000"/>
            <a:ext cx="510345" cy="969632"/>
            <a:chOff x="6498923" y="1143000"/>
            <a:chExt cx="510345" cy="969632"/>
          </a:xfrm>
        </p:grpSpPr>
        <p:sp>
          <p:nvSpPr>
            <p:cNvPr id="32" name="Rectangle 31"/>
            <p:cNvSpPr/>
            <p:nvPr/>
          </p:nvSpPr>
          <p:spPr>
            <a:xfrm>
              <a:off x="6498923" y="1143000"/>
              <a:ext cx="502920" cy="369332"/>
            </a:xfrm>
            <a:prstGeom prst="rect">
              <a:avLst/>
            </a:prstGeom>
          </p:spPr>
          <p:txBody>
            <a:bodyPr wrap="square">
              <a:spAutoFit/>
            </a:bodyPr>
            <a:lstStyle/>
            <a:p>
              <a:pPr algn="ctr"/>
              <a:r>
                <a:rPr lang="en-US" dirty="0">
                  <a:solidFill>
                    <a:srgbClr val="000000"/>
                  </a:solidFill>
                </a:rPr>
                <a:t>K</a:t>
              </a:r>
            </a:p>
          </p:txBody>
        </p:sp>
        <p:sp>
          <p:nvSpPr>
            <p:cNvPr id="251" name="Rectangle 250"/>
            <p:cNvSpPr/>
            <p:nvPr/>
          </p:nvSpPr>
          <p:spPr>
            <a:xfrm>
              <a:off x="6506348" y="1475193"/>
              <a:ext cx="502920" cy="369332"/>
            </a:xfrm>
            <a:prstGeom prst="rect">
              <a:avLst/>
            </a:prstGeom>
          </p:spPr>
          <p:txBody>
            <a:bodyPr wrap="square">
              <a:spAutoFit/>
            </a:bodyPr>
            <a:lstStyle/>
            <a:p>
              <a:pPr algn="ctr"/>
              <a:r>
                <a:rPr lang="en-US" dirty="0">
                  <a:solidFill>
                    <a:srgbClr val="000000"/>
                  </a:solidFill>
                </a:rPr>
                <a:t>I</a:t>
              </a:r>
            </a:p>
          </p:txBody>
        </p:sp>
        <p:sp>
          <p:nvSpPr>
            <p:cNvPr id="295" name="Rectangle 294"/>
            <p:cNvSpPr/>
            <p:nvPr/>
          </p:nvSpPr>
          <p:spPr>
            <a:xfrm>
              <a:off x="6502635" y="1835633"/>
              <a:ext cx="502920" cy="276999"/>
            </a:xfrm>
            <a:prstGeom prst="rect">
              <a:avLst/>
            </a:prstGeom>
          </p:spPr>
          <p:txBody>
            <a:bodyPr wrap="square">
              <a:spAutoFit/>
            </a:bodyPr>
            <a:lstStyle/>
            <a:p>
              <a:pPr algn="ctr"/>
              <a:r>
                <a:rPr lang="en-US" sz="1200" b="0" dirty="0">
                  <a:solidFill>
                    <a:srgbClr val="000000"/>
                  </a:solidFill>
                  <a:latin typeface="Times New Roman"/>
                  <a:cs typeface="Times New Roman"/>
                </a:rPr>
                <a:t>21</a:t>
              </a:r>
            </a:p>
          </p:txBody>
        </p:sp>
      </p:grpSp>
      <p:grpSp>
        <p:nvGrpSpPr>
          <p:cNvPr id="49" name="Group 497"/>
          <p:cNvGrpSpPr/>
          <p:nvPr/>
        </p:nvGrpSpPr>
        <p:grpSpPr>
          <a:xfrm>
            <a:off x="6736543" y="1143000"/>
            <a:ext cx="510345" cy="969632"/>
            <a:chOff x="6741378" y="1143000"/>
            <a:chExt cx="510345" cy="969632"/>
          </a:xfrm>
        </p:grpSpPr>
        <p:sp>
          <p:nvSpPr>
            <p:cNvPr id="33" name="Rectangle 32"/>
            <p:cNvSpPr/>
            <p:nvPr/>
          </p:nvSpPr>
          <p:spPr>
            <a:xfrm>
              <a:off x="6741378" y="1143000"/>
              <a:ext cx="502920" cy="369332"/>
            </a:xfrm>
            <a:prstGeom prst="rect">
              <a:avLst/>
            </a:prstGeom>
          </p:spPr>
          <p:txBody>
            <a:bodyPr wrap="square">
              <a:spAutoFit/>
            </a:bodyPr>
            <a:lstStyle/>
            <a:p>
              <a:pPr algn="ctr"/>
              <a:r>
                <a:rPr lang="en-US" dirty="0">
                  <a:solidFill>
                    <a:srgbClr val="000000"/>
                  </a:solidFill>
                </a:rPr>
                <a:t>W</a:t>
              </a:r>
            </a:p>
          </p:txBody>
        </p:sp>
        <p:sp>
          <p:nvSpPr>
            <p:cNvPr id="252" name="Rectangle 251"/>
            <p:cNvSpPr/>
            <p:nvPr/>
          </p:nvSpPr>
          <p:spPr>
            <a:xfrm>
              <a:off x="6748803" y="1475193"/>
              <a:ext cx="502920" cy="369332"/>
            </a:xfrm>
            <a:prstGeom prst="rect">
              <a:avLst/>
            </a:prstGeom>
          </p:spPr>
          <p:txBody>
            <a:bodyPr wrap="square">
              <a:spAutoFit/>
            </a:bodyPr>
            <a:lstStyle/>
            <a:p>
              <a:pPr algn="ctr"/>
              <a:r>
                <a:rPr lang="en-US" dirty="0">
                  <a:solidFill>
                    <a:srgbClr val="000000"/>
                  </a:solidFill>
                </a:rPr>
                <a:t>S</a:t>
              </a:r>
            </a:p>
          </p:txBody>
        </p:sp>
        <p:sp>
          <p:nvSpPr>
            <p:cNvPr id="296" name="Rectangle 295"/>
            <p:cNvSpPr/>
            <p:nvPr/>
          </p:nvSpPr>
          <p:spPr>
            <a:xfrm>
              <a:off x="6745090" y="1835633"/>
              <a:ext cx="502920" cy="276999"/>
            </a:xfrm>
            <a:prstGeom prst="rect">
              <a:avLst/>
            </a:prstGeom>
          </p:spPr>
          <p:txBody>
            <a:bodyPr wrap="square">
              <a:spAutoFit/>
            </a:bodyPr>
            <a:lstStyle/>
            <a:p>
              <a:pPr algn="ctr"/>
              <a:r>
                <a:rPr lang="en-US" sz="1200" b="0" dirty="0">
                  <a:solidFill>
                    <a:srgbClr val="000000"/>
                  </a:solidFill>
                  <a:latin typeface="Times New Roman"/>
                  <a:cs typeface="Times New Roman"/>
                </a:rPr>
                <a:t>22</a:t>
              </a:r>
            </a:p>
          </p:txBody>
        </p:sp>
      </p:grpSp>
      <p:grpSp>
        <p:nvGrpSpPr>
          <p:cNvPr id="50" name="Group 498"/>
          <p:cNvGrpSpPr/>
          <p:nvPr/>
        </p:nvGrpSpPr>
        <p:grpSpPr>
          <a:xfrm>
            <a:off x="6978998" y="1143000"/>
            <a:ext cx="510345" cy="969632"/>
            <a:chOff x="6983833" y="1143000"/>
            <a:chExt cx="510345" cy="969632"/>
          </a:xfrm>
        </p:grpSpPr>
        <p:sp>
          <p:nvSpPr>
            <p:cNvPr id="34" name="Rectangle 33"/>
            <p:cNvSpPr/>
            <p:nvPr/>
          </p:nvSpPr>
          <p:spPr>
            <a:xfrm>
              <a:off x="6983833" y="1143000"/>
              <a:ext cx="502920" cy="369332"/>
            </a:xfrm>
            <a:prstGeom prst="rect">
              <a:avLst/>
            </a:prstGeom>
          </p:spPr>
          <p:txBody>
            <a:bodyPr wrap="square">
              <a:spAutoFit/>
            </a:bodyPr>
            <a:lstStyle/>
            <a:p>
              <a:pPr algn="ctr"/>
              <a:r>
                <a:rPr lang="en-US" dirty="0">
                  <a:solidFill>
                    <a:srgbClr val="000000"/>
                  </a:solidFill>
                </a:rPr>
                <a:t>R</a:t>
              </a:r>
            </a:p>
          </p:txBody>
        </p:sp>
        <p:sp>
          <p:nvSpPr>
            <p:cNvPr id="253" name="Rectangle 252"/>
            <p:cNvSpPr/>
            <p:nvPr/>
          </p:nvSpPr>
          <p:spPr>
            <a:xfrm>
              <a:off x="6991258" y="1475193"/>
              <a:ext cx="502920" cy="369332"/>
            </a:xfrm>
            <a:prstGeom prst="rect">
              <a:avLst/>
            </a:prstGeom>
          </p:spPr>
          <p:txBody>
            <a:bodyPr wrap="square">
              <a:spAutoFit/>
            </a:bodyPr>
            <a:lstStyle/>
            <a:p>
              <a:pPr algn="ctr"/>
              <a:r>
                <a:rPr lang="en-US" dirty="0">
                  <a:solidFill>
                    <a:srgbClr val="000000"/>
                  </a:solidFill>
                </a:rPr>
                <a:t>S</a:t>
              </a:r>
            </a:p>
          </p:txBody>
        </p:sp>
        <p:sp>
          <p:nvSpPr>
            <p:cNvPr id="297" name="Rectangle 296"/>
            <p:cNvSpPr/>
            <p:nvPr/>
          </p:nvSpPr>
          <p:spPr>
            <a:xfrm>
              <a:off x="6987545" y="1835633"/>
              <a:ext cx="502920" cy="276999"/>
            </a:xfrm>
            <a:prstGeom prst="rect">
              <a:avLst/>
            </a:prstGeom>
          </p:spPr>
          <p:txBody>
            <a:bodyPr wrap="square">
              <a:spAutoFit/>
            </a:bodyPr>
            <a:lstStyle/>
            <a:p>
              <a:pPr algn="ctr"/>
              <a:r>
                <a:rPr lang="en-US" sz="1200" b="0" dirty="0">
                  <a:solidFill>
                    <a:srgbClr val="000000"/>
                  </a:solidFill>
                  <a:latin typeface="Times New Roman"/>
                  <a:cs typeface="Times New Roman"/>
                </a:rPr>
                <a:t>23</a:t>
              </a:r>
            </a:p>
          </p:txBody>
        </p:sp>
      </p:grpSp>
      <p:grpSp>
        <p:nvGrpSpPr>
          <p:cNvPr id="51" name="Group 499"/>
          <p:cNvGrpSpPr/>
          <p:nvPr/>
        </p:nvGrpSpPr>
        <p:grpSpPr>
          <a:xfrm>
            <a:off x="7221453" y="1143000"/>
            <a:ext cx="510345" cy="969632"/>
            <a:chOff x="7226288" y="1143000"/>
            <a:chExt cx="510345" cy="969632"/>
          </a:xfrm>
        </p:grpSpPr>
        <p:sp>
          <p:nvSpPr>
            <p:cNvPr id="35" name="Rectangle 34"/>
            <p:cNvSpPr/>
            <p:nvPr/>
          </p:nvSpPr>
          <p:spPr>
            <a:xfrm>
              <a:off x="7226288" y="1143000"/>
              <a:ext cx="502920" cy="369332"/>
            </a:xfrm>
            <a:prstGeom prst="rect">
              <a:avLst/>
            </a:prstGeom>
          </p:spPr>
          <p:txBody>
            <a:bodyPr wrap="square">
              <a:spAutoFit/>
            </a:bodyPr>
            <a:lstStyle/>
            <a:p>
              <a:pPr algn="ctr"/>
              <a:r>
                <a:rPr lang="en-US" dirty="0">
                  <a:solidFill>
                    <a:srgbClr val="000000"/>
                  </a:solidFill>
                </a:rPr>
                <a:t>A</a:t>
              </a:r>
            </a:p>
          </p:txBody>
        </p:sp>
        <p:sp>
          <p:nvSpPr>
            <p:cNvPr id="254" name="Rectangle 253"/>
            <p:cNvSpPr/>
            <p:nvPr/>
          </p:nvSpPr>
          <p:spPr>
            <a:xfrm>
              <a:off x="7233713" y="1475193"/>
              <a:ext cx="502920" cy="369332"/>
            </a:xfrm>
            <a:prstGeom prst="rect">
              <a:avLst/>
            </a:prstGeom>
          </p:spPr>
          <p:txBody>
            <a:bodyPr wrap="square">
              <a:spAutoFit/>
            </a:bodyPr>
            <a:lstStyle/>
            <a:p>
              <a:pPr algn="ctr"/>
              <a:r>
                <a:rPr lang="en-US" dirty="0">
                  <a:solidFill>
                    <a:srgbClr val="000000"/>
                  </a:solidFill>
                </a:rPr>
                <a:t>E</a:t>
              </a:r>
            </a:p>
          </p:txBody>
        </p:sp>
        <p:sp>
          <p:nvSpPr>
            <p:cNvPr id="298" name="Rectangle 297"/>
            <p:cNvSpPr/>
            <p:nvPr/>
          </p:nvSpPr>
          <p:spPr>
            <a:xfrm>
              <a:off x="7230000" y="1835633"/>
              <a:ext cx="502920" cy="276999"/>
            </a:xfrm>
            <a:prstGeom prst="rect">
              <a:avLst/>
            </a:prstGeom>
          </p:spPr>
          <p:txBody>
            <a:bodyPr wrap="square">
              <a:spAutoFit/>
            </a:bodyPr>
            <a:lstStyle/>
            <a:p>
              <a:pPr algn="ctr"/>
              <a:r>
                <a:rPr lang="en-US" sz="1200" b="0" dirty="0">
                  <a:solidFill>
                    <a:srgbClr val="000000"/>
                  </a:solidFill>
                  <a:latin typeface="Times New Roman"/>
                  <a:cs typeface="Times New Roman"/>
                </a:rPr>
                <a:t>24</a:t>
              </a:r>
            </a:p>
          </p:txBody>
        </p:sp>
      </p:grpSp>
      <p:grpSp>
        <p:nvGrpSpPr>
          <p:cNvPr id="52" name="Group 303"/>
          <p:cNvGrpSpPr/>
          <p:nvPr/>
        </p:nvGrpSpPr>
        <p:grpSpPr>
          <a:xfrm>
            <a:off x="3852575" y="2654905"/>
            <a:ext cx="502920" cy="393522"/>
            <a:chOff x="2422675" y="4952573"/>
            <a:chExt cx="502920" cy="393522"/>
          </a:xfrm>
        </p:grpSpPr>
        <p:sp>
          <p:nvSpPr>
            <p:cNvPr id="305" name="Oval 304"/>
            <p:cNvSpPr/>
            <p:nvPr/>
          </p:nvSpPr>
          <p:spPr bwMode="auto">
            <a:xfrm>
              <a:off x="2490410" y="4965095"/>
              <a:ext cx="381000" cy="381000"/>
            </a:xfrm>
            <a:prstGeom prst="ellipse">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a:solidFill>
                  <a:srgbClr val="000000"/>
                </a:solidFill>
                <a:latin typeface="Times New Roman" pitchFamily="84" charset="0"/>
              </a:endParaRPr>
            </a:p>
          </p:txBody>
        </p:sp>
        <p:sp>
          <p:nvSpPr>
            <p:cNvPr id="306" name="Rectangle 305"/>
            <p:cNvSpPr/>
            <p:nvPr/>
          </p:nvSpPr>
          <p:spPr>
            <a:xfrm>
              <a:off x="2422675" y="4952573"/>
              <a:ext cx="502920" cy="369332"/>
            </a:xfrm>
            <a:prstGeom prst="rect">
              <a:avLst/>
            </a:prstGeom>
          </p:spPr>
          <p:txBody>
            <a:bodyPr wrap="square">
              <a:spAutoFit/>
            </a:bodyPr>
            <a:lstStyle/>
            <a:p>
              <a:pPr algn="ctr"/>
              <a:r>
                <a:rPr lang="en-US" dirty="0">
                  <a:solidFill>
                    <a:srgbClr val="000000"/>
                  </a:solidFill>
                </a:rPr>
                <a:t>L</a:t>
              </a:r>
            </a:p>
          </p:txBody>
        </p:sp>
      </p:grpSp>
      <p:grpSp>
        <p:nvGrpSpPr>
          <p:cNvPr id="53" name="Group 306"/>
          <p:cNvGrpSpPr/>
          <p:nvPr/>
        </p:nvGrpSpPr>
        <p:grpSpPr>
          <a:xfrm>
            <a:off x="5257800" y="2654905"/>
            <a:ext cx="502920" cy="393522"/>
            <a:chOff x="2422675" y="4952573"/>
            <a:chExt cx="502920" cy="393522"/>
          </a:xfrm>
        </p:grpSpPr>
        <p:sp>
          <p:nvSpPr>
            <p:cNvPr id="308" name="Oval 307"/>
            <p:cNvSpPr/>
            <p:nvPr/>
          </p:nvSpPr>
          <p:spPr bwMode="auto">
            <a:xfrm>
              <a:off x="2490410" y="4965095"/>
              <a:ext cx="381000" cy="381000"/>
            </a:xfrm>
            <a:prstGeom prst="ellipse">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a:solidFill>
                  <a:srgbClr val="000000"/>
                </a:solidFill>
                <a:latin typeface="Times New Roman" pitchFamily="84" charset="0"/>
              </a:endParaRPr>
            </a:p>
          </p:txBody>
        </p:sp>
        <p:sp>
          <p:nvSpPr>
            <p:cNvPr id="309" name="Rectangle 308"/>
            <p:cNvSpPr/>
            <p:nvPr/>
          </p:nvSpPr>
          <p:spPr>
            <a:xfrm>
              <a:off x="2422675" y="4952573"/>
              <a:ext cx="502920" cy="369332"/>
            </a:xfrm>
            <a:prstGeom prst="rect">
              <a:avLst/>
            </a:prstGeom>
          </p:spPr>
          <p:txBody>
            <a:bodyPr wrap="square">
              <a:spAutoFit/>
            </a:bodyPr>
            <a:lstStyle/>
            <a:p>
              <a:pPr algn="ctr"/>
              <a:r>
                <a:rPr lang="en-US" dirty="0">
                  <a:solidFill>
                    <a:srgbClr val="000000"/>
                  </a:solidFill>
                </a:rPr>
                <a:t>K</a:t>
              </a:r>
            </a:p>
          </p:txBody>
        </p:sp>
      </p:grpSp>
      <p:grpSp>
        <p:nvGrpSpPr>
          <p:cNvPr id="54" name="Group 309"/>
          <p:cNvGrpSpPr/>
          <p:nvPr/>
        </p:nvGrpSpPr>
        <p:grpSpPr>
          <a:xfrm>
            <a:off x="6705600" y="2654905"/>
            <a:ext cx="502920" cy="393522"/>
            <a:chOff x="2422675" y="4952573"/>
            <a:chExt cx="502920" cy="393522"/>
          </a:xfrm>
        </p:grpSpPr>
        <p:sp>
          <p:nvSpPr>
            <p:cNvPr id="311" name="Oval 310"/>
            <p:cNvSpPr/>
            <p:nvPr/>
          </p:nvSpPr>
          <p:spPr bwMode="auto">
            <a:xfrm>
              <a:off x="2490410" y="4965095"/>
              <a:ext cx="381000" cy="381000"/>
            </a:xfrm>
            <a:prstGeom prst="ellipse">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a:solidFill>
                  <a:srgbClr val="000000"/>
                </a:solidFill>
                <a:latin typeface="Times New Roman" pitchFamily="84" charset="0"/>
              </a:endParaRPr>
            </a:p>
          </p:txBody>
        </p:sp>
        <p:sp>
          <p:nvSpPr>
            <p:cNvPr id="312" name="Rectangle 311"/>
            <p:cNvSpPr/>
            <p:nvPr/>
          </p:nvSpPr>
          <p:spPr>
            <a:xfrm>
              <a:off x="2422675" y="4952573"/>
              <a:ext cx="502920" cy="369332"/>
            </a:xfrm>
            <a:prstGeom prst="rect">
              <a:avLst/>
            </a:prstGeom>
          </p:spPr>
          <p:txBody>
            <a:bodyPr wrap="square">
              <a:spAutoFit/>
            </a:bodyPr>
            <a:lstStyle/>
            <a:p>
              <a:pPr algn="ctr"/>
              <a:r>
                <a:rPr lang="en-US" dirty="0">
                  <a:solidFill>
                    <a:srgbClr val="000000"/>
                  </a:solidFill>
                </a:rPr>
                <a:t>V</a:t>
              </a:r>
            </a:p>
          </p:txBody>
        </p:sp>
      </p:grpSp>
      <p:grpSp>
        <p:nvGrpSpPr>
          <p:cNvPr id="55" name="Group 312"/>
          <p:cNvGrpSpPr/>
          <p:nvPr/>
        </p:nvGrpSpPr>
        <p:grpSpPr>
          <a:xfrm>
            <a:off x="990600" y="3810000"/>
            <a:ext cx="502920" cy="393522"/>
            <a:chOff x="2422675" y="4952573"/>
            <a:chExt cx="502920" cy="393522"/>
          </a:xfrm>
        </p:grpSpPr>
        <p:sp>
          <p:nvSpPr>
            <p:cNvPr id="314" name="Oval 313"/>
            <p:cNvSpPr/>
            <p:nvPr/>
          </p:nvSpPr>
          <p:spPr bwMode="auto">
            <a:xfrm>
              <a:off x="2490410" y="4965095"/>
              <a:ext cx="381000" cy="381000"/>
            </a:xfrm>
            <a:prstGeom prst="ellipse">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a:solidFill>
                  <a:srgbClr val="000000"/>
                </a:solidFill>
                <a:latin typeface="Times New Roman" pitchFamily="84" charset="0"/>
              </a:endParaRPr>
            </a:p>
          </p:txBody>
        </p:sp>
        <p:sp>
          <p:nvSpPr>
            <p:cNvPr id="315" name="Rectangle 314"/>
            <p:cNvSpPr/>
            <p:nvPr/>
          </p:nvSpPr>
          <p:spPr>
            <a:xfrm>
              <a:off x="2422675" y="4952573"/>
              <a:ext cx="502920" cy="369332"/>
            </a:xfrm>
            <a:prstGeom prst="rect">
              <a:avLst/>
            </a:prstGeom>
          </p:spPr>
          <p:txBody>
            <a:bodyPr wrap="square">
              <a:spAutoFit/>
            </a:bodyPr>
            <a:lstStyle/>
            <a:p>
              <a:pPr algn="ctr"/>
              <a:r>
                <a:rPr lang="en-US" dirty="0">
                  <a:solidFill>
                    <a:srgbClr val="000000"/>
                  </a:solidFill>
                </a:rPr>
                <a:t>O</a:t>
              </a:r>
            </a:p>
          </p:txBody>
        </p:sp>
      </p:grpSp>
      <p:grpSp>
        <p:nvGrpSpPr>
          <p:cNvPr id="56" name="Group 315"/>
          <p:cNvGrpSpPr/>
          <p:nvPr/>
        </p:nvGrpSpPr>
        <p:grpSpPr>
          <a:xfrm>
            <a:off x="2425335" y="3810000"/>
            <a:ext cx="502920" cy="393522"/>
            <a:chOff x="2422675" y="4952573"/>
            <a:chExt cx="502920" cy="393522"/>
          </a:xfrm>
        </p:grpSpPr>
        <p:sp>
          <p:nvSpPr>
            <p:cNvPr id="317" name="Oval 316"/>
            <p:cNvSpPr/>
            <p:nvPr/>
          </p:nvSpPr>
          <p:spPr bwMode="auto">
            <a:xfrm>
              <a:off x="2490410" y="4965095"/>
              <a:ext cx="381000" cy="381000"/>
            </a:xfrm>
            <a:prstGeom prst="ellipse">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a:solidFill>
                  <a:srgbClr val="000000"/>
                </a:solidFill>
                <a:latin typeface="Times New Roman" pitchFamily="84" charset="0"/>
              </a:endParaRPr>
            </a:p>
          </p:txBody>
        </p:sp>
        <p:sp>
          <p:nvSpPr>
            <p:cNvPr id="318" name="Rectangle 317"/>
            <p:cNvSpPr/>
            <p:nvPr/>
          </p:nvSpPr>
          <p:spPr>
            <a:xfrm>
              <a:off x="2422675" y="4952573"/>
              <a:ext cx="502920" cy="369332"/>
            </a:xfrm>
            <a:prstGeom prst="rect">
              <a:avLst/>
            </a:prstGeom>
          </p:spPr>
          <p:txBody>
            <a:bodyPr wrap="square">
              <a:spAutoFit/>
            </a:bodyPr>
            <a:lstStyle/>
            <a:p>
              <a:pPr algn="ctr"/>
              <a:r>
                <a:rPr lang="en-US" dirty="0">
                  <a:solidFill>
                    <a:srgbClr val="000000"/>
                  </a:solidFill>
                </a:rPr>
                <a:t>F</a:t>
              </a:r>
            </a:p>
          </p:txBody>
        </p:sp>
      </p:grpSp>
      <p:grpSp>
        <p:nvGrpSpPr>
          <p:cNvPr id="57" name="Group 318"/>
          <p:cNvGrpSpPr/>
          <p:nvPr/>
        </p:nvGrpSpPr>
        <p:grpSpPr>
          <a:xfrm>
            <a:off x="3860070" y="3810000"/>
            <a:ext cx="502920" cy="393522"/>
            <a:chOff x="2422675" y="4952573"/>
            <a:chExt cx="502920" cy="393522"/>
          </a:xfrm>
        </p:grpSpPr>
        <p:sp>
          <p:nvSpPr>
            <p:cNvPr id="320" name="Oval 319"/>
            <p:cNvSpPr/>
            <p:nvPr/>
          </p:nvSpPr>
          <p:spPr bwMode="auto">
            <a:xfrm>
              <a:off x="2490410" y="4965095"/>
              <a:ext cx="381000" cy="381000"/>
            </a:xfrm>
            <a:prstGeom prst="ellipse">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a:solidFill>
                  <a:srgbClr val="000000"/>
                </a:solidFill>
                <a:latin typeface="Times New Roman" pitchFamily="84" charset="0"/>
              </a:endParaRPr>
            </a:p>
          </p:txBody>
        </p:sp>
        <p:sp>
          <p:nvSpPr>
            <p:cNvPr id="321" name="Rectangle 320"/>
            <p:cNvSpPr/>
            <p:nvPr/>
          </p:nvSpPr>
          <p:spPr>
            <a:xfrm>
              <a:off x="2422675" y="4952573"/>
              <a:ext cx="502920" cy="369332"/>
            </a:xfrm>
            <a:prstGeom prst="rect">
              <a:avLst/>
            </a:prstGeom>
          </p:spPr>
          <p:txBody>
            <a:bodyPr wrap="square">
              <a:spAutoFit/>
            </a:bodyPr>
            <a:lstStyle/>
            <a:p>
              <a:pPr algn="ctr"/>
              <a:r>
                <a:rPr lang="en-US" dirty="0">
                  <a:solidFill>
                    <a:srgbClr val="000000"/>
                  </a:solidFill>
                </a:rPr>
                <a:t>I</a:t>
              </a:r>
            </a:p>
          </p:txBody>
        </p:sp>
      </p:grpSp>
      <p:grpSp>
        <p:nvGrpSpPr>
          <p:cNvPr id="58" name="Group 321"/>
          <p:cNvGrpSpPr/>
          <p:nvPr/>
        </p:nvGrpSpPr>
        <p:grpSpPr>
          <a:xfrm>
            <a:off x="5294805" y="3810000"/>
            <a:ext cx="502920" cy="393522"/>
            <a:chOff x="2422675" y="4952573"/>
            <a:chExt cx="502920" cy="393522"/>
          </a:xfrm>
        </p:grpSpPr>
        <p:sp>
          <p:nvSpPr>
            <p:cNvPr id="323" name="Oval 322"/>
            <p:cNvSpPr/>
            <p:nvPr/>
          </p:nvSpPr>
          <p:spPr bwMode="auto">
            <a:xfrm>
              <a:off x="2490410" y="4965095"/>
              <a:ext cx="381000" cy="381000"/>
            </a:xfrm>
            <a:prstGeom prst="ellipse">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a:solidFill>
                  <a:srgbClr val="000000"/>
                </a:solidFill>
                <a:latin typeface="Times New Roman" pitchFamily="84" charset="0"/>
              </a:endParaRPr>
            </a:p>
          </p:txBody>
        </p:sp>
        <p:sp>
          <p:nvSpPr>
            <p:cNvPr id="324" name="Rectangle 323"/>
            <p:cNvSpPr/>
            <p:nvPr/>
          </p:nvSpPr>
          <p:spPr>
            <a:xfrm>
              <a:off x="2422675" y="4952573"/>
              <a:ext cx="502920" cy="369332"/>
            </a:xfrm>
            <a:prstGeom prst="rect">
              <a:avLst/>
            </a:prstGeom>
          </p:spPr>
          <p:txBody>
            <a:bodyPr wrap="square">
              <a:spAutoFit/>
            </a:bodyPr>
            <a:lstStyle/>
            <a:p>
              <a:pPr algn="ctr"/>
              <a:r>
                <a:rPr lang="en-US" dirty="0">
                  <a:solidFill>
                    <a:srgbClr val="000000"/>
                  </a:solidFill>
                </a:rPr>
                <a:t>H</a:t>
              </a:r>
            </a:p>
          </p:txBody>
        </p:sp>
      </p:grpSp>
      <p:grpSp>
        <p:nvGrpSpPr>
          <p:cNvPr id="59" name="Group 324"/>
          <p:cNvGrpSpPr/>
          <p:nvPr/>
        </p:nvGrpSpPr>
        <p:grpSpPr>
          <a:xfrm>
            <a:off x="6729540" y="3810000"/>
            <a:ext cx="502920" cy="393522"/>
            <a:chOff x="2422675" y="4952573"/>
            <a:chExt cx="502920" cy="393522"/>
          </a:xfrm>
        </p:grpSpPr>
        <p:sp>
          <p:nvSpPr>
            <p:cNvPr id="326" name="Oval 325"/>
            <p:cNvSpPr/>
            <p:nvPr/>
          </p:nvSpPr>
          <p:spPr bwMode="auto">
            <a:xfrm>
              <a:off x="2490410" y="4965095"/>
              <a:ext cx="381000" cy="381000"/>
            </a:xfrm>
            <a:prstGeom prst="ellipse">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a:solidFill>
                  <a:srgbClr val="000000"/>
                </a:solidFill>
                <a:latin typeface="Times New Roman" pitchFamily="84" charset="0"/>
              </a:endParaRPr>
            </a:p>
          </p:txBody>
        </p:sp>
        <p:sp>
          <p:nvSpPr>
            <p:cNvPr id="327" name="Rectangle 326"/>
            <p:cNvSpPr/>
            <p:nvPr/>
          </p:nvSpPr>
          <p:spPr>
            <a:xfrm>
              <a:off x="2422675" y="4952573"/>
              <a:ext cx="502920" cy="369332"/>
            </a:xfrm>
            <a:prstGeom prst="rect">
              <a:avLst/>
            </a:prstGeom>
          </p:spPr>
          <p:txBody>
            <a:bodyPr wrap="square">
              <a:spAutoFit/>
            </a:bodyPr>
            <a:lstStyle/>
            <a:p>
              <a:pPr algn="ctr"/>
              <a:r>
                <a:rPr lang="en-US" dirty="0">
                  <a:solidFill>
                    <a:srgbClr val="000000"/>
                  </a:solidFill>
                </a:rPr>
                <a:t>P</a:t>
              </a:r>
            </a:p>
          </p:txBody>
        </p:sp>
      </p:grpSp>
      <p:grpSp>
        <p:nvGrpSpPr>
          <p:cNvPr id="60" name="Group 327"/>
          <p:cNvGrpSpPr/>
          <p:nvPr/>
        </p:nvGrpSpPr>
        <p:grpSpPr>
          <a:xfrm>
            <a:off x="8164275" y="3810000"/>
            <a:ext cx="502920" cy="393522"/>
            <a:chOff x="2422675" y="4952573"/>
            <a:chExt cx="502920" cy="393522"/>
          </a:xfrm>
        </p:grpSpPr>
        <p:sp>
          <p:nvSpPr>
            <p:cNvPr id="329" name="Oval 328"/>
            <p:cNvSpPr/>
            <p:nvPr/>
          </p:nvSpPr>
          <p:spPr bwMode="auto">
            <a:xfrm>
              <a:off x="2490410" y="4965095"/>
              <a:ext cx="381000" cy="381000"/>
            </a:xfrm>
            <a:prstGeom prst="ellipse">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a:solidFill>
                  <a:srgbClr val="000000"/>
                </a:solidFill>
                <a:latin typeface="Times New Roman" pitchFamily="84" charset="0"/>
              </a:endParaRPr>
            </a:p>
          </p:txBody>
        </p:sp>
        <p:sp>
          <p:nvSpPr>
            <p:cNvPr id="330" name="Rectangle 329"/>
            <p:cNvSpPr/>
            <p:nvPr/>
          </p:nvSpPr>
          <p:spPr>
            <a:xfrm>
              <a:off x="2422675" y="4952573"/>
              <a:ext cx="502920" cy="369332"/>
            </a:xfrm>
            <a:prstGeom prst="rect">
              <a:avLst/>
            </a:prstGeom>
          </p:spPr>
          <p:txBody>
            <a:bodyPr wrap="square">
              <a:spAutoFit/>
            </a:bodyPr>
            <a:lstStyle/>
            <a:p>
              <a:pPr algn="ctr"/>
              <a:r>
                <a:rPr lang="en-US" dirty="0">
                  <a:solidFill>
                    <a:srgbClr val="000000"/>
                  </a:solidFill>
                </a:rPr>
                <a:t>B</a:t>
              </a:r>
            </a:p>
          </p:txBody>
        </p:sp>
      </p:grpSp>
      <p:grpSp>
        <p:nvGrpSpPr>
          <p:cNvPr id="61" name="Group 330"/>
          <p:cNvGrpSpPr/>
          <p:nvPr/>
        </p:nvGrpSpPr>
        <p:grpSpPr>
          <a:xfrm>
            <a:off x="990600" y="4930000"/>
            <a:ext cx="502920" cy="393522"/>
            <a:chOff x="2422675" y="4952573"/>
            <a:chExt cx="502920" cy="393522"/>
          </a:xfrm>
        </p:grpSpPr>
        <p:sp>
          <p:nvSpPr>
            <p:cNvPr id="332" name="Oval 331"/>
            <p:cNvSpPr/>
            <p:nvPr/>
          </p:nvSpPr>
          <p:spPr bwMode="auto">
            <a:xfrm>
              <a:off x="2490410" y="4965095"/>
              <a:ext cx="381000" cy="381000"/>
            </a:xfrm>
            <a:prstGeom prst="ellipse">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a:solidFill>
                  <a:srgbClr val="000000"/>
                </a:solidFill>
                <a:latin typeface="Times New Roman" pitchFamily="84" charset="0"/>
              </a:endParaRPr>
            </a:p>
          </p:txBody>
        </p:sp>
        <p:sp>
          <p:nvSpPr>
            <p:cNvPr id="333" name="Rectangle 332"/>
            <p:cNvSpPr/>
            <p:nvPr/>
          </p:nvSpPr>
          <p:spPr>
            <a:xfrm>
              <a:off x="2422675" y="4952573"/>
              <a:ext cx="502920" cy="369332"/>
            </a:xfrm>
            <a:prstGeom prst="rect">
              <a:avLst/>
            </a:prstGeom>
          </p:spPr>
          <p:txBody>
            <a:bodyPr wrap="square">
              <a:spAutoFit/>
            </a:bodyPr>
            <a:lstStyle/>
            <a:p>
              <a:pPr algn="ctr"/>
              <a:r>
                <a:rPr lang="en-US" dirty="0">
                  <a:solidFill>
                    <a:srgbClr val="000000"/>
                  </a:solidFill>
                </a:rPr>
                <a:t>Z</a:t>
              </a:r>
            </a:p>
          </p:txBody>
        </p:sp>
      </p:grpSp>
      <p:grpSp>
        <p:nvGrpSpPr>
          <p:cNvPr id="62" name="Group 333"/>
          <p:cNvGrpSpPr/>
          <p:nvPr/>
        </p:nvGrpSpPr>
        <p:grpSpPr>
          <a:xfrm>
            <a:off x="2425335" y="4930000"/>
            <a:ext cx="502920" cy="393522"/>
            <a:chOff x="2422675" y="4952573"/>
            <a:chExt cx="502920" cy="393522"/>
          </a:xfrm>
        </p:grpSpPr>
        <p:sp>
          <p:nvSpPr>
            <p:cNvPr id="335" name="Oval 334"/>
            <p:cNvSpPr/>
            <p:nvPr/>
          </p:nvSpPr>
          <p:spPr bwMode="auto">
            <a:xfrm>
              <a:off x="2490410" y="4965095"/>
              <a:ext cx="381000" cy="381000"/>
            </a:xfrm>
            <a:prstGeom prst="ellipse">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a:solidFill>
                  <a:srgbClr val="000000"/>
                </a:solidFill>
                <a:latin typeface="Times New Roman" pitchFamily="84" charset="0"/>
              </a:endParaRPr>
            </a:p>
          </p:txBody>
        </p:sp>
        <p:sp>
          <p:nvSpPr>
            <p:cNvPr id="336" name="Rectangle 335"/>
            <p:cNvSpPr/>
            <p:nvPr/>
          </p:nvSpPr>
          <p:spPr>
            <a:xfrm>
              <a:off x="2422675" y="4952573"/>
              <a:ext cx="502920" cy="369332"/>
            </a:xfrm>
            <a:prstGeom prst="rect">
              <a:avLst/>
            </a:prstGeom>
          </p:spPr>
          <p:txBody>
            <a:bodyPr wrap="square">
              <a:spAutoFit/>
            </a:bodyPr>
            <a:lstStyle/>
            <a:p>
              <a:pPr algn="ctr"/>
              <a:r>
                <a:rPr lang="en-US" dirty="0">
                  <a:solidFill>
                    <a:srgbClr val="000000"/>
                  </a:solidFill>
                </a:rPr>
                <a:t>E</a:t>
              </a:r>
            </a:p>
          </p:txBody>
        </p:sp>
      </p:grpSp>
      <p:grpSp>
        <p:nvGrpSpPr>
          <p:cNvPr id="63" name="Group 336"/>
          <p:cNvGrpSpPr/>
          <p:nvPr/>
        </p:nvGrpSpPr>
        <p:grpSpPr>
          <a:xfrm>
            <a:off x="3860070" y="4930000"/>
            <a:ext cx="502920" cy="393522"/>
            <a:chOff x="2422675" y="4952573"/>
            <a:chExt cx="502920" cy="393522"/>
          </a:xfrm>
        </p:grpSpPr>
        <p:sp>
          <p:nvSpPr>
            <p:cNvPr id="338" name="Oval 337"/>
            <p:cNvSpPr/>
            <p:nvPr/>
          </p:nvSpPr>
          <p:spPr bwMode="auto">
            <a:xfrm>
              <a:off x="2490410" y="4965095"/>
              <a:ext cx="381000" cy="381000"/>
            </a:xfrm>
            <a:prstGeom prst="ellipse">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a:solidFill>
                  <a:srgbClr val="000000"/>
                </a:solidFill>
                <a:latin typeface="Times New Roman" pitchFamily="84" charset="0"/>
              </a:endParaRPr>
            </a:p>
          </p:txBody>
        </p:sp>
        <p:sp>
          <p:nvSpPr>
            <p:cNvPr id="339" name="Rectangle 338"/>
            <p:cNvSpPr/>
            <p:nvPr/>
          </p:nvSpPr>
          <p:spPr>
            <a:xfrm>
              <a:off x="2422675" y="4952573"/>
              <a:ext cx="502920" cy="369332"/>
            </a:xfrm>
            <a:prstGeom prst="rect">
              <a:avLst/>
            </a:prstGeom>
          </p:spPr>
          <p:txBody>
            <a:bodyPr wrap="square">
              <a:spAutoFit/>
            </a:bodyPr>
            <a:lstStyle/>
            <a:p>
              <a:pPr algn="ctr"/>
              <a:r>
                <a:rPr lang="en-US" dirty="0">
                  <a:solidFill>
                    <a:srgbClr val="000000"/>
                  </a:solidFill>
                </a:rPr>
                <a:t>R</a:t>
              </a:r>
            </a:p>
          </p:txBody>
        </p:sp>
      </p:grpSp>
      <p:grpSp>
        <p:nvGrpSpPr>
          <p:cNvPr id="192" name="Group 339"/>
          <p:cNvGrpSpPr/>
          <p:nvPr/>
        </p:nvGrpSpPr>
        <p:grpSpPr>
          <a:xfrm>
            <a:off x="5294805" y="4930000"/>
            <a:ext cx="502920" cy="393522"/>
            <a:chOff x="2422675" y="4952573"/>
            <a:chExt cx="502920" cy="393522"/>
          </a:xfrm>
        </p:grpSpPr>
        <p:sp>
          <p:nvSpPr>
            <p:cNvPr id="341" name="Oval 340"/>
            <p:cNvSpPr/>
            <p:nvPr/>
          </p:nvSpPr>
          <p:spPr bwMode="auto">
            <a:xfrm>
              <a:off x="2490410" y="4965095"/>
              <a:ext cx="381000" cy="381000"/>
            </a:xfrm>
            <a:prstGeom prst="ellipse">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a:solidFill>
                  <a:srgbClr val="000000"/>
                </a:solidFill>
                <a:latin typeface="Times New Roman" pitchFamily="84" charset="0"/>
              </a:endParaRPr>
            </a:p>
          </p:txBody>
        </p:sp>
        <p:sp>
          <p:nvSpPr>
            <p:cNvPr id="342" name="Rectangle 341"/>
            <p:cNvSpPr/>
            <p:nvPr/>
          </p:nvSpPr>
          <p:spPr>
            <a:xfrm>
              <a:off x="2422675" y="4952573"/>
              <a:ext cx="502920" cy="369332"/>
            </a:xfrm>
            <a:prstGeom prst="rect">
              <a:avLst/>
            </a:prstGeom>
          </p:spPr>
          <p:txBody>
            <a:bodyPr wrap="square">
              <a:spAutoFit/>
            </a:bodyPr>
            <a:lstStyle/>
            <a:p>
              <a:pPr algn="ctr"/>
              <a:r>
                <a:rPr lang="en-US" dirty="0">
                  <a:solidFill>
                    <a:srgbClr val="000000"/>
                  </a:solidFill>
                </a:rPr>
                <a:t>J</a:t>
              </a:r>
            </a:p>
          </p:txBody>
        </p:sp>
      </p:grpSp>
      <p:grpSp>
        <p:nvGrpSpPr>
          <p:cNvPr id="193" name="Group 342"/>
          <p:cNvGrpSpPr/>
          <p:nvPr/>
        </p:nvGrpSpPr>
        <p:grpSpPr>
          <a:xfrm>
            <a:off x="6729540" y="4930000"/>
            <a:ext cx="502920" cy="393522"/>
            <a:chOff x="2422675" y="4952573"/>
            <a:chExt cx="502920" cy="393522"/>
          </a:xfrm>
        </p:grpSpPr>
        <p:sp>
          <p:nvSpPr>
            <p:cNvPr id="344" name="Oval 343"/>
            <p:cNvSpPr/>
            <p:nvPr/>
          </p:nvSpPr>
          <p:spPr bwMode="auto">
            <a:xfrm>
              <a:off x="2490410" y="4965095"/>
              <a:ext cx="381000" cy="381000"/>
            </a:xfrm>
            <a:prstGeom prst="ellipse">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a:solidFill>
                  <a:srgbClr val="000000"/>
                </a:solidFill>
                <a:latin typeface="Times New Roman" pitchFamily="84" charset="0"/>
              </a:endParaRPr>
            </a:p>
          </p:txBody>
        </p:sp>
        <p:sp>
          <p:nvSpPr>
            <p:cNvPr id="345" name="Rectangle 344"/>
            <p:cNvSpPr/>
            <p:nvPr/>
          </p:nvSpPr>
          <p:spPr>
            <a:xfrm>
              <a:off x="2422675" y="4952573"/>
              <a:ext cx="502920" cy="369332"/>
            </a:xfrm>
            <a:prstGeom prst="rect">
              <a:avLst/>
            </a:prstGeom>
          </p:spPr>
          <p:txBody>
            <a:bodyPr wrap="square">
              <a:spAutoFit/>
            </a:bodyPr>
            <a:lstStyle/>
            <a:p>
              <a:pPr algn="ctr"/>
              <a:r>
                <a:rPr lang="en-US" dirty="0">
                  <a:solidFill>
                    <a:srgbClr val="000000"/>
                  </a:solidFill>
                </a:rPr>
                <a:t>N</a:t>
              </a:r>
            </a:p>
          </p:txBody>
        </p:sp>
      </p:grpSp>
      <p:grpSp>
        <p:nvGrpSpPr>
          <p:cNvPr id="194" name="Group 345"/>
          <p:cNvGrpSpPr/>
          <p:nvPr/>
        </p:nvGrpSpPr>
        <p:grpSpPr>
          <a:xfrm>
            <a:off x="8164275" y="4930000"/>
            <a:ext cx="502920" cy="393522"/>
            <a:chOff x="2422675" y="4952573"/>
            <a:chExt cx="502920" cy="393522"/>
          </a:xfrm>
        </p:grpSpPr>
        <p:sp>
          <p:nvSpPr>
            <p:cNvPr id="347" name="Oval 346"/>
            <p:cNvSpPr/>
            <p:nvPr/>
          </p:nvSpPr>
          <p:spPr bwMode="auto">
            <a:xfrm>
              <a:off x="2490410" y="4965095"/>
              <a:ext cx="381000" cy="381000"/>
            </a:xfrm>
            <a:prstGeom prst="ellipse">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a:solidFill>
                  <a:srgbClr val="000000"/>
                </a:solidFill>
                <a:latin typeface="Times New Roman" pitchFamily="84" charset="0"/>
              </a:endParaRPr>
            </a:p>
          </p:txBody>
        </p:sp>
        <p:sp>
          <p:nvSpPr>
            <p:cNvPr id="348" name="Rectangle 347"/>
            <p:cNvSpPr/>
            <p:nvPr/>
          </p:nvSpPr>
          <p:spPr>
            <a:xfrm>
              <a:off x="2422675" y="4952573"/>
              <a:ext cx="502920" cy="369332"/>
            </a:xfrm>
            <a:prstGeom prst="rect">
              <a:avLst/>
            </a:prstGeom>
          </p:spPr>
          <p:txBody>
            <a:bodyPr wrap="square">
              <a:spAutoFit/>
            </a:bodyPr>
            <a:lstStyle/>
            <a:p>
              <a:pPr algn="ctr"/>
              <a:r>
                <a:rPr lang="en-US" dirty="0">
                  <a:solidFill>
                    <a:srgbClr val="000000"/>
                  </a:solidFill>
                </a:rPr>
                <a:t>G</a:t>
              </a:r>
            </a:p>
          </p:txBody>
        </p:sp>
      </p:grpSp>
      <p:grpSp>
        <p:nvGrpSpPr>
          <p:cNvPr id="195" name="Group 348"/>
          <p:cNvGrpSpPr/>
          <p:nvPr/>
        </p:nvGrpSpPr>
        <p:grpSpPr>
          <a:xfrm>
            <a:off x="990600" y="6050000"/>
            <a:ext cx="502920" cy="393522"/>
            <a:chOff x="2422675" y="4952573"/>
            <a:chExt cx="502920" cy="393522"/>
          </a:xfrm>
        </p:grpSpPr>
        <p:sp>
          <p:nvSpPr>
            <p:cNvPr id="350" name="Oval 349"/>
            <p:cNvSpPr/>
            <p:nvPr/>
          </p:nvSpPr>
          <p:spPr bwMode="auto">
            <a:xfrm>
              <a:off x="2490410" y="4965095"/>
              <a:ext cx="381000" cy="381000"/>
            </a:xfrm>
            <a:prstGeom prst="ellipse">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a:solidFill>
                  <a:srgbClr val="000000"/>
                </a:solidFill>
                <a:latin typeface="Times New Roman" pitchFamily="84" charset="0"/>
              </a:endParaRPr>
            </a:p>
          </p:txBody>
        </p:sp>
        <p:sp>
          <p:nvSpPr>
            <p:cNvPr id="351" name="Rectangle 350"/>
            <p:cNvSpPr/>
            <p:nvPr/>
          </p:nvSpPr>
          <p:spPr>
            <a:xfrm>
              <a:off x="2422675" y="4952573"/>
              <a:ext cx="502920" cy="369332"/>
            </a:xfrm>
            <a:prstGeom prst="rect">
              <a:avLst/>
            </a:prstGeom>
          </p:spPr>
          <p:txBody>
            <a:bodyPr wrap="square">
              <a:spAutoFit/>
            </a:bodyPr>
            <a:lstStyle/>
            <a:p>
              <a:pPr algn="ctr"/>
              <a:r>
                <a:rPr lang="en-US" dirty="0">
                  <a:solidFill>
                    <a:srgbClr val="000000"/>
                  </a:solidFill>
                </a:rPr>
                <a:t>A</a:t>
              </a:r>
            </a:p>
          </p:txBody>
        </p:sp>
      </p:grpSp>
      <p:grpSp>
        <p:nvGrpSpPr>
          <p:cNvPr id="196" name="Group 351"/>
          <p:cNvGrpSpPr/>
          <p:nvPr/>
        </p:nvGrpSpPr>
        <p:grpSpPr>
          <a:xfrm>
            <a:off x="2425335" y="6050000"/>
            <a:ext cx="502920" cy="393522"/>
            <a:chOff x="2422675" y="4952573"/>
            <a:chExt cx="502920" cy="393522"/>
          </a:xfrm>
        </p:grpSpPr>
        <p:sp>
          <p:nvSpPr>
            <p:cNvPr id="353" name="Oval 352"/>
            <p:cNvSpPr/>
            <p:nvPr/>
          </p:nvSpPr>
          <p:spPr bwMode="auto">
            <a:xfrm>
              <a:off x="2490410" y="4965095"/>
              <a:ext cx="381000" cy="381000"/>
            </a:xfrm>
            <a:prstGeom prst="ellipse">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a:solidFill>
                  <a:srgbClr val="000000"/>
                </a:solidFill>
                <a:latin typeface="Times New Roman" pitchFamily="84" charset="0"/>
              </a:endParaRPr>
            </a:p>
          </p:txBody>
        </p:sp>
        <p:sp>
          <p:nvSpPr>
            <p:cNvPr id="354" name="Rectangle 353"/>
            <p:cNvSpPr/>
            <p:nvPr/>
          </p:nvSpPr>
          <p:spPr>
            <a:xfrm>
              <a:off x="2422675" y="4952573"/>
              <a:ext cx="502920" cy="369332"/>
            </a:xfrm>
            <a:prstGeom prst="rect">
              <a:avLst/>
            </a:prstGeom>
          </p:spPr>
          <p:txBody>
            <a:bodyPr wrap="square">
              <a:spAutoFit/>
            </a:bodyPr>
            <a:lstStyle/>
            <a:p>
              <a:pPr algn="ctr"/>
              <a:r>
                <a:rPr lang="en-US" dirty="0">
                  <a:solidFill>
                    <a:srgbClr val="000000"/>
                  </a:solidFill>
                </a:rPr>
                <a:t>X</a:t>
              </a:r>
            </a:p>
          </p:txBody>
        </p:sp>
      </p:grpSp>
      <p:grpSp>
        <p:nvGrpSpPr>
          <p:cNvPr id="197" name="Group 354"/>
          <p:cNvGrpSpPr/>
          <p:nvPr/>
        </p:nvGrpSpPr>
        <p:grpSpPr>
          <a:xfrm>
            <a:off x="3860070" y="6050000"/>
            <a:ext cx="502920" cy="393522"/>
            <a:chOff x="2422675" y="4952573"/>
            <a:chExt cx="502920" cy="393522"/>
          </a:xfrm>
        </p:grpSpPr>
        <p:sp>
          <p:nvSpPr>
            <p:cNvPr id="356" name="Oval 355"/>
            <p:cNvSpPr/>
            <p:nvPr/>
          </p:nvSpPr>
          <p:spPr bwMode="auto">
            <a:xfrm>
              <a:off x="2490410" y="4965095"/>
              <a:ext cx="381000" cy="381000"/>
            </a:xfrm>
            <a:prstGeom prst="ellipse">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a:solidFill>
                  <a:srgbClr val="000000"/>
                </a:solidFill>
                <a:latin typeface="Times New Roman" pitchFamily="84" charset="0"/>
              </a:endParaRPr>
            </a:p>
          </p:txBody>
        </p:sp>
        <p:sp>
          <p:nvSpPr>
            <p:cNvPr id="357" name="Rectangle 356"/>
            <p:cNvSpPr/>
            <p:nvPr/>
          </p:nvSpPr>
          <p:spPr>
            <a:xfrm>
              <a:off x="2422675" y="4952573"/>
              <a:ext cx="502920" cy="369332"/>
            </a:xfrm>
            <a:prstGeom prst="rect">
              <a:avLst/>
            </a:prstGeom>
          </p:spPr>
          <p:txBody>
            <a:bodyPr wrap="square">
              <a:spAutoFit/>
            </a:bodyPr>
            <a:lstStyle/>
            <a:p>
              <a:pPr algn="ctr"/>
              <a:r>
                <a:rPr lang="en-US" dirty="0">
                  <a:solidFill>
                    <a:srgbClr val="000000"/>
                  </a:solidFill>
                </a:rPr>
                <a:t>W</a:t>
              </a:r>
            </a:p>
          </p:txBody>
        </p:sp>
      </p:grpSp>
      <p:grpSp>
        <p:nvGrpSpPr>
          <p:cNvPr id="198" name="Group 357"/>
          <p:cNvGrpSpPr/>
          <p:nvPr/>
        </p:nvGrpSpPr>
        <p:grpSpPr>
          <a:xfrm>
            <a:off x="5294805" y="6050000"/>
            <a:ext cx="502920" cy="393522"/>
            <a:chOff x="2422675" y="4952573"/>
            <a:chExt cx="502920" cy="393522"/>
          </a:xfrm>
        </p:grpSpPr>
        <p:sp>
          <p:nvSpPr>
            <p:cNvPr id="359" name="Oval 358"/>
            <p:cNvSpPr/>
            <p:nvPr/>
          </p:nvSpPr>
          <p:spPr bwMode="auto">
            <a:xfrm>
              <a:off x="2490410" y="4965095"/>
              <a:ext cx="381000" cy="381000"/>
            </a:xfrm>
            <a:prstGeom prst="ellipse">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a:solidFill>
                  <a:srgbClr val="000000"/>
                </a:solidFill>
                <a:latin typeface="Times New Roman" pitchFamily="84" charset="0"/>
              </a:endParaRPr>
            </a:p>
          </p:txBody>
        </p:sp>
        <p:sp>
          <p:nvSpPr>
            <p:cNvPr id="360" name="Rectangle 359"/>
            <p:cNvSpPr/>
            <p:nvPr/>
          </p:nvSpPr>
          <p:spPr>
            <a:xfrm>
              <a:off x="2422675" y="4952573"/>
              <a:ext cx="502920" cy="369332"/>
            </a:xfrm>
            <a:prstGeom prst="rect">
              <a:avLst/>
            </a:prstGeom>
          </p:spPr>
          <p:txBody>
            <a:bodyPr wrap="square">
              <a:spAutoFit/>
            </a:bodyPr>
            <a:lstStyle/>
            <a:p>
              <a:pPr algn="ctr"/>
              <a:r>
                <a:rPr lang="en-US" dirty="0">
                  <a:solidFill>
                    <a:srgbClr val="000000"/>
                  </a:solidFill>
                </a:rPr>
                <a:t>S</a:t>
              </a:r>
            </a:p>
          </p:txBody>
        </p:sp>
      </p:grpSp>
      <p:grpSp>
        <p:nvGrpSpPr>
          <p:cNvPr id="199" name="Group 360"/>
          <p:cNvGrpSpPr/>
          <p:nvPr/>
        </p:nvGrpSpPr>
        <p:grpSpPr>
          <a:xfrm>
            <a:off x="6729540" y="6050000"/>
            <a:ext cx="502920" cy="393522"/>
            <a:chOff x="2422675" y="4952573"/>
            <a:chExt cx="502920" cy="393522"/>
          </a:xfrm>
        </p:grpSpPr>
        <p:sp>
          <p:nvSpPr>
            <p:cNvPr id="362" name="Oval 361"/>
            <p:cNvSpPr/>
            <p:nvPr/>
          </p:nvSpPr>
          <p:spPr bwMode="auto">
            <a:xfrm>
              <a:off x="2490410" y="4965095"/>
              <a:ext cx="381000" cy="381000"/>
            </a:xfrm>
            <a:prstGeom prst="ellipse">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a:solidFill>
                  <a:srgbClr val="000000"/>
                </a:solidFill>
                <a:latin typeface="Times New Roman" pitchFamily="84" charset="0"/>
              </a:endParaRPr>
            </a:p>
          </p:txBody>
        </p:sp>
        <p:sp>
          <p:nvSpPr>
            <p:cNvPr id="363" name="Rectangle 362"/>
            <p:cNvSpPr/>
            <p:nvPr/>
          </p:nvSpPr>
          <p:spPr>
            <a:xfrm>
              <a:off x="2422675" y="4952573"/>
              <a:ext cx="502920" cy="369332"/>
            </a:xfrm>
            <a:prstGeom prst="rect">
              <a:avLst/>
            </a:prstGeom>
          </p:spPr>
          <p:txBody>
            <a:bodyPr wrap="square">
              <a:spAutoFit/>
            </a:bodyPr>
            <a:lstStyle/>
            <a:p>
              <a:pPr algn="ctr"/>
              <a:r>
                <a:rPr lang="en-US" dirty="0">
                  <a:solidFill>
                    <a:srgbClr val="000000"/>
                  </a:solidFill>
                </a:rPr>
                <a:t>M</a:t>
              </a:r>
            </a:p>
          </p:txBody>
        </p:sp>
      </p:grpSp>
      <p:grpSp>
        <p:nvGrpSpPr>
          <p:cNvPr id="200" name="Group 363"/>
          <p:cNvGrpSpPr/>
          <p:nvPr/>
        </p:nvGrpSpPr>
        <p:grpSpPr>
          <a:xfrm>
            <a:off x="8164275" y="6050000"/>
            <a:ext cx="502920" cy="393522"/>
            <a:chOff x="2422675" y="4952573"/>
            <a:chExt cx="502920" cy="393522"/>
          </a:xfrm>
        </p:grpSpPr>
        <p:sp>
          <p:nvSpPr>
            <p:cNvPr id="365" name="Oval 364"/>
            <p:cNvSpPr/>
            <p:nvPr/>
          </p:nvSpPr>
          <p:spPr bwMode="auto">
            <a:xfrm>
              <a:off x="2490410" y="4965095"/>
              <a:ext cx="381000" cy="381000"/>
            </a:xfrm>
            <a:prstGeom prst="ellipse">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a:solidFill>
                  <a:srgbClr val="000000"/>
                </a:solidFill>
                <a:latin typeface="Times New Roman" pitchFamily="84" charset="0"/>
              </a:endParaRPr>
            </a:p>
          </p:txBody>
        </p:sp>
        <p:sp>
          <p:nvSpPr>
            <p:cNvPr id="366" name="Rectangle 365"/>
            <p:cNvSpPr/>
            <p:nvPr/>
          </p:nvSpPr>
          <p:spPr>
            <a:xfrm>
              <a:off x="2422675" y="4952573"/>
              <a:ext cx="502920" cy="369332"/>
            </a:xfrm>
            <a:prstGeom prst="rect">
              <a:avLst/>
            </a:prstGeom>
          </p:spPr>
          <p:txBody>
            <a:bodyPr wrap="square">
              <a:spAutoFit/>
            </a:bodyPr>
            <a:lstStyle/>
            <a:p>
              <a:pPr algn="ctr"/>
              <a:r>
                <a:rPr lang="en-US" dirty="0">
                  <a:solidFill>
                    <a:srgbClr val="000000"/>
                  </a:solidFill>
                </a:rPr>
                <a:t>D</a:t>
              </a:r>
            </a:p>
          </p:txBody>
        </p:sp>
      </p:grpSp>
      <p:cxnSp>
        <p:nvCxnSpPr>
          <p:cNvPr id="368" name="Straight Connector 367"/>
          <p:cNvCxnSpPr>
            <a:stCxn id="308" idx="6"/>
            <a:endCxn id="311" idx="2"/>
          </p:cNvCxnSpPr>
          <p:nvPr/>
        </p:nvCxnSpPr>
        <p:spPr bwMode="auto">
          <a:xfrm>
            <a:off x="5706535" y="2857927"/>
            <a:ext cx="10668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69" name="Straight Connector 368"/>
          <p:cNvCxnSpPr>
            <a:stCxn id="305" idx="4"/>
            <a:endCxn id="320" idx="0"/>
          </p:cNvCxnSpPr>
          <p:nvPr/>
        </p:nvCxnSpPr>
        <p:spPr bwMode="auto">
          <a:xfrm rot="16200000" flipH="1">
            <a:off x="3727510" y="3431726"/>
            <a:ext cx="774095" cy="7495"/>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74" name="Straight Connector 373"/>
          <p:cNvCxnSpPr>
            <a:stCxn id="308" idx="3"/>
            <a:endCxn id="320" idx="7"/>
          </p:cNvCxnSpPr>
          <p:nvPr/>
        </p:nvCxnSpPr>
        <p:spPr bwMode="auto">
          <a:xfrm rot="5400000">
            <a:off x="4374327" y="2871313"/>
            <a:ext cx="885687" cy="1128322"/>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77" name="Straight Connector 376"/>
          <p:cNvCxnSpPr>
            <a:stCxn id="320" idx="2"/>
            <a:endCxn id="317" idx="6"/>
          </p:cNvCxnSpPr>
          <p:nvPr/>
        </p:nvCxnSpPr>
        <p:spPr bwMode="auto">
          <a:xfrm rot="10800000">
            <a:off x="2874071" y="4013022"/>
            <a:ext cx="1053735"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80" name="Straight Connector 379"/>
          <p:cNvCxnSpPr>
            <a:stCxn id="329" idx="2"/>
            <a:endCxn id="326" idx="6"/>
          </p:cNvCxnSpPr>
          <p:nvPr/>
        </p:nvCxnSpPr>
        <p:spPr bwMode="auto">
          <a:xfrm rot="10800000">
            <a:off x="7178276" y="4013022"/>
            <a:ext cx="1053735"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83" name="Straight Connector 382"/>
          <p:cNvCxnSpPr>
            <a:stCxn id="335" idx="2"/>
            <a:endCxn id="332" idx="6"/>
          </p:cNvCxnSpPr>
          <p:nvPr/>
        </p:nvCxnSpPr>
        <p:spPr bwMode="auto">
          <a:xfrm rot="10800000">
            <a:off x="1439336" y="5133022"/>
            <a:ext cx="1053735"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87" name="Straight Connector 386"/>
          <p:cNvCxnSpPr>
            <a:stCxn id="338" idx="2"/>
            <a:endCxn id="335" idx="6"/>
          </p:cNvCxnSpPr>
          <p:nvPr/>
        </p:nvCxnSpPr>
        <p:spPr bwMode="auto">
          <a:xfrm rot="10800000">
            <a:off x="2874071" y="5133022"/>
            <a:ext cx="1053735"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90" name="Straight Connector 389"/>
          <p:cNvCxnSpPr>
            <a:stCxn id="341" idx="2"/>
            <a:endCxn id="338" idx="6"/>
          </p:cNvCxnSpPr>
          <p:nvPr/>
        </p:nvCxnSpPr>
        <p:spPr bwMode="auto">
          <a:xfrm rot="10800000">
            <a:off x="4308806" y="5133022"/>
            <a:ext cx="1053735"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93" name="Straight Connector 392"/>
          <p:cNvCxnSpPr>
            <a:stCxn id="344" idx="2"/>
            <a:endCxn id="341" idx="6"/>
          </p:cNvCxnSpPr>
          <p:nvPr/>
        </p:nvCxnSpPr>
        <p:spPr bwMode="auto">
          <a:xfrm rot="10800000">
            <a:off x="5743541" y="5133022"/>
            <a:ext cx="1053735"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96" name="Straight Connector 395"/>
          <p:cNvCxnSpPr>
            <a:stCxn id="359" idx="2"/>
            <a:endCxn id="356" idx="6"/>
          </p:cNvCxnSpPr>
          <p:nvPr/>
        </p:nvCxnSpPr>
        <p:spPr bwMode="auto">
          <a:xfrm rot="10800000">
            <a:off x="4308806" y="6253022"/>
            <a:ext cx="1053735"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99" name="Straight Connector 398"/>
          <p:cNvCxnSpPr>
            <a:stCxn id="362" idx="2"/>
            <a:endCxn id="359" idx="6"/>
          </p:cNvCxnSpPr>
          <p:nvPr/>
        </p:nvCxnSpPr>
        <p:spPr bwMode="auto">
          <a:xfrm rot="10800000">
            <a:off x="5743541" y="6253022"/>
            <a:ext cx="1053735"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02" name="Straight Connector 401"/>
          <p:cNvCxnSpPr>
            <a:stCxn id="365" idx="2"/>
            <a:endCxn id="362" idx="6"/>
          </p:cNvCxnSpPr>
          <p:nvPr/>
        </p:nvCxnSpPr>
        <p:spPr bwMode="auto">
          <a:xfrm rot="10800000">
            <a:off x="7178276" y="6253022"/>
            <a:ext cx="1053735"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05" name="Straight Connector 404"/>
          <p:cNvCxnSpPr>
            <a:stCxn id="317" idx="4"/>
            <a:endCxn id="335" idx="0"/>
          </p:cNvCxnSpPr>
          <p:nvPr/>
        </p:nvCxnSpPr>
        <p:spPr bwMode="auto">
          <a:xfrm rot="5400000">
            <a:off x="2314070" y="4573022"/>
            <a:ext cx="7390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08" name="Straight Connector 407"/>
          <p:cNvCxnSpPr>
            <a:stCxn id="326" idx="4"/>
            <a:endCxn id="344" idx="0"/>
          </p:cNvCxnSpPr>
          <p:nvPr/>
        </p:nvCxnSpPr>
        <p:spPr bwMode="auto">
          <a:xfrm rot="5400000">
            <a:off x="6618275" y="4573022"/>
            <a:ext cx="7390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11" name="Straight Connector 410"/>
          <p:cNvCxnSpPr>
            <a:stCxn id="335" idx="4"/>
            <a:endCxn id="353" idx="0"/>
          </p:cNvCxnSpPr>
          <p:nvPr/>
        </p:nvCxnSpPr>
        <p:spPr bwMode="auto">
          <a:xfrm rot="5400000">
            <a:off x="2314070" y="5693022"/>
            <a:ext cx="7390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14" name="Straight Connector 413"/>
          <p:cNvCxnSpPr>
            <a:stCxn id="335" idx="1"/>
            <a:endCxn id="314" idx="5"/>
          </p:cNvCxnSpPr>
          <p:nvPr/>
        </p:nvCxnSpPr>
        <p:spPr bwMode="auto">
          <a:xfrm rot="16200000" flipV="1">
            <a:off x="1540907" y="3990358"/>
            <a:ext cx="850592" cy="116532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17" name="Straight Connector 416"/>
          <p:cNvCxnSpPr>
            <a:stCxn id="320" idx="3"/>
            <a:endCxn id="335" idx="7"/>
          </p:cNvCxnSpPr>
          <p:nvPr/>
        </p:nvCxnSpPr>
        <p:spPr bwMode="auto">
          <a:xfrm rot="5400000">
            <a:off x="2975642" y="3990359"/>
            <a:ext cx="850592" cy="116532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20" name="Straight Connector 419"/>
          <p:cNvCxnSpPr>
            <a:stCxn id="323" idx="3"/>
            <a:endCxn id="338" idx="7"/>
          </p:cNvCxnSpPr>
          <p:nvPr/>
        </p:nvCxnSpPr>
        <p:spPr bwMode="auto">
          <a:xfrm rot="5400000">
            <a:off x="4410377" y="3990359"/>
            <a:ext cx="850592" cy="116532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23" name="Straight Connector 422"/>
          <p:cNvCxnSpPr>
            <a:stCxn id="329" idx="3"/>
            <a:endCxn id="344" idx="7"/>
          </p:cNvCxnSpPr>
          <p:nvPr/>
        </p:nvCxnSpPr>
        <p:spPr bwMode="auto">
          <a:xfrm rot="5400000">
            <a:off x="7279847" y="3990359"/>
            <a:ext cx="850592" cy="116532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26" name="Straight Connector 425"/>
          <p:cNvCxnSpPr>
            <a:stCxn id="335" idx="3"/>
            <a:endCxn id="350" idx="7"/>
          </p:cNvCxnSpPr>
          <p:nvPr/>
        </p:nvCxnSpPr>
        <p:spPr bwMode="auto">
          <a:xfrm rot="5400000">
            <a:off x="1540907" y="5110359"/>
            <a:ext cx="850592" cy="116532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29" name="Straight Connector 428"/>
          <p:cNvCxnSpPr>
            <a:stCxn id="356" idx="1"/>
            <a:endCxn id="335" idx="5"/>
          </p:cNvCxnSpPr>
          <p:nvPr/>
        </p:nvCxnSpPr>
        <p:spPr bwMode="auto">
          <a:xfrm rot="16200000" flipV="1">
            <a:off x="2975642" y="5110358"/>
            <a:ext cx="850592" cy="116532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34" name="Straight Connector 433"/>
          <p:cNvCxnSpPr>
            <a:stCxn id="338" idx="5"/>
            <a:endCxn id="359" idx="1"/>
          </p:cNvCxnSpPr>
          <p:nvPr/>
        </p:nvCxnSpPr>
        <p:spPr bwMode="auto">
          <a:xfrm rot="16200000" flipH="1">
            <a:off x="4410376" y="5110358"/>
            <a:ext cx="850592" cy="116532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38" name="Straight Connector 437"/>
          <p:cNvCxnSpPr>
            <a:stCxn id="359" idx="7"/>
            <a:endCxn id="344" idx="3"/>
          </p:cNvCxnSpPr>
          <p:nvPr/>
        </p:nvCxnSpPr>
        <p:spPr bwMode="auto">
          <a:xfrm rot="5400000" flipH="1" flipV="1">
            <a:off x="5845111" y="5110359"/>
            <a:ext cx="850592" cy="116532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41" name="Straight Connector 440"/>
          <p:cNvCxnSpPr>
            <a:stCxn id="362" idx="7"/>
            <a:endCxn id="347" idx="3"/>
          </p:cNvCxnSpPr>
          <p:nvPr/>
        </p:nvCxnSpPr>
        <p:spPr bwMode="auto">
          <a:xfrm rot="5400000" flipH="1" flipV="1">
            <a:off x="7279846" y="5110359"/>
            <a:ext cx="850592" cy="1165327"/>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447" name="TextBox 446"/>
          <p:cNvSpPr txBox="1"/>
          <p:nvPr/>
        </p:nvSpPr>
        <p:spPr>
          <a:xfrm>
            <a:off x="6144380" y="2582316"/>
            <a:ext cx="304800" cy="276999"/>
          </a:xfrm>
          <a:prstGeom prst="rect">
            <a:avLst/>
          </a:prstGeom>
          <a:noFill/>
        </p:spPr>
        <p:txBody>
          <a:bodyPr wrap="square" rtlCol="0">
            <a:spAutoFit/>
          </a:bodyPr>
          <a:lstStyle/>
          <a:p>
            <a:r>
              <a:rPr lang="en-US" sz="1200" b="0" dirty="0">
                <a:solidFill>
                  <a:srgbClr val="000000"/>
                </a:solidFill>
                <a:latin typeface="Times New Roman"/>
                <a:cs typeface="Times New Roman"/>
              </a:rPr>
              <a:t>0</a:t>
            </a:r>
            <a:endParaRPr lang="en-US" dirty="0">
              <a:solidFill>
                <a:srgbClr val="000000"/>
              </a:solidFill>
            </a:endParaRPr>
          </a:p>
        </p:txBody>
      </p:sp>
      <p:sp>
        <p:nvSpPr>
          <p:cNvPr id="448" name="TextBox 447"/>
          <p:cNvSpPr txBox="1"/>
          <p:nvPr/>
        </p:nvSpPr>
        <p:spPr>
          <a:xfrm>
            <a:off x="3236685" y="4857426"/>
            <a:ext cx="304800" cy="276999"/>
          </a:xfrm>
          <a:prstGeom prst="rect">
            <a:avLst/>
          </a:prstGeom>
          <a:noFill/>
        </p:spPr>
        <p:txBody>
          <a:bodyPr wrap="square" rtlCol="0">
            <a:spAutoFit/>
          </a:bodyPr>
          <a:lstStyle/>
          <a:p>
            <a:r>
              <a:rPr lang="en-US" sz="1200" b="0" dirty="0">
                <a:solidFill>
                  <a:srgbClr val="000000"/>
                </a:solidFill>
                <a:latin typeface="Times New Roman"/>
                <a:cs typeface="Times New Roman"/>
              </a:rPr>
              <a:t>1</a:t>
            </a:r>
            <a:endParaRPr lang="en-US" dirty="0">
              <a:solidFill>
                <a:srgbClr val="000000"/>
              </a:solidFill>
            </a:endParaRPr>
          </a:p>
        </p:txBody>
      </p:sp>
      <p:sp>
        <p:nvSpPr>
          <p:cNvPr id="449" name="TextBox 448"/>
          <p:cNvSpPr txBox="1"/>
          <p:nvPr/>
        </p:nvSpPr>
        <p:spPr>
          <a:xfrm>
            <a:off x="3834190" y="3280230"/>
            <a:ext cx="376165" cy="276999"/>
          </a:xfrm>
          <a:prstGeom prst="rect">
            <a:avLst/>
          </a:prstGeom>
          <a:noFill/>
        </p:spPr>
        <p:txBody>
          <a:bodyPr wrap="square" rtlCol="0">
            <a:spAutoFit/>
          </a:bodyPr>
          <a:lstStyle/>
          <a:p>
            <a:pPr algn="ctr"/>
            <a:r>
              <a:rPr lang="en-US" sz="1200" b="0" dirty="0">
                <a:solidFill>
                  <a:srgbClr val="000000"/>
                </a:solidFill>
                <a:latin typeface="Times New Roman"/>
                <a:cs typeface="Times New Roman"/>
              </a:rPr>
              <a:t>2</a:t>
            </a:r>
            <a:endParaRPr lang="en-US" dirty="0">
              <a:solidFill>
                <a:srgbClr val="000000"/>
              </a:solidFill>
            </a:endParaRPr>
          </a:p>
        </p:txBody>
      </p:sp>
      <p:sp>
        <p:nvSpPr>
          <p:cNvPr id="450" name="TextBox 449"/>
          <p:cNvSpPr txBox="1"/>
          <p:nvPr/>
        </p:nvSpPr>
        <p:spPr>
          <a:xfrm rot="19380000">
            <a:off x="7431315" y="4307115"/>
            <a:ext cx="376165" cy="276999"/>
          </a:xfrm>
          <a:prstGeom prst="rect">
            <a:avLst/>
          </a:prstGeom>
          <a:noFill/>
        </p:spPr>
        <p:txBody>
          <a:bodyPr wrap="square" rtlCol="0">
            <a:spAutoFit/>
          </a:bodyPr>
          <a:lstStyle/>
          <a:p>
            <a:pPr algn="ctr"/>
            <a:r>
              <a:rPr lang="en-US" sz="1200" b="0" dirty="0">
                <a:solidFill>
                  <a:srgbClr val="000000"/>
                </a:solidFill>
                <a:latin typeface="Times New Roman"/>
                <a:cs typeface="Times New Roman"/>
              </a:rPr>
              <a:t>3</a:t>
            </a:r>
            <a:endParaRPr lang="en-US" dirty="0">
              <a:solidFill>
                <a:srgbClr val="000000"/>
              </a:solidFill>
            </a:endParaRPr>
          </a:p>
        </p:txBody>
      </p:sp>
      <p:sp>
        <p:nvSpPr>
          <p:cNvPr id="451" name="TextBox 450"/>
          <p:cNvSpPr txBox="1"/>
          <p:nvPr/>
        </p:nvSpPr>
        <p:spPr>
          <a:xfrm>
            <a:off x="1752600" y="4876800"/>
            <a:ext cx="376165" cy="276999"/>
          </a:xfrm>
          <a:prstGeom prst="rect">
            <a:avLst/>
          </a:prstGeom>
          <a:noFill/>
        </p:spPr>
        <p:txBody>
          <a:bodyPr wrap="square" rtlCol="0">
            <a:spAutoFit/>
          </a:bodyPr>
          <a:lstStyle/>
          <a:p>
            <a:pPr algn="ctr"/>
            <a:r>
              <a:rPr lang="en-US" sz="1200" b="0" dirty="0">
                <a:solidFill>
                  <a:srgbClr val="000000"/>
                </a:solidFill>
                <a:latin typeface="Times New Roman"/>
                <a:cs typeface="Times New Roman"/>
              </a:rPr>
              <a:t>4</a:t>
            </a:r>
            <a:endParaRPr lang="en-US" dirty="0">
              <a:solidFill>
                <a:srgbClr val="000000"/>
              </a:solidFill>
            </a:endParaRPr>
          </a:p>
        </p:txBody>
      </p:sp>
      <p:sp>
        <p:nvSpPr>
          <p:cNvPr id="452" name="TextBox 451"/>
          <p:cNvSpPr txBox="1"/>
          <p:nvPr/>
        </p:nvSpPr>
        <p:spPr>
          <a:xfrm>
            <a:off x="7500255" y="3709610"/>
            <a:ext cx="376165" cy="276999"/>
          </a:xfrm>
          <a:prstGeom prst="rect">
            <a:avLst/>
          </a:prstGeom>
          <a:noFill/>
        </p:spPr>
        <p:txBody>
          <a:bodyPr wrap="square" rtlCol="0">
            <a:spAutoFit/>
          </a:bodyPr>
          <a:lstStyle/>
          <a:p>
            <a:pPr algn="ctr"/>
            <a:r>
              <a:rPr lang="en-US" sz="1200" b="0" dirty="0">
                <a:solidFill>
                  <a:srgbClr val="000000"/>
                </a:solidFill>
                <a:latin typeface="Times New Roman"/>
                <a:cs typeface="Times New Roman"/>
              </a:rPr>
              <a:t>5</a:t>
            </a:r>
            <a:endParaRPr lang="en-US" dirty="0">
              <a:solidFill>
                <a:srgbClr val="000000"/>
              </a:solidFill>
            </a:endParaRPr>
          </a:p>
        </p:txBody>
      </p:sp>
      <p:sp>
        <p:nvSpPr>
          <p:cNvPr id="454" name="TextBox 453"/>
          <p:cNvSpPr txBox="1"/>
          <p:nvPr/>
        </p:nvSpPr>
        <p:spPr>
          <a:xfrm rot="2220000">
            <a:off x="3306353" y="5495501"/>
            <a:ext cx="376165" cy="276999"/>
          </a:xfrm>
          <a:prstGeom prst="rect">
            <a:avLst/>
          </a:prstGeom>
          <a:noFill/>
        </p:spPr>
        <p:txBody>
          <a:bodyPr wrap="square" rtlCol="0">
            <a:spAutoFit/>
          </a:bodyPr>
          <a:lstStyle/>
          <a:p>
            <a:pPr algn="ctr"/>
            <a:r>
              <a:rPr lang="en-US" sz="1200" b="0" dirty="0">
                <a:solidFill>
                  <a:srgbClr val="000000"/>
                </a:solidFill>
                <a:latin typeface="Times New Roman"/>
                <a:cs typeface="Times New Roman"/>
              </a:rPr>
              <a:t>6</a:t>
            </a:r>
            <a:endParaRPr lang="en-US" dirty="0">
              <a:solidFill>
                <a:srgbClr val="000000"/>
              </a:solidFill>
            </a:endParaRPr>
          </a:p>
        </p:txBody>
      </p:sp>
      <p:sp>
        <p:nvSpPr>
          <p:cNvPr id="455" name="TextBox 454"/>
          <p:cNvSpPr txBox="1"/>
          <p:nvPr/>
        </p:nvSpPr>
        <p:spPr>
          <a:xfrm>
            <a:off x="6080275" y="5995610"/>
            <a:ext cx="376165" cy="276999"/>
          </a:xfrm>
          <a:prstGeom prst="rect">
            <a:avLst/>
          </a:prstGeom>
          <a:noFill/>
        </p:spPr>
        <p:txBody>
          <a:bodyPr wrap="square" rtlCol="0">
            <a:spAutoFit/>
          </a:bodyPr>
          <a:lstStyle/>
          <a:p>
            <a:pPr algn="ctr"/>
            <a:r>
              <a:rPr lang="en-US" sz="1200" b="0" dirty="0">
                <a:solidFill>
                  <a:srgbClr val="000000"/>
                </a:solidFill>
                <a:latin typeface="Times New Roman"/>
                <a:cs typeface="Times New Roman"/>
              </a:rPr>
              <a:t>7</a:t>
            </a:r>
            <a:endParaRPr lang="en-US" dirty="0">
              <a:solidFill>
                <a:srgbClr val="000000"/>
              </a:solidFill>
            </a:endParaRPr>
          </a:p>
        </p:txBody>
      </p:sp>
      <p:sp>
        <p:nvSpPr>
          <p:cNvPr id="456" name="TextBox 455"/>
          <p:cNvSpPr txBox="1"/>
          <p:nvPr/>
        </p:nvSpPr>
        <p:spPr>
          <a:xfrm rot="2220000">
            <a:off x="1850089" y="4340407"/>
            <a:ext cx="376165" cy="276999"/>
          </a:xfrm>
          <a:prstGeom prst="rect">
            <a:avLst/>
          </a:prstGeom>
          <a:noFill/>
        </p:spPr>
        <p:txBody>
          <a:bodyPr wrap="square" rtlCol="0">
            <a:spAutoFit/>
          </a:bodyPr>
          <a:lstStyle/>
          <a:p>
            <a:pPr algn="ctr"/>
            <a:r>
              <a:rPr lang="en-US" sz="1200" b="0" dirty="0">
                <a:solidFill>
                  <a:srgbClr val="000000"/>
                </a:solidFill>
                <a:latin typeface="Times New Roman"/>
                <a:cs typeface="Times New Roman"/>
              </a:rPr>
              <a:t>8</a:t>
            </a:r>
            <a:endParaRPr lang="en-US" dirty="0">
              <a:solidFill>
                <a:srgbClr val="000000"/>
              </a:solidFill>
            </a:endParaRPr>
          </a:p>
        </p:txBody>
      </p:sp>
      <p:sp>
        <p:nvSpPr>
          <p:cNvPr id="457" name="TextBox 456"/>
          <p:cNvSpPr txBox="1"/>
          <p:nvPr/>
        </p:nvSpPr>
        <p:spPr>
          <a:xfrm>
            <a:off x="6693505" y="4435306"/>
            <a:ext cx="376165" cy="276999"/>
          </a:xfrm>
          <a:prstGeom prst="rect">
            <a:avLst/>
          </a:prstGeom>
          <a:noFill/>
        </p:spPr>
        <p:txBody>
          <a:bodyPr wrap="square" rtlCol="0">
            <a:spAutoFit/>
          </a:bodyPr>
          <a:lstStyle/>
          <a:p>
            <a:pPr algn="ctr"/>
            <a:r>
              <a:rPr lang="en-US" sz="1200" b="0" dirty="0">
                <a:solidFill>
                  <a:srgbClr val="000000"/>
                </a:solidFill>
                <a:latin typeface="Times New Roman"/>
                <a:cs typeface="Times New Roman"/>
              </a:rPr>
              <a:t>9</a:t>
            </a:r>
            <a:endParaRPr lang="en-US" dirty="0">
              <a:solidFill>
                <a:srgbClr val="000000"/>
              </a:solidFill>
            </a:endParaRPr>
          </a:p>
        </p:txBody>
      </p:sp>
      <p:sp>
        <p:nvSpPr>
          <p:cNvPr id="458" name="TextBox 457"/>
          <p:cNvSpPr txBox="1"/>
          <p:nvPr/>
        </p:nvSpPr>
        <p:spPr>
          <a:xfrm>
            <a:off x="7515980" y="5995610"/>
            <a:ext cx="376165" cy="276999"/>
          </a:xfrm>
          <a:prstGeom prst="rect">
            <a:avLst/>
          </a:prstGeom>
          <a:noFill/>
        </p:spPr>
        <p:txBody>
          <a:bodyPr wrap="square" rtlCol="0">
            <a:spAutoFit/>
          </a:bodyPr>
          <a:lstStyle/>
          <a:p>
            <a:pPr algn="ctr"/>
            <a:r>
              <a:rPr lang="en-US" sz="1200" b="0" dirty="0">
                <a:solidFill>
                  <a:srgbClr val="000000"/>
                </a:solidFill>
                <a:latin typeface="Times New Roman"/>
                <a:cs typeface="Times New Roman"/>
              </a:rPr>
              <a:t>10</a:t>
            </a:r>
            <a:endParaRPr lang="en-US" dirty="0">
              <a:solidFill>
                <a:srgbClr val="000000"/>
              </a:solidFill>
            </a:endParaRPr>
          </a:p>
        </p:txBody>
      </p:sp>
      <p:sp>
        <p:nvSpPr>
          <p:cNvPr id="459" name="TextBox 458"/>
          <p:cNvSpPr txBox="1"/>
          <p:nvPr/>
        </p:nvSpPr>
        <p:spPr>
          <a:xfrm rot="19380000">
            <a:off x="3117668" y="4328313"/>
            <a:ext cx="376165" cy="276999"/>
          </a:xfrm>
          <a:prstGeom prst="rect">
            <a:avLst/>
          </a:prstGeom>
          <a:noFill/>
        </p:spPr>
        <p:txBody>
          <a:bodyPr wrap="square" rtlCol="0">
            <a:spAutoFit/>
          </a:bodyPr>
          <a:lstStyle/>
          <a:p>
            <a:pPr algn="ctr"/>
            <a:r>
              <a:rPr lang="en-US" sz="1200" b="0" dirty="0">
                <a:solidFill>
                  <a:srgbClr val="000000"/>
                </a:solidFill>
                <a:latin typeface="Times New Roman"/>
                <a:cs typeface="Times New Roman"/>
              </a:rPr>
              <a:t>11</a:t>
            </a:r>
            <a:endParaRPr lang="en-US" dirty="0">
              <a:solidFill>
                <a:srgbClr val="000000"/>
              </a:solidFill>
            </a:endParaRPr>
          </a:p>
        </p:txBody>
      </p:sp>
      <p:sp>
        <p:nvSpPr>
          <p:cNvPr id="460" name="TextBox 459"/>
          <p:cNvSpPr txBox="1"/>
          <p:nvPr/>
        </p:nvSpPr>
        <p:spPr>
          <a:xfrm rot="19380000">
            <a:off x="4553373" y="4324682"/>
            <a:ext cx="376165" cy="276999"/>
          </a:xfrm>
          <a:prstGeom prst="rect">
            <a:avLst/>
          </a:prstGeom>
          <a:noFill/>
        </p:spPr>
        <p:txBody>
          <a:bodyPr wrap="square" rtlCol="0">
            <a:spAutoFit/>
          </a:bodyPr>
          <a:lstStyle/>
          <a:p>
            <a:pPr algn="ctr"/>
            <a:r>
              <a:rPr lang="en-US" sz="1200" b="0" dirty="0">
                <a:solidFill>
                  <a:srgbClr val="000000"/>
                </a:solidFill>
                <a:latin typeface="Times New Roman"/>
                <a:cs typeface="Times New Roman"/>
              </a:rPr>
              <a:t>12</a:t>
            </a:r>
            <a:endParaRPr lang="en-US" dirty="0">
              <a:solidFill>
                <a:srgbClr val="000000"/>
              </a:solidFill>
            </a:endParaRPr>
          </a:p>
        </p:txBody>
      </p:sp>
      <p:sp>
        <p:nvSpPr>
          <p:cNvPr id="461" name="TextBox 460"/>
          <p:cNvSpPr txBox="1"/>
          <p:nvPr/>
        </p:nvSpPr>
        <p:spPr>
          <a:xfrm>
            <a:off x="2350105" y="4431695"/>
            <a:ext cx="376165" cy="276999"/>
          </a:xfrm>
          <a:prstGeom prst="rect">
            <a:avLst/>
          </a:prstGeom>
          <a:noFill/>
        </p:spPr>
        <p:txBody>
          <a:bodyPr wrap="square" rtlCol="0">
            <a:spAutoFit/>
          </a:bodyPr>
          <a:lstStyle/>
          <a:p>
            <a:pPr algn="ctr"/>
            <a:r>
              <a:rPr lang="en-US" sz="1200" b="0" dirty="0">
                <a:solidFill>
                  <a:srgbClr val="000000"/>
                </a:solidFill>
                <a:latin typeface="Times New Roman"/>
                <a:cs typeface="Times New Roman"/>
              </a:rPr>
              <a:t>13</a:t>
            </a:r>
            <a:endParaRPr lang="en-US" dirty="0">
              <a:solidFill>
                <a:srgbClr val="000000"/>
              </a:solidFill>
            </a:endParaRPr>
          </a:p>
        </p:txBody>
      </p:sp>
      <p:sp>
        <p:nvSpPr>
          <p:cNvPr id="462" name="TextBox 461"/>
          <p:cNvSpPr txBox="1"/>
          <p:nvPr/>
        </p:nvSpPr>
        <p:spPr>
          <a:xfrm rot="19380000">
            <a:off x="5976983" y="5467681"/>
            <a:ext cx="376165" cy="276999"/>
          </a:xfrm>
          <a:prstGeom prst="rect">
            <a:avLst/>
          </a:prstGeom>
          <a:noFill/>
        </p:spPr>
        <p:txBody>
          <a:bodyPr wrap="square" rtlCol="0">
            <a:spAutoFit/>
          </a:bodyPr>
          <a:lstStyle/>
          <a:p>
            <a:pPr algn="ctr"/>
            <a:r>
              <a:rPr lang="en-US" sz="1200" b="0" dirty="0">
                <a:solidFill>
                  <a:srgbClr val="000000"/>
                </a:solidFill>
                <a:latin typeface="Times New Roman"/>
                <a:cs typeface="Times New Roman"/>
              </a:rPr>
              <a:t>14</a:t>
            </a:r>
            <a:endParaRPr lang="en-US" dirty="0">
              <a:solidFill>
                <a:srgbClr val="000000"/>
              </a:solidFill>
            </a:endParaRPr>
          </a:p>
        </p:txBody>
      </p:sp>
      <p:sp>
        <p:nvSpPr>
          <p:cNvPr id="463" name="TextBox 462"/>
          <p:cNvSpPr txBox="1"/>
          <p:nvPr/>
        </p:nvSpPr>
        <p:spPr>
          <a:xfrm>
            <a:off x="3159279" y="4852610"/>
            <a:ext cx="497115" cy="276999"/>
          </a:xfrm>
          <a:prstGeom prst="rect">
            <a:avLst/>
          </a:prstGeom>
          <a:noFill/>
        </p:spPr>
        <p:txBody>
          <a:bodyPr wrap="square" rtlCol="0">
            <a:spAutoFit/>
          </a:bodyPr>
          <a:lstStyle/>
          <a:p>
            <a:r>
              <a:rPr lang="en-US" sz="1200" b="0" dirty="0">
                <a:solidFill>
                  <a:srgbClr val="000000"/>
                </a:solidFill>
                <a:latin typeface="Times New Roman"/>
                <a:cs typeface="Times New Roman"/>
              </a:rPr>
              <a:t>1, 15</a:t>
            </a:r>
            <a:endParaRPr lang="en-US" dirty="0">
              <a:solidFill>
                <a:srgbClr val="000000"/>
              </a:solidFill>
            </a:endParaRPr>
          </a:p>
        </p:txBody>
      </p:sp>
      <p:cxnSp>
        <p:nvCxnSpPr>
          <p:cNvPr id="464" name="Straight Connector 463"/>
          <p:cNvCxnSpPr>
            <a:stCxn id="338" idx="2"/>
            <a:endCxn id="335" idx="6"/>
          </p:cNvCxnSpPr>
          <p:nvPr/>
        </p:nvCxnSpPr>
        <p:spPr bwMode="auto">
          <a:xfrm rot="10800000">
            <a:off x="2874071" y="5133022"/>
            <a:ext cx="1053735" cy="1588"/>
          </a:xfrm>
          <a:prstGeom prst="line">
            <a:avLst/>
          </a:prstGeom>
          <a:solidFill>
            <a:schemeClr val="accent1"/>
          </a:solidFill>
          <a:ln w="38100" cap="flat" cmpd="dbl" algn="ctr">
            <a:solidFill>
              <a:schemeClr val="tx1"/>
            </a:solidFill>
            <a:prstDash val="solid"/>
            <a:round/>
            <a:headEnd type="none" w="med" len="med"/>
            <a:tailEnd type="none" w="med" len="med"/>
          </a:ln>
          <a:effectLst/>
        </p:spPr>
      </p:cxnSp>
      <p:sp>
        <p:nvSpPr>
          <p:cNvPr id="467" name="TextBox 466"/>
          <p:cNvSpPr txBox="1"/>
          <p:nvPr/>
        </p:nvSpPr>
        <p:spPr>
          <a:xfrm>
            <a:off x="4644570" y="4876800"/>
            <a:ext cx="376165" cy="276999"/>
          </a:xfrm>
          <a:prstGeom prst="rect">
            <a:avLst/>
          </a:prstGeom>
          <a:noFill/>
        </p:spPr>
        <p:txBody>
          <a:bodyPr wrap="square" rtlCol="0">
            <a:spAutoFit/>
          </a:bodyPr>
          <a:lstStyle/>
          <a:p>
            <a:pPr algn="ctr"/>
            <a:r>
              <a:rPr lang="en-US" sz="1200" b="0" dirty="0">
                <a:solidFill>
                  <a:srgbClr val="000000"/>
                </a:solidFill>
                <a:latin typeface="Times New Roman"/>
                <a:cs typeface="Times New Roman"/>
              </a:rPr>
              <a:t>16</a:t>
            </a:r>
            <a:endParaRPr lang="en-US" dirty="0">
              <a:solidFill>
                <a:srgbClr val="000000"/>
              </a:solidFill>
            </a:endParaRPr>
          </a:p>
        </p:txBody>
      </p:sp>
      <p:sp>
        <p:nvSpPr>
          <p:cNvPr id="468" name="TextBox 467"/>
          <p:cNvSpPr txBox="1"/>
          <p:nvPr/>
        </p:nvSpPr>
        <p:spPr>
          <a:xfrm>
            <a:off x="2354940" y="5574695"/>
            <a:ext cx="376165" cy="276999"/>
          </a:xfrm>
          <a:prstGeom prst="rect">
            <a:avLst/>
          </a:prstGeom>
          <a:noFill/>
        </p:spPr>
        <p:txBody>
          <a:bodyPr wrap="square" rtlCol="0">
            <a:spAutoFit/>
          </a:bodyPr>
          <a:lstStyle/>
          <a:p>
            <a:pPr algn="ctr"/>
            <a:r>
              <a:rPr lang="en-US" sz="1200" b="0" dirty="0">
                <a:solidFill>
                  <a:srgbClr val="000000"/>
                </a:solidFill>
                <a:latin typeface="Times New Roman"/>
                <a:cs typeface="Times New Roman"/>
              </a:rPr>
              <a:t>17</a:t>
            </a:r>
            <a:endParaRPr lang="en-US" dirty="0">
              <a:solidFill>
                <a:srgbClr val="000000"/>
              </a:solidFill>
            </a:endParaRPr>
          </a:p>
        </p:txBody>
      </p:sp>
      <p:sp>
        <p:nvSpPr>
          <p:cNvPr id="469" name="TextBox 468"/>
          <p:cNvSpPr txBox="1"/>
          <p:nvPr/>
        </p:nvSpPr>
        <p:spPr>
          <a:xfrm>
            <a:off x="3184675" y="3721705"/>
            <a:ext cx="408820" cy="276999"/>
          </a:xfrm>
          <a:prstGeom prst="rect">
            <a:avLst/>
          </a:prstGeom>
          <a:noFill/>
        </p:spPr>
        <p:txBody>
          <a:bodyPr wrap="square" rtlCol="0">
            <a:spAutoFit/>
          </a:bodyPr>
          <a:lstStyle/>
          <a:p>
            <a:pPr algn="ctr"/>
            <a:r>
              <a:rPr lang="en-US" sz="1200" b="0" dirty="0">
                <a:solidFill>
                  <a:srgbClr val="000000"/>
                </a:solidFill>
                <a:latin typeface="Times New Roman"/>
                <a:cs typeface="Times New Roman"/>
              </a:rPr>
              <a:t>18</a:t>
            </a:r>
            <a:endParaRPr lang="en-US" dirty="0">
              <a:solidFill>
                <a:srgbClr val="000000"/>
              </a:solidFill>
            </a:endParaRPr>
          </a:p>
        </p:txBody>
      </p:sp>
      <p:sp>
        <p:nvSpPr>
          <p:cNvPr id="470" name="TextBox 469"/>
          <p:cNvSpPr txBox="1"/>
          <p:nvPr/>
        </p:nvSpPr>
        <p:spPr>
          <a:xfrm rot="19380000">
            <a:off x="7412688" y="5467682"/>
            <a:ext cx="376165" cy="276999"/>
          </a:xfrm>
          <a:prstGeom prst="rect">
            <a:avLst/>
          </a:prstGeom>
          <a:noFill/>
        </p:spPr>
        <p:txBody>
          <a:bodyPr wrap="square" rtlCol="0">
            <a:spAutoFit/>
          </a:bodyPr>
          <a:lstStyle/>
          <a:p>
            <a:pPr algn="ctr"/>
            <a:r>
              <a:rPr lang="en-US" sz="1200" b="0" dirty="0">
                <a:solidFill>
                  <a:srgbClr val="000000"/>
                </a:solidFill>
                <a:latin typeface="Times New Roman"/>
                <a:cs typeface="Times New Roman"/>
              </a:rPr>
              <a:t>19</a:t>
            </a:r>
            <a:endParaRPr lang="en-US" dirty="0">
              <a:solidFill>
                <a:srgbClr val="000000"/>
              </a:solidFill>
            </a:endParaRPr>
          </a:p>
        </p:txBody>
      </p:sp>
      <p:sp>
        <p:nvSpPr>
          <p:cNvPr id="471" name="TextBox 470"/>
          <p:cNvSpPr txBox="1"/>
          <p:nvPr/>
        </p:nvSpPr>
        <p:spPr>
          <a:xfrm>
            <a:off x="6068180" y="4876800"/>
            <a:ext cx="376165" cy="276999"/>
          </a:xfrm>
          <a:prstGeom prst="rect">
            <a:avLst/>
          </a:prstGeom>
          <a:noFill/>
        </p:spPr>
        <p:txBody>
          <a:bodyPr wrap="square" rtlCol="0">
            <a:spAutoFit/>
          </a:bodyPr>
          <a:lstStyle/>
          <a:p>
            <a:pPr algn="ctr"/>
            <a:r>
              <a:rPr lang="en-US" sz="1200" b="0" dirty="0">
                <a:solidFill>
                  <a:srgbClr val="000000"/>
                </a:solidFill>
                <a:latin typeface="Times New Roman"/>
                <a:cs typeface="Times New Roman"/>
              </a:rPr>
              <a:t>20</a:t>
            </a:r>
            <a:endParaRPr lang="en-US" dirty="0">
              <a:solidFill>
                <a:srgbClr val="000000"/>
              </a:solidFill>
            </a:endParaRPr>
          </a:p>
        </p:txBody>
      </p:sp>
      <p:sp>
        <p:nvSpPr>
          <p:cNvPr id="472" name="TextBox 471"/>
          <p:cNvSpPr txBox="1"/>
          <p:nvPr/>
        </p:nvSpPr>
        <p:spPr>
          <a:xfrm rot="19380000">
            <a:off x="4565467" y="3185311"/>
            <a:ext cx="376165" cy="276999"/>
          </a:xfrm>
          <a:prstGeom prst="rect">
            <a:avLst/>
          </a:prstGeom>
          <a:noFill/>
        </p:spPr>
        <p:txBody>
          <a:bodyPr wrap="square" rtlCol="0">
            <a:spAutoFit/>
          </a:bodyPr>
          <a:lstStyle/>
          <a:p>
            <a:pPr algn="ctr"/>
            <a:r>
              <a:rPr lang="en-US" sz="1200" b="0" dirty="0">
                <a:solidFill>
                  <a:srgbClr val="000000"/>
                </a:solidFill>
                <a:latin typeface="Times New Roman"/>
                <a:cs typeface="Times New Roman"/>
              </a:rPr>
              <a:t>21</a:t>
            </a:r>
            <a:endParaRPr lang="en-US" dirty="0">
              <a:solidFill>
                <a:srgbClr val="000000"/>
              </a:solidFill>
            </a:endParaRPr>
          </a:p>
        </p:txBody>
      </p:sp>
      <p:sp>
        <p:nvSpPr>
          <p:cNvPr id="473" name="TextBox 472"/>
          <p:cNvSpPr txBox="1"/>
          <p:nvPr/>
        </p:nvSpPr>
        <p:spPr>
          <a:xfrm>
            <a:off x="4632475" y="6011316"/>
            <a:ext cx="376165" cy="276999"/>
          </a:xfrm>
          <a:prstGeom prst="rect">
            <a:avLst/>
          </a:prstGeom>
          <a:noFill/>
        </p:spPr>
        <p:txBody>
          <a:bodyPr wrap="square" rtlCol="0">
            <a:spAutoFit/>
          </a:bodyPr>
          <a:lstStyle/>
          <a:p>
            <a:pPr algn="ctr"/>
            <a:r>
              <a:rPr lang="en-US" sz="1200" b="0" dirty="0">
                <a:solidFill>
                  <a:srgbClr val="000000"/>
                </a:solidFill>
                <a:latin typeface="Times New Roman"/>
                <a:cs typeface="Times New Roman"/>
              </a:rPr>
              <a:t>22</a:t>
            </a:r>
            <a:endParaRPr lang="en-US" dirty="0">
              <a:solidFill>
                <a:srgbClr val="000000"/>
              </a:solidFill>
            </a:endParaRPr>
          </a:p>
        </p:txBody>
      </p:sp>
      <p:sp>
        <p:nvSpPr>
          <p:cNvPr id="474" name="TextBox 473"/>
          <p:cNvSpPr txBox="1"/>
          <p:nvPr/>
        </p:nvSpPr>
        <p:spPr>
          <a:xfrm rot="2220000">
            <a:off x="4729963" y="5483408"/>
            <a:ext cx="376165" cy="276999"/>
          </a:xfrm>
          <a:prstGeom prst="rect">
            <a:avLst/>
          </a:prstGeom>
          <a:noFill/>
        </p:spPr>
        <p:txBody>
          <a:bodyPr wrap="square" rtlCol="0">
            <a:spAutoFit/>
          </a:bodyPr>
          <a:lstStyle/>
          <a:p>
            <a:pPr algn="ctr"/>
            <a:r>
              <a:rPr lang="en-US" sz="1200" b="0" dirty="0">
                <a:solidFill>
                  <a:srgbClr val="000000"/>
                </a:solidFill>
                <a:latin typeface="Times New Roman"/>
                <a:cs typeface="Times New Roman"/>
              </a:rPr>
              <a:t>23</a:t>
            </a:r>
            <a:endParaRPr lang="en-US" dirty="0">
              <a:solidFill>
                <a:srgbClr val="000000"/>
              </a:solidFill>
            </a:endParaRPr>
          </a:p>
        </p:txBody>
      </p:sp>
      <p:sp>
        <p:nvSpPr>
          <p:cNvPr id="475" name="TextBox 474"/>
          <p:cNvSpPr txBox="1"/>
          <p:nvPr/>
        </p:nvSpPr>
        <p:spPr>
          <a:xfrm rot="19380000">
            <a:off x="1681963" y="5483407"/>
            <a:ext cx="376165" cy="276999"/>
          </a:xfrm>
          <a:prstGeom prst="rect">
            <a:avLst/>
          </a:prstGeom>
          <a:noFill/>
        </p:spPr>
        <p:txBody>
          <a:bodyPr wrap="square" rtlCol="0">
            <a:spAutoFit/>
          </a:bodyPr>
          <a:lstStyle/>
          <a:p>
            <a:pPr algn="ctr"/>
            <a:r>
              <a:rPr lang="en-US" sz="1200" b="0" dirty="0">
                <a:solidFill>
                  <a:srgbClr val="000000"/>
                </a:solidFill>
                <a:latin typeface="Times New Roman"/>
                <a:cs typeface="Times New Roman"/>
              </a:rPr>
              <a:t>24</a:t>
            </a:r>
            <a:endParaRPr lang="en-US" dirty="0">
              <a:solidFill>
                <a:srgbClr val="000000"/>
              </a:solidFill>
            </a:endParaRPr>
          </a:p>
        </p:txBody>
      </p:sp>
      <p:grpSp>
        <p:nvGrpSpPr>
          <p:cNvPr id="201" name="Group 475"/>
          <p:cNvGrpSpPr/>
          <p:nvPr/>
        </p:nvGrpSpPr>
        <p:grpSpPr>
          <a:xfrm>
            <a:off x="1402533" y="1143000"/>
            <a:ext cx="510345" cy="969632"/>
            <a:chOff x="1407368" y="1143000"/>
            <a:chExt cx="510345" cy="969632"/>
          </a:xfrm>
        </p:grpSpPr>
        <p:sp>
          <p:nvSpPr>
            <p:cNvPr id="217" name="Rectangle 216"/>
            <p:cNvSpPr/>
            <p:nvPr/>
          </p:nvSpPr>
          <p:spPr>
            <a:xfrm>
              <a:off x="1407368" y="1143000"/>
              <a:ext cx="502920" cy="369332"/>
            </a:xfrm>
            <a:prstGeom prst="rect">
              <a:avLst/>
            </a:prstGeom>
          </p:spPr>
          <p:txBody>
            <a:bodyPr wrap="square">
              <a:spAutoFit/>
            </a:bodyPr>
            <a:lstStyle/>
            <a:p>
              <a:pPr algn="ctr"/>
              <a:r>
                <a:rPr lang="en-US" dirty="0">
                  <a:solidFill>
                    <a:srgbClr val="FF0000"/>
                  </a:solidFill>
                </a:rPr>
                <a:t>V</a:t>
              </a:r>
            </a:p>
          </p:txBody>
        </p:sp>
        <p:sp>
          <p:nvSpPr>
            <p:cNvPr id="218" name="Rectangle 217"/>
            <p:cNvSpPr/>
            <p:nvPr/>
          </p:nvSpPr>
          <p:spPr>
            <a:xfrm>
              <a:off x="1414793" y="1475193"/>
              <a:ext cx="502920" cy="369332"/>
            </a:xfrm>
            <a:prstGeom prst="rect">
              <a:avLst/>
            </a:prstGeom>
          </p:spPr>
          <p:txBody>
            <a:bodyPr wrap="square">
              <a:spAutoFit/>
            </a:bodyPr>
            <a:lstStyle/>
            <a:p>
              <a:pPr algn="ctr"/>
              <a:r>
                <a:rPr lang="en-US" dirty="0">
                  <a:solidFill>
                    <a:srgbClr val="FF0000"/>
                  </a:solidFill>
                </a:rPr>
                <a:t>K</a:t>
              </a:r>
            </a:p>
          </p:txBody>
        </p:sp>
        <p:sp>
          <p:nvSpPr>
            <p:cNvPr id="219" name="Rectangle 218"/>
            <p:cNvSpPr/>
            <p:nvPr/>
          </p:nvSpPr>
          <p:spPr>
            <a:xfrm>
              <a:off x="1411080" y="1835633"/>
              <a:ext cx="502920" cy="276999"/>
            </a:xfrm>
            <a:prstGeom prst="rect">
              <a:avLst/>
            </a:prstGeom>
          </p:spPr>
          <p:txBody>
            <a:bodyPr wrap="square">
              <a:spAutoFit/>
            </a:bodyPr>
            <a:lstStyle/>
            <a:p>
              <a:pPr algn="ctr"/>
              <a:r>
                <a:rPr lang="en-US" sz="1200" b="0" dirty="0">
                  <a:solidFill>
                    <a:srgbClr val="FF0000"/>
                  </a:solidFill>
                  <a:latin typeface="Times New Roman"/>
                  <a:cs typeface="Times New Roman"/>
                </a:rPr>
                <a:t>0</a:t>
              </a:r>
            </a:p>
          </p:txBody>
        </p:sp>
      </p:grpSp>
      <p:grpSp>
        <p:nvGrpSpPr>
          <p:cNvPr id="202" name="Group 476"/>
          <p:cNvGrpSpPr/>
          <p:nvPr/>
        </p:nvGrpSpPr>
        <p:grpSpPr>
          <a:xfrm>
            <a:off x="1644988" y="1143000"/>
            <a:ext cx="510345" cy="969632"/>
            <a:chOff x="1649823" y="1143000"/>
            <a:chExt cx="510345" cy="969632"/>
          </a:xfrm>
        </p:grpSpPr>
        <p:sp>
          <p:nvSpPr>
            <p:cNvPr id="221" name="Rectangle 220"/>
            <p:cNvSpPr/>
            <p:nvPr/>
          </p:nvSpPr>
          <p:spPr>
            <a:xfrm>
              <a:off x="1649823" y="1143000"/>
              <a:ext cx="502920" cy="369332"/>
            </a:xfrm>
            <a:prstGeom prst="rect">
              <a:avLst/>
            </a:prstGeom>
          </p:spPr>
          <p:txBody>
            <a:bodyPr wrap="square">
              <a:spAutoFit/>
            </a:bodyPr>
            <a:lstStyle/>
            <a:p>
              <a:pPr algn="ctr"/>
              <a:r>
                <a:rPr lang="en-US" dirty="0">
                  <a:solidFill>
                    <a:srgbClr val="FF0000"/>
                  </a:solidFill>
                </a:rPr>
                <a:t>R</a:t>
              </a:r>
            </a:p>
          </p:txBody>
        </p:sp>
        <p:sp>
          <p:nvSpPr>
            <p:cNvPr id="222" name="Rectangle 221"/>
            <p:cNvSpPr/>
            <p:nvPr/>
          </p:nvSpPr>
          <p:spPr>
            <a:xfrm>
              <a:off x="1657248" y="1475193"/>
              <a:ext cx="502920" cy="369332"/>
            </a:xfrm>
            <a:prstGeom prst="rect">
              <a:avLst/>
            </a:prstGeom>
          </p:spPr>
          <p:txBody>
            <a:bodyPr wrap="square">
              <a:spAutoFit/>
            </a:bodyPr>
            <a:lstStyle/>
            <a:p>
              <a:pPr algn="ctr"/>
              <a:r>
                <a:rPr lang="en-US" dirty="0">
                  <a:solidFill>
                    <a:srgbClr val="FF0000"/>
                  </a:solidFill>
                </a:rPr>
                <a:t>E</a:t>
              </a:r>
            </a:p>
          </p:txBody>
        </p:sp>
        <p:sp>
          <p:nvSpPr>
            <p:cNvPr id="223" name="Rectangle 222"/>
            <p:cNvSpPr/>
            <p:nvPr/>
          </p:nvSpPr>
          <p:spPr>
            <a:xfrm>
              <a:off x="1653535" y="1835633"/>
              <a:ext cx="502920" cy="276999"/>
            </a:xfrm>
            <a:prstGeom prst="rect">
              <a:avLst/>
            </a:prstGeom>
          </p:spPr>
          <p:txBody>
            <a:bodyPr wrap="square">
              <a:spAutoFit/>
            </a:bodyPr>
            <a:lstStyle/>
            <a:p>
              <a:pPr algn="ctr"/>
              <a:r>
                <a:rPr lang="en-US" sz="1200" b="0" dirty="0">
                  <a:solidFill>
                    <a:srgbClr val="FF0000"/>
                  </a:solidFill>
                  <a:latin typeface="Times New Roman"/>
                  <a:cs typeface="Times New Roman"/>
                </a:rPr>
                <a:t>1</a:t>
              </a:r>
            </a:p>
          </p:txBody>
        </p:sp>
      </p:grpSp>
      <p:grpSp>
        <p:nvGrpSpPr>
          <p:cNvPr id="203" name="Group 477"/>
          <p:cNvGrpSpPr/>
          <p:nvPr/>
        </p:nvGrpSpPr>
        <p:grpSpPr>
          <a:xfrm>
            <a:off x="1887443" y="1143000"/>
            <a:ext cx="510345" cy="969632"/>
            <a:chOff x="1892278" y="1143000"/>
            <a:chExt cx="510345" cy="969632"/>
          </a:xfrm>
        </p:grpSpPr>
        <p:sp>
          <p:nvSpPr>
            <p:cNvPr id="259" name="Rectangle 258"/>
            <p:cNvSpPr/>
            <p:nvPr/>
          </p:nvSpPr>
          <p:spPr>
            <a:xfrm>
              <a:off x="1892278" y="1143000"/>
              <a:ext cx="502920" cy="369332"/>
            </a:xfrm>
            <a:prstGeom prst="rect">
              <a:avLst/>
            </a:prstGeom>
          </p:spPr>
          <p:txBody>
            <a:bodyPr wrap="square">
              <a:spAutoFit/>
            </a:bodyPr>
            <a:lstStyle/>
            <a:p>
              <a:pPr algn="ctr"/>
              <a:r>
                <a:rPr lang="en-US" dirty="0">
                  <a:solidFill>
                    <a:srgbClr val="FF0000"/>
                  </a:solidFill>
                </a:rPr>
                <a:t>L</a:t>
              </a:r>
            </a:p>
          </p:txBody>
        </p:sp>
        <p:sp>
          <p:nvSpPr>
            <p:cNvPr id="260" name="Rectangle 259"/>
            <p:cNvSpPr/>
            <p:nvPr/>
          </p:nvSpPr>
          <p:spPr>
            <a:xfrm>
              <a:off x="1899703" y="1475193"/>
              <a:ext cx="502920" cy="369332"/>
            </a:xfrm>
            <a:prstGeom prst="rect">
              <a:avLst/>
            </a:prstGeom>
          </p:spPr>
          <p:txBody>
            <a:bodyPr wrap="square">
              <a:spAutoFit/>
            </a:bodyPr>
            <a:lstStyle/>
            <a:p>
              <a:pPr algn="ctr"/>
              <a:r>
                <a:rPr lang="en-US" dirty="0">
                  <a:solidFill>
                    <a:srgbClr val="FF0000"/>
                  </a:solidFill>
                </a:rPr>
                <a:t>I</a:t>
              </a:r>
            </a:p>
          </p:txBody>
        </p:sp>
        <p:sp>
          <p:nvSpPr>
            <p:cNvPr id="261" name="Rectangle 260"/>
            <p:cNvSpPr/>
            <p:nvPr/>
          </p:nvSpPr>
          <p:spPr>
            <a:xfrm>
              <a:off x="1895990" y="1835633"/>
              <a:ext cx="502920" cy="276999"/>
            </a:xfrm>
            <a:prstGeom prst="rect">
              <a:avLst/>
            </a:prstGeom>
          </p:spPr>
          <p:txBody>
            <a:bodyPr wrap="square">
              <a:spAutoFit/>
            </a:bodyPr>
            <a:lstStyle/>
            <a:p>
              <a:pPr algn="ctr"/>
              <a:r>
                <a:rPr lang="en-US" sz="1200" b="0" dirty="0">
                  <a:solidFill>
                    <a:srgbClr val="FF0000"/>
                  </a:solidFill>
                  <a:latin typeface="Times New Roman"/>
                  <a:cs typeface="Times New Roman"/>
                </a:rPr>
                <a:t>2</a:t>
              </a:r>
            </a:p>
          </p:txBody>
        </p:sp>
      </p:grpSp>
      <p:grpSp>
        <p:nvGrpSpPr>
          <p:cNvPr id="204" name="Group 478"/>
          <p:cNvGrpSpPr/>
          <p:nvPr/>
        </p:nvGrpSpPr>
        <p:grpSpPr>
          <a:xfrm>
            <a:off x="2129898" y="1143000"/>
            <a:ext cx="510345" cy="969632"/>
            <a:chOff x="2134733" y="1143000"/>
            <a:chExt cx="510345" cy="969632"/>
          </a:xfrm>
        </p:grpSpPr>
        <p:sp>
          <p:nvSpPr>
            <p:cNvPr id="263" name="Rectangle 262"/>
            <p:cNvSpPr/>
            <p:nvPr/>
          </p:nvSpPr>
          <p:spPr>
            <a:xfrm>
              <a:off x="2134733" y="1143000"/>
              <a:ext cx="502920" cy="369332"/>
            </a:xfrm>
            <a:prstGeom prst="rect">
              <a:avLst/>
            </a:prstGeom>
          </p:spPr>
          <p:txBody>
            <a:bodyPr wrap="square">
              <a:spAutoFit/>
            </a:bodyPr>
            <a:lstStyle/>
            <a:p>
              <a:pPr algn="ctr"/>
              <a:r>
                <a:rPr lang="en-US" dirty="0">
                  <a:solidFill>
                    <a:srgbClr val="FF0000"/>
                  </a:solidFill>
                </a:rPr>
                <a:t>B</a:t>
              </a:r>
            </a:p>
          </p:txBody>
        </p:sp>
        <p:sp>
          <p:nvSpPr>
            <p:cNvPr id="264" name="Rectangle 263"/>
            <p:cNvSpPr/>
            <p:nvPr/>
          </p:nvSpPr>
          <p:spPr>
            <a:xfrm>
              <a:off x="2142158" y="1475193"/>
              <a:ext cx="502920" cy="369332"/>
            </a:xfrm>
            <a:prstGeom prst="rect">
              <a:avLst/>
            </a:prstGeom>
          </p:spPr>
          <p:txBody>
            <a:bodyPr wrap="square">
              <a:spAutoFit/>
            </a:bodyPr>
            <a:lstStyle/>
            <a:p>
              <a:pPr algn="ctr"/>
              <a:r>
                <a:rPr lang="en-US" dirty="0">
                  <a:solidFill>
                    <a:srgbClr val="FF0000"/>
                  </a:solidFill>
                </a:rPr>
                <a:t>N</a:t>
              </a:r>
            </a:p>
          </p:txBody>
        </p:sp>
        <p:sp>
          <p:nvSpPr>
            <p:cNvPr id="265" name="Rectangle 264"/>
            <p:cNvSpPr/>
            <p:nvPr/>
          </p:nvSpPr>
          <p:spPr>
            <a:xfrm>
              <a:off x="2138445" y="1835633"/>
              <a:ext cx="502920" cy="276999"/>
            </a:xfrm>
            <a:prstGeom prst="rect">
              <a:avLst/>
            </a:prstGeom>
          </p:spPr>
          <p:txBody>
            <a:bodyPr wrap="square">
              <a:spAutoFit/>
            </a:bodyPr>
            <a:lstStyle/>
            <a:p>
              <a:pPr algn="ctr"/>
              <a:r>
                <a:rPr lang="en-US" sz="1200" b="0" dirty="0">
                  <a:solidFill>
                    <a:srgbClr val="FF0000"/>
                  </a:solidFill>
                  <a:latin typeface="Times New Roman"/>
                  <a:cs typeface="Times New Roman"/>
                </a:rPr>
                <a:t>3</a:t>
              </a:r>
            </a:p>
          </p:txBody>
        </p:sp>
      </p:grpSp>
      <p:grpSp>
        <p:nvGrpSpPr>
          <p:cNvPr id="205" name="Group 479"/>
          <p:cNvGrpSpPr/>
          <p:nvPr/>
        </p:nvGrpSpPr>
        <p:grpSpPr>
          <a:xfrm>
            <a:off x="2372353" y="1143000"/>
            <a:ext cx="510345" cy="969632"/>
            <a:chOff x="2377188" y="1143000"/>
            <a:chExt cx="510345" cy="969632"/>
          </a:xfrm>
        </p:grpSpPr>
        <p:sp>
          <p:nvSpPr>
            <p:cNvPr id="267" name="Rectangle 266"/>
            <p:cNvSpPr/>
            <p:nvPr/>
          </p:nvSpPr>
          <p:spPr>
            <a:xfrm>
              <a:off x="2377188" y="1143000"/>
              <a:ext cx="502920" cy="369332"/>
            </a:xfrm>
            <a:prstGeom prst="rect">
              <a:avLst/>
            </a:prstGeom>
          </p:spPr>
          <p:txBody>
            <a:bodyPr wrap="square">
              <a:spAutoFit/>
            </a:bodyPr>
            <a:lstStyle/>
            <a:p>
              <a:pPr algn="ctr"/>
              <a:r>
                <a:rPr lang="en-US" dirty="0">
                  <a:solidFill>
                    <a:srgbClr val="FF0000"/>
                  </a:solidFill>
                </a:rPr>
                <a:t>Z</a:t>
              </a:r>
            </a:p>
          </p:txBody>
        </p:sp>
        <p:sp>
          <p:nvSpPr>
            <p:cNvPr id="268" name="Rectangle 267"/>
            <p:cNvSpPr/>
            <p:nvPr/>
          </p:nvSpPr>
          <p:spPr>
            <a:xfrm>
              <a:off x="2384613" y="1475193"/>
              <a:ext cx="502920" cy="369332"/>
            </a:xfrm>
            <a:prstGeom prst="rect">
              <a:avLst/>
            </a:prstGeom>
          </p:spPr>
          <p:txBody>
            <a:bodyPr wrap="square">
              <a:spAutoFit/>
            </a:bodyPr>
            <a:lstStyle/>
            <a:p>
              <a:pPr algn="ctr"/>
              <a:r>
                <a:rPr lang="en-US" dirty="0">
                  <a:solidFill>
                    <a:srgbClr val="FF0000"/>
                  </a:solidFill>
                </a:rPr>
                <a:t>E</a:t>
              </a:r>
            </a:p>
          </p:txBody>
        </p:sp>
        <p:sp>
          <p:nvSpPr>
            <p:cNvPr id="271" name="Rectangle 270"/>
            <p:cNvSpPr/>
            <p:nvPr/>
          </p:nvSpPr>
          <p:spPr>
            <a:xfrm>
              <a:off x="2380900" y="1835633"/>
              <a:ext cx="502920" cy="276999"/>
            </a:xfrm>
            <a:prstGeom prst="rect">
              <a:avLst/>
            </a:prstGeom>
          </p:spPr>
          <p:txBody>
            <a:bodyPr wrap="square">
              <a:spAutoFit/>
            </a:bodyPr>
            <a:lstStyle/>
            <a:p>
              <a:pPr algn="ctr"/>
              <a:r>
                <a:rPr lang="en-US" sz="1200" b="0" dirty="0">
                  <a:solidFill>
                    <a:srgbClr val="FF0000"/>
                  </a:solidFill>
                  <a:latin typeface="Times New Roman"/>
                  <a:cs typeface="Times New Roman"/>
                </a:rPr>
                <a:t>4</a:t>
              </a:r>
            </a:p>
          </p:txBody>
        </p:sp>
      </p:grpSp>
      <p:grpSp>
        <p:nvGrpSpPr>
          <p:cNvPr id="206" name="Group 480"/>
          <p:cNvGrpSpPr/>
          <p:nvPr/>
        </p:nvGrpSpPr>
        <p:grpSpPr>
          <a:xfrm>
            <a:off x="2614808" y="1143000"/>
            <a:ext cx="510345" cy="969632"/>
            <a:chOff x="2619643" y="1143000"/>
            <a:chExt cx="510345" cy="969632"/>
          </a:xfrm>
        </p:grpSpPr>
        <p:sp>
          <p:nvSpPr>
            <p:cNvPr id="274" name="Rectangle 273"/>
            <p:cNvSpPr/>
            <p:nvPr/>
          </p:nvSpPr>
          <p:spPr>
            <a:xfrm>
              <a:off x="2619643" y="1143000"/>
              <a:ext cx="502920" cy="369332"/>
            </a:xfrm>
            <a:prstGeom prst="rect">
              <a:avLst/>
            </a:prstGeom>
          </p:spPr>
          <p:txBody>
            <a:bodyPr wrap="square">
              <a:spAutoFit/>
            </a:bodyPr>
            <a:lstStyle/>
            <a:p>
              <a:pPr algn="ctr"/>
              <a:r>
                <a:rPr lang="en-US" dirty="0">
                  <a:solidFill>
                    <a:srgbClr val="FF0000"/>
                  </a:solidFill>
                </a:rPr>
                <a:t>P</a:t>
              </a:r>
            </a:p>
          </p:txBody>
        </p:sp>
        <p:sp>
          <p:nvSpPr>
            <p:cNvPr id="275" name="Rectangle 274"/>
            <p:cNvSpPr/>
            <p:nvPr/>
          </p:nvSpPr>
          <p:spPr>
            <a:xfrm>
              <a:off x="2627068" y="1475193"/>
              <a:ext cx="502920" cy="369332"/>
            </a:xfrm>
            <a:prstGeom prst="rect">
              <a:avLst/>
            </a:prstGeom>
          </p:spPr>
          <p:txBody>
            <a:bodyPr wrap="square">
              <a:spAutoFit/>
            </a:bodyPr>
            <a:lstStyle/>
            <a:p>
              <a:pPr algn="ctr"/>
              <a:r>
                <a:rPr lang="en-US" dirty="0">
                  <a:solidFill>
                    <a:srgbClr val="FF0000"/>
                  </a:solidFill>
                </a:rPr>
                <a:t>B</a:t>
              </a:r>
            </a:p>
          </p:txBody>
        </p:sp>
        <p:sp>
          <p:nvSpPr>
            <p:cNvPr id="276" name="Rectangle 275"/>
            <p:cNvSpPr/>
            <p:nvPr/>
          </p:nvSpPr>
          <p:spPr>
            <a:xfrm>
              <a:off x="2623355" y="1835633"/>
              <a:ext cx="502920" cy="276999"/>
            </a:xfrm>
            <a:prstGeom prst="rect">
              <a:avLst/>
            </a:prstGeom>
          </p:spPr>
          <p:txBody>
            <a:bodyPr wrap="square">
              <a:spAutoFit/>
            </a:bodyPr>
            <a:lstStyle/>
            <a:p>
              <a:pPr algn="ctr"/>
              <a:r>
                <a:rPr lang="en-US" sz="1200" b="0" dirty="0">
                  <a:solidFill>
                    <a:srgbClr val="FF0000"/>
                  </a:solidFill>
                  <a:latin typeface="Times New Roman"/>
                  <a:cs typeface="Times New Roman"/>
                </a:rPr>
                <a:t>5</a:t>
              </a:r>
            </a:p>
          </p:txBody>
        </p:sp>
      </p:grpSp>
      <p:grpSp>
        <p:nvGrpSpPr>
          <p:cNvPr id="207" name="Group 481"/>
          <p:cNvGrpSpPr/>
          <p:nvPr/>
        </p:nvGrpSpPr>
        <p:grpSpPr>
          <a:xfrm>
            <a:off x="2857263" y="1143000"/>
            <a:ext cx="510345" cy="969632"/>
            <a:chOff x="2862098" y="1143000"/>
            <a:chExt cx="510345" cy="969632"/>
          </a:xfrm>
        </p:grpSpPr>
        <p:sp>
          <p:nvSpPr>
            <p:cNvPr id="300" name="Rectangle 299"/>
            <p:cNvSpPr/>
            <p:nvPr/>
          </p:nvSpPr>
          <p:spPr>
            <a:xfrm>
              <a:off x="2862098" y="1143000"/>
              <a:ext cx="502920" cy="369332"/>
            </a:xfrm>
            <a:prstGeom prst="rect">
              <a:avLst/>
            </a:prstGeom>
          </p:spPr>
          <p:txBody>
            <a:bodyPr wrap="square">
              <a:spAutoFit/>
            </a:bodyPr>
            <a:lstStyle/>
            <a:p>
              <a:pPr algn="ctr"/>
              <a:r>
                <a:rPr lang="en-US" dirty="0">
                  <a:solidFill>
                    <a:srgbClr val="FF0000"/>
                  </a:solidFill>
                </a:rPr>
                <a:t>W</a:t>
              </a:r>
            </a:p>
          </p:txBody>
        </p:sp>
        <p:sp>
          <p:nvSpPr>
            <p:cNvPr id="301" name="Rectangle 300"/>
            <p:cNvSpPr/>
            <p:nvPr/>
          </p:nvSpPr>
          <p:spPr>
            <a:xfrm>
              <a:off x="2869523" y="1475193"/>
              <a:ext cx="502920" cy="369332"/>
            </a:xfrm>
            <a:prstGeom prst="rect">
              <a:avLst/>
            </a:prstGeom>
          </p:spPr>
          <p:txBody>
            <a:bodyPr wrap="square">
              <a:spAutoFit/>
            </a:bodyPr>
            <a:lstStyle/>
            <a:p>
              <a:pPr algn="ctr"/>
              <a:r>
                <a:rPr lang="en-US" dirty="0">
                  <a:solidFill>
                    <a:srgbClr val="FF0000"/>
                  </a:solidFill>
                </a:rPr>
                <a:t>E</a:t>
              </a:r>
            </a:p>
          </p:txBody>
        </p:sp>
        <p:sp>
          <p:nvSpPr>
            <p:cNvPr id="302" name="Rectangle 301"/>
            <p:cNvSpPr/>
            <p:nvPr/>
          </p:nvSpPr>
          <p:spPr>
            <a:xfrm>
              <a:off x="2865810" y="1835633"/>
              <a:ext cx="502920" cy="276999"/>
            </a:xfrm>
            <a:prstGeom prst="rect">
              <a:avLst/>
            </a:prstGeom>
          </p:spPr>
          <p:txBody>
            <a:bodyPr wrap="square">
              <a:spAutoFit/>
            </a:bodyPr>
            <a:lstStyle/>
            <a:p>
              <a:pPr algn="ctr"/>
              <a:r>
                <a:rPr lang="en-US" sz="1200" b="0" dirty="0">
                  <a:solidFill>
                    <a:srgbClr val="FF0000"/>
                  </a:solidFill>
                  <a:latin typeface="Times New Roman"/>
                  <a:cs typeface="Times New Roman"/>
                </a:rPr>
                <a:t>6</a:t>
              </a:r>
            </a:p>
          </p:txBody>
        </p:sp>
      </p:grpSp>
      <p:grpSp>
        <p:nvGrpSpPr>
          <p:cNvPr id="208" name="Group 482"/>
          <p:cNvGrpSpPr/>
          <p:nvPr/>
        </p:nvGrpSpPr>
        <p:grpSpPr>
          <a:xfrm>
            <a:off x="3099718" y="1143000"/>
            <a:ext cx="510345" cy="969632"/>
            <a:chOff x="3104553" y="1143000"/>
            <a:chExt cx="510345" cy="969632"/>
          </a:xfrm>
        </p:grpSpPr>
        <p:sp>
          <p:nvSpPr>
            <p:cNvPr id="304" name="Rectangle 303"/>
            <p:cNvSpPr/>
            <p:nvPr/>
          </p:nvSpPr>
          <p:spPr>
            <a:xfrm>
              <a:off x="3104553" y="1143000"/>
              <a:ext cx="502920" cy="369332"/>
            </a:xfrm>
            <a:prstGeom prst="rect">
              <a:avLst/>
            </a:prstGeom>
          </p:spPr>
          <p:txBody>
            <a:bodyPr wrap="square">
              <a:spAutoFit/>
            </a:bodyPr>
            <a:lstStyle/>
            <a:p>
              <a:pPr algn="ctr"/>
              <a:r>
                <a:rPr lang="en-US" dirty="0">
                  <a:solidFill>
                    <a:srgbClr val="FF0000"/>
                  </a:solidFill>
                </a:rPr>
                <a:t>M</a:t>
              </a:r>
            </a:p>
          </p:txBody>
        </p:sp>
        <p:sp>
          <p:nvSpPr>
            <p:cNvPr id="307" name="Rectangle 306"/>
            <p:cNvSpPr/>
            <p:nvPr/>
          </p:nvSpPr>
          <p:spPr>
            <a:xfrm>
              <a:off x="3111978" y="1475193"/>
              <a:ext cx="502920" cy="369332"/>
            </a:xfrm>
            <a:prstGeom prst="rect">
              <a:avLst/>
            </a:prstGeom>
          </p:spPr>
          <p:txBody>
            <a:bodyPr wrap="square">
              <a:spAutoFit/>
            </a:bodyPr>
            <a:lstStyle/>
            <a:p>
              <a:pPr algn="ctr"/>
              <a:r>
                <a:rPr lang="en-US" dirty="0">
                  <a:solidFill>
                    <a:srgbClr val="FF0000"/>
                  </a:solidFill>
                </a:rPr>
                <a:t>S</a:t>
              </a:r>
            </a:p>
          </p:txBody>
        </p:sp>
        <p:sp>
          <p:nvSpPr>
            <p:cNvPr id="310" name="Rectangle 309"/>
            <p:cNvSpPr/>
            <p:nvPr/>
          </p:nvSpPr>
          <p:spPr>
            <a:xfrm>
              <a:off x="3108265" y="1835633"/>
              <a:ext cx="502920" cy="276999"/>
            </a:xfrm>
            <a:prstGeom prst="rect">
              <a:avLst/>
            </a:prstGeom>
          </p:spPr>
          <p:txBody>
            <a:bodyPr wrap="square">
              <a:spAutoFit/>
            </a:bodyPr>
            <a:lstStyle/>
            <a:p>
              <a:pPr algn="ctr"/>
              <a:r>
                <a:rPr lang="en-US" sz="1200" b="0" dirty="0">
                  <a:solidFill>
                    <a:srgbClr val="FF0000"/>
                  </a:solidFill>
                  <a:latin typeface="Times New Roman"/>
                  <a:cs typeface="Times New Roman"/>
                </a:rPr>
                <a:t>7</a:t>
              </a:r>
            </a:p>
          </p:txBody>
        </p:sp>
      </p:grpSp>
      <p:grpSp>
        <p:nvGrpSpPr>
          <p:cNvPr id="209" name="Group 483"/>
          <p:cNvGrpSpPr/>
          <p:nvPr/>
        </p:nvGrpSpPr>
        <p:grpSpPr>
          <a:xfrm>
            <a:off x="3342173" y="1143000"/>
            <a:ext cx="510345" cy="969632"/>
            <a:chOff x="3347008" y="1143000"/>
            <a:chExt cx="510345" cy="969632"/>
          </a:xfrm>
        </p:grpSpPr>
        <p:sp>
          <p:nvSpPr>
            <p:cNvPr id="316" name="Rectangle 315"/>
            <p:cNvSpPr/>
            <p:nvPr/>
          </p:nvSpPr>
          <p:spPr>
            <a:xfrm>
              <a:off x="3347008" y="1143000"/>
              <a:ext cx="502920" cy="369332"/>
            </a:xfrm>
            <a:prstGeom prst="rect">
              <a:avLst/>
            </a:prstGeom>
          </p:spPr>
          <p:txBody>
            <a:bodyPr wrap="square">
              <a:spAutoFit/>
            </a:bodyPr>
            <a:lstStyle/>
            <a:p>
              <a:pPr algn="ctr"/>
              <a:r>
                <a:rPr lang="en-US" dirty="0">
                  <a:solidFill>
                    <a:srgbClr val="FF0000"/>
                  </a:solidFill>
                </a:rPr>
                <a:t>E</a:t>
              </a:r>
            </a:p>
          </p:txBody>
        </p:sp>
        <p:sp>
          <p:nvSpPr>
            <p:cNvPr id="319" name="Rectangle 318"/>
            <p:cNvSpPr/>
            <p:nvPr/>
          </p:nvSpPr>
          <p:spPr>
            <a:xfrm>
              <a:off x="3354433" y="1475193"/>
              <a:ext cx="502920" cy="369332"/>
            </a:xfrm>
            <a:prstGeom prst="rect">
              <a:avLst/>
            </a:prstGeom>
          </p:spPr>
          <p:txBody>
            <a:bodyPr wrap="square">
              <a:spAutoFit/>
            </a:bodyPr>
            <a:lstStyle/>
            <a:p>
              <a:pPr algn="ctr"/>
              <a:r>
                <a:rPr lang="en-US" dirty="0">
                  <a:solidFill>
                    <a:srgbClr val="FF0000"/>
                  </a:solidFill>
                </a:rPr>
                <a:t>O</a:t>
              </a:r>
            </a:p>
          </p:txBody>
        </p:sp>
        <p:sp>
          <p:nvSpPr>
            <p:cNvPr id="322" name="Rectangle 321"/>
            <p:cNvSpPr/>
            <p:nvPr/>
          </p:nvSpPr>
          <p:spPr>
            <a:xfrm>
              <a:off x="3350720" y="1835633"/>
              <a:ext cx="502920" cy="276999"/>
            </a:xfrm>
            <a:prstGeom prst="rect">
              <a:avLst/>
            </a:prstGeom>
          </p:spPr>
          <p:txBody>
            <a:bodyPr wrap="square">
              <a:spAutoFit/>
            </a:bodyPr>
            <a:lstStyle/>
            <a:p>
              <a:pPr algn="ctr"/>
              <a:r>
                <a:rPr lang="en-US" sz="1200" b="0" dirty="0">
                  <a:solidFill>
                    <a:srgbClr val="FF0000"/>
                  </a:solidFill>
                  <a:latin typeface="Times New Roman"/>
                  <a:cs typeface="Times New Roman"/>
                </a:rPr>
                <a:t>8</a:t>
              </a:r>
            </a:p>
          </p:txBody>
        </p:sp>
      </p:grpSp>
      <p:grpSp>
        <p:nvGrpSpPr>
          <p:cNvPr id="210" name="Group 484"/>
          <p:cNvGrpSpPr/>
          <p:nvPr/>
        </p:nvGrpSpPr>
        <p:grpSpPr>
          <a:xfrm>
            <a:off x="3584628" y="1143000"/>
            <a:ext cx="510345" cy="969632"/>
            <a:chOff x="3589463" y="1143000"/>
            <a:chExt cx="510345" cy="969632"/>
          </a:xfrm>
        </p:grpSpPr>
        <p:sp>
          <p:nvSpPr>
            <p:cNvPr id="328" name="Rectangle 327"/>
            <p:cNvSpPr/>
            <p:nvPr/>
          </p:nvSpPr>
          <p:spPr>
            <a:xfrm>
              <a:off x="3589463" y="1143000"/>
              <a:ext cx="502920" cy="369332"/>
            </a:xfrm>
            <a:prstGeom prst="rect">
              <a:avLst/>
            </a:prstGeom>
          </p:spPr>
          <p:txBody>
            <a:bodyPr wrap="square">
              <a:spAutoFit/>
            </a:bodyPr>
            <a:lstStyle/>
            <a:p>
              <a:pPr algn="ctr"/>
              <a:r>
                <a:rPr lang="en-US" dirty="0">
                  <a:solidFill>
                    <a:srgbClr val="FF0000"/>
                  </a:solidFill>
                </a:rPr>
                <a:t>P</a:t>
              </a:r>
            </a:p>
          </p:txBody>
        </p:sp>
        <p:sp>
          <p:nvSpPr>
            <p:cNvPr id="331" name="Rectangle 330"/>
            <p:cNvSpPr/>
            <p:nvPr/>
          </p:nvSpPr>
          <p:spPr>
            <a:xfrm>
              <a:off x="3596888" y="1475193"/>
              <a:ext cx="502920" cy="369332"/>
            </a:xfrm>
            <a:prstGeom prst="rect">
              <a:avLst/>
            </a:prstGeom>
          </p:spPr>
          <p:txBody>
            <a:bodyPr wrap="square">
              <a:spAutoFit/>
            </a:bodyPr>
            <a:lstStyle/>
            <a:p>
              <a:pPr algn="ctr"/>
              <a:r>
                <a:rPr lang="en-US" dirty="0">
                  <a:solidFill>
                    <a:srgbClr val="FF0000"/>
                  </a:solidFill>
                </a:rPr>
                <a:t>N</a:t>
              </a:r>
            </a:p>
          </p:txBody>
        </p:sp>
        <p:sp>
          <p:nvSpPr>
            <p:cNvPr id="334" name="Rectangle 333"/>
            <p:cNvSpPr/>
            <p:nvPr/>
          </p:nvSpPr>
          <p:spPr>
            <a:xfrm>
              <a:off x="3593175" y="1835633"/>
              <a:ext cx="502920" cy="276999"/>
            </a:xfrm>
            <a:prstGeom prst="rect">
              <a:avLst/>
            </a:prstGeom>
          </p:spPr>
          <p:txBody>
            <a:bodyPr wrap="square">
              <a:spAutoFit/>
            </a:bodyPr>
            <a:lstStyle/>
            <a:p>
              <a:pPr algn="ctr"/>
              <a:r>
                <a:rPr lang="en-US" sz="1200" b="0" dirty="0">
                  <a:solidFill>
                    <a:srgbClr val="FF0000"/>
                  </a:solidFill>
                  <a:latin typeface="Times New Roman"/>
                  <a:cs typeface="Times New Roman"/>
                </a:rPr>
                <a:t>9</a:t>
              </a:r>
            </a:p>
          </p:txBody>
        </p:sp>
      </p:grpSp>
      <p:grpSp>
        <p:nvGrpSpPr>
          <p:cNvPr id="211" name="Group 485"/>
          <p:cNvGrpSpPr/>
          <p:nvPr/>
        </p:nvGrpSpPr>
        <p:grpSpPr>
          <a:xfrm>
            <a:off x="3827083" y="1143000"/>
            <a:ext cx="510345" cy="969632"/>
            <a:chOff x="3831918" y="1143000"/>
            <a:chExt cx="510345" cy="969632"/>
          </a:xfrm>
        </p:grpSpPr>
        <p:sp>
          <p:nvSpPr>
            <p:cNvPr id="340" name="Rectangle 339"/>
            <p:cNvSpPr/>
            <p:nvPr/>
          </p:nvSpPr>
          <p:spPr>
            <a:xfrm>
              <a:off x="3831918" y="1143000"/>
              <a:ext cx="502920" cy="369332"/>
            </a:xfrm>
            <a:prstGeom prst="rect">
              <a:avLst/>
            </a:prstGeom>
          </p:spPr>
          <p:txBody>
            <a:bodyPr wrap="square">
              <a:spAutoFit/>
            </a:bodyPr>
            <a:lstStyle/>
            <a:p>
              <a:pPr algn="ctr"/>
              <a:r>
                <a:rPr lang="en-US" dirty="0">
                  <a:solidFill>
                    <a:srgbClr val="FF0000"/>
                  </a:solidFill>
                </a:rPr>
                <a:t>M</a:t>
              </a:r>
            </a:p>
          </p:txBody>
        </p:sp>
        <p:sp>
          <p:nvSpPr>
            <p:cNvPr id="343" name="Rectangle 342"/>
            <p:cNvSpPr/>
            <p:nvPr/>
          </p:nvSpPr>
          <p:spPr>
            <a:xfrm>
              <a:off x="3839343" y="1475193"/>
              <a:ext cx="502920" cy="369332"/>
            </a:xfrm>
            <a:prstGeom prst="rect">
              <a:avLst/>
            </a:prstGeom>
          </p:spPr>
          <p:txBody>
            <a:bodyPr wrap="square">
              <a:spAutoFit/>
            </a:bodyPr>
            <a:lstStyle/>
            <a:p>
              <a:pPr algn="ctr"/>
              <a:r>
                <a:rPr lang="en-US" dirty="0">
                  <a:solidFill>
                    <a:srgbClr val="FF0000"/>
                  </a:solidFill>
                </a:rPr>
                <a:t>D</a:t>
              </a:r>
            </a:p>
          </p:txBody>
        </p:sp>
        <p:sp>
          <p:nvSpPr>
            <p:cNvPr id="346" name="Rectangle 345"/>
            <p:cNvSpPr/>
            <p:nvPr/>
          </p:nvSpPr>
          <p:spPr>
            <a:xfrm>
              <a:off x="3835630" y="1835633"/>
              <a:ext cx="502920" cy="276999"/>
            </a:xfrm>
            <a:prstGeom prst="rect">
              <a:avLst/>
            </a:prstGeom>
          </p:spPr>
          <p:txBody>
            <a:bodyPr wrap="square">
              <a:spAutoFit/>
            </a:bodyPr>
            <a:lstStyle/>
            <a:p>
              <a:pPr algn="ctr"/>
              <a:r>
                <a:rPr lang="en-US" sz="1200" b="0" dirty="0">
                  <a:solidFill>
                    <a:srgbClr val="FF0000"/>
                  </a:solidFill>
                  <a:latin typeface="Times New Roman"/>
                  <a:cs typeface="Times New Roman"/>
                </a:rPr>
                <a:t>10</a:t>
              </a:r>
            </a:p>
          </p:txBody>
        </p:sp>
      </p:grpSp>
      <p:grpSp>
        <p:nvGrpSpPr>
          <p:cNvPr id="212" name="Group 486"/>
          <p:cNvGrpSpPr/>
          <p:nvPr/>
        </p:nvGrpSpPr>
        <p:grpSpPr>
          <a:xfrm>
            <a:off x="4069538" y="1143000"/>
            <a:ext cx="510345" cy="969632"/>
            <a:chOff x="4074373" y="1143000"/>
            <a:chExt cx="510345" cy="969632"/>
          </a:xfrm>
        </p:grpSpPr>
        <p:sp>
          <p:nvSpPr>
            <p:cNvPr id="352" name="Rectangle 351"/>
            <p:cNvSpPr/>
            <p:nvPr/>
          </p:nvSpPr>
          <p:spPr>
            <a:xfrm>
              <a:off x="4074373" y="1143000"/>
              <a:ext cx="502920" cy="369332"/>
            </a:xfrm>
            <a:prstGeom prst="rect">
              <a:avLst/>
            </a:prstGeom>
          </p:spPr>
          <p:txBody>
            <a:bodyPr wrap="square">
              <a:spAutoFit/>
            </a:bodyPr>
            <a:lstStyle/>
            <a:p>
              <a:pPr algn="ctr"/>
              <a:r>
                <a:rPr lang="en-US" dirty="0">
                  <a:solidFill>
                    <a:srgbClr val="FF0000"/>
                  </a:solidFill>
                </a:rPr>
                <a:t>I</a:t>
              </a:r>
            </a:p>
          </p:txBody>
        </p:sp>
        <p:sp>
          <p:nvSpPr>
            <p:cNvPr id="355" name="Rectangle 354"/>
            <p:cNvSpPr/>
            <p:nvPr/>
          </p:nvSpPr>
          <p:spPr>
            <a:xfrm>
              <a:off x="4081798" y="1475193"/>
              <a:ext cx="502920" cy="369332"/>
            </a:xfrm>
            <a:prstGeom prst="rect">
              <a:avLst/>
            </a:prstGeom>
          </p:spPr>
          <p:txBody>
            <a:bodyPr wrap="square">
              <a:spAutoFit/>
            </a:bodyPr>
            <a:lstStyle/>
            <a:p>
              <a:pPr algn="ctr"/>
              <a:r>
                <a:rPr lang="en-US" dirty="0">
                  <a:solidFill>
                    <a:srgbClr val="FF0000"/>
                  </a:solidFill>
                </a:rPr>
                <a:t>E</a:t>
              </a:r>
            </a:p>
          </p:txBody>
        </p:sp>
        <p:sp>
          <p:nvSpPr>
            <p:cNvPr id="358" name="Rectangle 357"/>
            <p:cNvSpPr/>
            <p:nvPr/>
          </p:nvSpPr>
          <p:spPr>
            <a:xfrm>
              <a:off x="4078085" y="1835633"/>
              <a:ext cx="502920" cy="276999"/>
            </a:xfrm>
            <a:prstGeom prst="rect">
              <a:avLst/>
            </a:prstGeom>
          </p:spPr>
          <p:txBody>
            <a:bodyPr wrap="square">
              <a:spAutoFit/>
            </a:bodyPr>
            <a:lstStyle/>
            <a:p>
              <a:pPr algn="ctr"/>
              <a:r>
                <a:rPr lang="en-US" sz="1200" b="0" dirty="0">
                  <a:solidFill>
                    <a:srgbClr val="FF0000"/>
                  </a:solidFill>
                  <a:latin typeface="Times New Roman"/>
                  <a:cs typeface="Times New Roman"/>
                </a:rPr>
                <a:t>11</a:t>
              </a:r>
            </a:p>
          </p:txBody>
        </p:sp>
      </p:grpSp>
      <p:grpSp>
        <p:nvGrpSpPr>
          <p:cNvPr id="213" name="Group 487"/>
          <p:cNvGrpSpPr/>
          <p:nvPr/>
        </p:nvGrpSpPr>
        <p:grpSpPr>
          <a:xfrm>
            <a:off x="4311993" y="1143000"/>
            <a:ext cx="510345" cy="969632"/>
            <a:chOff x="4316828" y="1143000"/>
            <a:chExt cx="510345" cy="969632"/>
          </a:xfrm>
        </p:grpSpPr>
        <p:sp>
          <p:nvSpPr>
            <p:cNvPr id="364" name="Rectangle 363"/>
            <p:cNvSpPr/>
            <p:nvPr/>
          </p:nvSpPr>
          <p:spPr>
            <a:xfrm>
              <a:off x="4316828" y="1143000"/>
              <a:ext cx="502920" cy="369332"/>
            </a:xfrm>
            <a:prstGeom prst="rect">
              <a:avLst/>
            </a:prstGeom>
          </p:spPr>
          <p:txBody>
            <a:bodyPr wrap="square">
              <a:spAutoFit/>
            </a:bodyPr>
            <a:lstStyle/>
            <a:p>
              <a:pPr algn="ctr"/>
              <a:r>
                <a:rPr lang="en-US" dirty="0">
                  <a:solidFill>
                    <a:srgbClr val="FF0000"/>
                  </a:solidFill>
                </a:rPr>
                <a:t>H</a:t>
              </a:r>
            </a:p>
          </p:txBody>
        </p:sp>
        <p:sp>
          <p:nvSpPr>
            <p:cNvPr id="367" name="Rectangle 366"/>
            <p:cNvSpPr/>
            <p:nvPr/>
          </p:nvSpPr>
          <p:spPr>
            <a:xfrm>
              <a:off x="4324253" y="1475193"/>
              <a:ext cx="502920" cy="369332"/>
            </a:xfrm>
            <a:prstGeom prst="rect">
              <a:avLst/>
            </a:prstGeom>
          </p:spPr>
          <p:txBody>
            <a:bodyPr wrap="square">
              <a:spAutoFit/>
            </a:bodyPr>
            <a:lstStyle/>
            <a:p>
              <a:pPr algn="ctr"/>
              <a:r>
                <a:rPr lang="en-US" dirty="0">
                  <a:solidFill>
                    <a:srgbClr val="FF0000"/>
                  </a:solidFill>
                </a:rPr>
                <a:t>R</a:t>
              </a:r>
            </a:p>
          </p:txBody>
        </p:sp>
        <p:sp>
          <p:nvSpPr>
            <p:cNvPr id="370" name="Rectangle 369"/>
            <p:cNvSpPr/>
            <p:nvPr/>
          </p:nvSpPr>
          <p:spPr>
            <a:xfrm>
              <a:off x="4320540" y="1835633"/>
              <a:ext cx="502920" cy="276999"/>
            </a:xfrm>
            <a:prstGeom prst="rect">
              <a:avLst/>
            </a:prstGeom>
          </p:spPr>
          <p:txBody>
            <a:bodyPr wrap="square">
              <a:spAutoFit/>
            </a:bodyPr>
            <a:lstStyle/>
            <a:p>
              <a:pPr algn="ctr"/>
              <a:r>
                <a:rPr lang="en-US" sz="1200" b="0" dirty="0">
                  <a:solidFill>
                    <a:srgbClr val="FF0000"/>
                  </a:solidFill>
                  <a:latin typeface="Times New Roman"/>
                  <a:cs typeface="Times New Roman"/>
                </a:rPr>
                <a:t>12</a:t>
              </a:r>
            </a:p>
          </p:txBody>
        </p:sp>
      </p:grpSp>
      <p:grpSp>
        <p:nvGrpSpPr>
          <p:cNvPr id="214" name="Group 488"/>
          <p:cNvGrpSpPr/>
          <p:nvPr/>
        </p:nvGrpSpPr>
        <p:grpSpPr>
          <a:xfrm>
            <a:off x="4554448" y="1143000"/>
            <a:ext cx="510345" cy="969632"/>
            <a:chOff x="4559283" y="1143000"/>
            <a:chExt cx="510345" cy="969632"/>
          </a:xfrm>
        </p:grpSpPr>
        <p:sp>
          <p:nvSpPr>
            <p:cNvPr id="372" name="Rectangle 371"/>
            <p:cNvSpPr/>
            <p:nvPr/>
          </p:nvSpPr>
          <p:spPr>
            <a:xfrm>
              <a:off x="4559283" y="1143000"/>
              <a:ext cx="502920" cy="369332"/>
            </a:xfrm>
            <a:prstGeom prst="rect">
              <a:avLst/>
            </a:prstGeom>
          </p:spPr>
          <p:txBody>
            <a:bodyPr wrap="square">
              <a:spAutoFit/>
            </a:bodyPr>
            <a:lstStyle/>
            <a:p>
              <a:pPr algn="ctr"/>
              <a:r>
                <a:rPr lang="en-US" dirty="0">
                  <a:solidFill>
                    <a:srgbClr val="FF0000"/>
                  </a:solidFill>
                </a:rPr>
                <a:t>F</a:t>
              </a:r>
            </a:p>
          </p:txBody>
        </p:sp>
        <p:sp>
          <p:nvSpPr>
            <p:cNvPr id="373" name="Rectangle 372"/>
            <p:cNvSpPr/>
            <p:nvPr/>
          </p:nvSpPr>
          <p:spPr>
            <a:xfrm>
              <a:off x="4566708" y="1475193"/>
              <a:ext cx="502920" cy="369332"/>
            </a:xfrm>
            <a:prstGeom prst="rect">
              <a:avLst/>
            </a:prstGeom>
          </p:spPr>
          <p:txBody>
            <a:bodyPr wrap="square">
              <a:spAutoFit/>
            </a:bodyPr>
            <a:lstStyle/>
            <a:p>
              <a:pPr algn="ctr"/>
              <a:r>
                <a:rPr lang="en-US" dirty="0">
                  <a:solidFill>
                    <a:srgbClr val="FF0000"/>
                  </a:solidFill>
                </a:rPr>
                <a:t>E</a:t>
              </a:r>
            </a:p>
          </p:txBody>
        </p:sp>
        <p:sp>
          <p:nvSpPr>
            <p:cNvPr id="375" name="Rectangle 374"/>
            <p:cNvSpPr/>
            <p:nvPr/>
          </p:nvSpPr>
          <p:spPr>
            <a:xfrm>
              <a:off x="4562995" y="1835633"/>
              <a:ext cx="502920" cy="276999"/>
            </a:xfrm>
            <a:prstGeom prst="rect">
              <a:avLst/>
            </a:prstGeom>
          </p:spPr>
          <p:txBody>
            <a:bodyPr wrap="square">
              <a:spAutoFit/>
            </a:bodyPr>
            <a:lstStyle/>
            <a:p>
              <a:pPr algn="ctr"/>
              <a:r>
                <a:rPr lang="en-US" sz="1200" b="0" dirty="0">
                  <a:solidFill>
                    <a:srgbClr val="FF0000"/>
                  </a:solidFill>
                  <a:latin typeface="Times New Roman"/>
                  <a:cs typeface="Times New Roman"/>
                </a:rPr>
                <a:t>13</a:t>
              </a:r>
            </a:p>
          </p:txBody>
        </p:sp>
      </p:grpSp>
      <p:grpSp>
        <p:nvGrpSpPr>
          <p:cNvPr id="215" name="Group 489"/>
          <p:cNvGrpSpPr/>
          <p:nvPr/>
        </p:nvGrpSpPr>
        <p:grpSpPr>
          <a:xfrm>
            <a:off x="4796903" y="1143000"/>
            <a:ext cx="510345" cy="969632"/>
            <a:chOff x="4801738" y="1143000"/>
            <a:chExt cx="510345" cy="969632"/>
          </a:xfrm>
        </p:grpSpPr>
        <p:sp>
          <p:nvSpPr>
            <p:cNvPr id="378" name="Rectangle 377"/>
            <p:cNvSpPr/>
            <p:nvPr/>
          </p:nvSpPr>
          <p:spPr>
            <a:xfrm>
              <a:off x="4801738" y="1143000"/>
              <a:ext cx="502920" cy="369332"/>
            </a:xfrm>
            <a:prstGeom prst="rect">
              <a:avLst/>
            </a:prstGeom>
          </p:spPr>
          <p:txBody>
            <a:bodyPr wrap="square">
              <a:spAutoFit/>
            </a:bodyPr>
            <a:lstStyle/>
            <a:p>
              <a:pPr algn="ctr"/>
              <a:r>
                <a:rPr lang="en-US" dirty="0">
                  <a:solidFill>
                    <a:srgbClr val="FF0000"/>
                  </a:solidFill>
                </a:rPr>
                <a:t>S</a:t>
              </a:r>
            </a:p>
          </p:txBody>
        </p:sp>
        <p:sp>
          <p:nvSpPr>
            <p:cNvPr id="379" name="Rectangle 378"/>
            <p:cNvSpPr/>
            <p:nvPr/>
          </p:nvSpPr>
          <p:spPr>
            <a:xfrm>
              <a:off x="4809163" y="1475193"/>
              <a:ext cx="502920" cy="369332"/>
            </a:xfrm>
            <a:prstGeom prst="rect">
              <a:avLst/>
            </a:prstGeom>
          </p:spPr>
          <p:txBody>
            <a:bodyPr wrap="square">
              <a:spAutoFit/>
            </a:bodyPr>
            <a:lstStyle/>
            <a:p>
              <a:pPr algn="ctr"/>
              <a:r>
                <a:rPr lang="en-US" dirty="0">
                  <a:solidFill>
                    <a:srgbClr val="FF0000"/>
                  </a:solidFill>
                </a:rPr>
                <a:t>N</a:t>
              </a:r>
            </a:p>
          </p:txBody>
        </p:sp>
        <p:sp>
          <p:nvSpPr>
            <p:cNvPr id="381" name="Rectangle 380"/>
            <p:cNvSpPr/>
            <p:nvPr/>
          </p:nvSpPr>
          <p:spPr>
            <a:xfrm>
              <a:off x="4805450" y="1835633"/>
              <a:ext cx="502920" cy="276999"/>
            </a:xfrm>
            <a:prstGeom prst="rect">
              <a:avLst/>
            </a:prstGeom>
          </p:spPr>
          <p:txBody>
            <a:bodyPr wrap="square">
              <a:spAutoFit/>
            </a:bodyPr>
            <a:lstStyle/>
            <a:p>
              <a:pPr algn="ctr"/>
              <a:r>
                <a:rPr lang="en-US" sz="1200" b="0" dirty="0">
                  <a:solidFill>
                    <a:srgbClr val="FF0000"/>
                  </a:solidFill>
                  <a:latin typeface="Times New Roman"/>
                  <a:cs typeface="Times New Roman"/>
                </a:rPr>
                <a:t>14</a:t>
              </a:r>
            </a:p>
          </p:txBody>
        </p:sp>
      </p:grpSp>
      <p:grpSp>
        <p:nvGrpSpPr>
          <p:cNvPr id="216" name="Group 490"/>
          <p:cNvGrpSpPr/>
          <p:nvPr/>
        </p:nvGrpSpPr>
        <p:grpSpPr>
          <a:xfrm>
            <a:off x="5039358" y="1143000"/>
            <a:ext cx="510345" cy="969632"/>
            <a:chOff x="5044193" y="1143000"/>
            <a:chExt cx="510345" cy="969632"/>
          </a:xfrm>
        </p:grpSpPr>
        <p:sp>
          <p:nvSpPr>
            <p:cNvPr id="384" name="Rectangle 383"/>
            <p:cNvSpPr/>
            <p:nvPr/>
          </p:nvSpPr>
          <p:spPr>
            <a:xfrm>
              <a:off x="5044193" y="1143000"/>
              <a:ext cx="502920" cy="369332"/>
            </a:xfrm>
            <a:prstGeom prst="rect">
              <a:avLst/>
            </a:prstGeom>
          </p:spPr>
          <p:txBody>
            <a:bodyPr wrap="square">
              <a:spAutoFit/>
            </a:bodyPr>
            <a:lstStyle/>
            <a:p>
              <a:pPr algn="ctr"/>
              <a:r>
                <a:rPr lang="en-US" dirty="0">
                  <a:solidFill>
                    <a:srgbClr val="FF0000"/>
                  </a:solidFill>
                </a:rPr>
                <a:t>R</a:t>
              </a:r>
            </a:p>
          </p:txBody>
        </p:sp>
        <p:sp>
          <p:nvSpPr>
            <p:cNvPr id="385" name="Rectangle 384"/>
            <p:cNvSpPr/>
            <p:nvPr/>
          </p:nvSpPr>
          <p:spPr>
            <a:xfrm>
              <a:off x="5051618" y="1475193"/>
              <a:ext cx="502920" cy="369332"/>
            </a:xfrm>
            <a:prstGeom prst="rect">
              <a:avLst/>
            </a:prstGeom>
          </p:spPr>
          <p:txBody>
            <a:bodyPr wrap="square">
              <a:spAutoFit/>
            </a:bodyPr>
            <a:lstStyle/>
            <a:p>
              <a:pPr algn="ctr"/>
              <a:r>
                <a:rPr lang="en-US" dirty="0">
                  <a:solidFill>
                    <a:srgbClr val="FF0000"/>
                  </a:solidFill>
                </a:rPr>
                <a:t>E</a:t>
              </a:r>
            </a:p>
          </p:txBody>
        </p:sp>
        <p:sp>
          <p:nvSpPr>
            <p:cNvPr id="386" name="Rectangle 385"/>
            <p:cNvSpPr/>
            <p:nvPr/>
          </p:nvSpPr>
          <p:spPr>
            <a:xfrm>
              <a:off x="5047905" y="1835633"/>
              <a:ext cx="502920" cy="276999"/>
            </a:xfrm>
            <a:prstGeom prst="rect">
              <a:avLst/>
            </a:prstGeom>
          </p:spPr>
          <p:txBody>
            <a:bodyPr wrap="square">
              <a:spAutoFit/>
            </a:bodyPr>
            <a:lstStyle/>
            <a:p>
              <a:pPr algn="ctr"/>
              <a:r>
                <a:rPr lang="en-US" sz="1200" b="0" dirty="0">
                  <a:solidFill>
                    <a:srgbClr val="FF0000"/>
                  </a:solidFill>
                  <a:latin typeface="Times New Roman"/>
                  <a:cs typeface="Times New Roman"/>
                </a:rPr>
                <a:t>15</a:t>
              </a:r>
            </a:p>
          </p:txBody>
        </p:sp>
      </p:grpSp>
      <p:grpSp>
        <p:nvGrpSpPr>
          <p:cNvPr id="220" name="Group 491"/>
          <p:cNvGrpSpPr/>
          <p:nvPr/>
        </p:nvGrpSpPr>
        <p:grpSpPr>
          <a:xfrm>
            <a:off x="5281813" y="1143000"/>
            <a:ext cx="510345" cy="969632"/>
            <a:chOff x="5286648" y="1143000"/>
            <a:chExt cx="510345" cy="969632"/>
          </a:xfrm>
        </p:grpSpPr>
        <p:sp>
          <p:nvSpPr>
            <p:cNvPr id="389" name="Rectangle 388"/>
            <p:cNvSpPr/>
            <p:nvPr/>
          </p:nvSpPr>
          <p:spPr>
            <a:xfrm>
              <a:off x="5286648" y="1143000"/>
              <a:ext cx="502920" cy="369332"/>
            </a:xfrm>
            <a:prstGeom prst="rect">
              <a:avLst/>
            </a:prstGeom>
          </p:spPr>
          <p:txBody>
            <a:bodyPr wrap="square">
              <a:spAutoFit/>
            </a:bodyPr>
            <a:lstStyle/>
            <a:p>
              <a:pPr algn="ctr"/>
              <a:r>
                <a:rPr lang="en-US" dirty="0">
                  <a:solidFill>
                    <a:srgbClr val="FF0000"/>
                  </a:solidFill>
                </a:rPr>
                <a:t>J</a:t>
              </a:r>
            </a:p>
          </p:txBody>
        </p:sp>
        <p:sp>
          <p:nvSpPr>
            <p:cNvPr id="391" name="Rectangle 390"/>
            <p:cNvSpPr/>
            <p:nvPr/>
          </p:nvSpPr>
          <p:spPr>
            <a:xfrm>
              <a:off x="5294073" y="1475193"/>
              <a:ext cx="502920" cy="369332"/>
            </a:xfrm>
            <a:prstGeom prst="rect">
              <a:avLst/>
            </a:prstGeom>
          </p:spPr>
          <p:txBody>
            <a:bodyPr wrap="square">
              <a:spAutoFit/>
            </a:bodyPr>
            <a:lstStyle/>
            <a:p>
              <a:pPr algn="ctr"/>
              <a:r>
                <a:rPr lang="en-US" dirty="0">
                  <a:solidFill>
                    <a:srgbClr val="FF0000"/>
                  </a:solidFill>
                </a:rPr>
                <a:t>R</a:t>
              </a:r>
            </a:p>
          </p:txBody>
        </p:sp>
        <p:sp>
          <p:nvSpPr>
            <p:cNvPr id="392" name="Rectangle 391"/>
            <p:cNvSpPr/>
            <p:nvPr/>
          </p:nvSpPr>
          <p:spPr>
            <a:xfrm>
              <a:off x="5290360" y="1835633"/>
              <a:ext cx="502920" cy="276999"/>
            </a:xfrm>
            <a:prstGeom prst="rect">
              <a:avLst/>
            </a:prstGeom>
          </p:spPr>
          <p:txBody>
            <a:bodyPr wrap="square">
              <a:spAutoFit/>
            </a:bodyPr>
            <a:lstStyle/>
            <a:p>
              <a:pPr algn="ctr"/>
              <a:r>
                <a:rPr lang="en-US" sz="1200" b="0" dirty="0">
                  <a:solidFill>
                    <a:srgbClr val="FF0000"/>
                  </a:solidFill>
                  <a:latin typeface="Times New Roman"/>
                  <a:cs typeface="Times New Roman"/>
                </a:rPr>
                <a:t>16</a:t>
              </a:r>
            </a:p>
          </p:txBody>
        </p:sp>
      </p:grpSp>
      <p:grpSp>
        <p:nvGrpSpPr>
          <p:cNvPr id="224" name="Group 492"/>
          <p:cNvGrpSpPr/>
          <p:nvPr/>
        </p:nvGrpSpPr>
        <p:grpSpPr>
          <a:xfrm>
            <a:off x="5524268" y="1143000"/>
            <a:ext cx="510345" cy="969632"/>
            <a:chOff x="5529103" y="1143000"/>
            <a:chExt cx="510345" cy="969632"/>
          </a:xfrm>
        </p:grpSpPr>
        <p:sp>
          <p:nvSpPr>
            <p:cNvPr id="395" name="Rectangle 394"/>
            <p:cNvSpPr/>
            <p:nvPr/>
          </p:nvSpPr>
          <p:spPr>
            <a:xfrm>
              <a:off x="5529103" y="1143000"/>
              <a:ext cx="502920" cy="369332"/>
            </a:xfrm>
            <a:prstGeom prst="rect">
              <a:avLst/>
            </a:prstGeom>
          </p:spPr>
          <p:txBody>
            <a:bodyPr wrap="square">
              <a:spAutoFit/>
            </a:bodyPr>
            <a:lstStyle/>
            <a:p>
              <a:pPr algn="ctr"/>
              <a:r>
                <a:rPr lang="en-US" dirty="0">
                  <a:solidFill>
                    <a:srgbClr val="FF0000"/>
                  </a:solidFill>
                </a:rPr>
                <a:t>X</a:t>
              </a:r>
            </a:p>
          </p:txBody>
        </p:sp>
        <p:sp>
          <p:nvSpPr>
            <p:cNvPr id="397" name="Rectangle 396"/>
            <p:cNvSpPr/>
            <p:nvPr/>
          </p:nvSpPr>
          <p:spPr>
            <a:xfrm>
              <a:off x="5536528" y="1475193"/>
              <a:ext cx="502920" cy="369332"/>
            </a:xfrm>
            <a:prstGeom prst="rect">
              <a:avLst/>
            </a:prstGeom>
          </p:spPr>
          <p:txBody>
            <a:bodyPr wrap="square">
              <a:spAutoFit/>
            </a:bodyPr>
            <a:lstStyle/>
            <a:p>
              <a:pPr algn="ctr"/>
              <a:r>
                <a:rPr lang="en-US" dirty="0">
                  <a:solidFill>
                    <a:srgbClr val="FF0000"/>
                  </a:solidFill>
                </a:rPr>
                <a:t>E</a:t>
              </a:r>
            </a:p>
          </p:txBody>
        </p:sp>
        <p:sp>
          <p:nvSpPr>
            <p:cNvPr id="398" name="Rectangle 397"/>
            <p:cNvSpPr/>
            <p:nvPr/>
          </p:nvSpPr>
          <p:spPr>
            <a:xfrm>
              <a:off x="5532815" y="1835633"/>
              <a:ext cx="502920" cy="276999"/>
            </a:xfrm>
            <a:prstGeom prst="rect">
              <a:avLst/>
            </a:prstGeom>
          </p:spPr>
          <p:txBody>
            <a:bodyPr wrap="square">
              <a:spAutoFit/>
            </a:bodyPr>
            <a:lstStyle/>
            <a:p>
              <a:pPr algn="ctr"/>
              <a:r>
                <a:rPr lang="en-US" sz="1200" b="0" dirty="0">
                  <a:solidFill>
                    <a:srgbClr val="FF0000"/>
                  </a:solidFill>
                  <a:latin typeface="Times New Roman"/>
                  <a:cs typeface="Times New Roman"/>
                </a:rPr>
                <a:t>17</a:t>
              </a:r>
            </a:p>
          </p:txBody>
        </p:sp>
      </p:grpSp>
      <p:grpSp>
        <p:nvGrpSpPr>
          <p:cNvPr id="225" name="Group 493"/>
          <p:cNvGrpSpPr/>
          <p:nvPr/>
        </p:nvGrpSpPr>
        <p:grpSpPr>
          <a:xfrm>
            <a:off x="5766723" y="1143000"/>
            <a:ext cx="510345" cy="969632"/>
            <a:chOff x="5771558" y="1143000"/>
            <a:chExt cx="510345" cy="969632"/>
          </a:xfrm>
        </p:grpSpPr>
        <p:sp>
          <p:nvSpPr>
            <p:cNvPr id="401" name="Rectangle 400"/>
            <p:cNvSpPr/>
            <p:nvPr/>
          </p:nvSpPr>
          <p:spPr>
            <a:xfrm>
              <a:off x="5771558" y="1143000"/>
              <a:ext cx="502920" cy="369332"/>
            </a:xfrm>
            <a:prstGeom prst="rect">
              <a:avLst/>
            </a:prstGeom>
          </p:spPr>
          <p:txBody>
            <a:bodyPr wrap="square">
              <a:spAutoFit/>
            </a:bodyPr>
            <a:lstStyle/>
            <a:p>
              <a:pPr algn="ctr"/>
              <a:r>
                <a:rPr lang="en-US" dirty="0">
                  <a:solidFill>
                    <a:srgbClr val="FF0000"/>
                  </a:solidFill>
                </a:rPr>
                <a:t>F</a:t>
              </a:r>
            </a:p>
          </p:txBody>
        </p:sp>
        <p:sp>
          <p:nvSpPr>
            <p:cNvPr id="403" name="Rectangle 402"/>
            <p:cNvSpPr/>
            <p:nvPr/>
          </p:nvSpPr>
          <p:spPr>
            <a:xfrm>
              <a:off x="5778983" y="1475193"/>
              <a:ext cx="502920" cy="369332"/>
            </a:xfrm>
            <a:prstGeom prst="rect">
              <a:avLst/>
            </a:prstGeom>
          </p:spPr>
          <p:txBody>
            <a:bodyPr wrap="square">
              <a:spAutoFit/>
            </a:bodyPr>
            <a:lstStyle/>
            <a:p>
              <a:pPr algn="ctr"/>
              <a:r>
                <a:rPr lang="en-US" dirty="0">
                  <a:solidFill>
                    <a:srgbClr val="FF0000"/>
                  </a:solidFill>
                </a:rPr>
                <a:t>I</a:t>
              </a:r>
            </a:p>
          </p:txBody>
        </p:sp>
        <p:sp>
          <p:nvSpPr>
            <p:cNvPr id="404" name="Rectangle 403"/>
            <p:cNvSpPr/>
            <p:nvPr/>
          </p:nvSpPr>
          <p:spPr>
            <a:xfrm>
              <a:off x="5775270" y="1835633"/>
              <a:ext cx="502920" cy="276999"/>
            </a:xfrm>
            <a:prstGeom prst="rect">
              <a:avLst/>
            </a:prstGeom>
          </p:spPr>
          <p:txBody>
            <a:bodyPr wrap="square">
              <a:spAutoFit/>
            </a:bodyPr>
            <a:lstStyle/>
            <a:p>
              <a:pPr algn="ctr"/>
              <a:r>
                <a:rPr lang="en-US" sz="1200" b="0" dirty="0">
                  <a:solidFill>
                    <a:srgbClr val="FF0000"/>
                  </a:solidFill>
                  <a:latin typeface="Times New Roman"/>
                  <a:cs typeface="Times New Roman"/>
                </a:rPr>
                <a:t>18</a:t>
              </a:r>
            </a:p>
          </p:txBody>
        </p:sp>
      </p:grpSp>
      <p:grpSp>
        <p:nvGrpSpPr>
          <p:cNvPr id="226" name="Group 494"/>
          <p:cNvGrpSpPr/>
          <p:nvPr/>
        </p:nvGrpSpPr>
        <p:grpSpPr>
          <a:xfrm>
            <a:off x="6009178" y="1143000"/>
            <a:ext cx="510345" cy="969632"/>
            <a:chOff x="6014013" y="1143000"/>
            <a:chExt cx="510345" cy="969632"/>
          </a:xfrm>
        </p:grpSpPr>
        <p:sp>
          <p:nvSpPr>
            <p:cNvPr id="407" name="Rectangle 406"/>
            <p:cNvSpPr/>
            <p:nvPr/>
          </p:nvSpPr>
          <p:spPr>
            <a:xfrm>
              <a:off x="6014013" y="1143000"/>
              <a:ext cx="502920" cy="369332"/>
            </a:xfrm>
            <a:prstGeom prst="rect">
              <a:avLst/>
            </a:prstGeom>
          </p:spPr>
          <p:txBody>
            <a:bodyPr wrap="square">
              <a:spAutoFit/>
            </a:bodyPr>
            <a:lstStyle/>
            <a:p>
              <a:pPr algn="ctr"/>
              <a:r>
                <a:rPr lang="en-US" dirty="0">
                  <a:solidFill>
                    <a:srgbClr val="FF0000"/>
                  </a:solidFill>
                </a:rPr>
                <a:t>M</a:t>
              </a:r>
            </a:p>
          </p:txBody>
        </p:sp>
        <p:sp>
          <p:nvSpPr>
            <p:cNvPr id="409" name="Rectangle 408"/>
            <p:cNvSpPr/>
            <p:nvPr/>
          </p:nvSpPr>
          <p:spPr>
            <a:xfrm>
              <a:off x="6021438" y="1475193"/>
              <a:ext cx="502920" cy="369332"/>
            </a:xfrm>
            <a:prstGeom prst="rect">
              <a:avLst/>
            </a:prstGeom>
          </p:spPr>
          <p:txBody>
            <a:bodyPr wrap="square">
              <a:spAutoFit/>
            </a:bodyPr>
            <a:lstStyle/>
            <a:p>
              <a:pPr algn="ctr"/>
              <a:r>
                <a:rPr lang="en-US" dirty="0">
                  <a:solidFill>
                    <a:srgbClr val="FF0000"/>
                  </a:solidFill>
                </a:rPr>
                <a:t>G</a:t>
              </a:r>
            </a:p>
          </p:txBody>
        </p:sp>
        <p:sp>
          <p:nvSpPr>
            <p:cNvPr id="410" name="Rectangle 409"/>
            <p:cNvSpPr/>
            <p:nvPr/>
          </p:nvSpPr>
          <p:spPr>
            <a:xfrm>
              <a:off x="6017725" y="1835633"/>
              <a:ext cx="502920" cy="276999"/>
            </a:xfrm>
            <a:prstGeom prst="rect">
              <a:avLst/>
            </a:prstGeom>
          </p:spPr>
          <p:txBody>
            <a:bodyPr wrap="square">
              <a:spAutoFit/>
            </a:bodyPr>
            <a:lstStyle/>
            <a:p>
              <a:pPr algn="ctr"/>
              <a:r>
                <a:rPr lang="en-US" sz="1200" b="0" dirty="0">
                  <a:solidFill>
                    <a:srgbClr val="FF0000"/>
                  </a:solidFill>
                  <a:latin typeface="Times New Roman"/>
                  <a:cs typeface="Times New Roman"/>
                </a:rPr>
                <a:t>19</a:t>
              </a:r>
            </a:p>
          </p:txBody>
        </p:sp>
      </p:grpSp>
      <p:grpSp>
        <p:nvGrpSpPr>
          <p:cNvPr id="227" name="Group 495"/>
          <p:cNvGrpSpPr/>
          <p:nvPr/>
        </p:nvGrpSpPr>
        <p:grpSpPr>
          <a:xfrm>
            <a:off x="6251633" y="1143000"/>
            <a:ext cx="510345" cy="969632"/>
            <a:chOff x="6256468" y="1143000"/>
            <a:chExt cx="510345" cy="969632"/>
          </a:xfrm>
        </p:grpSpPr>
        <p:sp>
          <p:nvSpPr>
            <p:cNvPr id="413" name="Rectangle 412"/>
            <p:cNvSpPr/>
            <p:nvPr/>
          </p:nvSpPr>
          <p:spPr>
            <a:xfrm>
              <a:off x="6256468" y="1143000"/>
              <a:ext cx="502920" cy="369332"/>
            </a:xfrm>
            <a:prstGeom prst="rect">
              <a:avLst/>
            </a:prstGeom>
          </p:spPr>
          <p:txBody>
            <a:bodyPr wrap="square">
              <a:spAutoFit/>
            </a:bodyPr>
            <a:lstStyle/>
            <a:p>
              <a:pPr algn="ctr"/>
              <a:r>
                <a:rPr lang="en-US" dirty="0">
                  <a:solidFill>
                    <a:srgbClr val="FF0000"/>
                  </a:solidFill>
                </a:rPr>
                <a:t>J</a:t>
              </a:r>
            </a:p>
          </p:txBody>
        </p:sp>
        <p:sp>
          <p:nvSpPr>
            <p:cNvPr id="415" name="Rectangle 414"/>
            <p:cNvSpPr/>
            <p:nvPr/>
          </p:nvSpPr>
          <p:spPr>
            <a:xfrm>
              <a:off x="6263893" y="1475193"/>
              <a:ext cx="502920" cy="369332"/>
            </a:xfrm>
            <a:prstGeom prst="rect">
              <a:avLst/>
            </a:prstGeom>
          </p:spPr>
          <p:txBody>
            <a:bodyPr wrap="square">
              <a:spAutoFit/>
            </a:bodyPr>
            <a:lstStyle/>
            <a:p>
              <a:pPr algn="ctr"/>
              <a:r>
                <a:rPr lang="en-US" dirty="0">
                  <a:solidFill>
                    <a:srgbClr val="FF0000"/>
                  </a:solidFill>
                </a:rPr>
                <a:t>N</a:t>
              </a:r>
            </a:p>
          </p:txBody>
        </p:sp>
        <p:sp>
          <p:nvSpPr>
            <p:cNvPr id="416" name="Rectangle 415"/>
            <p:cNvSpPr/>
            <p:nvPr/>
          </p:nvSpPr>
          <p:spPr>
            <a:xfrm>
              <a:off x="6260180" y="1835633"/>
              <a:ext cx="502920" cy="276999"/>
            </a:xfrm>
            <a:prstGeom prst="rect">
              <a:avLst/>
            </a:prstGeom>
          </p:spPr>
          <p:txBody>
            <a:bodyPr wrap="square">
              <a:spAutoFit/>
            </a:bodyPr>
            <a:lstStyle/>
            <a:p>
              <a:pPr algn="ctr"/>
              <a:r>
                <a:rPr lang="en-US" sz="1200" b="0" dirty="0">
                  <a:solidFill>
                    <a:srgbClr val="FF0000"/>
                  </a:solidFill>
                  <a:latin typeface="Times New Roman"/>
                  <a:cs typeface="Times New Roman"/>
                </a:rPr>
                <a:t>20</a:t>
              </a:r>
            </a:p>
          </p:txBody>
        </p:sp>
      </p:grpSp>
      <p:grpSp>
        <p:nvGrpSpPr>
          <p:cNvPr id="228" name="Group 496"/>
          <p:cNvGrpSpPr/>
          <p:nvPr/>
        </p:nvGrpSpPr>
        <p:grpSpPr>
          <a:xfrm>
            <a:off x="6494088" y="1143000"/>
            <a:ext cx="510345" cy="969632"/>
            <a:chOff x="6498923" y="1143000"/>
            <a:chExt cx="510345" cy="969632"/>
          </a:xfrm>
        </p:grpSpPr>
        <p:sp>
          <p:nvSpPr>
            <p:cNvPr id="419" name="Rectangle 418"/>
            <p:cNvSpPr/>
            <p:nvPr/>
          </p:nvSpPr>
          <p:spPr>
            <a:xfrm>
              <a:off x="6498923" y="1143000"/>
              <a:ext cx="502920" cy="369332"/>
            </a:xfrm>
            <a:prstGeom prst="rect">
              <a:avLst/>
            </a:prstGeom>
          </p:spPr>
          <p:txBody>
            <a:bodyPr wrap="square">
              <a:spAutoFit/>
            </a:bodyPr>
            <a:lstStyle/>
            <a:p>
              <a:pPr algn="ctr"/>
              <a:r>
                <a:rPr lang="en-US" dirty="0">
                  <a:solidFill>
                    <a:srgbClr val="FF0000"/>
                  </a:solidFill>
                </a:rPr>
                <a:t>K</a:t>
              </a:r>
            </a:p>
          </p:txBody>
        </p:sp>
        <p:sp>
          <p:nvSpPr>
            <p:cNvPr id="421" name="Rectangle 420"/>
            <p:cNvSpPr/>
            <p:nvPr/>
          </p:nvSpPr>
          <p:spPr>
            <a:xfrm>
              <a:off x="6506348" y="1475193"/>
              <a:ext cx="502920" cy="369332"/>
            </a:xfrm>
            <a:prstGeom prst="rect">
              <a:avLst/>
            </a:prstGeom>
          </p:spPr>
          <p:txBody>
            <a:bodyPr wrap="square">
              <a:spAutoFit/>
            </a:bodyPr>
            <a:lstStyle/>
            <a:p>
              <a:pPr algn="ctr"/>
              <a:r>
                <a:rPr lang="en-US" dirty="0">
                  <a:solidFill>
                    <a:srgbClr val="FF0000"/>
                  </a:solidFill>
                </a:rPr>
                <a:t>I</a:t>
              </a:r>
            </a:p>
          </p:txBody>
        </p:sp>
        <p:sp>
          <p:nvSpPr>
            <p:cNvPr id="422" name="Rectangle 421"/>
            <p:cNvSpPr/>
            <p:nvPr/>
          </p:nvSpPr>
          <p:spPr>
            <a:xfrm>
              <a:off x="6502635" y="1835633"/>
              <a:ext cx="502920" cy="276999"/>
            </a:xfrm>
            <a:prstGeom prst="rect">
              <a:avLst/>
            </a:prstGeom>
          </p:spPr>
          <p:txBody>
            <a:bodyPr wrap="square">
              <a:spAutoFit/>
            </a:bodyPr>
            <a:lstStyle/>
            <a:p>
              <a:pPr algn="ctr"/>
              <a:r>
                <a:rPr lang="en-US" sz="1200" b="0" dirty="0">
                  <a:solidFill>
                    <a:srgbClr val="FF0000"/>
                  </a:solidFill>
                  <a:latin typeface="Times New Roman"/>
                  <a:cs typeface="Times New Roman"/>
                </a:rPr>
                <a:t>21</a:t>
              </a:r>
            </a:p>
          </p:txBody>
        </p:sp>
      </p:grpSp>
      <p:grpSp>
        <p:nvGrpSpPr>
          <p:cNvPr id="229" name="Group 497"/>
          <p:cNvGrpSpPr/>
          <p:nvPr/>
        </p:nvGrpSpPr>
        <p:grpSpPr>
          <a:xfrm>
            <a:off x="6736543" y="1143000"/>
            <a:ext cx="510345" cy="969632"/>
            <a:chOff x="6741378" y="1143000"/>
            <a:chExt cx="510345" cy="969632"/>
          </a:xfrm>
        </p:grpSpPr>
        <p:sp>
          <p:nvSpPr>
            <p:cNvPr id="425" name="Rectangle 424"/>
            <p:cNvSpPr/>
            <p:nvPr/>
          </p:nvSpPr>
          <p:spPr>
            <a:xfrm>
              <a:off x="6741378" y="1143000"/>
              <a:ext cx="502920" cy="369332"/>
            </a:xfrm>
            <a:prstGeom prst="rect">
              <a:avLst/>
            </a:prstGeom>
          </p:spPr>
          <p:txBody>
            <a:bodyPr wrap="square">
              <a:spAutoFit/>
            </a:bodyPr>
            <a:lstStyle/>
            <a:p>
              <a:pPr algn="ctr"/>
              <a:r>
                <a:rPr lang="en-US" dirty="0">
                  <a:solidFill>
                    <a:srgbClr val="FF0000"/>
                  </a:solidFill>
                </a:rPr>
                <a:t>W</a:t>
              </a:r>
            </a:p>
          </p:txBody>
        </p:sp>
        <p:sp>
          <p:nvSpPr>
            <p:cNvPr id="427" name="Rectangle 426"/>
            <p:cNvSpPr/>
            <p:nvPr/>
          </p:nvSpPr>
          <p:spPr>
            <a:xfrm>
              <a:off x="6748803" y="1475193"/>
              <a:ext cx="502920" cy="369332"/>
            </a:xfrm>
            <a:prstGeom prst="rect">
              <a:avLst/>
            </a:prstGeom>
          </p:spPr>
          <p:txBody>
            <a:bodyPr wrap="square">
              <a:spAutoFit/>
            </a:bodyPr>
            <a:lstStyle/>
            <a:p>
              <a:pPr algn="ctr"/>
              <a:r>
                <a:rPr lang="en-US" dirty="0">
                  <a:solidFill>
                    <a:srgbClr val="FF0000"/>
                  </a:solidFill>
                </a:rPr>
                <a:t>S</a:t>
              </a:r>
            </a:p>
          </p:txBody>
        </p:sp>
        <p:sp>
          <p:nvSpPr>
            <p:cNvPr id="428" name="Rectangle 427"/>
            <p:cNvSpPr/>
            <p:nvPr/>
          </p:nvSpPr>
          <p:spPr>
            <a:xfrm>
              <a:off x="6745090" y="1835633"/>
              <a:ext cx="502920" cy="276999"/>
            </a:xfrm>
            <a:prstGeom prst="rect">
              <a:avLst/>
            </a:prstGeom>
          </p:spPr>
          <p:txBody>
            <a:bodyPr wrap="square">
              <a:spAutoFit/>
            </a:bodyPr>
            <a:lstStyle/>
            <a:p>
              <a:pPr algn="ctr"/>
              <a:r>
                <a:rPr lang="en-US" sz="1200" b="0" dirty="0">
                  <a:solidFill>
                    <a:srgbClr val="FF0000"/>
                  </a:solidFill>
                  <a:latin typeface="Times New Roman"/>
                  <a:cs typeface="Times New Roman"/>
                </a:rPr>
                <a:t>22</a:t>
              </a:r>
            </a:p>
          </p:txBody>
        </p:sp>
      </p:grpSp>
      <p:grpSp>
        <p:nvGrpSpPr>
          <p:cNvPr id="255" name="Group 498"/>
          <p:cNvGrpSpPr/>
          <p:nvPr/>
        </p:nvGrpSpPr>
        <p:grpSpPr>
          <a:xfrm>
            <a:off x="6978998" y="1143000"/>
            <a:ext cx="510345" cy="969632"/>
            <a:chOff x="6983833" y="1143000"/>
            <a:chExt cx="510345" cy="969632"/>
          </a:xfrm>
        </p:grpSpPr>
        <p:sp>
          <p:nvSpPr>
            <p:cNvPr id="431" name="Rectangle 430"/>
            <p:cNvSpPr/>
            <p:nvPr/>
          </p:nvSpPr>
          <p:spPr>
            <a:xfrm>
              <a:off x="6983833" y="1143000"/>
              <a:ext cx="502920" cy="369332"/>
            </a:xfrm>
            <a:prstGeom prst="rect">
              <a:avLst/>
            </a:prstGeom>
          </p:spPr>
          <p:txBody>
            <a:bodyPr wrap="square">
              <a:spAutoFit/>
            </a:bodyPr>
            <a:lstStyle/>
            <a:p>
              <a:pPr algn="ctr"/>
              <a:r>
                <a:rPr lang="en-US" dirty="0">
                  <a:solidFill>
                    <a:srgbClr val="FF0000"/>
                  </a:solidFill>
                </a:rPr>
                <a:t>R</a:t>
              </a:r>
            </a:p>
          </p:txBody>
        </p:sp>
        <p:sp>
          <p:nvSpPr>
            <p:cNvPr id="432" name="Rectangle 431"/>
            <p:cNvSpPr/>
            <p:nvPr/>
          </p:nvSpPr>
          <p:spPr>
            <a:xfrm>
              <a:off x="6991258" y="1475193"/>
              <a:ext cx="502920" cy="369332"/>
            </a:xfrm>
            <a:prstGeom prst="rect">
              <a:avLst/>
            </a:prstGeom>
          </p:spPr>
          <p:txBody>
            <a:bodyPr wrap="square">
              <a:spAutoFit/>
            </a:bodyPr>
            <a:lstStyle/>
            <a:p>
              <a:pPr algn="ctr"/>
              <a:r>
                <a:rPr lang="en-US" dirty="0">
                  <a:solidFill>
                    <a:srgbClr val="FF0000"/>
                  </a:solidFill>
                </a:rPr>
                <a:t>S</a:t>
              </a:r>
            </a:p>
          </p:txBody>
        </p:sp>
        <p:sp>
          <p:nvSpPr>
            <p:cNvPr id="433" name="Rectangle 432"/>
            <p:cNvSpPr/>
            <p:nvPr/>
          </p:nvSpPr>
          <p:spPr>
            <a:xfrm>
              <a:off x="6987545" y="1835633"/>
              <a:ext cx="502920" cy="276999"/>
            </a:xfrm>
            <a:prstGeom prst="rect">
              <a:avLst/>
            </a:prstGeom>
          </p:spPr>
          <p:txBody>
            <a:bodyPr wrap="square">
              <a:spAutoFit/>
            </a:bodyPr>
            <a:lstStyle/>
            <a:p>
              <a:pPr algn="ctr"/>
              <a:r>
                <a:rPr lang="en-US" sz="1200" b="0" dirty="0">
                  <a:solidFill>
                    <a:srgbClr val="FF0000"/>
                  </a:solidFill>
                  <a:latin typeface="Times New Roman"/>
                  <a:cs typeface="Times New Roman"/>
                </a:rPr>
                <a:t>23</a:t>
              </a:r>
            </a:p>
          </p:txBody>
        </p:sp>
      </p:grpSp>
      <p:grpSp>
        <p:nvGrpSpPr>
          <p:cNvPr id="256" name="Group 499"/>
          <p:cNvGrpSpPr/>
          <p:nvPr/>
        </p:nvGrpSpPr>
        <p:grpSpPr>
          <a:xfrm>
            <a:off x="7221453" y="1143000"/>
            <a:ext cx="510345" cy="969632"/>
            <a:chOff x="7226288" y="1143000"/>
            <a:chExt cx="510345" cy="969632"/>
          </a:xfrm>
        </p:grpSpPr>
        <p:sp>
          <p:nvSpPr>
            <p:cNvPr id="436" name="Rectangle 435"/>
            <p:cNvSpPr/>
            <p:nvPr/>
          </p:nvSpPr>
          <p:spPr>
            <a:xfrm>
              <a:off x="7226288" y="1143000"/>
              <a:ext cx="502920" cy="369332"/>
            </a:xfrm>
            <a:prstGeom prst="rect">
              <a:avLst/>
            </a:prstGeom>
          </p:spPr>
          <p:txBody>
            <a:bodyPr wrap="square">
              <a:spAutoFit/>
            </a:bodyPr>
            <a:lstStyle/>
            <a:p>
              <a:pPr algn="ctr"/>
              <a:r>
                <a:rPr lang="en-US" dirty="0">
                  <a:solidFill>
                    <a:srgbClr val="FF0000"/>
                  </a:solidFill>
                </a:rPr>
                <a:t>A</a:t>
              </a:r>
            </a:p>
          </p:txBody>
        </p:sp>
        <p:sp>
          <p:nvSpPr>
            <p:cNvPr id="437" name="Rectangle 436"/>
            <p:cNvSpPr/>
            <p:nvPr/>
          </p:nvSpPr>
          <p:spPr>
            <a:xfrm>
              <a:off x="7233713" y="1475193"/>
              <a:ext cx="502920" cy="369332"/>
            </a:xfrm>
            <a:prstGeom prst="rect">
              <a:avLst/>
            </a:prstGeom>
          </p:spPr>
          <p:txBody>
            <a:bodyPr wrap="square">
              <a:spAutoFit/>
            </a:bodyPr>
            <a:lstStyle/>
            <a:p>
              <a:pPr algn="ctr"/>
              <a:r>
                <a:rPr lang="en-US" dirty="0">
                  <a:solidFill>
                    <a:srgbClr val="FF0000"/>
                  </a:solidFill>
                </a:rPr>
                <a:t>E</a:t>
              </a:r>
            </a:p>
          </p:txBody>
        </p:sp>
        <p:sp>
          <p:nvSpPr>
            <p:cNvPr id="439" name="Rectangle 438"/>
            <p:cNvSpPr/>
            <p:nvPr/>
          </p:nvSpPr>
          <p:spPr>
            <a:xfrm>
              <a:off x="7230000" y="1835633"/>
              <a:ext cx="502920" cy="276999"/>
            </a:xfrm>
            <a:prstGeom prst="rect">
              <a:avLst/>
            </a:prstGeom>
          </p:spPr>
          <p:txBody>
            <a:bodyPr wrap="square">
              <a:spAutoFit/>
            </a:bodyPr>
            <a:lstStyle/>
            <a:p>
              <a:pPr algn="ctr"/>
              <a:r>
                <a:rPr lang="en-US" sz="1200" b="0" dirty="0">
                  <a:solidFill>
                    <a:srgbClr val="FF0000"/>
                  </a:solidFill>
                  <a:latin typeface="Times New Roman"/>
                  <a:cs typeface="Times New Roman"/>
                </a:rPr>
                <a:t>24</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1"/>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2"/>
                                        </p:tgtEl>
                                        <p:attrNameLst>
                                          <p:attrName>style.visibility</p:attrName>
                                        </p:attrNameLst>
                                      </p:cBhvr>
                                      <p:to>
                                        <p:strVal val="hidden"/>
                                      </p:to>
                                    </p:set>
                                  </p:childTnLst>
                                </p:cTn>
                              </p:par>
                              <p:par>
                                <p:cTn id="9" presetID="1" presetClass="entr" presetSubtype="0" fill="hold" nodeType="withEffect">
                                  <p:stCondLst>
                                    <p:cond delay="0"/>
                                  </p:stCondLst>
                                  <p:childTnLst>
                                    <p:set>
                                      <p:cBhvr>
                                        <p:cTn id="10" dur="1" fill="hold">
                                          <p:stCondLst>
                                            <p:cond delay="0"/>
                                          </p:stCondLst>
                                        </p:cTn>
                                        <p:tgtEl>
                                          <p:spTgt spid="5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6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4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par>
                                <p:cTn id="21" presetID="1" presetClass="exit" presetSubtype="0" fill="hold" nodeType="withEffect">
                                  <p:stCondLst>
                                    <p:cond delay="0"/>
                                  </p:stCondLst>
                                  <p:childTnLst>
                                    <p:set>
                                      <p:cBhvr>
                                        <p:cTn id="22" dur="1" fill="hold">
                                          <p:stCondLst>
                                            <p:cond delay="0"/>
                                          </p:stCondLst>
                                        </p:cTn>
                                        <p:tgtEl>
                                          <p:spTgt spid="201"/>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202"/>
                                        </p:tgtEl>
                                        <p:attrNameLst>
                                          <p:attrName>style.visibility</p:attrName>
                                        </p:attrNameLst>
                                      </p:cBhvr>
                                      <p:to>
                                        <p:strVal val="visible"/>
                                      </p:to>
                                    </p:set>
                                  </p:childTnLst>
                                </p:cTn>
                              </p:par>
                              <p:par>
                                <p:cTn id="25" presetID="1" presetClass="exit" presetSubtype="0" fill="hold" nodeType="withEffect">
                                  <p:stCondLst>
                                    <p:cond delay="0"/>
                                  </p:stCondLst>
                                  <p:childTnLst>
                                    <p:set>
                                      <p:cBhvr>
                                        <p:cTn id="26" dur="1" fill="hold">
                                          <p:stCondLst>
                                            <p:cond delay="0"/>
                                          </p:stCondLst>
                                        </p:cTn>
                                        <p:tgtEl>
                                          <p:spTgt spid="3"/>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6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8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4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gtEl>
                                        <p:attrNameLst>
                                          <p:attrName>style.visibility</p:attrName>
                                        </p:attrNameLst>
                                      </p:cBhvr>
                                      <p:to>
                                        <p:strVal val="visible"/>
                                      </p:to>
                                    </p:set>
                                  </p:childTnLst>
                                </p:cTn>
                              </p:par>
                              <p:par>
                                <p:cTn id="39" presetID="1" presetClass="exit" presetSubtype="0" fill="hold" nodeType="withEffect">
                                  <p:stCondLst>
                                    <p:cond delay="0"/>
                                  </p:stCondLst>
                                  <p:childTnLst>
                                    <p:set>
                                      <p:cBhvr>
                                        <p:cTn id="40" dur="1" fill="hold">
                                          <p:stCondLst>
                                            <p:cond delay="0"/>
                                          </p:stCondLst>
                                        </p:cTn>
                                        <p:tgtEl>
                                          <p:spTgt spid="202"/>
                                        </p:tgtEl>
                                        <p:attrNameLst>
                                          <p:attrName>style.visibility</p:attrName>
                                        </p:attrNameLst>
                                      </p:cBhvr>
                                      <p:to>
                                        <p:strVal val="hidden"/>
                                      </p:to>
                                    </p:set>
                                  </p:childTnLst>
                                </p:cTn>
                              </p:par>
                              <p:par>
                                <p:cTn id="41" presetID="1" presetClass="entr" presetSubtype="0" fill="hold" nodeType="withEffect">
                                  <p:stCondLst>
                                    <p:cond delay="0"/>
                                  </p:stCondLst>
                                  <p:childTnLst>
                                    <p:set>
                                      <p:cBhvr>
                                        <p:cTn id="42" dur="1" fill="hold">
                                          <p:stCondLst>
                                            <p:cond delay="0"/>
                                          </p:stCondLst>
                                        </p:cTn>
                                        <p:tgtEl>
                                          <p:spTgt spid="203"/>
                                        </p:tgtEl>
                                        <p:attrNameLst>
                                          <p:attrName>style.visibility</p:attrName>
                                        </p:attrNameLst>
                                      </p:cBhvr>
                                      <p:to>
                                        <p:strVal val="visible"/>
                                      </p:to>
                                    </p:set>
                                  </p:childTnLst>
                                </p:cTn>
                              </p:par>
                              <p:par>
                                <p:cTn id="43" presetID="1" presetClass="exit" presetSubtype="0" fill="hold" nodeType="withEffect">
                                  <p:stCondLst>
                                    <p:cond delay="0"/>
                                  </p:stCondLst>
                                  <p:childTnLst>
                                    <p:set>
                                      <p:cBhvr>
                                        <p:cTn id="44" dur="1" fill="hold">
                                          <p:stCondLst>
                                            <p:cond delay="0"/>
                                          </p:stCondLst>
                                        </p:cTn>
                                        <p:tgtEl>
                                          <p:spTgt spid="4"/>
                                        </p:tgtEl>
                                        <p:attrNameLst>
                                          <p:attrName>style.visibility</p:attrName>
                                        </p:attrNameLst>
                                      </p:cBhvr>
                                      <p:to>
                                        <p:strVal val="hidden"/>
                                      </p:to>
                                    </p:set>
                                  </p:childTnLst>
                                </p:cTn>
                              </p:par>
                              <p:par>
                                <p:cTn id="45" presetID="1" presetClass="entr" presetSubtype="0" fill="hold" nodeType="withEffect">
                                  <p:stCondLst>
                                    <p:cond delay="0"/>
                                  </p:stCondLst>
                                  <p:childTnLst>
                                    <p:set>
                                      <p:cBhvr>
                                        <p:cTn id="46" dur="1" fill="hold">
                                          <p:stCondLst>
                                            <p:cond delay="0"/>
                                          </p:stCondLst>
                                        </p:cTn>
                                        <p:tgtEl>
                                          <p:spTgt spid="369"/>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57"/>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49"/>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4"/>
                                        </p:tgtEl>
                                        <p:attrNameLst>
                                          <p:attrName>style.visibility</p:attrName>
                                        </p:attrNameLst>
                                      </p:cBhvr>
                                      <p:to>
                                        <p:strVal val="visible"/>
                                      </p:to>
                                    </p:set>
                                  </p:childTnLst>
                                </p:cTn>
                              </p:par>
                              <p:par>
                                <p:cTn id="57" presetID="1" presetClass="exit" presetSubtype="0" fill="hold" nodeType="withEffect">
                                  <p:stCondLst>
                                    <p:cond delay="0"/>
                                  </p:stCondLst>
                                  <p:childTnLst>
                                    <p:set>
                                      <p:cBhvr>
                                        <p:cTn id="58" dur="1" fill="hold">
                                          <p:stCondLst>
                                            <p:cond delay="0"/>
                                          </p:stCondLst>
                                        </p:cTn>
                                        <p:tgtEl>
                                          <p:spTgt spid="203"/>
                                        </p:tgtEl>
                                        <p:attrNameLst>
                                          <p:attrName>style.visibility</p:attrName>
                                        </p:attrNameLst>
                                      </p:cBhvr>
                                      <p:to>
                                        <p:strVal val="hidden"/>
                                      </p:to>
                                    </p:set>
                                  </p:childTnLst>
                                </p:cTn>
                              </p:par>
                              <p:par>
                                <p:cTn id="59" presetID="1" presetClass="entr" presetSubtype="0" fill="hold" nodeType="withEffect">
                                  <p:stCondLst>
                                    <p:cond delay="0"/>
                                  </p:stCondLst>
                                  <p:childTnLst>
                                    <p:set>
                                      <p:cBhvr>
                                        <p:cTn id="60" dur="1" fill="hold">
                                          <p:stCondLst>
                                            <p:cond delay="0"/>
                                          </p:stCondLst>
                                        </p:cTn>
                                        <p:tgtEl>
                                          <p:spTgt spid="204"/>
                                        </p:tgtEl>
                                        <p:attrNameLst>
                                          <p:attrName>style.visibility</p:attrName>
                                        </p:attrNameLst>
                                      </p:cBhvr>
                                      <p:to>
                                        <p:strVal val="visible"/>
                                      </p:to>
                                    </p:set>
                                  </p:childTnLst>
                                </p:cTn>
                              </p:par>
                              <p:par>
                                <p:cTn id="61" presetID="1" presetClass="exit" presetSubtype="0" fill="hold" nodeType="withEffect">
                                  <p:stCondLst>
                                    <p:cond delay="0"/>
                                  </p:stCondLst>
                                  <p:childTnLst>
                                    <p:set>
                                      <p:cBhvr>
                                        <p:cTn id="62" dur="1" fill="hold">
                                          <p:stCondLst>
                                            <p:cond delay="0"/>
                                          </p:stCondLst>
                                        </p:cTn>
                                        <p:tgtEl>
                                          <p:spTgt spid="5"/>
                                        </p:tgtEl>
                                        <p:attrNameLst>
                                          <p:attrName>style.visibility</p:attrName>
                                        </p:attrNameLst>
                                      </p:cBhvr>
                                      <p:to>
                                        <p:strVal val="hidden"/>
                                      </p:to>
                                    </p:set>
                                  </p:childTnLst>
                                </p:cTn>
                              </p:par>
                              <p:par>
                                <p:cTn id="63" presetID="1" presetClass="entr" presetSubtype="0" fill="hold" nodeType="withEffect">
                                  <p:stCondLst>
                                    <p:cond delay="0"/>
                                  </p:stCondLst>
                                  <p:childTnLst>
                                    <p:set>
                                      <p:cBhvr>
                                        <p:cTn id="64" dur="1" fill="hold">
                                          <p:stCondLst>
                                            <p:cond delay="0"/>
                                          </p:stCondLst>
                                        </p:cTn>
                                        <p:tgtEl>
                                          <p:spTgt spid="60"/>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93"/>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423"/>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450"/>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5"/>
                                        </p:tgtEl>
                                        <p:attrNameLst>
                                          <p:attrName>style.visibility</p:attrName>
                                        </p:attrNameLst>
                                      </p:cBhvr>
                                      <p:to>
                                        <p:strVal val="visible"/>
                                      </p:to>
                                    </p:set>
                                  </p:childTnLst>
                                </p:cTn>
                              </p:par>
                              <p:par>
                                <p:cTn id="75" presetID="1" presetClass="exit" presetSubtype="0" fill="hold" nodeType="withEffect">
                                  <p:stCondLst>
                                    <p:cond delay="0"/>
                                  </p:stCondLst>
                                  <p:childTnLst>
                                    <p:set>
                                      <p:cBhvr>
                                        <p:cTn id="76" dur="1" fill="hold">
                                          <p:stCondLst>
                                            <p:cond delay="0"/>
                                          </p:stCondLst>
                                        </p:cTn>
                                        <p:tgtEl>
                                          <p:spTgt spid="204"/>
                                        </p:tgtEl>
                                        <p:attrNameLst>
                                          <p:attrName>style.visibility</p:attrName>
                                        </p:attrNameLst>
                                      </p:cBhvr>
                                      <p:to>
                                        <p:strVal val="hidden"/>
                                      </p:to>
                                    </p:set>
                                  </p:childTnLst>
                                </p:cTn>
                              </p:par>
                              <p:par>
                                <p:cTn id="77" presetID="1" presetClass="entr" presetSubtype="0" fill="hold" nodeType="withEffect">
                                  <p:stCondLst>
                                    <p:cond delay="0"/>
                                  </p:stCondLst>
                                  <p:childTnLst>
                                    <p:set>
                                      <p:cBhvr>
                                        <p:cTn id="78" dur="1" fill="hold">
                                          <p:stCondLst>
                                            <p:cond delay="0"/>
                                          </p:stCondLst>
                                        </p:cTn>
                                        <p:tgtEl>
                                          <p:spTgt spid="205"/>
                                        </p:tgtEl>
                                        <p:attrNameLst>
                                          <p:attrName>style.visibility</p:attrName>
                                        </p:attrNameLst>
                                      </p:cBhvr>
                                      <p:to>
                                        <p:strVal val="visible"/>
                                      </p:to>
                                    </p:set>
                                  </p:childTnLst>
                                </p:cTn>
                              </p:par>
                              <p:par>
                                <p:cTn id="79" presetID="1" presetClass="exit" presetSubtype="0" fill="hold" nodeType="withEffect">
                                  <p:stCondLst>
                                    <p:cond delay="0"/>
                                  </p:stCondLst>
                                  <p:childTnLst>
                                    <p:set>
                                      <p:cBhvr>
                                        <p:cTn id="80" dur="1" fill="hold">
                                          <p:stCondLst>
                                            <p:cond delay="0"/>
                                          </p:stCondLst>
                                        </p:cTn>
                                        <p:tgtEl>
                                          <p:spTgt spid="6"/>
                                        </p:tgtEl>
                                        <p:attrNameLst>
                                          <p:attrName>style.visibility</p:attrName>
                                        </p:attrNameLst>
                                      </p:cBhvr>
                                      <p:to>
                                        <p:strVal val="hidden"/>
                                      </p:to>
                                    </p:set>
                                  </p:childTnLst>
                                </p:cTn>
                              </p:par>
                              <p:par>
                                <p:cTn id="81" presetID="1" presetClass="entr" presetSubtype="0" fill="hold" nodeType="withEffect">
                                  <p:stCondLst>
                                    <p:cond delay="0"/>
                                  </p:stCondLst>
                                  <p:childTnLst>
                                    <p:set>
                                      <p:cBhvr>
                                        <p:cTn id="82" dur="1" fill="hold">
                                          <p:stCondLst>
                                            <p:cond delay="0"/>
                                          </p:stCondLst>
                                        </p:cTn>
                                        <p:tgtEl>
                                          <p:spTgt spid="61"/>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383"/>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451"/>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6"/>
                                        </p:tgtEl>
                                        <p:attrNameLst>
                                          <p:attrName>style.visibility</p:attrName>
                                        </p:attrNameLst>
                                      </p:cBhvr>
                                      <p:to>
                                        <p:strVal val="visible"/>
                                      </p:to>
                                    </p:set>
                                  </p:childTnLst>
                                </p:cTn>
                              </p:par>
                              <p:par>
                                <p:cTn id="91" presetID="1" presetClass="exit" presetSubtype="0" fill="hold" nodeType="withEffect">
                                  <p:stCondLst>
                                    <p:cond delay="0"/>
                                  </p:stCondLst>
                                  <p:childTnLst>
                                    <p:set>
                                      <p:cBhvr>
                                        <p:cTn id="92" dur="1" fill="hold">
                                          <p:stCondLst>
                                            <p:cond delay="0"/>
                                          </p:stCondLst>
                                        </p:cTn>
                                        <p:tgtEl>
                                          <p:spTgt spid="205"/>
                                        </p:tgtEl>
                                        <p:attrNameLst>
                                          <p:attrName>style.visibility</p:attrName>
                                        </p:attrNameLst>
                                      </p:cBhvr>
                                      <p:to>
                                        <p:strVal val="hidden"/>
                                      </p:to>
                                    </p:set>
                                  </p:childTnLst>
                                </p:cTn>
                              </p:par>
                              <p:par>
                                <p:cTn id="93" presetID="1" presetClass="entr" presetSubtype="0" fill="hold" nodeType="withEffect">
                                  <p:stCondLst>
                                    <p:cond delay="0"/>
                                  </p:stCondLst>
                                  <p:childTnLst>
                                    <p:set>
                                      <p:cBhvr>
                                        <p:cTn id="94" dur="1" fill="hold">
                                          <p:stCondLst>
                                            <p:cond delay="0"/>
                                          </p:stCondLst>
                                        </p:cTn>
                                        <p:tgtEl>
                                          <p:spTgt spid="206"/>
                                        </p:tgtEl>
                                        <p:attrNameLst>
                                          <p:attrName>style.visibility</p:attrName>
                                        </p:attrNameLst>
                                      </p:cBhvr>
                                      <p:to>
                                        <p:strVal val="visible"/>
                                      </p:to>
                                    </p:set>
                                  </p:childTnLst>
                                </p:cTn>
                              </p:par>
                              <p:par>
                                <p:cTn id="95" presetID="1" presetClass="exit" presetSubtype="0" fill="hold" nodeType="withEffect">
                                  <p:stCondLst>
                                    <p:cond delay="0"/>
                                  </p:stCondLst>
                                  <p:childTnLst>
                                    <p:set>
                                      <p:cBhvr>
                                        <p:cTn id="96" dur="1" fill="hold">
                                          <p:stCondLst>
                                            <p:cond delay="0"/>
                                          </p:stCondLst>
                                        </p:cTn>
                                        <p:tgtEl>
                                          <p:spTgt spid="7"/>
                                        </p:tgtEl>
                                        <p:attrNameLst>
                                          <p:attrName>style.visibility</p:attrName>
                                        </p:attrNameLst>
                                      </p:cBhvr>
                                      <p:to>
                                        <p:strVal val="hidden"/>
                                      </p:to>
                                    </p:set>
                                  </p:childTnLst>
                                </p:cTn>
                              </p:par>
                              <p:par>
                                <p:cTn id="97" presetID="1" presetClass="entr" presetSubtype="0" fill="hold" nodeType="withEffect">
                                  <p:stCondLst>
                                    <p:cond delay="0"/>
                                  </p:stCondLst>
                                  <p:childTnLst>
                                    <p:set>
                                      <p:cBhvr>
                                        <p:cTn id="98" dur="1" fill="hold">
                                          <p:stCondLst>
                                            <p:cond delay="0"/>
                                          </p:stCondLst>
                                        </p:cTn>
                                        <p:tgtEl>
                                          <p:spTgt spid="59"/>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380"/>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452"/>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nodeType="clickEffect">
                                  <p:stCondLst>
                                    <p:cond delay="0"/>
                                  </p:stCondLst>
                                  <p:childTnLst>
                                    <p:set>
                                      <p:cBhvr>
                                        <p:cTn id="106" dur="1" fill="hold">
                                          <p:stCondLst>
                                            <p:cond delay="0"/>
                                          </p:stCondLst>
                                        </p:cTn>
                                        <p:tgtEl>
                                          <p:spTgt spid="7"/>
                                        </p:tgtEl>
                                        <p:attrNameLst>
                                          <p:attrName>style.visibility</p:attrName>
                                        </p:attrNameLst>
                                      </p:cBhvr>
                                      <p:to>
                                        <p:strVal val="visible"/>
                                      </p:to>
                                    </p:set>
                                  </p:childTnLst>
                                </p:cTn>
                              </p:par>
                              <p:par>
                                <p:cTn id="107" presetID="1" presetClass="exit" presetSubtype="0" fill="hold" nodeType="withEffect">
                                  <p:stCondLst>
                                    <p:cond delay="0"/>
                                  </p:stCondLst>
                                  <p:childTnLst>
                                    <p:set>
                                      <p:cBhvr>
                                        <p:cTn id="108" dur="1" fill="hold">
                                          <p:stCondLst>
                                            <p:cond delay="0"/>
                                          </p:stCondLst>
                                        </p:cTn>
                                        <p:tgtEl>
                                          <p:spTgt spid="206"/>
                                        </p:tgtEl>
                                        <p:attrNameLst>
                                          <p:attrName>style.visibility</p:attrName>
                                        </p:attrNameLst>
                                      </p:cBhvr>
                                      <p:to>
                                        <p:strVal val="hidden"/>
                                      </p:to>
                                    </p:set>
                                  </p:childTnLst>
                                </p:cTn>
                              </p:par>
                              <p:par>
                                <p:cTn id="109" presetID="1" presetClass="entr" presetSubtype="0" fill="hold" nodeType="withEffect">
                                  <p:stCondLst>
                                    <p:cond delay="0"/>
                                  </p:stCondLst>
                                  <p:childTnLst>
                                    <p:set>
                                      <p:cBhvr>
                                        <p:cTn id="110" dur="1" fill="hold">
                                          <p:stCondLst>
                                            <p:cond delay="0"/>
                                          </p:stCondLst>
                                        </p:cTn>
                                        <p:tgtEl>
                                          <p:spTgt spid="207"/>
                                        </p:tgtEl>
                                        <p:attrNameLst>
                                          <p:attrName>style.visibility</p:attrName>
                                        </p:attrNameLst>
                                      </p:cBhvr>
                                      <p:to>
                                        <p:strVal val="visible"/>
                                      </p:to>
                                    </p:set>
                                  </p:childTnLst>
                                </p:cTn>
                              </p:par>
                              <p:par>
                                <p:cTn id="111" presetID="1" presetClass="exit" presetSubtype="0" fill="hold" nodeType="withEffect">
                                  <p:stCondLst>
                                    <p:cond delay="0"/>
                                  </p:stCondLst>
                                  <p:childTnLst>
                                    <p:set>
                                      <p:cBhvr>
                                        <p:cTn id="112" dur="1" fill="hold">
                                          <p:stCondLst>
                                            <p:cond delay="0"/>
                                          </p:stCondLst>
                                        </p:cTn>
                                        <p:tgtEl>
                                          <p:spTgt spid="8"/>
                                        </p:tgtEl>
                                        <p:attrNameLst>
                                          <p:attrName>style.visibility</p:attrName>
                                        </p:attrNameLst>
                                      </p:cBhvr>
                                      <p:to>
                                        <p:strVal val="hidden"/>
                                      </p:to>
                                    </p:set>
                                  </p:childTnLst>
                                </p:cTn>
                              </p:par>
                              <p:par>
                                <p:cTn id="113" presetID="1" presetClass="entr" presetSubtype="0" fill="hold" nodeType="withEffect">
                                  <p:stCondLst>
                                    <p:cond delay="0"/>
                                  </p:stCondLst>
                                  <p:childTnLst>
                                    <p:set>
                                      <p:cBhvr>
                                        <p:cTn id="114" dur="1" fill="hold">
                                          <p:stCondLst>
                                            <p:cond delay="0"/>
                                          </p:stCondLst>
                                        </p:cTn>
                                        <p:tgtEl>
                                          <p:spTgt spid="197"/>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429"/>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454"/>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nodeType="clickEffect">
                                  <p:stCondLst>
                                    <p:cond delay="0"/>
                                  </p:stCondLst>
                                  <p:childTnLst>
                                    <p:set>
                                      <p:cBhvr>
                                        <p:cTn id="122" dur="1" fill="hold">
                                          <p:stCondLst>
                                            <p:cond delay="0"/>
                                          </p:stCondLst>
                                        </p:cTn>
                                        <p:tgtEl>
                                          <p:spTgt spid="8"/>
                                        </p:tgtEl>
                                        <p:attrNameLst>
                                          <p:attrName>style.visibility</p:attrName>
                                        </p:attrNameLst>
                                      </p:cBhvr>
                                      <p:to>
                                        <p:strVal val="visible"/>
                                      </p:to>
                                    </p:set>
                                  </p:childTnLst>
                                </p:cTn>
                              </p:par>
                              <p:par>
                                <p:cTn id="123" presetID="1" presetClass="exit" presetSubtype="0" fill="hold" nodeType="withEffect">
                                  <p:stCondLst>
                                    <p:cond delay="0"/>
                                  </p:stCondLst>
                                  <p:childTnLst>
                                    <p:set>
                                      <p:cBhvr>
                                        <p:cTn id="124" dur="1" fill="hold">
                                          <p:stCondLst>
                                            <p:cond delay="0"/>
                                          </p:stCondLst>
                                        </p:cTn>
                                        <p:tgtEl>
                                          <p:spTgt spid="207"/>
                                        </p:tgtEl>
                                        <p:attrNameLst>
                                          <p:attrName>style.visibility</p:attrName>
                                        </p:attrNameLst>
                                      </p:cBhvr>
                                      <p:to>
                                        <p:strVal val="hidden"/>
                                      </p:to>
                                    </p:set>
                                  </p:childTnLst>
                                </p:cTn>
                              </p:par>
                              <p:par>
                                <p:cTn id="125" presetID="1" presetClass="entr" presetSubtype="0" fill="hold" nodeType="withEffect">
                                  <p:stCondLst>
                                    <p:cond delay="0"/>
                                  </p:stCondLst>
                                  <p:childTnLst>
                                    <p:set>
                                      <p:cBhvr>
                                        <p:cTn id="126" dur="1" fill="hold">
                                          <p:stCondLst>
                                            <p:cond delay="0"/>
                                          </p:stCondLst>
                                        </p:cTn>
                                        <p:tgtEl>
                                          <p:spTgt spid="208"/>
                                        </p:tgtEl>
                                        <p:attrNameLst>
                                          <p:attrName>style.visibility</p:attrName>
                                        </p:attrNameLst>
                                      </p:cBhvr>
                                      <p:to>
                                        <p:strVal val="visible"/>
                                      </p:to>
                                    </p:set>
                                  </p:childTnLst>
                                </p:cTn>
                              </p:par>
                              <p:par>
                                <p:cTn id="127" presetID="1" presetClass="exit" presetSubtype="0" fill="hold" nodeType="withEffect">
                                  <p:stCondLst>
                                    <p:cond delay="0"/>
                                  </p:stCondLst>
                                  <p:childTnLst>
                                    <p:set>
                                      <p:cBhvr>
                                        <p:cTn id="128" dur="1" fill="hold">
                                          <p:stCondLst>
                                            <p:cond delay="0"/>
                                          </p:stCondLst>
                                        </p:cTn>
                                        <p:tgtEl>
                                          <p:spTgt spid="9"/>
                                        </p:tgtEl>
                                        <p:attrNameLst>
                                          <p:attrName>style.visibility</p:attrName>
                                        </p:attrNameLst>
                                      </p:cBhvr>
                                      <p:to>
                                        <p:strVal val="hidden"/>
                                      </p:to>
                                    </p:set>
                                  </p:childTnLst>
                                </p:cTn>
                              </p:par>
                              <p:par>
                                <p:cTn id="129" presetID="1" presetClass="entr" presetSubtype="0" fill="hold" nodeType="withEffect">
                                  <p:stCondLst>
                                    <p:cond delay="0"/>
                                  </p:stCondLst>
                                  <p:childTnLst>
                                    <p:set>
                                      <p:cBhvr>
                                        <p:cTn id="130" dur="1" fill="hold">
                                          <p:stCondLst>
                                            <p:cond delay="0"/>
                                          </p:stCondLst>
                                        </p:cTn>
                                        <p:tgtEl>
                                          <p:spTgt spid="198"/>
                                        </p:tgtEl>
                                        <p:attrNameLst>
                                          <p:attrName>style.visibility</p:attrName>
                                        </p:attrNameLst>
                                      </p:cBhvr>
                                      <p:to>
                                        <p:strVal val="visible"/>
                                      </p:to>
                                    </p:set>
                                  </p:childTnLst>
                                </p:cTn>
                              </p:par>
                              <p:par>
                                <p:cTn id="131" presetID="1" presetClass="entr" presetSubtype="0" fill="hold" nodeType="withEffect">
                                  <p:stCondLst>
                                    <p:cond delay="0"/>
                                  </p:stCondLst>
                                  <p:childTnLst>
                                    <p:set>
                                      <p:cBhvr>
                                        <p:cTn id="132" dur="1" fill="hold">
                                          <p:stCondLst>
                                            <p:cond delay="0"/>
                                          </p:stCondLst>
                                        </p:cTn>
                                        <p:tgtEl>
                                          <p:spTgt spid="199"/>
                                        </p:tgtEl>
                                        <p:attrNameLst>
                                          <p:attrName>style.visibility</p:attrName>
                                        </p:attrNameLst>
                                      </p:cBhvr>
                                      <p:to>
                                        <p:strVal val="visible"/>
                                      </p:to>
                                    </p:set>
                                  </p:childTnLst>
                                </p:cTn>
                              </p:par>
                              <p:par>
                                <p:cTn id="133" presetID="1" presetClass="entr" presetSubtype="0" fill="hold" nodeType="withEffect">
                                  <p:stCondLst>
                                    <p:cond delay="0"/>
                                  </p:stCondLst>
                                  <p:childTnLst>
                                    <p:set>
                                      <p:cBhvr>
                                        <p:cTn id="134" dur="1" fill="hold">
                                          <p:stCondLst>
                                            <p:cond delay="0"/>
                                          </p:stCondLst>
                                        </p:cTn>
                                        <p:tgtEl>
                                          <p:spTgt spid="399"/>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455"/>
                                        </p:tgtEl>
                                        <p:attrNameLst>
                                          <p:attrName>style.visibility</p:attrName>
                                        </p:attrNameLst>
                                      </p:cBhvr>
                                      <p:to>
                                        <p:strVal val="visible"/>
                                      </p:to>
                                    </p:set>
                                  </p:childTnLst>
                                </p:cTn>
                              </p:par>
                            </p:childTnLst>
                          </p:cTn>
                        </p:par>
                      </p:childTnLst>
                    </p:cTn>
                  </p:par>
                  <p:par>
                    <p:cTn id="137" fill="hold">
                      <p:stCondLst>
                        <p:cond delay="indefinite"/>
                      </p:stCondLst>
                      <p:childTnLst>
                        <p:par>
                          <p:cTn id="138" fill="hold">
                            <p:stCondLst>
                              <p:cond delay="0"/>
                            </p:stCondLst>
                            <p:childTnLst>
                              <p:par>
                                <p:cTn id="139" presetID="1" presetClass="entr" presetSubtype="0" fill="hold" nodeType="clickEffect">
                                  <p:stCondLst>
                                    <p:cond delay="0"/>
                                  </p:stCondLst>
                                  <p:childTnLst>
                                    <p:set>
                                      <p:cBhvr>
                                        <p:cTn id="140" dur="1" fill="hold">
                                          <p:stCondLst>
                                            <p:cond delay="0"/>
                                          </p:stCondLst>
                                        </p:cTn>
                                        <p:tgtEl>
                                          <p:spTgt spid="9"/>
                                        </p:tgtEl>
                                        <p:attrNameLst>
                                          <p:attrName>style.visibility</p:attrName>
                                        </p:attrNameLst>
                                      </p:cBhvr>
                                      <p:to>
                                        <p:strVal val="visible"/>
                                      </p:to>
                                    </p:set>
                                  </p:childTnLst>
                                </p:cTn>
                              </p:par>
                              <p:par>
                                <p:cTn id="141" presetID="1" presetClass="exit" presetSubtype="0" fill="hold" nodeType="withEffect">
                                  <p:stCondLst>
                                    <p:cond delay="0"/>
                                  </p:stCondLst>
                                  <p:childTnLst>
                                    <p:set>
                                      <p:cBhvr>
                                        <p:cTn id="142" dur="1" fill="hold">
                                          <p:stCondLst>
                                            <p:cond delay="0"/>
                                          </p:stCondLst>
                                        </p:cTn>
                                        <p:tgtEl>
                                          <p:spTgt spid="208"/>
                                        </p:tgtEl>
                                        <p:attrNameLst>
                                          <p:attrName>style.visibility</p:attrName>
                                        </p:attrNameLst>
                                      </p:cBhvr>
                                      <p:to>
                                        <p:strVal val="hidden"/>
                                      </p:to>
                                    </p:set>
                                  </p:childTnLst>
                                </p:cTn>
                              </p:par>
                              <p:par>
                                <p:cTn id="143" presetID="1" presetClass="entr" presetSubtype="0" fill="hold" nodeType="withEffect">
                                  <p:stCondLst>
                                    <p:cond delay="0"/>
                                  </p:stCondLst>
                                  <p:childTnLst>
                                    <p:set>
                                      <p:cBhvr>
                                        <p:cTn id="144" dur="1" fill="hold">
                                          <p:stCondLst>
                                            <p:cond delay="0"/>
                                          </p:stCondLst>
                                        </p:cTn>
                                        <p:tgtEl>
                                          <p:spTgt spid="209"/>
                                        </p:tgtEl>
                                        <p:attrNameLst>
                                          <p:attrName>style.visibility</p:attrName>
                                        </p:attrNameLst>
                                      </p:cBhvr>
                                      <p:to>
                                        <p:strVal val="visible"/>
                                      </p:to>
                                    </p:set>
                                  </p:childTnLst>
                                </p:cTn>
                              </p:par>
                              <p:par>
                                <p:cTn id="145" presetID="1" presetClass="exit" presetSubtype="0" fill="hold" nodeType="withEffect">
                                  <p:stCondLst>
                                    <p:cond delay="0"/>
                                  </p:stCondLst>
                                  <p:childTnLst>
                                    <p:set>
                                      <p:cBhvr>
                                        <p:cTn id="146" dur="1" fill="hold">
                                          <p:stCondLst>
                                            <p:cond delay="0"/>
                                          </p:stCondLst>
                                        </p:cTn>
                                        <p:tgtEl>
                                          <p:spTgt spid="10"/>
                                        </p:tgtEl>
                                        <p:attrNameLst>
                                          <p:attrName>style.visibility</p:attrName>
                                        </p:attrNameLst>
                                      </p:cBhvr>
                                      <p:to>
                                        <p:strVal val="hidden"/>
                                      </p:to>
                                    </p:set>
                                  </p:childTnLst>
                                </p:cTn>
                              </p:par>
                              <p:par>
                                <p:cTn id="147" presetID="1" presetClass="entr" presetSubtype="0" fill="hold" nodeType="withEffect">
                                  <p:stCondLst>
                                    <p:cond delay="0"/>
                                  </p:stCondLst>
                                  <p:childTnLst>
                                    <p:set>
                                      <p:cBhvr>
                                        <p:cTn id="148" dur="1" fill="hold">
                                          <p:stCondLst>
                                            <p:cond delay="0"/>
                                          </p:stCondLst>
                                        </p:cTn>
                                        <p:tgtEl>
                                          <p:spTgt spid="55"/>
                                        </p:tgtEl>
                                        <p:attrNameLst>
                                          <p:attrName>style.visibility</p:attrName>
                                        </p:attrNameLst>
                                      </p:cBhvr>
                                      <p:to>
                                        <p:strVal val="visible"/>
                                      </p:to>
                                    </p:set>
                                  </p:childTnLst>
                                </p:cTn>
                              </p:par>
                              <p:par>
                                <p:cTn id="149" presetID="1" presetClass="entr" presetSubtype="0" fill="hold" nodeType="withEffect">
                                  <p:stCondLst>
                                    <p:cond delay="0"/>
                                  </p:stCondLst>
                                  <p:childTnLst>
                                    <p:set>
                                      <p:cBhvr>
                                        <p:cTn id="150" dur="1" fill="hold">
                                          <p:stCondLst>
                                            <p:cond delay="0"/>
                                          </p:stCondLst>
                                        </p:cTn>
                                        <p:tgtEl>
                                          <p:spTgt spid="414"/>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456"/>
                                        </p:tgtEl>
                                        <p:attrNameLst>
                                          <p:attrName>style.visibility</p:attrName>
                                        </p:attrNameLst>
                                      </p:cBhvr>
                                      <p:to>
                                        <p:strVal val="visible"/>
                                      </p:to>
                                    </p:set>
                                  </p:childTnLst>
                                </p:cTn>
                              </p:par>
                            </p:childTnLst>
                          </p:cTn>
                        </p:par>
                      </p:childTnLst>
                    </p:cTn>
                  </p:par>
                  <p:par>
                    <p:cTn id="153" fill="hold">
                      <p:stCondLst>
                        <p:cond delay="indefinite"/>
                      </p:stCondLst>
                      <p:childTnLst>
                        <p:par>
                          <p:cTn id="154" fill="hold">
                            <p:stCondLst>
                              <p:cond delay="0"/>
                            </p:stCondLst>
                            <p:childTnLst>
                              <p:par>
                                <p:cTn id="155" presetID="1" presetClass="entr" presetSubtype="0" fill="hold" nodeType="clickEffect">
                                  <p:stCondLst>
                                    <p:cond delay="0"/>
                                  </p:stCondLst>
                                  <p:childTnLst>
                                    <p:set>
                                      <p:cBhvr>
                                        <p:cTn id="156" dur="1" fill="hold">
                                          <p:stCondLst>
                                            <p:cond delay="0"/>
                                          </p:stCondLst>
                                        </p:cTn>
                                        <p:tgtEl>
                                          <p:spTgt spid="10"/>
                                        </p:tgtEl>
                                        <p:attrNameLst>
                                          <p:attrName>style.visibility</p:attrName>
                                        </p:attrNameLst>
                                      </p:cBhvr>
                                      <p:to>
                                        <p:strVal val="visible"/>
                                      </p:to>
                                    </p:set>
                                  </p:childTnLst>
                                </p:cTn>
                              </p:par>
                              <p:par>
                                <p:cTn id="157" presetID="1" presetClass="exit" presetSubtype="0" fill="hold" nodeType="withEffect">
                                  <p:stCondLst>
                                    <p:cond delay="0"/>
                                  </p:stCondLst>
                                  <p:childTnLst>
                                    <p:set>
                                      <p:cBhvr>
                                        <p:cTn id="158" dur="1" fill="hold">
                                          <p:stCondLst>
                                            <p:cond delay="0"/>
                                          </p:stCondLst>
                                        </p:cTn>
                                        <p:tgtEl>
                                          <p:spTgt spid="209"/>
                                        </p:tgtEl>
                                        <p:attrNameLst>
                                          <p:attrName>style.visibility</p:attrName>
                                        </p:attrNameLst>
                                      </p:cBhvr>
                                      <p:to>
                                        <p:strVal val="hidden"/>
                                      </p:to>
                                    </p:set>
                                  </p:childTnLst>
                                </p:cTn>
                              </p:par>
                              <p:par>
                                <p:cTn id="159" presetID="1" presetClass="entr" presetSubtype="0" fill="hold" nodeType="withEffect">
                                  <p:stCondLst>
                                    <p:cond delay="0"/>
                                  </p:stCondLst>
                                  <p:childTnLst>
                                    <p:set>
                                      <p:cBhvr>
                                        <p:cTn id="160" dur="1" fill="hold">
                                          <p:stCondLst>
                                            <p:cond delay="0"/>
                                          </p:stCondLst>
                                        </p:cTn>
                                        <p:tgtEl>
                                          <p:spTgt spid="210"/>
                                        </p:tgtEl>
                                        <p:attrNameLst>
                                          <p:attrName>style.visibility</p:attrName>
                                        </p:attrNameLst>
                                      </p:cBhvr>
                                      <p:to>
                                        <p:strVal val="visible"/>
                                      </p:to>
                                    </p:set>
                                  </p:childTnLst>
                                </p:cTn>
                              </p:par>
                              <p:par>
                                <p:cTn id="161" presetID="1" presetClass="exit" presetSubtype="0" fill="hold" nodeType="withEffect">
                                  <p:stCondLst>
                                    <p:cond delay="0"/>
                                  </p:stCondLst>
                                  <p:childTnLst>
                                    <p:set>
                                      <p:cBhvr>
                                        <p:cTn id="162" dur="1" fill="hold">
                                          <p:stCondLst>
                                            <p:cond delay="0"/>
                                          </p:stCondLst>
                                        </p:cTn>
                                        <p:tgtEl>
                                          <p:spTgt spid="36"/>
                                        </p:tgtEl>
                                        <p:attrNameLst>
                                          <p:attrName>style.visibility</p:attrName>
                                        </p:attrNameLst>
                                      </p:cBhvr>
                                      <p:to>
                                        <p:strVal val="hidden"/>
                                      </p:to>
                                    </p:set>
                                  </p:childTnLst>
                                </p:cTn>
                              </p:par>
                              <p:par>
                                <p:cTn id="163" presetID="1" presetClass="entr" presetSubtype="0" fill="hold" nodeType="withEffect">
                                  <p:stCondLst>
                                    <p:cond delay="0"/>
                                  </p:stCondLst>
                                  <p:childTnLst>
                                    <p:set>
                                      <p:cBhvr>
                                        <p:cTn id="164" dur="1" fill="hold">
                                          <p:stCondLst>
                                            <p:cond delay="0"/>
                                          </p:stCondLst>
                                        </p:cTn>
                                        <p:tgtEl>
                                          <p:spTgt spid="408"/>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457"/>
                                        </p:tgtEl>
                                        <p:attrNameLst>
                                          <p:attrName>style.visibility</p:attrName>
                                        </p:attrNameLst>
                                      </p:cBhvr>
                                      <p:to>
                                        <p:strVal val="visible"/>
                                      </p:to>
                                    </p:set>
                                  </p:childTnLst>
                                </p:cTn>
                              </p:par>
                            </p:childTnLst>
                          </p:cTn>
                        </p:par>
                      </p:childTnLst>
                    </p:cTn>
                  </p:par>
                  <p:par>
                    <p:cTn id="167" fill="hold">
                      <p:stCondLst>
                        <p:cond delay="indefinite"/>
                      </p:stCondLst>
                      <p:childTnLst>
                        <p:par>
                          <p:cTn id="168" fill="hold">
                            <p:stCondLst>
                              <p:cond delay="0"/>
                            </p:stCondLst>
                            <p:childTnLst>
                              <p:par>
                                <p:cTn id="169" presetID="1" presetClass="entr" presetSubtype="0" fill="hold" nodeType="clickEffect">
                                  <p:stCondLst>
                                    <p:cond delay="0"/>
                                  </p:stCondLst>
                                  <p:childTnLst>
                                    <p:set>
                                      <p:cBhvr>
                                        <p:cTn id="170" dur="1" fill="hold">
                                          <p:stCondLst>
                                            <p:cond delay="0"/>
                                          </p:stCondLst>
                                        </p:cTn>
                                        <p:tgtEl>
                                          <p:spTgt spid="36"/>
                                        </p:tgtEl>
                                        <p:attrNameLst>
                                          <p:attrName>style.visibility</p:attrName>
                                        </p:attrNameLst>
                                      </p:cBhvr>
                                      <p:to>
                                        <p:strVal val="visible"/>
                                      </p:to>
                                    </p:set>
                                  </p:childTnLst>
                                </p:cTn>
                              </p:par>
                              <p:par>
                                <p:cTn id="171" presetID="1" presetClass="exit" presetSubtype="0" fill="hold" nodeType="withEffect">
                                  <p:stCondLst>
                                    <p:cond delay="0"/>
                                  </p:stCondLst>
                                  <p:childTnLst>
                                    <p:set>
                                      <p:cBhvr>
                                        <p:cTn id="172" dur="1" fill="hold">
                                          <p:stCondLst>
                                            <p:cond delay="0"/>
                                          </p:stCondLst>
                                        </p:cTn>
                                        <p:tgtEl>
                                          <p:spTgt spid="210"/>
                                        </p:tgtEl>
                                        <p:attrNameLst>
                                          <p:attrName>style.visibility</p:attrName>
                                        </p:attrNameLst>
                                      </p:cBhvr>
                                      <p:to>
                                        <p:strVal val="hidden"/>
                                      </p:to>
                                    </p:set>
                                  </p:childTnLst>
                                </p:cTn>
                              </p:par>
                              <p:par>
                                <p:cTn id="173" presetID="1" presetClass="entr" presetSubtype="0" fill="hold" nodeType="withEffect">
                                  <p:stCondLst>
                                    <p:cond delay="0"/>
                                  </p:stCondLst>
                                  <p:childTnLst>
                                    <p:set>
                                      <p:cBhvr>
                                        <p:cTn id="174" dur="1" fill="hold">
                                          <p:stCondLst>
                                            <p:cond delay="0"/>
                                          </p:stCondLst>
                                        </p:cTn>
                                        <p:tgtEl>
                                          <p:spTgt spid="211"/>
                                        </p:tgtEl>
                                        <p:attrNameLst>
                                          <p:attrName>style.visibility</p:attrName>
                                        </p:attrNameLst>
                                      </p:cBhvr>
                                      <p:to>
                                        <p:strVal val="visible"/>
                                      </p:to>
                                    </p:set>
                                  </p:childTnLst>
                                </p:cTn>
                              </p:par>
                              <p:par>
                                <p:cTn id="175" presetID="1" presetClass="exit" presetSubtype="0" fill="hold" nodeType="withEffect">
                                  <p:stCondLst>
                                    <p:cond delay="0"/>
                                  </p:stCondLst>
                                  <p:childTnLst>
                                    <p:set>
                                      <p:cBhvr>
                                        <p:cTn id="176" dur="1" fill="hold">
                                          <p:stCondLst>
                                            <p:cond delay="0"/>
                                          </p:stCondLst>
                                        </p:cTn>
                                        <p:tgtEl>
                                          <p:spTgt spid="37"/>
                                        </p:tgtEl>
                                        <p:attrNameLst>
                                          <p:attrName>style.visibility</p:attrName>
                                        </p:attrNameLst>
                                      </p:cBhvr>
                                      <p:to>
                                        <p:strVal val="hidden"/>
                                      </p:to>
                                    </p:set>
                                  </p:childTnLst>
                                </p:cTn>
                              </p:par>
                              <p:par>
                                <p:cTn id="177" presetID="1" presetClass="entr" presetSubtype="0" fill="hold" nodeType="withEffect">
                                  <p:stCondLst>
                                    <p:cond delay="0"/>
                                  </p:stCondLst>
                                  <p:childTnLst>
                                    <p:set>
                                      <p:cBhvr>
                                        <p:cTn id="178" dur="1" fill="hold">
                                          <p:stCondLst>
                                            <p:cond delay="0"/>
                                          </p:stCondLst>
                                        </p:cTn>
                                        <p:tgtEl>
                                          <p:spTgt spid="200"/>
                                        </p:tgtEl>
                                        <p:attrNameLst>
                                          <p:attrName>style.visibility</p:attrName>
                                        </p:attrNameLst>
                                      </p:cBhvr>
                                      <p:to>
                                        <p:strVal val="visible"/>
                                      </p:to>
                                    </p:set>
                                  </p:childTnLst>
                                </p:cTn>
                              </p:par>
                              <p:par>
                                <p:cTn id="179" presetID="1" presetClass="entr" presetSubtype="0" fill="hold" nodeType="withEffect">
                                  <p:stCondLst>
                                    <p:cond delay="0"/>
                                  </p:stCondLst>
                                  <p:childTnLst>
                                    <p:set>
                                      <p:cBhvr>
                                        <p:cTn id="180" dur="1" fill="hold">
                                          <p:stCondLst>
                                            <p:cond delay="0"/>
                                          </p:stCondLst>
                                        </p:cTn>
                                        <p:tgtEl>
                                          <p:spTgt spid="402"/>
                                        </p:tgtEl>
                                        <p:attrNameLst>
                                          <p:attrName>style.visibility</p:attrName>
                                        </p:attrNameLst>
                                      </p:cBhvr>
                                      <p:to>
                                        <p:strVal val="visible"/>
                                      </p:to>
                                    </p:set>
                                  </p:childTnLst>
                                </p:cTn>
                              </p:par>
                              <p:par>
                                <p:cTn id="181" presetID="1" presetClass="entr" presetSubtype="0" fill="hold" grpId="0" nodeType="withEffect">
                                  <p:stCondLst>
                                    <p:cond delay="0"/>
                                  </p:stCondLst>
                                  <p:childTnLst>
                                    <p:set>
                                      <p:cBhvr>
                                        <p:cTn id="182" dur="1" fill="hold">
                                          <p:stCondLst>
                                            <p:cond delay="0"/>
                                          </p:stCondLst>
                                        </p:cTn>
                                        <p:tgtEl>
                                          <p:spTgt spid="458"/>
                                        </p:tgtEl>
                                        <p:attrNameLst>
                                          <p:attrName>style.visibility</p:attrName>
                                        </p:attrNameLst>
                                      </p:cBhvr>
                                      <p:to>
                                        <p:strVal val="visible"/>
                                      </p:to>
                                    </p:set>
                                  </p:childTnLst>
                                </p:cTn>
                              </p:par>
                            </p:childTnLst>
                          </p:cTn>
                        </p:par>
                      </p:childTnLst>
                    </p:cTn>
                  </p:par>
                  <p:par>
                    <p:cTn id="183" fill="hold">
                      <p:stCondLst>
                        <p:cond delay="indefinite"/>
                      </p:stCondLst>
                      <p:childTnLst>
                        <p:par>
                          <p:cTn id="184" fill="hold">
                            <p:stCondLst>
                              <p:cond delay="0"/>
                            </p:stCondLst>
                            <p:childTnLst>
                              <p:par>
                                <p:cTn id="185" presetID="1" presetClass="entr" presetSubtype="0" fill="hold" nodeType="clickEffect">
                                  <p:stCondLst>
                                    <p:cond delay="0"/>
                                  </p:stCondLst>
                                  <p:childTnLst>
                                    <p:set>
                                      <p:cBhvr>
                                        <p:cTn id="186" dur="1" fill="hold">
                                          <p:stCondLst>
                                            <p:cond delay="0"/>
                                          </p:stCondLst>
                                        </p:cTn>
                                        <p:tgtEl>
                                          <p:spTgt spid="37"/>
                                        </p:tgtEl>
                                        <p:attrNameLst>
                                          <p:attrName>style.visibility</p:attrName>
                                        </p:attrNameLst>
                                      </p:cBhvr>
                                      <p:to>
                                        <p:strVal val="visible"/>
                                      </p:to>
                                    </p:set>
                                  </p:childTnLst>
                                </p:cTn>
                              </p:par>
                              <p:par>
                                <p:cTn id="187" presetID="1" presetClass="exit" presetSubtype="0" fill="hold" nodeType="withEffect">
                                  <p:stCondLst>
                                    <p:cond delay="0"/>
                                  </p:stCondLst>
                                  <p:childTnLst>
                                    <p:set>
                                      <p:cBhvr>
                                        <p:cTn id="188" dur="1" fill="hold">
                                          <p:stCondLst>
                                            <p:cond delay="0"/>
                                          </p:stCondLst>
                                        </p:cTn>
                                        <p:tgtEl>
                                          <p:spTgt spid="211"/>
                                        </p:tgtEl>
                                        <p:attrNameLst>
                                          <p:attrName>style.visibility</p:attrName>
                                        </p:attrNameLst>
                                      </p:cBhvr>
                                      <p:to>
                                        <p:strVal val="hidden"/>
                                      </p:to>
                                    </p:set>
                                  </p:childTnLst>
                                </p:cTn>
                              </p:par>
                              <p:par>
                                <p:cTn id="189" presetID="1" presetClass="entr" presetSubtype="0" fill="hold" nodeType="withEffect">
                                  <p:stCondLst>
                                    <p:cond delay="0"/>
                                  </p:stCondLst>
                                  <p:childTnLst>
                                    <p:set>
                                      <p:cBhvr>
                                        <p:cTn id="190" dur="1" fill="hold">
                                          <p:stCondLst>
                                            <p:cond delay="0"/>
                                          </p:stCondLst>
                                        </p:cTn>
                                        <p:tgtEl>
                                          <p:spTgt spid="212"/>
                                        </p:tgtEl>
                                        <p:attrNameLst>
                                          <p:attrName>style.visibility</p:attrName>
                                        </p:attrNameLst>
                                      </p:cBhvr>
                                      <p:to>
                                        <p:strVal val="visible"/>
                                      </p:to>
                                    </p:set>
                                  </p:childTnLst>
                                </p:cTn>
                              </p:par>
                              <p:par>
                                <p:cTn id="191" presetID="1" presetClass="exit" presetSubtype="0" fill="hold" nodeType="withEffect">
                                  <p:stCondLst>
                                    <p:cond delay="0"/>
                                  </p:stCondLst>
                                  <p:childTnLst>
                                    <p:set>
                                      <p:cBhvr>
                                        <p:cTn id="192" dur="1" fill="hold">
                                          <p:stCondLst>
                                            <p:cond delay="0"/>
                                          </p:stCondLst>
                                        </p:cTn>
                                        <p:tgtEl>
                                          <p:spTgt spid="38"/>
                                        </p:tgtEl>
                                        <p:attrNameLst>
                                          <p:attrName>style.visibility</p:attrName>
                                        </p:attrNameLst>
                                      </p:cBhvr>
                                      <p:to>
                                        <p:strVal val="hidden"/>
                                      </p:to>
                                    </p:set>
                                  </p:childTnLst>
                                </p:cTn>
                              </p:par>
                              <p:par>
                                <p:cTn id="193" presetID="1" presetClass="entr" presetSubtype="0" fill="hold" nodeType="withEffect">
                                  <p:stCondLst>
                                    <p:cond delay="0"/>
                                  </p:stCondLst>
                                  <p:childTnLst>
                                    <p:set>
                                      <p:cBhvr>
                                        <p:cTn id="194" dur="1" fill="hold">
                                          <p:stCondLst>
                                            <p:cond delay="0"/>
                                          </p:stCondLst>
                                        </p:cTn>
                                        <p:tgtEl>
                                          <p:spTgt spid="417"/>
                                        </p:tgtEl>
                                        <p:attrNameLst>
                                          <p:attrName>style.visibility</p:attrName>
                                        </p:attrNameLst>
                                      </p:cBhvr>
                                      <p:to>
                                        <p:strVal val="visible"/>
                                      </p:to>
                                    </p:set>
                                  </p:childTnLst>
                                </p:cTn>
                              </p:par>
                              <p:par>
                                <p:cTn id="195" presetID="1" presetClass="entr" presetSubtype="0" fill="hold" grpId="0" nodeType="withEffect">
                                  <p:stCondLst>
                                    <p:cond delay="0"/>
                                  </p:stCondLst>
                                  <p:childTnLst>
                                    <p:set>
                                      <p:cBhvr>
                                        <p:cTn id="196" dur="1" fill="hold">
                                          <p:stCondLst>
                                            <p:cond delay="0"/>
                                          </p:stCondLst>
                                        </p:cTn>
                                        <p:tgtEl>
                                          <p:spTgt spid="459"/>
                                        </p:tgtEl>
                                        <p:attrNameLst>
                                          <p:attrName>style.visibility</p:attrName>
                                        </p:attrNameLst>
                                      </p:cBhvr>
                                      <p:to>
                                        <p:strVal val="visible"/>
                                      </p:to>
                                    </p:set>
                                  </p:childTnLst>
                                </p:cTn>
                              </p:par>
                            </p:childTnLst>
                          </p:cTn>
                        </p:par>
                      </p:childTnLst>
                    </p:cTn>
                  </p:par>
                  <p:par>
                    <p:cTn id="197" fill="hold">
                      <p:stCondLst>
                        <p:cond delay="indefinite"/>
                      </p:stCondLst>
                      <p:childTnLst>
                        <p:par>
                          <p:cTn id="198" fill="hold">
                            <p:stCondLst>
                              <p:cond delay="0"/>
                            </p:stCondLst>
                            <p:childTnLst>
                              <p:par>
                                <p:cTn id="199" presetID="1" presetClass="entr" presetSubtype="0" fill="hold" nodeType="clickEffect">
                                  <p:stCondLst>
                                    <p:cond delay="0"/>
                                  </p:stCondLst>
                                  <p:childTnLst>
                                    <p:set>
                                      <p:cBhvr>
                                        <p:cTn id="200" dur="1" fill="hold">
                                          <p:stCondLst>
                                            <p:cond delay="0"/>
                                          </p:stCondLst>
                                        </p:cTn>
                                        <p:tgtEl>
                                          <p:spTgt spid="38"/>
                                        </p:tgtEl>
                                        <p:attrNameLst>
                                          <p:attrName>style.visibility</p:attrName>
                                        </p:attrNameLst>
                                      </p:cBhvr>
                                      <p:to>
                                        <p:strVal val="visible"/>
                                      </p:to>
                                    </p:set>
                                  </p:childTnLst>
                                </p:cTn>
                              </p:par>
                              <p:par>
                                <p:cTn id="201" presetID="1" presetClass="exit" presetSubtype="0" fill="hold" nodeType="withEffect">
                                  <p:stCondLst>
                                    <p:cond delay="0"/>
                                  </p:stCondLst>
                                  <p:childTnLst>
                                    <p:set>
                                      <p:cBhvr>
                                        <p:cTn id="202" dur="1" fill="hold">
                                          <p:stCondLst>
                                            <p:cond delay="0"/>
                                          </p:stCondLst>
                                        </p:cTn>
                                        <p:tgtEl>
                                          <p:spTgt spid="212"/>
                                        </p:tgtEl>
                                        <p:attrNameLst>
                                          <p:attrName>style.visibility</p:attrName>
                                        </p:attrNameLst>
                                      </p:cBhvr>
                                      <p:to>
                                        <p:strVal val="hidden"/>
                                      </p:to>
                                    </p:set>
                                  </p:childTnLst>
                                </p:cTn>
                              </p:par>
                              <p:par>
                                <p:cTn id="203" presetID="1" presetClass="entr" presetSubtype="0" fill="hold" nodeType="withEffect">
                                  <p:stCondLst>
                                    <p:cond delay="0"/>
                                  </p:stCondLst>
                                  <p:childTnLst>
                                    <p:set>
                                      <p:cBhvr>
                                        <p:cTn id="204" dur="1" fill="hold">
                                          <p:stCondLst>
                                            <p:cond delay="0"/>
                                          </p:stCondLst>
                                        </p:cTn>
                                        <p:tgtEl>
                                          <p:spTgt spid="213"/>
                                        </p:tgtEl>
                                        <p:attrNameLst>
                                          <p:attrName>style.visibility</p:attrName>
                                        </p:attrNameLst>
                                      </p:cBhvr>
                                      <p:to>
                                        <p:strVal val="visible"/>
                                      </p:to>
                                    </p:set>
                                  </p:childTnLst>
                                </p:cTn>
                              </p:par>
                              <p:par>
                                <p:cTn id="205" presetID="1" presetClass="exit" presetSubtype="0" fill="hold" nodeType="withEffect">
                                  <p:stCondLst>
                                    <p:cond delay="0"/>
                                  </p:stCondLst>
                                  <p:childTnLst>
                                    <p:set>
                                      <p:cBhvr>
                                        <p:cTn id="206" dur="1" fill="hold">
                                          <p:stCondLst>
                                            <p:cond delay="0"/>
                                          </p:stCondLst>
                                        </p:cTn>
                                        <p:tgtEl>
                                          <p:spTgt spid="39"/>
                                        </p:tgtEl>
                                        <p:attrNameLst>
                                          <p:attrName>style.visibility</p:attrName>
                                        </p:attrNameLst>
                                      </p:cBhvr>
                                      <p:to>
                                        <p:strVal val="hidden"/>
                                      </p:to>
                                    </p:set>
                                  </p:childTnLst>
                                </p:cTn>
                              </p:par>
                              <p:par>
                                <p:cTn id="207" presetID="1" presetClass="entr" presetSubtype="0" fill="hold" nodeType="withEffect">
                                  <p:stCondLst>
                                    <p:cond delay="0"/>
                                  </p:stCondLst>
                                  <p:childTnLst>
                                    <p:set>
                                      <p:cBhvr>
                                        <p:cTn id="208" dur="1" fill="hold">
                                          <p:stCondLst>
                                            <p:cond delay="0"/>
                                          </p:stCondLst>
                                        </p:cTn>
                                        <p:tgtEl>
                                          <p:spTgt spid="58"/>
                                        </p:tgtEl>
                                        <p:attrNameLst>
                                          <p:attrName>style.visibility</p:attrName>
                                        </p:attrNameLst>
                                      </p:cBhvr>
                                      <p:to>
                                        <p:strVal val="visible"/>
                                      </p:to>
                                    </p:set>
                                  </p:childTnLst>
                                </p:cTn>
                              </p:par>
                              <p:par>
                                <p:cTn id="209" presetID="1" presetClass="entr" presetSubtype="0" fill="hold" nodeType="withEffect">
                                  <p:stCondLst>
                                    <p:cond delay="0"/>
                                  </p:stCondLst>
                                  <p:childTnLst>
                                    <p:set>
                                      <p:cBhvr>
                                        <p:cTn id="210" dur="1" fill="hold">
                                          <p:stCondLst>
                                            <p:cond delay="0"/>
                                          </p:stCondLst>
                                        </p:cTn>
                                        <p:tgtEl>
                                          <p:spTgt spid="420"/>
                                        </p:tgtEl>
                                        <p:attrNameLst>
                                          <p:attrName>style.visibility</p:attrName>
                                        </p:attrNameLst>
                                      </p:cBhvr>
                                      <p:to>
                                        <p:strVal val="visible"/>
                                      </p:to>
                                    </p:set>
                                  </p:childTnLst>
                                </p:cTn>
                              </p:par>
                              <p:par>
                                <p:cTn id="211" presetID="1" presetClass="entr" presetSubtype="0" fill="hold" grpId="0" nodeType="withEffect">
                                  <p:stCondLst>
                                    <p:cond delay="0"/>
                                  </p:stCondLst>
                                  <p:childTnLst>
                                    <p:set>
                                      <p:cBhvr>
                                        <p:cTn id="212" dur="1" fill="hold">
                                          <p:stCondLst>
                                            <p:cond delay="0"/>
                                          </p:stCondLst>
                                        </p:cTn>
                                        <p:tgtEl>
                                          <p:spTgt spid="460"/>
                                        </p:tgtEl>
                                        <p:attrNameLst>
                                          <p:attrName>style.visibility</p:attrName>
                                        </p:attrNameLst>
                                      </p:cBhvr>
                                      <p:to>
                                        <p:strVal val="visible"/>
                                      </p:to>
                                    </p:set>
                                  </p:childTnLst>
                                </p:cTn>
                              </p:par>
                            </p:childTnLst>
                          </p:cTn>
                        </p:par>
                      </p:childTnLst>
                    </p:cTn>
                  </p:par>
                  <p:par>
                    <p:cTn id="213" fill="hold">
                      <p:stCondLst>
                        <p:cond delay="indefinite"/>
                      </p:stCondLst>
                      <p:childTnLst>
                        <p:par>
                          <p:cTn id="214" fill="hold">
                            <p:stCondLst>
                              <p:cond delay="0"/>
                            </p:stCondLst>
                            <p:childTnLst>
                              <p:par>
                                <p:cTn id="215" presetID="1" presetClass="entr" presetSubtype="0" fill="hold" nodeType="clickEffect">
                                  <p:stCondLst>
                                    <p:cond delay="0"/>
                                  </p:stCondLst>
                                  <p:childTnLst>
                                    <p:set>
                                      <p:cBhvr>
                                        <p:cTn id="216" dur="1" fill="hold">
                                          <p:stCondLst>
                                            <p:cond delay="0"/>
                                          </p:stCondLst>
                                        </p:cTn>
                                        <p:tgtEl>
                                          <p:spTgt spid="39"/>
                                        </p:tgtEl>
                                        <p:attrNameLst>
                                          <p:attrName>style.visibility</p:attrName>
                                        </p:attrNameLst>
                                      </p:cBhvr>
                                      <p:to>
                                        <p:strVal val="visible"/>
                                      </p:to>
                                    </p:set>
                                  </p:childTnLst>
                                </p:cTn>
                              </p:par>
                              <p:par>
                                <p:cTn id="217" presetID="1" presetClass="exit" presetSubtype="0" fill="hold" nodeType="withEffect">
                                  <p:stCondLst>
                                    <p:cond delay="0"/>
                                  </p:stCondLst>
                                  <p:childTnLst>
                                    <p:set>
                                      <p:cBhvr>
                                        <p:cTn id="218" dur="1" fill="hold">
                                          <p:stCondLst>
                                            <p:cond delay="0"/>
                                          </p:stCondLst>
                                        </p:cTn>
                                        <p:tgtEl>
                                          <p:spTgt spid="213"/>
                                        </p:tgtEl>
                                        <p:attrNameLst>
                                          <p:attrName>style.visibility</p:attrName>
                                        </p:attrNameLst>
                                      </p:cBhvr>
                                      <p:to>
                                        <p:strVal val="hidden"/>
                                      </p:to>
                                    </p:set>
                                  </p:childTnLst>
                                </p:cTn>
                              </p:par>
                              <p:par>
                                <p:cTn id="219" presetID="1" presetClass="entr" presetSubtype="0" fill="hold" nodeType="withEffect">
                                  <p:stCondLst>
                                    <p:cond delay="0"/>
                                  </p:stCondLst>
                                  <p:childTnLst>
                                    <p:set>
                                      <p:cBhvr>
                                        <p:cTn id="220" dur="1" fill="hold">
                                          <p:stCondLst>
                                            <p:cond delay="0"/>
                                          </p:stCondLst>
                                        </p:cTn>
                                        <p:tgtEl>
                                          <p:spTgt spid="214"/>
                                        </p:tgtEl>
                                        <p:attrNameLst>
                                          <p:attrName>style.visibility</p:attrName>
                                        </p:attrNameLst>
                                      </p:cBhvr>
                                      <p:to>
                                        <p:strVal val="visible"/>
                                      </p:to>
                                    </p:set>
                                  </p:childTnLst>
                                </p:cTn>
                              </p:par>
                              <p:par>
                                <p:cTn id="221" presetID="1" presetClass="exit" presetSubtype="0" fill="hold" nodeType="withEffect">
                                  <p:stCondLst>
                                    <p:cond delay="0"/>
                                  </p:stCondLst>
                                  <p:childTnLst>
                                    <p:set>
                                      <p:cBhvr>
                                        <p:cTn id="222" dur="1" fill="hold">
                                          <p:stCondLst>
                                            <p:cond delay="0"/>
                                          </p:stCondLst>
                                        </p:cTn>
                                        <p:tgtEl>
                                          <p:spTgt spid="40"/>
                                        </p:tgtEl>
                                        <p:attrNameLst>
                                          <p:attrName>style.visibility</p:attrName>
                                        </p:attrNameLst>
                                      </p:cBhvr>
                                      <p:to>
                                        <p:strVal val="hidden"/>
                                      </p:to>
                                    </p:set>
                                  </p:childTnLst>
                                </p:cTn>
                              </p:par>
                              <p:par>
                                <p:cTn id="223" presetID="1" presetClass="entr" presetSubtype="0" fill="hold" nodeType="withEffect">
                                  <p:stCondLst>
                                    <p:cond delay="0"/>
                                  </p:stCondLst>
                                  <p:childTnLst>
                                    <p:set>
                                      <p:cBhvr>
                                        <p:cTn id="224" dur="1" fill="hold">
                                          <p:stCondLst>
                                            <p:cond delay="0"/>
                                          </p:stCondLst>
                                        </p:cTn>
                                        <p:tgtEl>
                                          <p:spTgt spid="56"/>
                                        </p:tgtEl>
                                        <p:attrNameLst>
                                          <p:attrName>style.visibility</p:attrName>
                                        </p:attrNameLst>
                                      </p:cBhvr>
                                      <p:to>
                                        <p:strVal val="visible"/>
                                      </p:to>
                                    </p:set>
                                  </p:childTnLst>
                                </p:cTn>
                              </p:par>
                              <p:par>
                                <p:cTn id="225" presetID="1" presetClass="entr" presetSubtype="0" fill="hold" nodeType="withEffect">
                                  <p:stCondLst>
                                    <p:cond delay="0"/>
                                  </p:stCondLst>
                                  <p:childTnLst>
                                    <p:set>
                                      <p:cBhvr>
                                        <p:cTn id="226" dur="1" fill="hold">
                                          <p:stCondLst>
                                            <p:cond delay="0"/>
                                          </p:stCondLst>
                                        </p:cTn>
                                        <p:tgtEl>
                                          <p:spTgt spid="405"/>
                                        </p:tgtEl>
                                        <p:attrNameLst>
                                          <p:attrName>style.visibility</p:attrName>
                                        </p:attrNameLst>
                                      </p:cBhvr>
                                      <p:to>
                                        <p:strVal val="visible"/>
                                      </p:to>
                                    </p:set>
                                  </p:childTnLst>
                                </p:cTn>
                              </p:par>
                              <p:par>
                                <p:cTn id="227" presetID="1" presetClass="entr" presetSubtype="0" fill="hold" grpId="0" nodeType="withEffect">
                                  <p:stCondLst>
                                    <p:cond delay="0"/>
                                  </p:stCondLst>
                                  <p:childTnLst>
                                    <p:set>
                                      <p:cBhvr>
                                        <p:cTn id="228" dur="1" fill="hold">
                                          <p:stCondLst>
                                            <p:cond delay="0"/>
                                          </p:stCondLst>
                                        </p:cTn>
                                        <p:tgtEl>
                                          <p:spTgt spid="461"/>
                                        </p:tgtEl>
                                        <p:attrNameLst>
                                          <p:attrName>style.visibility</p:attrName>
                                        </p:attrNameLst>
                                      </p:cBhvr>
                                      <p:to>
                                        <p:strVal val="visible"/>
                                      </p:to>
                                    </p:set>
                                  </p:childTnLst>
                                </p:cTn>
                              </p:par>
                            </p:childTnLst>
                          </p:cTn>
                        </p:par>
                      </p:childTnLst>
                    </p:cTn>
                  </p:par>
                  <p:par>
                    <p:cTn id="229" fill="hold">
                      <p:stCondLst>
                        <p:cond delay="indefinite"/>
                      </p:stCondLst>
                      <p:childTnLst>
                        <p:par>
                          <p:cTn id="230" fill="hold">
                            <p:stCondLst>
                              <p:cond delay="0"/>
                            </p:stCondLst>
                            <p:childTnLst>
                              <p:par>
                                <p:cTn id="231" presetID="1" presetClass="entr" presetSubtype="0" fill="hold" nodeType="clickEffect">
                                  <p:stCondLst>
                                    <p:cond delay="0"/>
                                  </p:stCondLst>
                                  <p:childTnLst>
                                    <p:set>
                                      <p:cBhvr>
                                        <p:cTn id="232" dur="1" fill="hold">
                                          <p:stCondLst>
                                            <p:cond delay="0"/>
                                          </p:stCondLst>
                                        </p:cTn>
                                        <p:tgtEl>
                                          <p:spTgt spid="40"/>
                                        </p:tgtEl>
                                        <p:attrNameLst>
                                          <p:attrName>style.visibility</p:attrName>
                                        </p:attrNameLst>
                                      </p:cBhvr>
                                      <p:to>
                                        <p:strVal val="visible"/>
                                      </p:to>
                                    </p:set>
                                  </p:childTnLst>
                                </p:cTn>
                              </p:par>
                              <p:par>
                                <p:cTn id="233" presetID="1" presetClass="exit" presetSubtype="0" fill="hold" nodeType="withEffect">
                                  <p:stCondLst>
                                    <p:cond delay="0"/>
                                  </p:stCondLst>
                                  <p:childTnLst>
                                    <p:set>
                                      <p:cBhvr>
                                        <p:cTn id="234" dur="1" fill="hold">
                                          <p:stCondLst>
                                            <p:cond delay="0"/>
                                          </p:stCondLst>
                                        </p:cTn>
                                        <p:tgtEl>
                                          <p:spTgt spid="214"/>
                                        </p:tgtEl>
                                        <p:attrNameLst>
                                          <p:attrName>style.visibility</p:attrName>
                                        </p:attrNameLst>
                                      </p:cBhvr>
                                      <p:to>
                                        <p:strVal val="hidden"/>
                                      </p:to>
                                    </p:set>
                                  </p:childTnLst>
                                </p:cTn>
                              </p:par>
                              <p:par>
                                <p:cTn id="235" presetID="1" presetClass="entr" presetSubtype="0" fill="hold" nodeType="withEffect">
                                  <p:stCondLst>
                                    <p:cond delay="0"/>
                                  </p:stCondLst>
                                  <p:childTnLst>
                                    <p:set>
                                      <p:cBhvr>
                                        <p:cTn id="236" dur="1" fill="hold">
                                          <p:stCondLst>
                                            <p:cond delay="0"/>
                                          </p:stCondLst>
                                        </p:cTn>
                                        <p:tgtEl>
                                          <p:spTgt spid="215"/>
                                        </p:tgtEl>
                                        <p:attrNameLst>
                                          <p:attrName>style.visibility</p:attrName>
                                        </p:attrNameLst>
                                      </p:cBhvr>
                                      <p:to>
                                        <p:strVal val="visible"/>
                                      </p:to>
                                    </p:set>
                                  </p:childTnLst>
                                </p:cTn>
                              </p:par>
                              <p:par>
                                <p:cTn id="237" presetID="1" presetClass="exit" presetSubtype="0" fill="hold" nodeType="withEffect">
                                  <p:stCondLst>
                                    <p:cond delay="0"/>
                                  </p:stCondLst>
                                  <p:childTnLst>
                                    <p:set>
                                      <p:cBhvr>
                                        <p:cTn id="238" dur="1" fill="hold">
                                          <p:stCondLst>
                                            <p:cond delay="0"/>
                                          </p:stCondLst>
                                        </p:cTn>
                                        <p:tgtEl>
                                          <p:spTgt spid="41"/>
                                        </p:tgtEl>
                                        <p:attrNameLst>
                                          <p:attrName>style.visibility</p:attrName>
                                        </p:attrNameLst>
                                      </p:cBhvr>
                                      <p:to>
                                        <p:strVal val="hidden"/>
                                      </p:to>
                                    </p:set>
                                  </p:childTnLst>
                                </p:cTn>
                              </p:par>
                              <p:par>
                                <p:cTn id="239" presetID="1" presetClass="entr" presetSubtype="0" fill="hold" nodeType="withEffect">
                                  <p:stCondLst>
                                    <p:cond delay="0"/>
                                  </p:stCondLst>
                                  <p:childTnLst>
                                    <p:set>
                                      <p:cBhvr>
                                        <p:cTn id="240" dur="1" fill="hold">
                                          <p:stCondLst>
                                            <p:cond delay="0"/>
                                          </p:stCondLst>
                                        </p:cTn>
                                        <p:tgtEl>
                                          <p:spTgt spid="438"/>
                                        </p:tgtEl>
                                        <p:attrNameLst>
                                          <p:attrName>style.visibility</p:attrName>
                                        </p:attrNameLst>
                                      </p:cBhvr>
                                      <p:to>
                                        <p:strVal val="visible"/>
                                      </p:to>
                                    </p:set>
                                  </p:childTnLst>
                                </p:cTn>
                              </p:par>
                              <p:par>
                                <p:cTn id="241" presetID="1" presetClass="entr" presetSubtype="0" fill="hold" grpId="0" nodeType="withEffect">
                                  <p:stCondLst>
                                    <p:cond delay="0"/>
                                  </p:stCondLst>
                                  <p:childTnLst>
                                    <p:set>
                                      <p:cBhvr>
                                        <p:cTn id="242" dur="1" fill="hold">
                                          <p:stCondLst>
                                            <p:cond delay="0"/>
                                          </p:stCondLst>
                                        </p:cTn>
                                        <p:tgtEl>
                                          <p:spTgt spid="462"/>
                                        </p:tgtEl>
                                        <p:attrNameLst>
                                          <p:attrName>style.visibility</p:attrName>
                                        </p:attrNameLst>
                                      </p:cBhvr>
                                      <p:to>
                                        <p:strVal val="visible"/>
                                      </p:to>
                                    </p:set>
                                  </p:childTnLst>
                                </p:cTn>
                              </p:par>
                            </p:childTnLst>
                          </p:cTn>
                        </p:par>
                      </p:childTnLst>
                    </p:cTn>
                  </p:par>
                  <p:par>
                    <p:cTn id="243" fill="hold">
                      <p:stCondLst>
                        <p:cond delay="indefinite"/>
                      </p:stCondLst>
                      <p:childTnLst>
                        <p:par>
                          <p:cTn id="244" fill="hold">
                            <p:stCondLst>
                              <p:cond delay="0"/>
                            </p:stCondLst>
                            <p:childTnLst>
                              <p:par>
                                <p:cTn id="245" presetID="1" presetClass="entr" presetSubtype="0" fill="hold" nodeType="clickEffect">
                                  <p:stCondLst>
                                    <p:cond delay="0"/>
                                  </p:stCondLst>
                                  <p:childTnLst>
                                    <p:set>
                                      <p:cBhvr>
                                        <p:cTn id="246" dur="1" fill="hold">
                                          <p:stCondLst>
                                            <p:cond delay="0"/>
                                          </p:stCondLst>
                                        </p:cTn>
                                        <p:tgtEl>
                                          <p:spTgt spid="41"/>
                                        </p:tgtEl>
                                        <p:attrNameLst>
                                          <p:attrName>style.visibility</p:attrName>
                                        </p:attrNameLst>
                                      </p:cBhvr>
                                      <p:to>
                                        <p:strVal val="visible"/>
                                      </p:to>
                                    </p:set>
                                  </p:childTnLst>
                                </p:cTn>
                              </p:par>
                              <p:par>
                                <p:cTn id="247" presetID="1" presetClass="exit" presetSubtype="0" fill="hold" nodeType="withEffect">
                                  <p:stCondLst>
                                    <p:cond delay="0"/>
                                  </p:stCondLst>
                                  <p:childTnLst>
                                    <p:set>
                                      <p:cBhvr>
                                        <p:cTn id="248" dur="1" fill="hold">
                                          <p:stCondLst>
                                            <p:cond delay="0"/>
                                          </p:stCondLst>
                                        </p:cTn>
                                        <p:tgtEl>
                                          <p:spTgt spid="215"/>
                                        </p:tgtEl>
                                        <p:attrNameLst>
                                          <p:attrName>style.visibility</p:attrName>
                                        </p:attrNameLst>
                                      </p:cBhvr>
                                      <p:to>
                                        <p:strVal val="hidden"/>
                                      </p:to>
                                    </p:set>
                                  </p:childTnLst>
                                </p:cTn>
                              </p:par>
                              <p:par>
                                <p:cTn id="249" presetID="1" presetClass="entr" presetSubtype="0" fill="hold" nodeType="withEffect">
                                  <p:stCondLst>
                                    <p:cond delay="0"/>
                                  </p:stCondLst>
                                  <p:childTnLst>
                                    <p:set>
                                      <p:cBhvr>
                                        <p:cTn id="250" dur="1" fill="hold">
                                          <p:stCondLst>
                                            <p:cond delay="0"/>
                                          </p:stCondLst>
                                        </p:cTn>
                                        <p:tgtEl>
                                          <p:spTgt spid="216"/>
                                        </p:tgtEl>
                                        <p:attrNameLst>
                                          <p:attrName>style.visibility</p:attrName>
                                        </p:attrNameLst>
                                      </p:cBhvr>
                                      <p:to>
                                        <p:strVal val="visible"/>
                                      </p:to>
                                    </p:set>
                                  </p:childTnLst>
                                </p:cTn>
                              </p:par>
                              <p:par>
                                <p:cTn id="251" presetID="1" presetClass="exit" presetSubtype="0" fill="hold" nodeType="withEffect">
                                  <p:stCondLst>
                                    <p:cond delay="0"/>
                                  </p:stCondLst>
                                  <p:childTnLst>
                                    <p:set>
                                      <p:cBhvr>
                                        <p:cTn id="252" dur="1" fill="hold">
                                          <p:stCondLst>
                                            <p:cond delay="0"/>
                                          </p:stCondLst>
                                        </p:cTn>
                                        <p:tgtEl>
                                          <p:spTgt spid="42"/>
                                        </p:tgtEl>
                                        <p:attrNameLst>
                                          <p:attrName>style.visibility</p:attrName>
                                        </p:attrNameLst>
                                      </p:cBhvr>
                                      <p:to>
                                        <p:strVal val="hidden"/>
                                      </p:to>
                                    </p:set>
                                  </p:childTnLst>
                                </p:cTn>
                              </p:par>
                              <p:par>
                                <p:cTn id="253" presetID="1" presetClass="exit" presetSubtype="0" fill="hold" nodeType="withEffect">
                                  <p:stCondLst>
                                    <p:cond delay="0"/>
                                  </p:stCondLst>
                                  <p:childTnLst>
                                    <p:set>
                                      <p:cBhvr>
                                        <p:cTn id="254" dur="1" fill="hold">
                                          <p:stCondLst>
                                            <p:cond delay="0"/>
                                          </p:stCondLst>
                                        </p:cTn>
                                        <p:tgtEl>
                                          <p:spTgt spid="387"/>
                                        </p:tgtEl>
                                        <p:attrNameLst>
                                          <p:attrName>style.visibility</p:attrName>
                                        </p:attrNameLst>
                                      </p:cBhvr>
                                      <p:to>
                                        <p:strVal val="hidden"/>
                                      </p:to>
                                    </p:set>
                                  </p:childTnLst>
                                </p:cTn>
                              </p:par>
                              <p:par>
                                <p:cTn id="255" presetID="1" presetClass="exit" presetSubtype="0" fill="hold" grpId="1" nodeType="withEffect">
                                  <p:stCondLst>
                                    <p:cond delay="0"/>
                                  </p:stCondLst>
                                  <p:childTnLst>
                                    <p:set>
                                      <p:cBhvr>
                                        <p:cTn id="256" dur="1" fill="hold">
                                          <p:stCondLst>
                                            <p:cond delay="0"/>
                                          </p:stCondLst>
                                        </p:cTn>
                                        <p:tgtEl>
                                          <p:spTgt spid="448"/>
                                        </p:tgtEl>
                                        <p:attrNameLst>
                                          <p:attrName>style.visibility</p:attrName>
                                        </p:attrNameLst>
                                      </p:cBhvr>
                                      <p:to>
                                        <p:strVal val="hidden"/>
                                      </p:to>
                                    </p:set>
                                  </p:childTnLst>
                                </p:cTn>
                              </p:par>
                              <p:par>
                                <p:cTn id="257" presetID="1" presetClass="entr" presetSubtype="0" fill="hold" nodeType="withEffect">
                                  <p:stCondLst>
                                    <p:cond delay="0"/>
                                  </p:stCondLst>
                                  <p:childTnLst>
                                    <p:set>
                                      <p:cBhvr>
                                        <p:cTn id="258" dur="1" fill="hold">
                                          <p:stCondLst>
                                            <p:cond delay="0"/>
                                          </p:stCondLst>
                                        </p:cTn>
                                        <p:tgtEl>
                                          <p:spTgt spid="464"/>
                                        </p:tgtEl>
                                        <p:attrNameLst>
                                          <p:attrName>style.visibility</p:attrName>
                                        </p:attrNameLst>
                                      </p:cBhvr>
                                      <p:to>
                                        <p:strVal val="visible"/>
                                      </p:to>
                                    </p:set>
                                  </p:childTnLst>
                                </p:cTn>
                              </p:par>
                              <p:par>
                                <p:cTn id="259" presetID="1" presetClass="entr" presetSubtype="0" fill="hold" grpId="0" nodeType="withEffect">
                                  <p:stCondLst>
                                    <p:cond delay="0"/>
                                  </p:stCondLst>
                                  <p:childTnLst>
                                    <p:set>
                                      <p:cBhvr>
                                        <p:cTn id="260" dur="1" fill="hold">
                                          <p:stCondLst>
                                            <p:cond delay="0"/>
                                          </p:stCondLst>
                                        </p:cTn>
                                        <p:tgtEl>
                                          <p:spTgt spid="463"/>
                                        </p:tgtEl>
                                        <p:attrNameLst>
                                          <p:attrName>style.visibility</p:attrName>
                                        </p:attrNameLst>
                                      </p:cBhvr>
                                      <p:to>
                                        <p:strVal val="visible"/>
                                      </p:to>
                                    </p:set>
                                  </p:childTnLst>
                                </p:cTn>
                              </p:par>
                            </p:childTnLst>
                          </p:cTn>
                        </p:par>
                      </p:childTnLst>
                    </p:cTn>
                  </p:par>
                  <p:par>
                    <p:cTn id="261" fill="hold">
                      <p:stCondLst>
                        <p:cond delay="indefinite"/>
                      </p:stCondLst>
                      <p:childTnLst>
                        <p:par>
                          <p:cTn id="262" fill="hold">
                            <p:stCondLst>
                              <p:cond delay="0"/>
                            </p:stCondLst>
                            <p:childTnLst>
                              <p:par>
                                <p:cTn id="263" presetID="1" presetClass="entr" presetSubtype="0" fill="hold" nodeType="clickEffect">
                                  <p:stCondLst>
                                    <p:cond delay="0"/>
                                  </p:stCondLst>
                                  <p:childTnLst>
                                    <p:set>
                                      <p:cBhvr>
                                        <p:cTn id="264" dur="1" fill="hold">
                                          <p:stCondLst>
                                            <p:cond delay="0"/>
                                          </p:stCondLst>
                                        </p:cTn>
                                        <p:tgtEl>
                                          <p:spTgt spid="42"/>
                                        </p:tgtEl>
                                        <p:attrNameLst>
                                          <p:attrName>style.visibility</p:attrName>
                                        </p:attrNameLst>
                                      </p:cBhvr>
                                      <p:to>
                                        <p:strVal val="visible"/>
                                      </p:to>
                                    </p:set>
                                  </p:childTnLst>
                                </p:cTn>
                              </p:par>
                              <p:par>
                                <p:cTn id="265" presetID="1" presetClass="exit" presetSubtype="0" fill="hold" nodeType="withEffect">
                                  <p:stCondLst>
                                    <p:cond delay="0"/>
                                  </p:stCondLst>
                                  <p:childTnLst>
                                    <p:set>
                                      <p:cBhvr>
                                        <p:cTn id="266" dur="1" fill="hold">
                                          <p:stCondLst>
                                            <p:cond delay="0"/>
                                          </p:stCondLst>
                                        </p:cTn>
                                        <p:tgtEl>
                                          <p:spTgt spid="216"/>
                                        </p:tgtEl>
                                        <p:attrNameLst>
                                          <p:attrName>style.visibility</p:attrName>
                                        </p:attrNameLst>
                                      </p:cBhvr>
                                      <p:to>
                                        <p:strVal val="hidden"/>
                                      </p:to>
                                    </p:set>
                                  </p:childTnLst>
                                </p:cTn>
                              </p:par>
                              <p:par>
                                <p:cTn id="267" presetID="1" presetClass="entr" presetSubtype="0" fill="hold" nodeType="withEffect">
                                  <p:stCondLst>
                                    <p:cond delay="0"/>
                                  </p:stCondLst>
                                  <p:childTnLst>
                                    <p:set>
                                      <p:cBhvr>
                                        <p:cTn id="268" dur="1" fill="hold">
                                          <p:stCondLst>
                                            <p:cond delay="0"/>
                                          </p:stCondLst>
                                        </p:cTn>
                                        <p:tgtEl>
                                          <p:spTgt spid="220"/>
                                        </p:tgtEl>
                                        <p:attrNameLst>
                                          <p:attrName>style.visibility</p:attrName>
                                        </p:attrNameLst>
                                      </p:cBhvr>
                                      <p:to>
                                        <p:strVal val="visible"/>
                                      </p:to>
                                    </p:set>
                                  </p:childTnLst>
                                </p:cTn>
                              </p:par>
                              <p:par>
                                <p:cTn id="269" presetID="1" presetClass="exit" presetSubtype="0" fill="hold" nodeType="withEffect">
                                  <p:stCondLst>
                                    <p:cond delay="0"/>
                                  </p:stCondLst>
                                  <p:childTnLst>
                                    <p:set>
                                      <p:cBhvr>
                                        <p:cTn id="270" dur="1" fill="hold">
                                          <p:stCondLst>
                                            <p:cond delay="0"/>
                                          </p:stCondLst>
                                        </p:cTn>
                                        <p:tgtEl>
                                          <p:spTgt spid="43"/>
                                        </p:tgtEl>
                                        <p:attrNameLst>
                                          <p:attrName>style.visibility</p:attrName>
                                        </p:attrNameLst>
                                      </p:cBhvr>
                                      <p:to>
                                        <p:strVal val="hidden"/>
                                      </p:to>
                                    </p:set>
                                  </p:childTnLst>
                                </p:cTn>
                              </p:par>
                              <p:par>
                                <p:cTn id="271" presetID="1" presetClass="entr" presetSubtype="0" fill="hold" nodeType="withEffect">
                                  <p:stCondLst>
                                    <p:cond delay="0"/>
                                  </p:stCondLst>
                                  <p:childTnLst>
                                    <p:set>
                                      <p:cBhvr>
                                        <p:cTn id="272" dur="1" fill="hold">
                                          <p:stCondLst>
                                            <p:cond delay="0"/>
                                          </p:stCondLst>
                                        </p:cTn>
                                        <p:tgtEl>
                                          <p:spTgt spid="192"/>
                                        </p:tgtEl>
                                        <p:attrNameLst>
                                          <p:attrName>style.visibility</p:attrName>
                                        </p:attrNameLst>
                                      </p:cBhvr>
                                      <p:to>
                                        <p:strVal val="visible"/>
                                      </p:to>
                                    </p:set>
                                  </p:childTnLst>
                                </p:cTn>
                              </p:par>
                              <p:par>
                                <p:cTn id="273" presetID="1" presetClass="entr" presetSubtype="0" fill="hold" nodeType="withEffect">
                                  <p:stCondLst>
                                    <p:cond delay="0"/>
                                  </p:stCondLst>
                                  <p:childTnLst>
                                    <p:set>
                                      <p:cBhvr>
                                        <p:cTn id="274" dur="1" fill="hold">
                                          <p:stCondLst>
                                            <p:cond delay="0"/>
                                          </p:stCondLst>
                                        </p:cTn>
                                        <p:tgtEl>
                                          <p:spTgt spid="390"/>
                                        </p:tgtEl>
                                        <p:attrNameLst>
                                          <p:attrName>style.visibility</p:attrName>
                                        </p:attrNameLst>
                                      </p:cBhvr>
                                      <p:to>
                                        <p:strVal val="visible"/>
                                      </p:to>
                                    </p:set>
                                  </p:childTnLst>
                                </p:cTn>
                              </p:par>
                              <p:par>
                                <p:cTn id="275" presetID="1" presetClass="entr" presetSubtype="0" fill="hold" grpId="0" nodeType="withEffect">
                                  <p:stCondLst>
                                    <p:cond delay="0"/>
                                  </p:stCondLst>
                                  <p:childTnLst>
                                    <p:set>
                                      <p:cBhvr>
                                        <p:cTn id="276" dur="1" fill="hold">
                                          <p:stCondLst>
                                            <p:cond delay="0"/>
                                          </p:stCondLst>
                                        </p:cTn>
                                        <p:tgtEl>
                                          <p:spTgt spid="467"/>
                                        </p:tgtEl>
                                        <p:attrNameLst>
                                          <p:attrName>style.visibility</p:attrName>
                                        </p:attrNameLst>
                                      </p:cBhvr>
                                      <p:to>
                                        <p:strVal val="visible"/>
                                      </p:to>
                                    </p:set>
                                  </p:childTnLst>
                                </p:cTn>
                              </p:par>
                            </p:childTnLst>
                          </p:cTn>
                        </p:par>
                      </p:childTnLst>
                    </p:cTn>
                  </p:par>
                  <p:par>
                    <p:cTn id="277" fill="hold">
                      <p:stCondLst>
                        <p:cond delay="indefinite"/>
                      </p:stCondLst>
                      <p:childTnLst>
                        <p:par>
                          <p:cTn id="278" fill="hold">
                            <p:stCondLst>
                              <p:cond delay="0"/>
                            </p:stCondLst>
                            <p:childTnLst>
                              <p:par>
                                <p:cTn id="279" presetID="1" presetClass="entr" presetSubtype="0" fill="hold" nodeType="clickEffect">
                                  <p:stCondLst>
                                    <p:cond delay="0"/>
                                  </p:stCondLst>
                                  <p:childTnLst>
                                    <p:set>
                                      <p:cBhvr>
                                        <p:cTn id="280" dur="1" fill="hold">
                                          <p:stCondLst>
                                            <p:cond delay="0"/>
                                          </p:stCondLst>
                                        </p:cTn>
                                        <p:tgtEl>
                                          <p:spTgt spid="43"/>
                                        </p:tgtEl>
                                        <p:attrNameLst>
                                          <p:attrName>style.visibility</p:attrName>
                                        </p:attrNameLst>
                                      </p:cBhvr>
                                      <p:to>
                                        <p:strVal val="visible"/>
                                      </p:to>
                                    </p:set>
                                  </p:childTnLst>
                                </p:cTn>
                              </p:par>
                              <p:par>
                                <p:cTn id="281" presetID="1" presetClass="exit" presetSubtype="0" fill="hold" nodeType="withEffect">
                                  <p:stCondLst>
                                    <p:cond delay="0"/>
                                  </p:stCondLst>
                                  <p:childTnLst>
                                    <p:set>
                                      <p:cBhvr>
                                        <p:cTn id="282" dur="1" fill="hold">
                                          <p:stCondLst>
                                            <p:cond delay="0"/>
                                          </p:stCondLst>
                                        </p:cTn>
                                        <p:tgtEl>
                                          <p:spTgt spid="220"/>
                                        </p:tgtEl>
                                        <p:attrNameLst>
                                          <p:attrName>style.visibility</p:attrName>
                                        </p:attrNameLst>
                                      </p:cBhvr>
                                      <p:to>
                                        <p:strVal val="hidden"/>
                                      </p:to>
                                    </p:set>
                                  </p:childTnLst>
                                </p:cTn>
                              </p:par>
                              <p:par>
                                <p:cTn id="283" presetID="1" presetClass="entr" presetSubtype="0" fill="hold" nodeType="withEffect">
                                  <p:stCondLst>
                                    <p:cond delay="0"/>
                                  </p:stCondLst>
                                  <p:childTnLst>
                                    <p:set>
                                      <p:cBhvr>
                                        <p:cTn id="284" dur="1" fill="hold">
                                          <p:stCondLst>
                                            <p:cond delay="0"/>
                                          </p:stCondLst>
                                        </p:cTn>
                                        <p:tgtEl>
                                          <p:spTgt spid="224"/>
                                        </p:tgtEl>
                                        <p:attrNameLst>
                                          <p:attrName>style.visibility</p:attrName>
                                        </p:attrNameLst>
                                      </p:cBhvr>
                                      <p:to>
                                        <p:strVal val="visible"/>
                                      </p:to>
                                    </p:set>
                                  </p:childTnLst>
                                </p:cTn>
                              </p:par>
                              <p:par>
                                <p:cTn id="285" presetID="1" presetClass="exit" presetSubtype="0" fill="hold" nodeType="withEffect">
                                  <p:stCondLst>
                                    <p:cond delay="0"/>
                                  </p:stCondLst>
                                  <p:childTnLst>
                                    <p:set>
                                      <p:cBhvr>
                                        <p:cTn id="286" dur="1" fill="hold">
                                          <p:stCondLst>
                                            <p:cond delay="0"/>
                                          </p:stCondLst>
                                        </p:cTn>
                                        <p:tgtEl>
                                          <p:spTgt spid="44"/>
                                        </p:tgtEl>
                                        <p:attrNameLst>
                                          <p:attrName>style.visibility</p:attrName>
                                        </p:attrNameLst>
                                      </p:cBhvr>
                                      <p:to>
                                        <p:strVal val="hidden"/>
                                      </p:to>
                                    </p:set>
                                  </p:childTnLst>
                                </p:cTn>
                              </p:par>
                              <p:par>
                                <p:cTn id="287" presetID="1" presetClass="entr" presetSubtype="0" fill="hold" nodeType="withEffect">
                                  <p:stCondLst>
                                    <p:cond delay="0"/>
                                  </p:stCondLst>
                                  <p:childTnLst>
                                    <p:set>
                                      <p:cBhvr>
                                        <p:cTn id="288" dur="1" fill="hold">
                                          <p:stCondLst>
                                            <p:cond delay="0"/>
                                          </p:stCondLst>
                                        </p:cTn>
                                        <p:tgtEl>
                                          <p:spTgt spid="196"/>
                                        </p:tgtEl>
                                        <p:attrNameLst>
                                          <p:attrName>style.visibility</p:attrName>
                                        </p:attrNameLst>
                                      </p:cBhvr>
                                      <p:to>
                                        <p:strVal val="visible"/>
                                      </p:to>
                                    </p:set>
                                  </p:childTnLst>
                                </p:cTn>
                              </p:par>
                              <p:par>
                                <p:cTn id="289" presetID="1" presetClass="entr" presetSubtype="0" fill="hold" nodeType="withEffect">
                                  <p:stCondLst>
                                    <p:cond delay="0"/>
                                  </p:stCondLst>
                                  <p:childTnLst>
                                    <p:set>
                                      <p:cBhvr>
                                        <p:cTn id="290" dur="1" fill="hold">
                                          <p:stCondLst>
                                            <p:cond delay="0"/>
                                          </p:stCondLst>
                                        </p:cTn>
                                        <p:tgtEl>
                                          <p:spTgt spid="411"/>
                                        </p:tgtEl>
                                        <p:attrNameLst>
                                          <p:attrName>style.visibility</p:attrName>
                                        </p:attrNameLst>
                                      </p:cBhvr>
                                      <p:to>
                                        <p:strVal val="visible"/>
                                      </p:to>
                                    </p:set>
                                  </p:childTnLst>
                                </p:cTn>
                              </p:par>
                              <p:par>
                                <p:cTn id="291" presetID="1" presetClass="entr" presetSubtype="0" fill="hold" grpId="0" nodeType="withEffect">
                                  <p:stCondLst>
                                    <p:cond delay="0"/>
                                  </p:stCondLst>
                                  <p:childTnLst>
                                    <p:set>
                                      <p:cBhvr>
                                        <p:cTn id="292" dur="1" fill="hold">
                                          <p:stCondLst>
                                            <p:cond delay="0"/>
                                          </p:stCondLst>
                                        </p:cTn>
                                        <p:tgtEl>
                                          <p:spTgt spid="468"/>
                                        </p:tgtEl>
                                        <p:attrNameLst>
                                          <p:attrName>style.visibility</p:attrName>
                                        </p:attrNameLst>
                                      </p:cBhvr>
                                      <p:to>
                                        <p:strVal val="visible"/>
                                      </p:to>
                                    </p:set>
                                  </p:childTnLst>
                                </p:cTn>
                              </p:par>
                            </p:childTnLst>
                          </p:cTn>
                        </p:par>
                      </p:childTnLst>
                    </p:cTn>
                  </p:par>
                  <p:par>
                    <p:cTn id="293" fill="hold">
                      <p:stCondLst>
                        <p:cond delay="indefinite"/>
                      </p:stCondLst>
                      <p:childTnLst>
                        <p:par>
                          <p:cTn id="294" fill="hold">
                            <p:stCondLst>
                              <p:cond delay="0"/>
                            </p:stCondLst>
                            <p:childTnLst>
                              <p:par>
                                <p:cTn id="295" presetID="1" presetClass="entr" presetSubtype="0" fill="hold" nodeType="clickEffect">
                                  <p:stCondLst>
                                    <p:cond delay="0"/>
                                  </p:stCondLst>
                                  <p:childTnLst>
                                    <p:set>
                                      <p:cBhvr>
                                        <p:cTn id="296" dur="1" fill="hold">
                                          <p:stCondLst>
                                            <p:cond delay="0"/>
                                          </p:stCondLst>
                                        </p:cTn>
                                        <p:tgtEl>
                                          <p:spTgt spid="44"/>
                                        </p:tgtEl>
                                        <p:attrNameLst>
                                          <p:attrName>style.visibility</p:attrName>
                                        </p:attrNameLst>
                                      </p:cBhvr>
                                      <p:to>
                                        <p:strVal val="visible"/>
                                      </p:to>
                                    </p:set>
                                  </p:childTnLst>
                                </p:cTn>
                              </p:par>
                              <p:par>
                                <p:cTn id="297" presetID="1" presetClass="exit" presetSubtype="0" fill="hold" nodeType="withEffect">
                                  <p:stCondLst>
                                    <p:cond delay="0"/>
                                  </p:stCondLst>
                                  <p:childTnLst>
                                    <p:set>
                                      <p:cBhvr>
                                        <p:cTn id="298" dur="1" fill="hold">
                                          <p:stCondLst>
                                            <p:cond delay="0"/>
                                          </p:stCondLst>
                                        </p:cTn>
                                        <p:tgtEl>
                                          <p:spTgt spid="224"/>
                                        </p:tgtEl>
                                        <p:attrNameLst>
                                          <p:attrName>style.visibility</p:attrName>
                                        </p:attrNameLst>
                                      </p:cBhvr>
                                      <p:to>
                                        <p:strVal val="hidden"/>
                                      </p:to>
                                    </p:set>
                                  </p:childTnLst>
                                </p:cTn>
                              </p:par>
                              <p:par>
                                <p:cTn id="299" presetID="1" presetClass="entr" presetSubtype="0" fill="hold" nodeType="withEffect">
                                  <p:stCondLst>
                                    <p:cond delay="0"/>
                                  </p:stCondLst>
                                  <p:childTnLst>
                                    <p:set>
                                      <p:cBhvr>
                                        <p:cTn id="300" dur="1" fill="hold">
                                          <p:stCondLst>
                                            <p:cond delay="0"/>
                                          </p:stCondLst>
                                        </p:cTn>
                                        <p:tgtEl>
                                          <p:spTgt spid="225"/>
                                        </p:tgtEl>
                                        <p:attrNameLst>
                                          <p:attrName>style.visibility</p:attrName>
                                        </p:attrNameLst>
                                      </p:cBhvr>
                                      <p:to>
                                        <p:strVal val="visible"/>
                                      </p:to>
                                    </p:set>
                                  </p:childTnLst>
                                </p:cTn>
                              </p:par>
                              <p:par>
                                <p:cTn id="301" presetID="1" presetClass="exit" presetSubtype="0" fill="hold" nodeType="withEffect">
                                  <p:stCondLst>
                                    <p:cond delay="0"/>
                                  </p:stCondLst>
                                  <p:childTnLst>
                                    <p:set>
                                      <p:cBhvr>
                                        <p:cTn id="302" dur="1" fill="hold">
                                          <p:stCondLst>
                                            <p:cond delay="0"/>
                                          </p:stCondLst>
                                        </p:cTn>
                                        <p:tgtEl>
                                          <p:spTgt spid="45"/>
                                        </p:tgtEl>
                                        <p:attrNameLst>
                                          <p:attrName>style.visibility</p:attrName>
                                        </p:attrNameLst>
                                      </p:cBhvr>
                                      <p:to>
                                        <p:strVal val="hidden"/>
                                      </p:to>
                                    </p:set>
                                  </p:childTnLst>
                                </p:cTn>
                              </p:par>
                              <p:par>
                                <p:cTn id="303" presetID="1" presetClass="entr" presetSubtype="0" fill="hold" nodeType="withEffect">
                                  <p:stCondLst>
                                    <p:cond delay="0"/>
                                  </p:stCondLst>
                                  <p:childTnLst>
                                    <p:set>
                                      <p:cBhvr>
                                        <p:cTn id="304" dur="1" fill="hold">
                                          <p:stCondLst>
                                            <p:cond delay="0"/>
                                          </p:stCondLst>
                                        </p:cTn>
                                        <p:tgtEl>
                                          <p:spTgt spid="377"/>
                                        </p:tgtEl>
                                        <p:attrNameLst>
                                          <p:attrName>style.visibility</p:attrName>
                                        </p:attrNameLst>
                                      </p:cBhvr>
                                      <p:to>
                                        <p:strVal val="visible"/>
                                      </p:to>
                                    </p:set>
                                  </p:childTnLst>
                                </p:cTn>
                              </p:par>
                              <p:par>
                                <p:cTn id="305" presetID="1" presetClass="entr" presetSubtype="0" fill="hold" grpId="0" nodeType="withEffect">
                                  <p:stCondLst>
                                    <p:cond delay="0"/>
                                  </p:stCondLst>
                                  <p:childTnLst>
                                    <p:set>
                                      <p:cBhvr>
                                        <p:cTn id="306" dur="1" fill="hold">
                                          <p:stCondLst>
                                            <p:cond delay="0"/>
                                          </p:stCondLst>
                                        </p:cTn>
                                        <p:tgtEl>
                                          <p:spTgt spid="469"/>
                                        </p:tgtEl>
                                        <p:attrNameLst>
                                          <p:attrName>style.visibility</p:attrName>
                                        </p:attrNameLst>
                                      </p:cBhvr>
                                      <p:to>
                                        <p:strVal val="visible"/>
                                      </p:to>
                                    </p:set>
                                  </p:childTnLst>
                                </p:cTn>
                              </p:par>
                            </p:childTnLst>
                          </p:cTn>
                        </p:par>
                      </p:childTnLst>
                    </p:cTn>
                  </p:par>
                  <p:par>
                    <p:cTn id="307" fill="hold">
                      <p:stCondLst>
                        <p:cond delay="indefinite"/>
                      </p:stCondLst>
                      <p:childTnLst>
                        <p:par>
                          <p:cTn id="308" fill="hold">
                            <p:stCondLst>
                              <p:cond delay="0"/>
                            </p:stCondLst>
                            <p:childTnLst>
                              <p:par>
                                <p:cTn id="309" presetID="1" presetClass="entr" presetSubtype="0" fill="hold" nodeType="clickEffect">
                                  <p:stCondLst>
                                    <p:cond delay="0"/>
                                  </p:stCondLst>
                                  <p:childTnLst>
                                    <p:set>
                                      <p:cBhvr>
                                        <p:cTn id="310" dur="1" fill="hold">
                                          <p:stCondLst>
                                            <p:cond delay="0"/>
                                          </p:stCondLst>
                                        </p:cTn>
                                        <p:tgtEl>
                                          <p:spTgt spid="45"/>
                                        </p:tgtEl>
                                        <p:attrNameLst>
                                          <p:attrName>style.visibility</p:attrName>
                                        </p:attrNameLst>
                                      </p:cBhvr>
                                      <p:to>
                                        <p:strVal val="visible"/>
                                      </p:to>
                                    </p:set>
                                  </p:childTnLst>
                                </p:cTn>
                              </p:par>
                              <p:par>
                                <p:cTn id="311" presetID="1" presetClass="exit" presetSubtype="0" fill="hold" nodeType="withEffect">
                                  <p:stCondLst>
                                    <p:cond delay="0"/>
                                  </p:stCondLst>
                                  <p:childTnLst>
                                    <p:set>
                                      <p:cBhvr>
                                        <p:cTn id="312" dur="1" fill="hold">
                                          <p:stCondLst>
                                            <p:cond delay="0"/>
                                          </p:stCondLst>
                                        </p:cTn>
                                        <p:tgtEl>
                                          <p:spTgt spid="225"/>
                                        </p:tgtEl>
                                        <p:attrNameLst>
                                          <p:attrName>style.visibility</p:attrName>
                                        </p:attrNameLst>
                                      </p:cBhvr>
                                      <p:to>
                                        <p:strVal val="hidden"/>
                                      </p:to>
                                    </p:set>
                                  </p:childTnLst>
                                </p:cTn>
                              </p:par>
                              <p:par>
                                <p:cTn id="313" presetID="1" presetClass="entr" presetSubtype="0" fill="hold" nodeType="withEffect">
                                  <p:stCondLst>
                                    <p:cond delay="0"/>
                                  </p:stCondLst>
                                  <p:childTnLst>
                                    <p:set>
                                      <p:cBhvr>
                                        <p:cTn id="314" dur="1" fill="hold">
                                          <p:stCondLst>
                                            <p:cond delay="0"/>
                                          </p:stCondLst>
                                        </p:cTn>
                                        <p:tgtEl>
                                          <p:spTgt spid="226"/>
                                        </p:tgtEl>
                                        <p:attrNameLst>
                                          <p:attrName>style.visibility</p:attrName>
                                        </p:attrNameLst>
                                      </p:cBhvr>
                                      <p:to>
                                        <p:strVal val="visible"/>
                                      </p:to>
                                    </p:set>
                                  </p:childTnLst>
                                </p:cTn>
                              </p:par>
                              <p:par>
                                <p:cTn id="315" presetID="1" presetClass="exit" presetSubtype="0" fill="hold" nodeType="withEffect">
                                  <p:stCondLst>
                                    <p:cond delay="0"/>
                                  </p:stCondLst>
                                  <p:childTnLst>
                                    <p:set>
                                      <p:cBhvr>
                                        <p:cTn id="316" dur="1" fill="hold">
                                          <p:stCondLst>
                                            <p:cond delay="0"/>
                                          </p:stCondLst>
                                        </p:cTn>
                                        <p:tgtEl>
                                          <p:spTgt spid="46"/>
                                        </p:tgtEl>
                                        <p:attrNameLst>
                                          <p:attrName>style.visibility</p:attrName>
                                        </p:attrNameLst>
                                      </p:cBhvr>
                                      <p:to>
                                        <p:strVal val="hidden"/>
                                      </p:to>
                                    </p:set>
                                  </p:childTnLst>
                                </p:cTn>
                              </p:par>
                              <p:par>
                                <p:cTn id="317" presetID="1" presetClass="entr" presetSubtype="0" fill="hold" nodeType="withEffect">
                                  <p:stCondLst>
                                    <p:cond delay="0"/>
                                  </p:stCondLst>
                                  <p:childTnLst>
                                    <p:set>
                                      <p:cBhvr>
                                        <p:cTn id="318" dur="1" fill="hold">
                                          <p:stCondLst>
                                            <p:cond delay="0"/>
                                          </p:stCondLst>
                                        </p:cTn>
                                        <p:tgtEl>
                                          <p:spTgt spid="194"/>
                                        </p:tgtEl>
                                        <p:attrNameLst>
                                          <p:attrName>style.visibility</p:attrName>
                                        </p:attrNameLst>
                                      </p:cBhvr>
                                      <p:to>
                                        <p:strVal val="visible"/>
                                      </p:to>
                                    </p:set>
                                  </p:childTnLst>
                                </p:cTn>
                              </p:par>
                              <p:par>
                                <p:cTn id="319" presetID="1" presetClass="entr" presetSubtype="0" fill="hold" nodeType="withEffect">
                                  <p:stCondLst>
                                    <p:cond delay="0"/>
                                  </p:stCondLst>
                                  <p:childTnLst>
                                    <p:set>
                                      <p:cBhvr>
                                        <p:cTn id="320" dur="1" fill="hold">
                                          <p:stCondLst>
                                            <p:cond delay="0"/>
                                          </p:stCondLst>
                                        </p:cTn>
                                        <p:tgtEl>
                                          <p:spTgt spid="441"/>
                                        </p:tgtEl>
                                        <p:attrNameLst>
                                          <p:attrName>style.visibility</p:attrName>
                                        </p:attrNameLst>
                                      </p:cBhvr>
                                      <p:to>
                                        <p:strVal val="visible"/>
                                      </p:to>
                                    </p:set>
                                  </p:childTnLst>
                                </p:cTn>
                              </p:par>
                              <p:par>
                                <p:cTn id="321" presetID="1" presetClass="entr" presetSubtype="0" fill="hold" grpId="0" nodeType="withEffect">
                                  <p:stCondLst>
                                    <p:cond delay="0"/>
                                  </p:stCondLst>
                                  <p:childTnLst>
                                    <p:set>
                                      <p:cBhvr>
                                        <p:cTn id="322" dur="1" fill="hold">
                                          <p:stCondLst>
                                            <p:cond delay="0"/>
                                          </p:stCondLst>
                                        </p:cTn>
                                        <p:tgtEl>
                                          <p:spTgt spid="470"/>
                                        </p:tgtEl>
                                        <p:attrNameLst>
                                          <p:attrName>style.visibility</p:attrName>
                                        </p:attrNameLst>
                                      </p:cBhvr>
                                      <p:to>
                                        <p:strVal val="visible"/>
                                      </p:to>
                                    </p:set>
                                  </p:childTnLst>
                                </p:cTn>
                              </p:par>
                            </p:childTnLst>
                          </p:cTn>
                        </p:par>
                      </p:childTnLst>
                    </p:cTn>
                  </p:par>
                  <p:par>
                    <p:cTn id="323" fill="hold">
                      <p:stCondLst>
                        <p:cond delay="indefinite"/>
                      </p:stCondLst>
                      <p:childTnLst>
                        <p:par>
                          <p:cTn id="324" fill="hold">
                            <p:stCondLst>
                              <p:cond delay="0"/>
                            </p:stCondLst>
                            <p:childTnLst>
                              <p:par>
                                <p:cTn id="325" presetID="1" presetClass="entr" presetSubtype="0" fill="hold" nodeType="clickEffect">
                                  <p:stCondLst>
                                    <p:cond delay="0"/>
                                  </p:stCondLst>
                                  <p:childTnLst>
                                    <p:set>
                                      <p:cBhvr>
                                        <p:cTn id="326" dur="1" fill="hold">
                                          <p:stCondLst>
                                            <p:cond delay="0"/>
                                          </p:stCondLst>
                                        </p:cTn>
                                        <p:tgtEl>
                                          <p:spTgt spid="46"/>
                                        </p:tgtEl>
                                        <p:attrNameLst>
                                          <p:attrName>style.visibility</p:attrName>
                                        </p:attrNameLst>
                                      </p:cBhvr>
                                      <p:to>
                                        <p:strVal val="visible"/>
                                      </p:to>
                                    </p:set>
                                  </p:childTnLst>
                                </p:cTn>
                              </p:par>
                              <p:par>
                                <p:cTn id="327" presetID="1" presetClass="exit" presetSubtype="0" fill="hold" nodeType="withEffect">
                                  <p:stCondLst>
                                    <p:cond delay="0"/>
                                  </p:stCondLst>
                                  <p:childTnLst>
                                    <p:set>
                                      <p:cBhvr>
                                        <p:cTn id="328" dur="1" fill="hold">
                                          <p:stCondLst>
                                            <p:cond delay="0"/>
                                          </p:stCondLst>
                                        </p:cTn>
                                        <p:tgtEl>
                                          <p:spTgt spid="226"/>
                                        </p:tgtEl>
                                        <p:attrNameLst>
                                          <p:attrName>style.visibility</p:attrName>
                                        </p:attrNameLst>
                                      </p:cBhvr>
                                      <p:to>
                                        <p:strVal val="hidden"/>
                                      </p:to>
                                    </p:set>
                                  </p:childTnLst>
                                </p:cTn>
                              </p:par>
                              <p:par>
                                <p:cTn id="329" presetID="1" presetClass="entr" presetSubtype="0" fill="hold" nodeType="withEffect">
                                  <p:stCondLst>
                                    <p:cond delay="0"/>
                                  </p:stCondLst>
                                  <p:childTnLst>
                                    <p:set>
                                      <p:cBhvr>
                                        <p:cTn id="330" dur="1" fill="hold">
                                          <p:stCondLst>
                                            <p:cond delay="0"/>
                                          </p:stCondLst>
                                        </p:cTn>
                                        <p:tgtEl>
                                          <p:spTgt spid="227"/>
                                        </p:tgtEl>
                                        <p:attrNameLst>
                                          <p:attrName>style.visibility</p:attrName>
                                        </p:attrNameLst>
                                      </p:cBhvr>
                                      <p:to>
                                        <p:strVal val="visible"/>
                                      </p:to>
                                    </p:set>
                                  </p:childTnLst>
                                </p:cTn>
                              </p:par>
                              <p:par>
                                <p:cTn id="331" presetID="1" presetClass="exit" presetSubtype="0" fill="hold" nodeType="withEffect">
                                  <p:stCondLst>
                                    <p:cond delay="0"/>
                                  </p:stCondLst>
                                  <p:childTnLst>
                                    <p:set>
                                      <p:cBhvr>
                                        <p:cTn id="332" dur="1" fill="hold">
                                          <p:stCondLst>
                                            <p:cond delay="0"/>
                                          </p:stCondLst>
                                        </p:cTn>
                                        <p:tgtEl>
                                          <p:spTgt spid="47"/>
                                        </p:tgtEl>
                                        <p:attrNameLst>
                                          <p:attrName>style.visibility</p:attrName>
                                        </p:attrNameLst>
                                      </p:cBhvr>
                                      <p:to>
                                        <p:strVal val="hidden"/>
                                      </p:to>
                                    </p:set>
                                  </p:childTnLst>
                                </p:cTn>
                              </p:par>
                              <p:par>
                                <p:cTn id="333" presetID="1" presetClass="entr" presetSubtype="0" fill="hold" nodeType="withEffect">
                                  <p:stCondLst>
                                    <p:cond delay="0"/>
                                  </p:stCondLst>
                                  <p:childTnLst>
                                    <p:set>
                                      <p:cBhvr>
                                        <p:cTn id="334" dur="1" fill="hold">
                                          <p:stCondLst>
                                            <p:cond delay="0"/>
                                          </p:stCondLst>
                                        </p:cTn>
                                        <p:tgtEl>
                                          <p:spTgt spid="393"/>
                                        </p:tgtEl>
                                        <p:attrNameLst>
                                          <p:attrName>style.visibility</p:attrName>
                                        </p:attrNameLst>
                                      </p:cBhvr>
                                      <p:to>
                                        <p:strVal val="visible"/>
                                      </p:to>
                                    </p:set>
                                  </p:childTnLst>
                                </p:cTn>
                              </p:par>
                              <p:par>
                                <p:cTn id="335" presetID="1" presetClass="entr" presetSubtype="0" fill="hold" grpId="0" nodeType="withEffect">
                                  <p:stCondLst>
                                    <p:cond delay="0"/>
                                  </p:stCondLst>
                                  <p:childTnLst>
                                    <p:set>
                                      <p:cBhvr>
                                        <p:cTn id="336" dur="1" fill="hold">
                                          <p:stCondLst>
                                            <p:cond delay="0"/>
                                          </p:stCondLst>
                                        </p:cTn>
                                        <p:tgtEl>
                                          <p:spTgt spid="471"/>
                                        </p:tgtEl>
                                        <p:attrNameLst>
                                          <p:attrName>style.visibility</p:attrName>
                                        </p:attrNameLst>
                                      </p:cBhvr>
                                      <p:to>
                                        <p:strVal val="visible"/>
                                      </p:to>
                                    </p:set>
                                  </p:childTnLst>
                                </p:cTn>
                              </p:par>
                            </p:childTnLst>
                          </p:cTn>
                        </p:par>
                      </p:childTnLst>
                    </p:cTn>
                  </p:par>
                  <p:par>
                    <p:cTn id="337" fill="hold">
                      <p:stCondLst>
                        <p:cond delay="indefinite"/>
                      </p:stCondLst>
                      <p:childTnLst>
                        <p:par>
                          <p:cTn id="338" fill="hold">
                            <p:stCondLst>
                              <p:cond delay="0"/>
                            </p:stCondLst>
                            <p:childTnLst>
                              <p:par>
                                <p:cTn id="339" presetID="1" presetClass="entr" presetSubtype="0" fill="hold" nodeType="clickEffect">
                                  <p:stCondLst>
                                    <p:cond delay="0"/>
                                  </p:stCondLst>
                                  <p:childTnLst>
                                    <p:set>
                                      <p:cBhvr>
                                        <p:cTn id="340" dur="1" fill="hold">
                                          <p:stCondLst>
                                            <p:cond delay="0"/>
                                          </p:stCondLst>
                                        </p:cTn>
                                        <p:tgtEl>
                                          <p:spTgt spid="47"/>
                                        </p:tgtEl>
                                        <p:attrNameLst>
                                          <p:attrName>style.visibility</p:attrName>
                                        </p:attrNameLst>
                                      </p:cBhvr>
                                      <p:to>
                                        <p:strVal val="visible"/>
                                      </p:to>
                                    </p:set>
                                  </p:childTnLst>
                                </p:cTn>
                              </p:par>
                            </p:childTnLst>
                          </p:cTn>
                        </p:par>
                        <p:par>
                          <p:cTn id="341" fill="hold">
                            <p:stCondLst>
                              <p:cond delay="0"/>
                            </p:stCondLst>
                            <p:childTnLst>
                              <p:par>
                                <p:cTn id="342" presetID="1" presetClass="exit" presetSubtype="0" fill="hold" nodeType="afterEffect">
                                  <p:stCondLst>
                                    <p:cond delay="0"/>
                                  </p:stCondLst>
                                  <p:childTnLst>
                                    <p:set>
                                      <p:cBhvr>
                                        <p:cTn id="343" dur="1" fill="hold">
                                          <p:stCondLst>
                                            <p:cond delay="0"/>
                                          </p:stCondLst>
                                        </p:cTn>
                                        <p:tgtEl>
                                          <p:spTgt spid="227"/>
                                        </p:tgtEl>
                                        <p:attrNameLst>
                                          <p:attrName>style.visibility</p:attrName>
                                        </p:attrNameLst>
                                      </p:cBhvr>
                                      <p:to>
                                        <p:strVal val="hidden"/>
                                      </p:to>
                                    </p:set>
                                  </p:childTnLst>
                                </p:cTn>
                              </p:par>
                              <p:par>
                                <p:cTn id="344" presetID="1" presetClass="entr" presetSubtype="0" fill="hold" nodeType="withEffect">
                                  <p:stCondLst>
                                    <p:cond delay="0"/>
                                  </p:stCondLst>
                                  <p:childTnLst>
                                    <p:set>
                                      <p:cBhvr>
                                        <p:cTn id="345" dur="1" fill="hold">
                                          <p:stCondLst>
                                            <p:cond delay="0"/>
                                          </p:stCondLst>
                                        </p:cTn>
                                        <p:tgtEl>
                                          <p:spTgt spid="228"/>
                                        </p:tgtEl>
                                        <p:attrNameLst>
                                          <p:attrName>style.visibility</p:attrName>
                                        </p:attrNameLst>
                                      </p:cBhvr>
                                      <p:to>
                                        <p:strVal val="visible"/>
                                      </p:to>
                                    </p:set>
                                  </p:childTnLst>
                                </p:cTn>
                              </p:par>
                              <p:par>
                                <p:cTn id="346" presetID="1" presetClass="exit" presetSubtype="0" fill="hold" nodeType="withEffect">
                                  <p:stCondLst>
                                    <p:cond delay="0"/>
                                  </p:stCondLst>
                                  <p:childTnLst>
                                    <p:set>
                                      <p:cBhvr>
                                        <p:cTn id="347" dur="1" fill="hold">
                                          <p:stCondLst>
                                            <p:cond delay="0"/>
                                          </p:stCondLst>
                                        </p:cTn>
                                        <p:tgtEl>
                                          <p:spTgt spid="48"/>
                                        </p:tgtEl>
                                        <p:attrNameLst>
                                          <p:attrName>style.visibility</p:attrName>
                                        </p:attrNameLst>
                                      </p:cBhvr>
                                      <p:to>
                                        <p:strVal val="hidden"/>
                                      </p:to>
                                    </p:set>
                                  </p:childTnLst>
                                </p:cTn>
                              </p:par>
                              <p:par>
                                <p:cTn id="348" presetID="1" presetClass="entr" presetSubtype="0" fill="hold" nodeType="withEffect">
                                  <p:stCondLst>
                                    <p:cond delay="0"/>
                                  </p:stCondLst>
                                  <p:childTnLst>
                                    <p:set>
                                      <p:cBhvr>
                                        <p:cTn id="349" dur="1" fill="hold">
                                          <p:stCondLst>
                                            <p:cond delay="0"/>
                                          </p:stCondLst>
                                        </p:cTn>
                                        <p:tgtEl>
                                          <p:spTgt spid="374"/>
                                        </p:tgtEl>
                                        <p:attrNameLst>
                                          <p:attrName>style.visibility</p:attrName>
                                        </p:attrNameLst>
                                      </p:cBhvr>
                                      <p:to>
                                        <p:strVal val="visible"/>
                                      </p:to>
                                    </p:set>
                                  </p:childTnLst>
                                </p:cTn>
                              </p:par>
                              <p:par>
                                <p:cTn id="350" presetID="1" presetClass="entr" presetSubtype="0" fill="hold" grpId="0" nodeType="withEffect">
                                  <p:stCondLst>
                                    <p:cond delay="0"/>
                                  </p:stCondLst>
                                  <p:childTnLst>
                                    <p:set>
                                      <p:cBhvr>
                                        <p:cTn id="351" dur="1" fill="hold">
                                          <p:stCondLst>
                                            <p:cond delay="0"/>
                                          </p:stCondLst>
                                        </p:cTn>
                                        <p:tgtEl>
                                          <p:spTgt spid="472"/>
                                        </p:tgtEl>
                                        <p:attrNameLst>
                                          <p:attrName>style.visibility</p:attrName>
                                        </p:attrNameLst>
                                      </p:cBhvr>
                                      <p:to>
                                        <p:strVal val="visible"/>
                                      </p:to>
                                    </p:set>
                                  </p:childTnLst>
                                </p:cTn>
                              </p:par>
                            </p:childTnLst>
                          </p:cTn>
                        </p:par>
                      </p:childTnLst>
                    </p:cTn>
                  </p:par>
                  <p:par>
                    <p:cTn id="352" fill="hold">
                      <p:stCondLst>
                        <p:cond delay="indefinite"/>
                      </p:stCondLst>
                      <p:childTnLst>
                        <p:par>
                          <p:cTn id="353" fill="hold">
                            <p:stCondLst>
                              <p:cond delay="0"/>
                            </p:stCondLst>
                            <p:childTnLst>
                              <p:par>
                                <p:cTn id="354" presetID="1" presetClass="entr" presetSubtype="0" fill="hold" nodeType="clickEffect">
                                  <p:stCondLst>
                                    <p:cond delay="0"/>
                                  </p:stCondLst>
                                  <p:childTnLst>
                                    <p:set>
                                      <p:cBhvr>
                                        <p:cTn id="355" dur="1" fill="hold">
                                          <p:stCondLst>
                                            <p:cond delay="0"/>
                                          </p:stCondLst>
                                        </p:cTn>
                                        <p:tgtEl>
                                          <p:spTgt spid="48"/>
                                        </p:tgtEl>
                                        <p:attrNameLst>
                                          <p:attrName>style.visibility</p:attrName>
                                        </p:attrNameLst>
                                      </p:cBhvr>
                                      <p:to>
                                        <p:strVal val="visible"/>
                                      </p:to>
                                    </p:set>
                                  </p:childTnLst>
                                </p:cTn>
                              </p:par>
                              <p:par>
                                <p:cTn id="356" presetID="1" presetClass="exit" presetSubtype="0" fill="hold" nodeType="withEffect">
                                  <p:stCondLst>
                                    <p:cond delay="0"/>
                                  </p:stCondLst>
                                  <p:childTnLst>
                                    <p:set>
                                      <p:cBhvr>
                                        <p:cTn id="357" dur="1" fill="hold">
                                          <p:stCondLst>
                                            <p:cond delay="0"/>
                                          </p:stCondLst>
                                        </p:cTn>
                                        <p:tgtEl>
                                          <p:spTgt spid="228"/>
                                        </p:tgtEl>
                                        <p:attrNameLst>
                                          <p:attrName>style.visibility</p:attrName>
                                        </p:attrNameLst>
                                      </p:cBhvr>
                                      <p:to>
                                        <p:strVal val="hidden"/>
                                      </p:to>
                                    </p:set>
                                  </p:childTnLst>
                                </p:cTn>
                              </p:par>
                              <p:par>
                                <p:cTn id="358" presetID="1" presetClass="entr" presetSubtype="0" fill="hold" nodeType="withEffect">
                                  <p:stCondLst>
                                    <p:cond delay="0"/>
                                  </p:stCondLst>
                                  <p:childTnLst>
                                    <p:set>
                                      <p:cBhvr>
                                        <p:cTn id="359" dur="1" fill="hold">
                                          <p:stCondLst>
                                            <p:cond delay="0"/>
                                          </p:stCondLst>
                                        </p:cTn>
                                        <p:tgtEl>
                                          <p:spTgt spid="229"/>
                                        </p:tgtEl>
                                        <p:attrNameLst>
                                          <p:attrName>style.visibility</p:attrName>
                                        </p:attrNameLst>
                                      </p:cBhvr>
                                      <p:to>
                                        <p:strVal val="visible"/>
                                      </p:to>
                                    </p:set>
                                  </p:childTnLst>
                                </p:cTn>
                              </p:par>
                              <p:par>
                                <p:cTn id="360" presetID="1" presetClass="exit" presetSubtype="0" fill="hold" nodeType="withEffect">
                                  <p:stCondLst>
                                    <p:cond delay="0"/>
                                  </p:stCondLst>
                                  <p:childTnLst>
                                    <p:set>
                                      <p:cBhvr>
                                        <p:cTn id="361" dur="1" fill="hold">
                                          <p:stCondLst>
                                            <p:cond delay="0"/>
                                          </p:stCondLst>
                                        </p:cTn>
                                        <p:tgtEl>
                                          <p:spTgt spid="49"/>
                                        </p:tgtEl>
                                        <p:attrNameLst>
                                          <p:attrName>style.visibility</p:attrName>
                                        </p:attrNameLst>
                                      </p:cBhvr>
                                      <p:to>
                                        <p:strVal val="hidden"/>
                                      </p:to>
                                    </p:set>
                                  </p:childTnLst>
                                </p:cTn>
                              </p:par>
                              <p:par>
                                <p:cTn id="362" presetID="1" presetClass="entr" presetSubtype="0" fill="hold" nodeType="withEffect">
                                  <p:stCondLst>
                                    <p:cond delay="0"/>
                                  </p:stCondLst>
                                  <p:childTnLst>
                                    <p:set>
                                      <p:cBhvr>
                                        <p:cTn id="363" dur="1" fill="hold">
                                          <p:stCondLst>
                                            <p:cond delay="0"/>
                                          </p:stCondLst>
                                        </p:cTn>
                                        <p:tgtEl>
                                          <p:spTgt spid="396"/>
                                        </p:tgtEl>
                                        <p:attrNameLst>
                                          <p:attrName>style.visibility</p:attrName>
                                        </p:attrNameLst>
                                      </p:cBhvr>
                                      <p:to>
                                        <p:strVal val="visible"/>
                                      </p:to>
                                    </p:set>
                                  </p:childTnLst>
                                </p:cTn>
                              </p:par>
                              <p:par>
                                <p:cTn id="364" presetID="1" presetClass="entr" presetSubtype="0" fill="hold" grpId="0" nodeType="withEffect">
                                  <p:stCondLst>
                                    <p:cond delay="0"/>
                                  </p:stCondLst>
                                  <p:childTnLst>
                                    <p:set>
                                      <p:cBhvr>
                                        <p:cTn id="365" dur="1" fill="hold">
                                          <p:stCondLst>
                                            <p:cond delay="0"/>
                                          </p:stCondLst>
                                        </p:cTn>
                                        <p:tgtEl>
                                          <p:spTgt spid="473"/>
                                        </p:tgtEl>
                                        <p:attrNameLst>
                                          <p:attrName>style.visibility</p:attrName>
                                        </p:attrNameLst>
                                      </p:cBhvr>
                                      <p:to>
                                        <p:strVal val="visible"/>
                                      </p:to>
                                    </p:set>
                                  </p:childTnLst>
                                </p:cTn>
                              </p:par>
                            </p:childTnLst>
                          </p:cTn>
                        </p:par>
                      </p:childTnLst>
                    </p:cTn>
                  </p:par>
                  <p:par>
                    <p:cTn id="366" fill="hold">
                      <p:stCondLst>
                        <p:cond delay="indefinite"/>
                      </p:stCondLst>
                      <p:childTnLst>
                        <p:par>
                          <p:cTn id="367" fill="hold">
                            <p:stCondLst>
                              <p:cond delay="0"/>
                            </p:stCondLst>
                            <p:childTnLst>
                              <p:par>
                                <p:cTn id="368" presetID="1" presetClass="entr" presetSubtype="0" fill="hold" nodeType="clickEffect">
                                  <p:stCondLst>
                                    <p:cond delay="0"/>
                                  </p:stCondLst>
                                  <p:childTnLst>
                                    <p:set>
                                      <p:cBhvr>
                                        <p:cTn id="369" dur="1" fill="hold">
                                          <p:stCondLst>
                                            <p:cond delay="0"/>
                                          </p:stCondLst>
                                        </p:cTn>
                                        <p:tgtEl>
                                          <p:spTgt spid="49"/>
                                        </p:tgtEl>
                                        <p:attrNameLst>
                                          <p:attrName>style.visibility</p:attrName>
                                        </p:attrNameLst>
                                      </p:cBhvr>
                                      <p:to>
                                        <p:strVal val="visible"/>
                                      </p:to>
                                    </p:set>
                                  </p:childTnLst>
                                </p:cTn>
                              </p:par>
                              <p:par>
                                <p:cTn id="370" presetID="1" presetClass="exit" presetSubtype="0" fill="hold" nodeType="withEffect">
                                  <p:stCondLst>
                                    <p:cond delay="0"/>
                                  </p:stCondLst>
                                  <p:childTnLst>
                                    <p:set>
                                      <p:cBhvr>
                                        <p:cTn id="371" dur="1" fill="hold">
                                          <p:stCondLst>
                                            <p:cond delay="0"/>
                                          </p:stCondLst>
                                        </p:cTn>
                                        <p:tgtEl>
                                          <p:spTgt spid="229"/>
                                        </p:tgtEl>
                                        <p:attrNameLst>
                                          <p:attrName>style.visibility</p:attrName>
                                        </p:attrNameLst>
                                      </p:cBhvr>
                                      <p:to>
                                        <p:strVal val="hidden"/>
                                      </p:to>
                                    </p:set>
                                  </p:childTnLst>
                                </p:cTn>
                              </p:par>
                              <p:par>
                                <p:cTn id="372" presetID="1" presetClass="entr" presetSubtype="0" fill="hold" nodeType="withEffect">
                                  <p:stCondLst>
                                    <p:cond delay="0"/>
                                  </p:stCondLst>
                                  <p:childTnLst>
                                    <p:set>
                                      <p:cBhvr>
                                        <p:cTn id="373" dur="1" fill="hold">
                                          <p:stCondLst>
                                            <p:cond delay="0"/>
                                          </p:stCondLst>
                                        </p:cTn>
                                        <p:tgtEl>
                                          <p:spTgt spid="255"/>
                                        </p:tgtEl>
                                        <p:attrNameLst>
                                          <p:attrName>style.visibility</p:attrName>
                                        </p:attrNameLst>
                                      </p:cBhvr>
                                      <p:to>
                                        <p:strVal val="visible"/>
                                      </p:to>
                                    </p:set>
                                  </p:childTnLst>
                                </p:cTn>
                              </p:par>
                              <p:par>
                                <p:cTn id="374" presetID="1" presetClass="exit" presetSubtype="0" fill="hold" nodeType="withEffect">
                                  <p:stCondLst>
                                    <p:cond delay="0"/>
                                  </p:stCondLst>
                                  <p:childTnLst>
                                    <p:set>
                                      <p:cBhvr>
                                        <p:cTn id="375" dur="1" fill="hold">
                                          <p:stCondLst>
                                            <p:cond delay="0"/>
                                          </p:stCondLst>
                                        </p:cTn>
                                        <p:tgtEl>
                                          <p:spTgt spid="50"/>
                                        </p:tgtEl>
                                        <p:attrNameLst>
                                          <p:attrName>style.visibility</p:attrName>
                                        </p:attrNameLst>
                                      </p:cBhvr>
                                      <p:to>
                                        <p:strVal val="hidden"/>
                                      </p:to>
                                    </p:set>
                                  </p:childTnLst>
                                </p:cTn>
                              </p:par>
                              <p:par>
                                <p:cTn id="376" presetID="1" presetClass="entr" presetSubtype="0" fill="hold" nodeType="withEffect">
                                  <p:stCondLst>
                                    <p:cond delay="0"/>
                                  </p:stCondLst>
                                  <p:childTnLst>
                                    <p:set>
                                      <p:cBhvr>
                                        <p:cTn id="377" dur="1" fill="hold">
                                          <p:stCondLst>
                                            <p:cond delay="0"/>
                                          </p:stCondLst>
                                        </p:cTn>
                                        <p:tgtEl>
                                          <p:spTgt spid="434"/>
                                        </p:tgtEl>
                                        <p:attrNameLst>
                                          <p:attrName>style.visibility</p:attrName>
                                        </p:attrNameLst>
                                      </p:cBhvr>
                                      <p:to>
                                        <p:strVal val="visible"/>
                                      </p:to>
                                    </p:set>
                                  </p:childTnLst>
                                </p:cTn>
                              </p:par>
                              <p:par>
                                <p:cTn id="378" presetID="1" presetClass="entr" presetSubtype="0" fill="hold" grpId="0" nodeType="withEffect">
                                  <p:stCondLst>
                                    <p:cond delay="0"/>
                                  </p:stCondLst>
                                  <p:childTnLst>
                                    <p:set>
                                      <p:cBhvr>
                                        <p:cTn id="379" dur="1" fill="hold">
                                          <p:stCondLst>
                                            <p:cond delay="0"/>
                                          </p:stCondLst>
                                        </p:cTn>
                                        <p:tgtEl>
                                          <p:spTgt spid="474"/>
                                        </p:tgtEl>
                                        <p:attrNameLst>
                                          <p:attrName>style.visibility</p:attrName>
                                        </p:attrNameLst>
                                      </p:cBhvr>
                                      <p:to>
                                        <p:strVal val="visible"/>
                                      </p:to>
                                    </p:set>
                                  </p:childTnLst>
                                </p:cTn>
                              </p:par>
                            </p:childTnLst>
                          </p:cTn>
                        </p:par>
                      </p:childTnLst>
                    </p:cTn>
                  </p:par>
                  <p:par>
                    <p:cTn id="380" fill="hold">
                      <p:stCondLst>
                        <p:cond delay="indefinite"/>
                      </p:stCondLst>
                      <p:childTnLst>
                        <p:par>
                          <p:cTn id="381" fill="hold">
                            <p:stCondLst>
                              <p:cond delay="0"/>
                            </p:stCondLst>
                            <p:childTnLst>
                              <p:par>
                                <p:cTn id="382" presetID="1" presetClass="entr" presetSubtype="0" fill="hold" nodeType="clickEffect">
                                  <p:stCondLst>
                                    <p:cond delay="0"/>
                                  </p:stCondLst>
                                  <p:childTnLst>
                                    <p:set>
                                      <p:cBhvr>
                                        <p:cTn id="383" dur="1" fill="hold">
                                          <p:stCondLst>
                                            <p:cond delay="0"/>
                                          </p:stCondLst>
                                        </p:cTn>
                                        <p:tgtEl>
                                          <p:spTgt spid="50"/>
                                        </p:tgtEl>
                                        <p:attrNameLst>
                                          <p:attrName>style.visibility</p:attrName>
                                        </p:attrNameLst>
                                      </p:cBhvr>
                                      <p:to>
                                        <p:strVal val="visible"/>
                                      </p:to>
                                    </p:set>
                                  </p:childTnLst>
                                </p:cTn>
                              </p:par>
                              <p:par>
                                <p:cTn id="384" presetID="1" presetClass="exit" presetSubtype="0" fill="hold" nodeType="withEffect">
                                  <p:stCondLst>
                                    <p:cond delay="0"/>
                                  </p:stCondLst>
                                  <p:childTnLst>
                                    <p:set>
                                      <p:cBhvr>
                                        <p:cTn id="385" dur="1" fill="hold">
                                          <p:stCondLst>
                                            <p:cond delay="0"/>
                                          </p:stCondLst>
                                        </p:cTn>
                                        <p:tgtEl>
                                          <p:spTgt spid="255"/>
                                        </p:tgtEl>
                                        <p:attrNameLst>
                                          <p:attrName>style.visibility</p:attrName>
                                        </p:attrNameLst>
                                      </p:cBhvr>
                                      <p:to>
                                        <p:strVal val="hidden"/>
                                      </p:to>
                                    </p:set>
                                  </p:childTnLst>
                                </p:cTn>
                              </p:par>
                              <p:par>
                                <p:cTn id="386" presetID="1" presetClass="entr" presetSubtype="0" fill="hold" nodeType="withEffect">
                                  <p:stCondLst>
                                    <p:cond delay="0"/>
                                  </p:stCondLst>
                                  <p:childTnLst>
                                    <p:set>
                                      <p:cBhvr>
                                        <p:cTn id="387" dur="1" fill="hold">
                                          <p:stCondLst>
                                            <p:cond delay="0"/>
                                          </p:stCondLst>
                                        </p:cTn>
                                        <p:tgtEl>
                                          <p:spTgt spid="256"/>
                                        </p:tgtEl>
                                        <p:attrNameLst>
                                          <p:attrName>style.visibility</p:attrName>
                                        </p:attrNameLst>
                                      </p:cBhvr>
                                      <p:to>
                                        <p:strVal val="visible"/>
                                      </p:to>
                                    </p:set>
                                  </p:childTnLst>
                                </p:cTn>
                              </p:par>
                              <p:par>
                                <p:cTn id="388" presetID="1" presetClass="exit" presetSubtype="0" fill="hold" nodeType="withEffect">
                                  <p:stCondLst>
                                    <p:cond delay="0"/>
                                  </p:stCondLst>
                                  <p:childTnLst>
                                    <p:set>
                                      <p:cBhvr>
                                        <p:cTn id="389" dur="1" fill="hold">
                                          <p:stCondLst>
                                            <p:cond delay="0"/>
                                          </p:stCondLst>
                                        </p:cTn>
                                        <p:tgtEl>
                                          <p:spTgt spid="51"/>
                                        </p:tgtEl>
                                        <p:attrNameLst>
                                          <p:attrName>style.visibility</p:attrName>
                                        </p:attrNameLst>
                                      </p:cBhvr>
                                      <p:to>
                                        <p:strVal val="hidden"/>
                                      </p:to>
                                    </p:set>
                                  </p:childTnLst>
                                </p:cTn>
                              </p:par>
                              <p:par>
                                <p:cTn id="390" presetID="1" presetClass="entr" presetSubtype="0" fill="hold" nodeType="withEffect">
                                  <p:stCondLst>
                                    <p:cond delay="0"/>
                                  </p:stCondLst>
                                  <p:childTnLst>
                                    <p:set>
                                      <p:cBhvr>
                                        <p:cTn id="391" dur="1" fill="hold">
                                          <p:stCondLst>
                                            <p:cond delay="0"/>
                                          </p:stCondLst>
                                        </p:cTn>
                                        <p:tgtEl>
                                          <p:spTgt spid="195"/>
                                        </p:tgtEl>
                                        <p:attrNameLst>
                                          <p:attrName>style.visibility</p:attrName>
                                        </p:attrNameLst>
                                      </p:cBhvr>
                                      <p:to>
                                        <p:strVal val="visible"/>
                                      </p:to>
                                    </p:set>
                                  </p:childTnLst>
                                </p:cTn>
                              </p:par>
                              <p:par>
                                <p:cTn id="392" presetID="1" presetClass="entr" presetSubtype="0" fill="hold" nodeType="withEffect">
                                  <p:stCondLst>
                                    <p:cond delay="0"/>
                                  </p:stCondLst>
                                  <p:childTnLst>
                                    <p:set>
                                      <p:cBhvr>
                                        <p:cTn id="393" dur="1" fill="hold">
                                          <p:stCondLst>
                                            <p:cond delay="0"/>
                                          </p:stCondLst>
                                        </p:cTn>
                                        <p:tgtEl>
                                          <p:spTgt spid="426"/>
                                        </p:tgtEl>
                                        <p:attrNameLst>
                                          <p:attrName>style.visibility</p:attrName>
                                        </p:attrNameLst>
                                      </p:cBhvr>
                                      <p:to>
                                        <p:strVal val="visible"/>
                                      </p:to>
                                    </p:set>
                                  </p:childTnLst>
                                </p:cTn>
                              </p:par>
                              <p:par>
                                <p:cTn id="394" presetID="1" presetClass="entr" presetSubtype="0" fill="hold" grpId="0" nodeType="withEffect">
                                  <p:stCondLst>
                                    <p:cond delay="0"/>
                                  </p:stCondLst>
                                  <p:childTnLst>
                                    <p:set>
                                      <p:cBhvr>
                                        <p:cTn id="395" dur="1" fill="hold">
                                          <p:stCondLst>
                                            <p:cond delay="0"/>
                                          </p:stCondLst>
                                        </p:cTn>
                                        <p:tgtEl>
                                          <p:spTgt spid="475"/>
                                        </p:tgtEl>
                                        <p:attrNameLst>
                                          <p:attrName>style.visibility</p:attrName>
                                        </p:attrNameLst>
                                      </p:cBhvr>
                                      <p:to>
                                        <p:strVal val="visible"/>
                                      </p:to>
                                    </p:set>
                                  </p:childTnLst>
                                </p:cTn>
                              </p:par>
                            </p:childTnLst>
                          </p:cTn>
                        </p:par>
                      </p:childTnLst>
                    </p:cTn>
                  </p:par>
                  <p:par>
                    <p:cTn id="396" fill="hold">
                      <p:stCondLst>
                        <p:cond delay="indefinite"/>
                      </p:stCondLst>
                      <p:childTnLst>
                        <p:par>
                          <p:cTn id="397" fill="hold">
                            <p:stCondLst>
                              <p:cond delay="0"/>
                            </p:stCondLst>
                            <p:childTnLst>
                              <p:par>
                                <p:cTn id="398" presetID="1" presetClass="entr" presetSubtype="0" fill="hold" nodeType="clickEffect">
                                  <p:stCondLst>
                                    <p:cond delay="0"/>
                                  </p:stCondLst>
                                  <p:childTnLst>
                                    <p:set>
                                      <p:cBhvr>
                                        <p:cTn id="399" dur="1" fill="hold">
                                          <p:stCondLst>
                                            <p:cond delay="0"/>
                                          </p:stCondLst>
                                        </p:cTn>
                                        <p:tgtEl>
                                          <p:spTgt spid="51"/>
                                        </p:tgtEl>
                                        <p:attrNameLst>
                                          <p:attrName>style.visibility</p:attrName>
                                        </p:attrNameLst>
                                      </p:cBhvr>
                                      <p:to>
                                        <p:strVal val="visible"/>
                                      </p:to>
                                    </p:set>
                                  </p:childTnLst>
                                </p:cTn>
                              </p:par>
                              <p:par>
                                <p:cTn id="400" presetID="1" presetClass="exit" presetSubtype="0" fill="hold" nodeType="withEffect">
                                  <p:stCondLst>
                                    <p:cond delay="0"/>
                                  </p:stCondLst>
                                  <p:childTnLst>
                                    <p:set>
                                      <p:cBhvr>
                                        <p:cTn id="401" dur="1" fill="hold">
                                          <p:stCondLst>
                                            <p:cond delay="0"/>
                                          </p:stCondLst>
                                        </p:cTn>
                                        <p:tgtEl>
                                          <p:spTgt spid="25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7" grpId="0"/>
      <p:bldP spid="448" grpId="0"/>
      <p:bldP spid="448" grpId="1"/>
      <p:bldP spid="449" grpId="0"/>
      <p:bldP spid="450" grpId="0"/>
      <p:bldP spid="451" grpId="0"/>
      <p:bldP spid="452" grpId="0"/>
      <p:bldP spid="454" grpId="0"/>
      <p:bldP spid="455" grpId="0"/>
      <p:bldP spid="456" grpId="0"/>
      <p:bldP spid="457" grpId="0"/>
      <p:bldP spid="458" grpId="0"/>
      <p:bldP spid="459" grpId="0"/>
      <p:bldP spid="460" grpId="0"/>
      <p:bldP spid="461" grpId="0"/>
      <p:bldP spid="462" grpId="0"/>
      <p:bldP spid="463" grpId="0"/>
      <p:bldP spid="467" grpId="0"/>
      <p:bldP spid="468" grpId="0"/>
      <p:bldP spid="469" grpId="0"/>
      <p:bldP spid="470" grpId="0"/>
      <p:bldP spid="471" grpId="0"/>
      <p:bldP spid="472" grpId="0"/>
      <p:bldP spid="473" grpId="0"/>
      <p:bldP spid="474" grpId="0"/>
      <p:bldP spid="47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Rectangle 2"/>
          <p:cNvSpPr>
            <a:spLocks noGrp="1" noChangeArrowheads="1"/>
          </p:cNvSpPr>
          <p:nvPr>
            <p:ph type="title"/>
          </p:nvPr>
        </p:nvSpPr>
        <p:spPr>
          <a:xfrm>
            <a:off x="0" y="152400"/>
            <a:ext cx="9144000" cy="1143000"/>
          </a:xfrm>
          <a:noFill/>
        </p:spPr>
        <p:txBody>
          <a:bodyPr/>
          <a:lstStyle/>
          <a:p>
            <a:r>
              <a:rPr lang="en-US" sz="4000" dirty="0">
                <a:solidFill>
                  <a:srgbClr val="FF0000"/>
                </a:solidFill>
              </a:rPr>
              <a:t>Step 3: Find the Loops</a:t>
            </a:r>
          </a:p>
        </p:txBody>
      </p:sp>
      <p:grpSp>
        <p:nvGrpSpPr>
          <p:cNvPr id="2" name="Group 475"/>
          <p:cNvGrpSpPr/>
          <p:nvPr/>
        </p:nvGrpSpPr>
        <p:grpSpPr>
          <a:xfrm>
            <a:off x="1402533" y="1143000"/>
            <a:ext cx="510345" cy="969632"/>
            <a:chOff x="1407368" y="1143000"/>
            <a:chExt cx="510345" cy="969632"/>
          </a:xfrm>
        </p:grpSpPr>
        <p:sp>
          <p:nvSpPr>
            <p:cNvPr id="11" name="Rectangle 10"/>
            <p:cNvSpPr/>
            <p:nvPr/>
          </p:nvSpPr>
          <p:spPr>
            <a:xfrm>
              <a:off x="1407368" y="1143000"/>
              <a:ext cx="502920" cy="369332"/>
            </a:xfrm>
            <a:prstGeom prst="rect">
              <a:avLst/>
            </a:prstGeom>
          </p:spPr>
          <p:txBody>
            <a:bodyPr wrap="square">
              <a:spAutoFit/>
            </a:bodyPr>
            <a:lstStyle/>
            <a:p>
              <a:pPr algn="ctr"/>
              <a:r>
                <a:rPr lang="en-US" dirty="0">
                  <a:solidFill>
                    <a:srgbClr val="000000"/>
                  </a:solidFill>
                </a:rPr>
                <a:t>V</a:t>
              </a:r>
            </a:p>
          </p:txBody>
        </p:sp>
        <p:sp>
          <p:nvSpPr>
            <p:cNvPr id="230" name="Rectangle 229"/>
            <p:cNvSpPr/>
            <p:nvPr/>
          </p:nvSpPr>
          <p:spPr>
            <a:xfrm>
              <a:off x="1414793" y="1475193"/>
              <a:ext cx="502920" cy="369332"/>
            </a:xfrm>
            <a:prstGeom prst="rect">
              <a:avLst/>
            </a:prstGeom>
          </p:spPr>
          <p:txBody>
            <a:bodyPr wrap="square">
              <a:spAutoFit/>
            </a:bodyPr>
            <a:lstStyle/>
            <a:p>
              <a:pPr algn="ctr"/>
              <a:r>
                <a:rPr lang="en-US" dirty="0">
                  <a:solidFill>
                    <a:srgbClr val="000000"/>
                  </a:solidFill>
                </a:rPr>
                <a:t>K</a:t>
              </a:r>
            </a:p>
          </p:txBody>
        </p:sp>
        <p:sp>
          <p:nvSpPr>
            <p:cNvPr id="269" name="Rectangle 268"/>
            <p:cNvSpPr/>
            <p:nvPr/>
          </p:nvSpPr>
          <p:spPr>
            <a:xfrm>
              <a:off x="1411080" y="1835633"/>
              <a:ext cx="502920" cy="276999"/>
            </a:xfrm>
            <a:prstGeom prst="rect">
              <a:avLst/>
            </a:prstGeom>
          </p:spPr>
          <p:txBody>
            <a:bodyPr wrap="square">
              <a:spAutoFit/>
            </a:bodyPr>
            <a:lstStyle/>
            <a:p>
              <a:pPr algn="ctr"/>
              <a:r>
                <a:rPr lang="en-US" sz="1200" b="0" dirty="0">
                  <a:solidFill>
                    <a:srgbClr val="000000"/>
                  </a:solidFill>
                  <a:latin typeface="Times New Roman"/>
                  <a:cs typeface="Times New Roman"/>
                </a:rPr>
                <a:t>0</a:t>
              </a:r>
            </a:p>
          </p:txBody>
        </p:sp>
      </p:grpSp>
      <p:grpSp>
        <p:nvGrpSpPr>
          <p:cNvPr id="3" name="Group 476"/>
          <p:cNvGrpSpPr/>
          <p:nvPr/>
        </p:nvGrpSpPr>
        <p:grpSpPr>
          <a:xfrm>
            <a:off x="1644988" y="1143000"/>
            <a:ext cx="510345" cy="969632"/>
            <a:chOff x="1649823" y="1143000"/>
            <a:chExt cx="510345" cy="969632"/>
          </a:xfrm>
        </p:grpSpPr>
        <p:sp>
          <p:nvSpPr>
            <p:cNvPr id="12" name="Rectangle 11"/>
            <p:cNvSpPr/>
            <p:nvPr/>
          </p:nvSpPr>
          <p:spPr>
            <a:xfrm>
              <a:off x="1649823" y="1143000"/>
              <a:ext cx="502920" cy="369332"/>
            </a:xfrm>
            <a:prstGeom prst="rect">
              <a:avLst/>
            </a:prstGeom>
          </p:spPr>
          <p:txBody>
            <a:bodyPr wrap="square">
              <a:spAutoFit/>
            </a:bodyPr>
            <a:lstStyle/>
            <a:p>
              <a:pPr algn="ctr"/>
              <a:r>
                <a:rPr lang="en-US" dirty="0">
                  <a:solidFill>
                    <a:srgbClr val="000000"/>
                  </a:solidFill>
                </a:rPr>
                <a:t>R</a:t>
              </a:r>
            </a:p>
          </p:txBody>
        </p:sp>
        <p:sp>
          <p:nvSpPr>
            <p:cNvPr id="231" name="Rectangle 230"/>
            <p:cNvSpPr/>
            <p:nvPr/>
          </p:nvSpPr>
          <p:spPr>
            <a:xfrm>
              <a:off x="1657248" y="1475193"/>
              <a:ext cx="502920" cy="369332"/>
            </a:xfrm>
            <a:prstGeom prst="rect">
              <a:avLst/>
            </a:prstGeom>
          </p:spPr>
          <p:txBody>
            <a:bodyPr wrap="square">
              <a:spAutoFit/>
            </a:bodyPr>
            <a:lstStyle/>
            <a:p>
              <a:pPr algn="ctr"/>
              <a:r>
                <a:rPr lang="en-US" dirty="0">
                  <a:solidFill>
                    <a:srgbClr val="000000"/>
                  </a:solidFill>
                </a:rPr>
                <a:t>E</a:t>
              </a:r>
            </a:p>
          </p:txBody>
        </p:sp>
        <p:sp>
          <p:nvSpPr>
            <p:cNvPr id="270" name="Rectangle 269"/>
            <p:cNvSpPr/>
            <p:nvPr/>
          </p:nvSpPr>
          <p:spPr>
            <a:xfrm>
              <a:off x="1653535" y="1835633"/>
              <a:ext cx="502920" cy="276999"/>
            </a:xfrm>
            <a:prstGeom prst="rect">
              <a:avLst/>
            </a:prstGeom>
          </p:spPr>
          <p:txBody>
            <a:bodyPr wrap="square">
              <a:spAutoFit/>
            </a:bodyPr>
            <a:lstStyle/>
            <a:p>
              <a:pPr algn="ctr"/>
              <a:r>
                <a:rPr lang="en-US" sz="1200" b="0" dirty="0">
                  <a:solidFill>
                    <a:srgbClr val="000000"/>
                  </a:solidFill>
                  <a:latin typeface="Times New Roman"/>
                  <a:cs typeface="Times New Roman"/>
                </a:rPr>
                <a:t>1</a:t>
              </a:r>
            </a:p>
          </p:txBody>
        </p:sp>
      </p:grpSp>
      <p:grpSp>
        <p:nvGrpSpPr>
          <p:cNvPr id="4" name="Group 477"/>
          <p:cNvGrpSpPr/>
          <p:nvPr/>
        </p:nvGrpSpPr>
        <p:grpSpPr>
          <a:xfrm>
            <a:off x="1887443" y="1143000"/>
            <a:ext cx="510345" cy="969632"/>
            <a:chOff x="1892278" y="1143000"/>
            <a:chExt cx="510345" cy="969632"/>
          </a:xfrm>
        </p:grpSpPr>
        <p:sp>
          <p:nvSpPr>
            <p:cNvPr id="13" name="Rectangle 12"/>
            <p:cNvSpPr/>
            <p:nvPr/>
          </p:nvSpPr>
          <p:spPr>
            <a:xfrm>
              <a:off x="1892278" y="1143000"/>
              <a:ext cx="502920" cy="369332"/>
            </a:xfrm>
            <a:prstGeom prst="rect">
              <a:avLst/>
            </a:prstGeom>
          </p:spPr>
          <p:txBody>
            <a:bodyPr wrap="square">
              <a:spAutoFit/>
            </a:bodyPr>
            <a:lstStyle/>
            <a:p>
              <a:pPr algn="ctr"/>
              <a:r>
                <a:rPr lang="en-US" dirty="0">
                  <a:solidFill>
                    <a:srgbClr val="000000"/>
                  </a:solidFill>
                </a:rPr>
                <a:t>L</a:t>
              </a:r>
            </a:p>
          </p:txBody>
        </p:sp>
        <p:sp>
          <p:nvSpPr>
            <p:cNvPr id="232" name="Rectangle 231"/>
            <p:cNvSpPr/>
            <p:nvPr/>
          </p:nvSpPr>
          <p:spPr>
            <a:xfrm>
              <a:off x="1899703" y="1475193"/>
              <a:ext cx="502920" cy="369332"/>
            </a:xfrm>
            <a:prstGeom prst="rect">
              <a:avLst/>
            </a:prstGeom>
          </p:spPr>
          <p:txBody>
            <a:bodyPr wrap="square">
              <a:spAutoFit/>
            </a:bodyPr>
            <a:lstStyle/>
            <a:p>
              <a:pPr algn="ctr"/>
              <a:r>
                <a:rPr lang="en-US" dirty="0">
                  <a:solidFill>
                    <a:srgbClr val="000000"/>
                  </a:solidFill>
                </a:rPr>
                <a:t>I</a:t>
              </a:r>
            </a:p>
          </p:txBody>
        </p:sp>
        <p:sp>
          <p:nvSpPr>
            <p:cNvPr id="273" name="Rectangle 272"/>
            <p:cNvSpPr/>
            <p:nvPr/>
          </p:nvSpPr>
          <p:spPr>
            <a:xfrm>
              <a:off x="1895990" y="1835633"/>
              <a:ext cx="502920" cy="276999"/>
            </a:xfrm>
            <a:prstGeom prst="rect">
              <a:avLst/>
            </a:prstGeom>
          </p:spPr>
          <p:txBody>
            <a:bodyPr wrap="square">
              <a:spAutoFit/>
            </a:bodyPr>
            <a:lstStyle/>
            <a:p>
              <a:pPr algn="ctr"/>
              <a:r>
                <a:rPr lang="en-US" sz="1200" b="0" dirty="0">
                  <a:solidFill>
                    <a:srgbClr val="000000"/>
                  </a:solidFill>
                  <a:latin typeface="Times New Roman"/>
                  <a:cs typeface="Times New Roman"/>
                </a:rPr>
                <a:t>2</a:t>
              </a:r>
            </a:p>
          </p:txBody>
        </p:sp>
      </p:grpSp>
      <p:grpSp>
        <p:nvGrpSpPr>
          <p:cNvPr id="5" name="Group 478"/>
          <p:cNvGrpSpPr/>
          <p:nvPr/>
        </p:nvGrpSpPr>
        <p:grpSpPr>
          <a:xfrm>
            <a:off x="2129898" y="1143000"/>
            <a:ext cx="510345" cy="969632"/>
            <a:chOff x="2134733" y="1143000"/>
            <a:chExt cx="510345" cy="969632"/>
          </a:xfrm>
        </p:grpSpPr>
        <p:sp>
          <p:nvSpPr>
            <p:cNvPr id="14" name="Rectangle 13"/>
            <p:cNvSpPr/>
            <p:nvPr/>
          </p:nvSpPr>
          <p:spPr>
            <a:xfrm>
              <a:off x="2134733" y="1143000"/>
              <a:ext cx="502920" cy="369332"/>
            </a:xfrm>
            <a:prstGeom prst="rect">
              <a:avLst/>
            </a:prstGeom>
          </p:spPr>
          <p:txBody>
            <a:bodyPr wrap="square">
              <a:spAutoFit/>
            </a:bodyPr>
            <a:lstStyle/>
            <a:p>
              <a:pPr algn="ctr"/>
              <a:r>
                <a:rPr lang="en-US" dirty="0">
                  <a:solidFill>
                    <a:srgbClr val="000000"/>
                  </a:solidFill>
                </a:rPr>
                <a:t>B</a:t>
              </a:r>
            </a:p>
          </p:txBody>
        </p:sp>
        <p:sp>
          <p:nvSpPr>
            <p:cNvPr id="233" name="Rectangle 232"/>
            <p:cNvSpPr/>
            <p:nvPr/>
          </p:nvSpPr>
          <p:spPr>
            <a:xfrm>
              <a:off x="2142158" y="1475193"/>
              <a:ext cx="502920" cy="369332"/>
            </a:xfrm>
            <a:prstGeom prst="rect">
              <a:avLst/>
            </a:prstGeom>
          </p:spPr>
          <p:txBody>
            <a:bodyPr wrap="square">
              <a:spAutoFit/>
            </a:bodyPr>
            <a:lstStyle/>
            <a:p>
              <a:pPr algn="ctr"/>
              <a:r>
                <a:rPr lang="en-US" dirty="0">
                  <a:solidFill>
                    <a:srgbClr val="000000"/>
                  </a:solidFill>
                </a:rPr>
                <a:t>N</a:t>
              </a:r>
            </a:p>
          </p:txBody>
        </p:sp>
        <p:sp>
          <p:nvSpPr>
            <p:cNvPr id="277" name="Rectangle 276"/>
            <p:cNvSpPr/>
            <p:nvPr/>
          </p:nvSpPr>
          <p:spPr>
            <a:xfrm>
              <a:off x="2138445" y="1835633"/>
              <a:ext cx="502920" cy="276999"/>
            </a:xfrm>
            <a:prstGeom prst="rect">
              <a:avLst/>
            </a:prstGeom>
          </p:spPr>
          <p:txBody>
            <a:bodyPr wrap="square">
              <a:spAutoFit/>
            </a:bodyPr>
            <a:lstStyle/>
            <a:p>
              <a:pPr algn="ctr"/>
              <a:r>
                <a:rPr lang="en-US" sz="1200" b="0" dirty="0">
                  <a:solidFill>
                    <a:srgbClr val="000000"/>
                  </a:solidFill>
                  <a:latin typeface="Times New Roman"/>
                  <a:cs typeface="Times New Roman"/>
                </a:rPr>
                <a:t>3</a:t>
              </a:r>
            </a:p>
          </p:txBody>
        </p:sp>
      </p:grpSp>
      <p:grpSp>
        <p:nvGrpSpPr>
          <p:cNvPr id="6" name="Group 479"/>
          <p:cNvGrpSpPr/>
          <p:nvPr/>
        </p:nvGrpSpPr>
        <p:grpSpPr>
          <a:xfrm>
            <a:off x="2372353" y="1143000"/>
            <a:ext cx="510345" cy="969632"/>
            <a:chOff x="2377188" y="1143000"/>
            <a:chExt cx="510345" cy="969632"/>
          </a:xfrm>
        </p:grpSpPr>
        <p:sp>
          <p:nvSpPr>
            <p:cNvPr id="15" name="Rectangle 14"/>
            <p:cNvSpPr/>
            <p:nvPr/>
          </p:nvSpPr>
          <p:spPr>
            <a:xfrm>
              <a:off x="2377188" y="1143000"/>
              <a:ext cx="502920" cy="369332"/>
            </a:xfrm>
            <a:prstGeom prst="rect">
              <a:avLst/>
            </a:prstGeom>
          </p:spPr>
          <p:txBody>
            <a:bodyPr wrap="square">
              <a:spAutoFit/>
            </a:bodyPr>
            <a:lstStyle/>
            <a:p>
              <a:pPr algn="ctr"/>
              <a:r>
                <a:rPr lang="en-US" dirty="0">
                  <a:solidFill>
                    <a:srgbClr val="000000"/>
                  </a:solidFill>
                </a:rPr>
                <a:t>Z</a:t>
              </a:r>
            </a:p>
          </p:txBody>
        </p:sp>
        <p:sp>
          <p:nvSpPr>
            <p:cNvPr id="234" name="Rectangle 233"/>
            <p:cNvSpPr/>
            <p:nvPr/>
          </p:nvSpPr>
          <p:spPr>
            <a:xfrm>
              <a:off x="2384613" y="1475193"/>
              <a:ext cx="502920" cy="369332"/>
            </a:xfrm>
            <a:prstGeom prst="rect">
              <a:avLst/>
            </a:prstGeom>
          </p:spPr>
          <p:txBody>
            <a:bodyPr wrap="square">
              <a:spAutoFit/>
            </a:bodyPr>
            <a:lstStyle/>
            <a:p>
              <a:pPr algn="ctr"/>
              <a:r>
                <a:rPr lang="en-US" dirty="0">
                  <a:solidFill>
                    <a:srgbClr val="000000"/>
                  </a:solidFill>
                </a:rPr>
                <a:t>E</a:t>
              </a:r>
            </a:p>
          </p:txBody>
        </p:sp>
        <p:sp>
          <p:nvSpPr>
            <p:cNvPr id="278" name="Rectangle 277"/>
            <p:cNvSpPr/>
            <p:nvPr/>
          </p:nvSpPr>
          <p:spPr>
            <a:xfrm>
              <a:off x="2380900" y="1835633"/>
              <a:ext cx="502920" cy="276999"/>
            </a:xfrm>
            <a:prstGeom prst="rect">
              <a:avLst/>
            </a:prstGeom>
          </p:spPr>
          <p:txBody>
            <a:bodyPr wrap="square">
              <a:spAutoFit/>
            </a:bodyPr>
            <a:lstStyle/>
            <a:p>
              <a:pPr algn="ctr"/>
              <a:r>
                <a:rPr lang="en-US" sz="1200" b="0" dirty="0">
                  <a:solidFill>
                    <a:srgbClr val="000000"/>
                  </a:solidFill>
                  <a:latin typeface="Times New Roman"/>
                  <a:cs typeface="Times New Roman"/>
                </a:rPr>
                <a:t>4</a:t>
              </a:r>
            </a:p>
          </p:txBody>
        </p:sp>
      </p:grpSp>
      <p:grpSp>
        <p:nvGrpSpPr>
          <p:cNvPr id="7" name="Group 480"/>
          <p:cNvGrpSpPr/>
          <p:nvPr/>
        </p:nvGrpSpPr>
        <p:grpSpPr>
          <a:xfrm>
            <a:off x="2614808" y="1143000"/>
            <a:ext cx="510345" cy="969632"/>
            <a:chOff x="2619643" y="1143000"/>
            <a:chExt cx="510345" cy="969632"/>
          </a:xfrm>
        </p:grpSpPr>
        <p:sp>
          <p:nvSpPr>
            <p:cNvPr id="16" name="Rectangle 15"/>
            <p:cNvSpPr/>
            <p:nvPr/>
          </p:nvSpPr>
          <p:spPr>
            <a:xfrm>
              <a:off x="2619643" y="1143000"/>
              <a:ext cx="502920" cy="369332"/>
            </a:xfrm>
            <a:prstGeom prst="rect">
              <a:avLst/>
            </a:prstGeom>
          </p:spPr>
          <p:txBody>
            <a:bodyPr wrap="square">
              <a:spAutoFit/>
            </a:bodyPr>
            <a:lstStyle/>
            <a:p>
              <a:pPr algn="ctr"/>
              <a:r>
                <a:rPr lang="en-US" dirty="0">
                  <a:solidFill>
                    <a:srgbClr val="000000"/>
                  </a:solidFill>
                </a:rPr>
                <a:t>P</a:t>
              </a:r>
            </a:p>
          </p:txBody>
        </p:sp>
        <p:sp>
          <p:nvSpPr>
            <p:cNvPr id="235" name="Rectangle 234"/>
            <p:cNvSpPr/>
            <p:nvPr/>
          </p:nvSpPr>
          <p:spPr>
            <a:xfrm>
              <a:off x="2627068" y="1475193"/>
              <a:ext cx="502920" cy="369332"/>
            </a:xfrm>
            <a:prstGeom prst="rect">
              <a:avLst/>
            </a:prstGeom>
          </p:spPr>
          <p:txBody>
            <a:bodyPr wrap="square">
              <a:spAutoFit/>
            </a:bodyPr>
            <a:lstStyle/>
            <a:p>
              <a:pPr algn="ctr"/>
              <a:r>
                <a:rPr lang="en-US" dirty="0">
                  <a:solidFill>
                    <a:srgbClr val="000000"/>
                  </a:solidFill>
                </a:rPr>
                <a:t>B</a:t>
              </a:r>
            </a:p>
          </p:txBody>
        </p:sp>
        <p:sp>
          <p:nvSpPr>
            <p:cNvPr id="279" name="Rectangle 278"/>
            <p:cNvSpPr/>
            <p:nvPr/>
          </p:nvSpPr>
          <p:spPr>
            <a:xfrm>
              <a:off x="2623355" y="1835633"/>
              <a:ext cx="502920" cy="276999"/>
            </a:xfrm>
            <a:prstGeom prst="rect">
              <a:avLst/>
            </a:prstGeom>
          </p:spPr>
          <p:txBody>
            <a:bodyPr wrap="square">
              <a:spAutoFit/>
            </a:bodyPr>
            <a:lstStyle/>
            <a:p>
              <a:pPr algn="ctr"/>
              <a:r>
                <a:rPr lang="en-US" sz="1200" b="0" dirty="0">
                  <a:solidFill>
                    <a:srgbClr val="000000"/>
                  </a:solidFill>
                  <a:latin typeface="Times New Roman"/>
                  <a:cs typeface="Times New Roman"/>
                </a:rPr>
                <a:t>5</a:t>
              </a:r>
            </a:p>
          </p:txBody>
        </p:sp>
      </p:grpSp>
      <p:grpSp>
        <p:nvGrpSpPr>
          <p:cNvPr id="8" name="Group 481"/>
          <p:cNvGrpSpPr/>
          <p:nvPr/>
        </p:nvGrpSpPr>
        <p:grpSpPr>
          <a:xfrm>
            <a:off x="2857263" y="1143000"/>
            <a:ext cx="510345" cy="969632"/>
            <a:chOff x="2862098" y="1143000"/>
            <a:chExt cx="510345" cy="969632"/>
          </a:xfrm>
        </p:grpSpPr>
        <p:sp>
          <p:nvSpPr>
            <p:cNvPr id="17" name="Rectangle 16"/>
            <p:cNvSpPr/>
            <p:nvPr/>
          </p:nvSpPr>
          <p:spPr>
            <a:xfrm>
              <a:off x="2862098" y="1143000"/>
              <a:ext cx="502920" cy="369332"/>
            </a:xfrm>
            <a:prstGeom prst="rect">
              <a:avLst/>
            </a:prstGeom>
          </p:spPr>
          <p:txBody>
            <a:bodyPr wrap="square">
              <a:spAutoFit/>
            </a:bodyPr>
            <a:lstStyle/>
            <a:p>
              <a:pPr algn="ctr"/>
              <a:r>
                <a:rPr lang="en-US" dirty="0">
                  <a:solidFill>
                    <a:srgbClr val="000000"/>
                  </a:solidFill>
                </a:rPr>
                <a:t>W</a:t>
              </a:r>
            </a:p>
          </p:txBody>
        </p:sp>
        <p:sp>
          <p:nvSpPr>
            <p:cNvPr id="236" name="Rectangle 235"/>
            <p:cNvSpPr/>
            <p:nvPr/>
          </p:nvSpPr>
          <p:spPr>
            <a:xfrm>
              <a:off x="2869523" y="1475193"/>
              <a:ext cx="502920" cy="369332"/>
            </a:xfrm>
            <a:prstGeom prst="rect">
              <a:avLst/>
            </a:prstGeom>
          </p:spPr>
          <p:txBody>
            <a:bodyPr wrap="square">
              <a:spAutoFit/>
            </a:bodyPr>
            <a:lstStyle/>
            <a:p>
              <a:pPr algn="ctr"/>
              <a:r>
                <a:rPr lang="en-US" dirty="0">
                  <a:solidFill>
                    <a:srgbClr val="000000"/>
                  </a:solidFill>
                </a:rPr>
                <a:t>E</a:t>
              </a:r>
            </a:p>
          </p:txBody>
        </p:sp>
        <p:sp>
          <p:nvSpPr>
            <p:cNvPr id="280" name="Rectangle 279"/>
            <p:cNvSpPr/>
            <p:nvPr/>
          </p:nvSpPr>
          <p:spPr>
            <a:xfrm>
              <a:off x="2865810" y="1835633"/>
              <a:ext cx="502920" cy="276999"/>
            </a:xfrm>
            <a:prstGeom prst="rect">
              <a:avLst/>
            </a:prstGeom>
          </p:spPr>
          <p:txBody>
            <a:bodyPr wrap="square">
              <a:spAutoFit/>
            </a:bodyPr>
            <a:lstStyle/>
            <a:p>
              <a:pPr algn="ctr"/>
              <a:r>
                <a:rPr lang="en-US" sz="1200" b="0" dirty="0">
                  <a:solidFill>
                    <a:srgbClr val="000000"/>
                  </a:solidFill>
                  <a:latin typeface="Times New Roman"/>
                  <a:cs typeface="Times New Roman"/>
                </a:rPr>
                <a:t>6</a:t>
              </a:r>
            </a:p>
          </p:txBody>
        </p:sp>
      </p:grpSp>
      <p:grpSp>
        <p:nvGrpSpPr>
          <p:cNvPr id="9" name="Group 482"/>
          <p:cNvGrpSpPr/>
          <p:nvPr/>
        </p:nvGrpSpPr>
        <p:grpSpPr>
          <a:xfrm>
            <a:off x="3099718" y="1143000"/>
            <a:ext cx="510345" cy="969632"/>
            <a:chOff x="3104553" y="1143000"/>
            <a:chExt cx="510345" cy="969632"/>
          </a:xfrm>
        </p:grpSpPr>
        <p:sp>
          <p:nvSpPr>
            <p:cNvPr id="18" name="Rectangle 17"/>
            <p:cNvSpPr/>
            <p:nvPr/>
          </p:nvSpPr>
          <p:spPr>
            <a:xfrm>
              <a:off x="3104553" y="1143000"/>
              <a:ext cx="502920" cy="369332"/>
            </a:xfrm>
            <a:prstGeom prst="rect">
              <a:avLst/>
            </a:prstGeom>
          </p:spPr>
          <p:txBody>
            <a:bodyPr wrap="square">
              <a:spAutoFit/>
            </a:bodyPr>
            <a:lstStyle/>
            <a:p>
              <a:pPr algn="ctr"/>
              <a:r>
                <a:rPr lang="en-US" dirty="0">
                  <a:solidFill>
                    <a:srgbClr val="000000"/>
                  </a:solidFill>
                </a:rPr>
                <a:t>M</a:t>
              </a:r>
            </a:p>
          </p:txBody>
        </p:sp>
        <p:sp>
          <p:nvSpPr>
            <p:cNvPr id="237" name="Rectangle 236"/>
            <p:cNvSpPr/>
            <p:nvPr/>
          </p:nvSpPr>
          <p:spPr>
            <a:xfrm>
              <a:off x="3111978" y="1475193"/>
              <a:ext cx="502920" cy="369332"/>
            </a:xfrm>
            <a:prstGeom prst="rect">
              <a:avLst/>
            </a:prstGeom>
          </p:spPr>
          <p:txBody>
            <a:bodyPr wrap="square">
              <a:spAutoFit/>
            </a:bodyPr>
            <a:lstStyle/>
            <a:p>
              <a:pPr algn="ctr"/>
              <a:r>
                <a:rPr lang="en-US" dirty="0">
                  <a:solidFill>
                    <a:srgbClr val="000000"/>
                  </a:solidFill>
                </a:rPr>
                <a:t>S</a:t>
              </a:r>
            </a:p>
          </p:txBody>
        </p:sp>
        <p:sp>
          <p:nvSpPr>
            <p:cNvPr id="281" name="Rectangle 280"/>
            <p:cNvSpPr/>
            <p:nvPr/>
          </p:nvSpPr>
          <p:spPr>
            <a:xfrm>
              <a:off x="3108265" y="1835633"/>
              <a:ext cx="502920" cy="276999"/>
            </a:xfrm>
            <a:prstGeom prst="rect">
              <a:avLst/>
            </a:prstGeom>
          </p:spPr>
          <p:txBody>
            <a:bodyPr wrap="square">
              <a:spAutoFit/>
            </a:bodyPr>
            <a:lstStyle/>
            <a:p>
              <a:pPr algn="ctr"/>
              <a:r>
                <a:rPr lang="en-US" sz="1200" b="0" dirty="0">
                  <a:solidFill>
                    <a:srgbClr val="000000"/>
                  </a:solidFill>
                  <a:latin typeface="Times New Roman"/>
                  <a:cs typeface="Times New Roman"/>
                </a:rPr>
                <a:t>7</a:t>
              </a:r>
            </a:p>
          </p:txBody>
        </p:sp>
      </p:grpSp>
      <p:grpSp>
        <p:nvGrpSpPr>
          <p:cNvPr id="10" name="Group 483"/>
          <p:cNvGrpSpPr/>
          <p:nvPr/>
        </p:nvGrpSpPr>
        <p:grpSpPr>
          <a:xfrm>
            <a:off x="3342173" y="1143000"/>
            <a:ext cx="510345" cy="969632"/>
            <a:chOff x="3347008" y="1143000"/>
            <a:chExt cx="510345" cy="969632"/>
          </a:xfrm>
        </p:grpSpPr>
        <p:sp>
          <p:nvSpPr>
            <p:cNvPr id="19" name="Rectangle 18"/>
            <p:cNvSpPr/>
            <p:nvPr/>
          </p:nvSpPr>
          <p:spPr>
            <a:xfrm>
              <a:off x="3347008" y="1143000"/>
              <a:ext cx="502920" cy="369332"/>
            </a:xfrm>
            <a:prstGeom prst="rect">
              <a:avLst/>
            </a:prstGeom>
          </p:spPr>
          <p:txBody>
            <a:bodyPr wrap="square">
              <a:spAutoFit/>
            </a:bodyPr>
            <a:lstStyle/>
            <a:p>
              <a:pPr algn="ctr"/>
              <a:r>
                <a:rPr lang="en-US" dirty="0">
                  <a:solidFill>
                    <a:srgbClr val="000000"/>
                  </a:solidFill>
                </a:rPr>
                <a:t>E</a:t>
              </a:r>
            </a:p>
          </p:txBody>
        </p:sp>
        <p:sp>
          <p:nvSpPr>
            <p:cNvPr id="238" name="Rectangle 237"/>
            <p:cNvSpPr/>
            <p:nvPr/>
          </p:nvSpPr>
          <p:spPr>
            <a:xfrm>
              <a:off x="3354433" y="1475193"/>
              <a:ext cx="502920" cy="369332"/>
            </a:xfrm>
            <a:prstGeom prst="rect">
              <a:avLst/>
            </a:prstGeom>
          </p:spPr>
          <p:txBody>
            <a:bodyPr wrap="square">
              <a:spAutoFit/>
            </a:bodyPr>
            <a:lstStyle/>
            <a:p>
              <a:pPr algn="ctr"/>
              <a:r>
                <a:rPr lang="en-US" dirty="0">
                  <a:solidFill>
                    <a:srgbClr val="000000"/>
                  </a:solidFill>
                </a:rPr>
                <a:t>O</a:t>
              </a:r>
            </a:p>
          </p:txBody>
        </p:sp>
        <p:sp>
          <p:nvSpPr>
            <p:cNvPr id="282" name="Rectangle 281"/>
            <p:cNvSpPr/>
            <p:nvPr/>
          </p:nvSpPr>
          <p:spPr>
            <a:xfrm>
              <a:off x="3350720" y="1835633"/>
              <a:ext cx="502920" cy="276999"/>
            </a:xfrm>
            <a:prstGeom prst="rect">
              <a:avLst/>
            </a:prstGeom>
          </p:spPr>
          <p:txBody>
            <a:bodyPr wrap="square">
              <a:spAutoFit/>
            </a:bodyPr>
            <a:lstStyle/>
            <a:p>
              <a:pPr algn="ctr"/>
              <a:r>
                <a:rPr lang="en-US" sz="1200" b="0" dirty="0">
                  <a:solidFill>
                    <a:srgbClr val="000000"/>
                  </a:solidFill>
                  <a:latin typeface="Times New Roman"/>
                  <a:cs typeface="Times New Roman"/>
                </a:rPr>
                <a:t>8</a:t>
              </a:r>
            </a:p>
          </p:txBody>
        </p:sp>
      </p:grpSp>
      <p:grpSp>
        <p:nvGrpSpPr>
          <p:cNvPr id="36" name="Group 484"/>
          <p:cNvGrpSpPr/>
          <p:nvPr/>
        </p:nvGrpSpPr>
        <p:grpSpPr>
          <a:xfrm>
            <a:off x="3584628" y="1143000"/>
            <a:ext cx="510345" cy="969632"/>
            <a:chOff x="3589463" y="1143000"/>
            <a:chExt cx="510345" cy="969632"/>
          </a:xfrm>
        </p:grpSpPr>
        <p:sp>
          <p:nvSpPr>
            <p:cNvPr id="20" name="Rectangle 19"/>
            <p:cNvSpPr/>
            <p:nvPr/>
          </p:nvSpPr>
          <p:spPr>
            <a:xfrm>
              <a:off x="3589463" y="1143000"/>
              <a:ext cx="502920" cy="369332"/>
            </a:xfrm>
            <a:prstGeom prst="rect">
              <a:avLst/>
            </a:prstGeom>
          </p:spPr>
          <p:txBody>
            <a:bodyPr wrap="square">
              <a:spAutoFit/>
            </a:bodyPr>
            <a:lstStyle/>
            <a:p>
              <a:pPr algn="ctr"/>
              <a:r>
                <a:rPr lang="en-US" dirty="0">
                  <a:solidFill>
                    <a:srgbClr val="000000"/>
                  </a:solidFill>
                </a:rPr>
                <a:t>P</a:t>
              </a:r>
            </a:p>
          </p:txBody>
        </p:sp>
        <p:sp>
          <p:nvSpPr>
            <p:cNvPr id="239" name="Rectangle 238"/>
            <p:cNvSpPr/>
            <p:nvPr/>
          </p:nvSpPr>
          <p:spPr>
            <a:xfrm>
              <a:off x="3596888" y="1475193"/>
              <a:ext cx="502920" cy="369332"/>
            </a:xfrm>
            <a:prstGeom prst="rect">
              <a:avLst/>
            </a:prstGeom>
          </p:spPr>
          <p:txBody>
            <a:bodyPr wrap="square">
              <a:spAutoFit/>
            </a:bodyPr>
            <a:lstStyle/>
            <a:p>
              <a:pPr algn="ctr"/>
              <a:r>
                <a:rPr lang="en-US" dirty="0">
                  <a:solidFill>
                    <a:srgbClr val="000000"/>
                  </a:solidFill>
                </a:rPr>
                <a:t>N</a:t>
              </a:r>
            </a:p>
          </p:txBody>
        </p:sp>
        <p:sp>
          <p:nvSpPr>
            <p:cNvPr id="283" name="Rectangle 282"/>
            <p:cNvSpPr/>
            <p:nvPr/>
          </p:nvSpPr>
          <p:spPr>
            <a:xfrm>
              <a:off x="3593175" y="1835633"/>
              <a:ext cx="502920" cy="276999"/>
            </a:xfrm>
            <a:prstGeom prst="rect">
              <a:avLst/>
            </a:prstGeom>
          </p:spPr>
          <p:txBody>
            <a:bodyPr wrap="square">
              <a:spAutoFit/>
            </a:bodyPr>
            <a:lstStyle/>
            <a:p>
              <a:pPr algn="ctr"/>
              <a:r>
                <a:rPr lang="en-US" sz="1200" b="0" dirty="0">
                  <a:solidFill>
                    <a:srgbClr val="000000"/>
                  </a:solidFill>
                  <a:latin typeface="Times New Roman"/>
                  <a:cs typeface="Times New Roman"/>
                </a:rPr>
                <a:t>9</a:t>
              </a:r>
            </a:p>
          </p:txBody>
        </p:sp>
      </p:grpSp>
      <p:grpSp>
        <p:nvGrpSpPr>
          <p:cNvPr id="37" name="Group 485"/>
          <p:cNvGrpSpPr/>
          <p:nvPr/>
        </p:nvGrpSpPr>
        <p:grpSpPr>
          <a:xfrm>
            <a:off x="3827083" y="1143000"/>
            <a:ext cx="510345" cy="969632"/>
            <a:chOff x="3831918" y="1143000"/>
            <a:chExt cx="510345" cy="969632"/>
          </a:xfrm>
        </p:grpSpPr>
        <p:sp>
          <p:nvSpPr>
            <p:cNvPr id="21" name="Rectangle 20"/>
            <p:cNvSpPr/>
            <p:nvPr/>
          </p:nvSpPr>
          <p:spPr>
            <a:xfrm>
              <a:off x="3831918" y="1143000"/>
              <a:ext cx="502920" cy="369332"/>
            </a:xfrm>
            <a:prstGeom prst="rect">
              <a:avLst/>
            </a:prstGeom>
          </p:spPr>
          <p:txBody>
            <a:bodyPr wrap="square">
              <a:spAutoFit/>
            </a:bodyPr>
            <a:lstStyle/>
            <a:p>
              <a:pPr algn="ctr"/>
              <a:r>
                <a:rPr lang="en-US" dirty="0">
                  <a:solidFill>
                    <a:srgbClr val="000000"/>
                  </a:solidFill>
                </a:rPr>
                <a:t>M</a:t>
              </a:r>
            </a:p>
          </p:txBody>
        </p:sp>
        <p:sp>
          <p:nvSpPr>
            <p:cNvPr id="240" name="Rectangle 239"/>
            <p:cNvSpPr/>
            <p:nvPr/>
          </p:nvSpPr>
          <p:spPr>
            <a:xfrm>
              <a:off x="3839343" y="1475193"/>
              <a:ext cx="502920" cy="369332"/>
            </a:xfrm>
            <a:prstGeom prst="rect">
              <a:avLst/>
            </a:prstGeom>
          </p:spPr>
          <p:txBody>
            <a:bodyPr wrap="square">
              <a:spAutoFit/>
            </a:bodyPr>
            <a:lstStyle/>
            <a:p>
              <a:pPr algn="ctr"/>
              <a:r>
                <a:rPr lang="en-US" dirty="0">
                  <a:solidFill>
                    <a:srgbClr val="000000"/>
                  </a:solidFill>
                </a:rPr>
                <a:t>D</a:t>
              </a:r>
            </a:p>
          </p:txBody>
        </p:sp>
        <p:sp>
          <p:nvSpPr>
            <p:cNvPr id="284" name="Rectangle 283"/>
            <p:cNvSpPr/>
            <p:nvPr/>
          </p:nvSpPr>
          <p:spPr>
            <a:xfrm>
              <a:off x="3835630" y="1835633"/>
              <a:ext cx="502920" cy="276999"/>
            </a:xfrm>
            <a:prstGeom prst="rect">
              <a:avLst/>
            </a:prstGeom>
          </p:spPr>
          <p:txBody>
            <a:bodyPr wrap="square">
              <a:spAutoFit/>
            </a:bodyPr>
            <a:lstStyle/>
            <a:p>
              <a:pPr algn="ctr"/>
              <a:r>
                <a:rPr lang="en-US" sz="1200" b="0" dirty="0">
                  <a:solidFill>
                    <a:srgbClr val="000000"/>
                  </a:solidFill>
                  <a:latin typeface="Times New Roman"/>
                  <a:cs typeface="Times New Roman"/>
                </a:rPr>
                <a:t>10</a:t>
              </a:r>
            </a:p>
          </p:txBody>
        </p:sp>
      </p:grpSp>
      <p:grpSp>
        <p:nvGrpSpPr>
          <p:cNvPr id="38" name="Group 486"/>
          <p:cNvGrpSpPr/>
          <p:nvPr/>
        </p:nvGrpSpPr>
        <p:grpSpPr>
          <a:xfrm>
            <a:off x="4069538" y="1143000"/>
            <a:ext cx="510345" cy="969632"/>
            <a:chOff x="4074373" y="1143000"/>
            <a:chExt cx="510345" cy="969632"/>
          </a:xfrm>
        </p:grpSpPr>
        <p:sp>
          <p:nvSpPr>
            <p:cNvPr id="22" name="Rectangle 21"/>
            <p:cNvSpPr/>
            <p:nvPr/>
          </p:nvSpPr>
          <p:spPr>
            <a:xfrm>
              <a:off x="4074373" y="1143000"/>
              <a:ext cx="502920" cy="369332"/>
            </a:xfrm>
            <a:prstGeom prst="rect">
              <a:avLst/>
            </a:prstGeom>
          </p:spPr>
          <p:txBody>
            <a:bodyPr wrap="square">
              <a:spAutoFit/>
            </a:bodyPr>
            <a:lstStyle/>
            <a:p>
              <a:pPr algn="ctr"/>
              <a:r>
                <a:rPr lang="en-US" dirty="0">
                  <a:solidFill>
                    <a:srgbClr val="000000"/>
                  </a:solidFill>
                </a:rPr>
                <a:t>I</a:t>
              </a:r>
            </a:p>
          </p:txBody>
        </p:sp>
        <p:sp>
          <p:nvSpPr>
            <p:cNvPr id="241" name="Rectangle 240"/>
            <p:cNvSpPr/>
            <p:nvPr/>
          </p:nvSpPr>
          <p:spPr>
            <a:xfrm>
              <a:off x="4081798" y="1475193"/>
              <a:ext cx="502920" cy="369332"/>
            </a:xfrm>
            <a:prstGeom prst="rect">
              <a:avLst/>
            </a:prstGeom>
          </p:spPr>
          <p:txBody>
            <a:bodyPr wrap="square">
              <a:spAutoFit/>
            </a:bodyPr>
            <a:lstStyle/>
            <a:p>
              <a:pPr algn="ctr"/>
              <a:r>
                <a:rPr lang="en-US" dirty="0">
                  <a:solidFill>
                    <a:srgbClr val="000000"/>
                  </a:solidFill>
                </a:rPr>
                <a:t>E</a:t>
              </a:r>
            </a:p>
          </p:txBody>
        </p:sp>
        <p:sp>
          <p:nvSpPr>
            <p:cNvPr id="285" name="Rectangle 284"/>
            <p:cNvSpPr/>
            <p:nvPr/>
          </p:nvSpPr>
          <p:spPr>
            <a:xfrm>
              <a:off x="4078085" y="1835633"/>
              <a:ext cx="502920" cy="276999"/>
            </a:xfrm>
            <a:prstGeom prst="rect">
              <a:avLst/>
            </a:prstGeom>
          </p:spPr>
          <p:txBody>
            <a:bodyPr wrap="square">
              <a:spAutoFit/>
            </a:bodyPr>
            <a:lstStyle/>
            <a:p>
              <a:pPr algn="ctr"/>
              <a:r>
                <a:rPr lang="en-US" sz="1200" b="0" dirty="0">
                  <a:solidFill>
                    <a:srgbClr val="000000"/>
                  </a:solidFill>
                  <a:latin typeface="Times New Roman"/>
                  <a:cs typeface="Times New Roman"/>
                </a:rPr>
                <a:t>11</a:t>
              </a:r>
            </a:p>
          </p:txBody>
        </p:sp>
      </p:grpSp>
      <p:grpSp>
        <p:nvGrpSpPr>
          <p:cNvPr id="39" name="Group 487"/>
          <p:cNvGrpSpPr/>
          <p:nvPr/>
        </p:nvGrpSpPr>
        <p:grpSpPr>
          <a:xfrm>
            <a:off x="4311993" y="1143000"/>
            <a:ext cx="510345" cy="969632"/>
            <a:chOff x="4316828" y="1143000"/>
            <a:chExt cx="510345" cy="969632"/>
          </a:xfrm>
        </p:grpSpPr>
        <p:sp>
          <p:nvSpPr>
            <p:cNvPr id="23" name="Rectangle 22"/>
            <p:cNvSpPr/>
            <p:nvPr/>
          </p:nvSpPr>
          <p:spPr>
            <a:xfrm>
              <a:off x="4316828" y="1143000"/>
              <a:ext cx="502920" cy="369332"/>
            </a:xfrm>
            <a:prstGeom prst="rect">
              <a:avLst/>
            </a:prstGeom>
          </p:spPr>
          <p:txBody>
            <a:bodyPr wrap="square">
              <a:spAutoFit/>
            </a:bodyPr>
            <a:lstStyle/>
            <a:p>
              <a:pPr algn="ctr"/>
              <a:r>
                <a:rPr lang="en-US" dirty="0">
                  <a:solidFill>
                    <a:srgbClr val="000000"/>
                  </a:solidFill>
                </a:rPr>
                <a:t>H</a:t>
              </a:r>
            </a:p>
          </p:txBody>
        </p:sp>
        <p:sp>
          <p:nvSpPr>
            <p:cNvPr id="242" name="Rectangle 241"/>
            <p:cNvSpPr/>
            <p:nvPr/>
          </p:nvSpPr>
          <p:spPr>
            <a:xfrm>
              <a:off x="4324253" y="1475193"/>
              <a:ext cx="502920" cy="369332"/>
            </a:xfrm>
            <a:prstGeom prst="rect">
              <a:avLst/>
            </a:prstGeom>
          </p:spPr>
          <p:txBody>
            <a:bodyPr wrap="square">
              <a:spAutoFit/>
            </a:bodyPr>
            <a:lstStyle/>
            <a:p>
              <a:pPr algn="ctr"/>
              <a:r>
                <a:rPr lang="en-US" dirty="0">
                  <a:solidFill>
                    <a:srgbClr val="000000"/>
                  </a:solidFill>
                </a:rPr>
                <a:t>R</a:t>
              </a:r>
            </a:p>
          </p:txBody>
        </p:sp>
        <p:sp>
          <p:nvSpPr>
            <p:cNvPr id="286" name="Rectangle 285"/>
            <p:cNvSpPr/>
            <p:nvPr/>
          </p:nvSpPr>
          <p:spPr>
            <a:xfrm>
              <a:off x="4320540" y="1835633"/>
              <a:ext cx="502920" cy="276999"/>
            </a:xfrm>
            <a:prstGeom prst="rect">
              <a:avLst/>
            </a:prstGeom>
          </p:spPr>
          <p:txBody>
            <a:bodyPr wrap="square">
              <a:spAutoFit/>
            </a:bodyPr>
            <a:lstStyle/>
            <a:p>
              <a:pPr algn="ctr"/>
              <a:r>
                <a:rPr lang="en-US" sz="1200" b="0" dirty="0">
                  <a:solidFill>
                    <a:srgbClr val="000000"/>
                  </a:solidFill>
                  <a:latin typeface="Times New Roman"/>
                  <a:cs typeface="Times New Roman"/>
                </a:rPr>
                <a:t>12</a:t>
              </a:r>
            </a:p>
          </p:txBody>
        </p:sp>
      </p:grpSp>
      <p:grpSp>
        <p:nvGrpSpPr>
          <p:cNvPr id="40" name="Group 488"/>
          <p:cNvGrpSpPr/>
          <p:nvPr/>
        </p:nvGrpSpPr>
        <p:grpSpPr>
          <a:xfrm>
            <a:off x="4554448" y="1143000"/>
            <a:ext cx="510345" cy="969632"/>
            <a:chOff x="4559283" y="1143000"/>
            <a:chExt cx="510345" cy="969632"/>
          </a:xfrm>
        </p:grpSpPr>
        <p:sp>
          <p:nvSpPr>
            <p:cNvPr id="24" name="Rectangle 23"/>
            <p:cNvSpPr/>
            <p:nvPr/>
          </p:nvSpPr>
          <p:spPr>
            <a:xfrm>
              <a:off x="4559283" y="1143000"/>
              <a:ext cx="502920" cy="369332"/>
            </a:xfrm>
            <a:prstGeom prst="rect">
              <a:avLst/>
            </a:prstGeom>
          </p:spPr>
          <p:txBody>
            <a:bodyPr wrap="square">
              <a:spAutoFit/>
            </a:bodyPr>
            <a:lstStyle/>
            <a:p>
              <a:pPr algn="ctr"/>
              <a:r>
                <a:rPr lang="en-US" dirty="0">
                  <a:solidFill>
                    <a:srgbClr val="000000"/>
                  </a:solidFill>
                </a:rPr>
                <a:t>F</a:t>
              </a:r>
            </a:p>
          </p:txBody>
        </p:sp>
        <p:sp>
          <p:nvSpPr>
            <p:cNvPr id="243" name="Rectangle 242"/>
            <p:cNvSpPr/>
            <p:nvPr/>
          </p:nvSpPr>
          <p:spPr>
            <a:xfrm>
              <a:off x="4566708" y="1475193"/>
              <a:ext cx="502920" cy="369332"/>
            </a:xfrm>
            <a:prstGeom prst="rect">
              <a:avLst/>
            </a:prstGeom>
          </p:spPr>
          <p:txBody>
            <a:bodyPr wrap="square">
              <a:spAutoFit/>
            </a:bodyPr>
            <a:lstStyle/>
            <a:p>
              <a:pPr algn="ctr"/>
              <a:r>
                <a:rPr lang="en-US" dirty="0">
                  <a:solidFill>
                    <a:srgbClr val="000000"/>
                  </a:solidFill>
                </a:rPr>
                <a:t>E</a:t>
              </a:r>
            </a:p>
          </p:txBody>
        </p:sp>
        <p:sp>
          <p:nvSpPr>
            <p:cNvPr id="287" name="Rectangle 286"/>
            <p:cNvSpPr/>
            <p:nvPr/>
          </p:nvSpPr>
          <p:spPr>
            <a:xfrm>
              <a:off x="4562995" y="1835633"/>
              <a:ext cx="502920" cy="276999"/>
            </a:xfrm>
            <a:prstGeom prst="rect">
              <a:avLst/>
            </a:prstGeom>
          </p:spPr>
          <p:txBody>
            <a:bodyPr wrap="square">
              <a:spAutoFit/>
            </a:bodyPr>
            <a:lstStyle/>
            <a:p>
              <a:pPr algn="ctr"/>
              <a:r>
                <a:rPr lang="en-US" sz="1200" b="0" dirty="0">
                  <a:solidFill>
                    <a:srgbClr val="000000"/>
                  </a:solidFill>
                  <a:latin typeface="Times New Roman"/>
                  <a:cs typeface="Times New Roman"/>
                </a:rPr>
                <a:t>13</a:t>
              </a:r>
            </a:p>
          </p:txBody>
        </p:sp>
      </p:grpSp>
      <p:grpSp>
        <p:nvGrpSpPr>
          <p:cNvPr id="41" name="Group 489"/>
          <p:cNvGrpSpPr/>
          <p:nvPr/>
        </p:nvGrpSpPr>
        <p:grpSpPr>
          <a:xfrm>
            <a:off x="4796903" y="1143000"/>
            <a:ext cx="510345" cy="969632"/>
            <a:chOff x="4801738" y="1143000"/>
            <a:chExt cx="510345" cy="969632"/>
          </a:xfrm>
        </p:grpSpPr>
        <p:sp>
          <p:nvSpPr>
            <p:cNvPr id="25" name="Rectangle 24"/>
            <p:cNvSpPr/>
            <p:nvPr/>
          </p:nvSpPr>
          <p:spPr>
            <a:xfrm>
              <a:off x="4801738" y="1143000"/>
              <a:ext cx="502920" cy="369332"/>
            </a:xfrm>
            <a:prstGeom prst="rect">
              <a:avLst/>
            </a:prstGeom>
          </p:spPr>
          <p:txBody>
            <a:bodyPr wrap="square">
              <a:spAutoFit/>
            </a:bodyPr>
            <a:lstStyle/>
            <a:p>
              <a:pPr algn="ctr"/>
              <a:r>
                <a:rPr lang="en-US" dirty="0">
                  <a:solidFill>
                    <a:srgbClr val="000000"/>
                  </a:solidFill>
                </a:rPr>
                <a:t>S</a:t>
              </a:r>
            </a:p>
          </p:txBody>
        </p:sp>
        <p:sp>
          <p:nvSpPr>
            <p:cNvPr id="244" name="Rectangle 243"/>
            <p:cNvSpPr/>
            <p:nvPr/>
          </p:nvSpPr>
          <p:spPr>
            <a:xfrm>
              <a:off x="4809163" y="1475193"/>
              <a:ext cx="502920" cy="369332"/>
            </a:xfrm>
            <a:prstGeom prst="rect">
              <a:avLst/>
            </a:prstGeom>
          </p:spPr>
          <p:txBody>
            <a:bodyPr wrap="square">
              <a:spAutoFit/>
            </a:bodyPr>
            <a:lstStyle/>
            <a:p>
              <a:pPr algn="ctr"/>
              <a:r>
                <a:rPr lang="en-US" dirty="0">
                  <a:solidFill>
                    <a:srgbClr val="000000"/>
                  </a:solidFill>
                </a:rPr>
                <a:t>N</a:t>
              </a:r>
            </a:p>
          </p:txBody>
        </p:sp>
        <p:sp>
          <p:nvSpPr>
            <p:cNvPr id="288" name="Rectangle 287"/>
            <p:cNvSpPr/>
            <p:nvPr/>
          </p:nvSpPr>
          <p:spPr>
            <a:xfrm>
              <a:off x="4805450" y="1835633"/>
              <a:ext cx="502920" cy="276999"/>
            </a:xfrm>
            <a:prstGeom prst="rect">
              <a:avLst/>
            </a:prstGeom>
          </p:spPr>
          <p:txBody>
            <a:bodyPr wrap="square">
              <a:spAutoFit/>
            </a:bodyPr>
            <a:lstStyle/>
            <a:p>
              <a:pPr algn="ctr"/>
              <a:r>
                <a:rPr lang="en-US" sz="1200" b="0" dirty="0">
                  <a:solidFill>
                    <a:srgbClr val="000000"/>
                  </a:solidFill>
                  <a:latin typeface="Times New Roman"/>
                  <a:cs typeface="Times New Roman"/>
                </a:rPr>
                <a:t>14</a:t>
              </a:r>
            </a:p>
          </p:txBody>
        </p:sp>
      </p:grpSp>
      <p:grpSp>
        <p:nvGrpSpPr>
          <p:cNvPr id="42" name="Group 490"/>
          <p:cNvGrpSpPr/>
          <p:nvPr/>
        </p:nvGrpSpPr>
        <p:grpSpPr>
          <a:xfrm>
            <a:off x="5039358" y="1143000"/>
            <a:ext cx="510345" cy="969632"/>
            <a:chOff x="5044193" y="1143000"/>
            <a:chExt cx="510345" cy="969632"/>
          </a:xfrm>
        </p:grpSpPr>
        <p:sp>
          <p:nvSpPr>
            <p:cNvPr id="26" name="Rectangle 25"/>
            <p:cNvSpPr/>
            <p:nvPr/>
          </p:nvSpPr>
          <p:spPr>
            <a:xfrm>
              <a:off x="5044193" y="1143000"/>
              <a:ext cx="502920" cy="369332"/>
            </a:xfrm>
            <a:prstGeom prst="rect">
              <a:avLst/>
            </a:prstGeom>
          </p:spPr>
          <p:txBody>
            <a:bodyPr wrap="square">
              <a:spAutoFit/>
            </a:bodyPr>
            <a:lstStyle/>
            <a:p>
              <a:pPr algn="ctr"/>
              <a:r>
                <a:rPr lang="en-US" dirty="0">
                  <a:solidFill>
                    <a:srgbClr val="000000"/>
                  </a:solidFill>
                </a:rPr>
                <a:t>R</a:t>
              </a:r>
            </a:p>
          </p:txBody>
        </p:sp>
        <p:sp>
          <p:nvSpPr>
            <p:cNvPr id="245" name="Rectangle 244"/>
            <p:cNvSpPr/>
            <p:nvPr/>
          </p:nvSpPr>
          <p:spPr>
            <a:xfrm>
              <a:off x="5051618" y="1475193"/>
              <a:ext cx="502920" cy="369332"/>
            </a:xfrm>
            <a:prstGeom prst="rect">
              <a:avLst/>
            </a:prstGeom>
          </p:spPr>
          <p:txBody>
            <a:bodyPr wrap="square">
              <a:spAutoFit/>
            </a:bodyPr>
            <a:lstStyle/>
            <a:p>
              <a:pPr algn="ctr"/>
              <a:r>
                <a:rPr lang="en-US" dirty="0">
                  <a:solidFill>
                    <a:srgbClr val="000000"/>
                  </a:solidFill>
                </a:rPr>
                <a:t>E</a:t>
              </a:r>
            </a:p>
          </p:txBody>
        </p:sp>
        <p:sp>
          <p:nvSpPr>
            <p:cNvPr id="289" name="Rectangle 288"/>
            <p:cNvSpPr/>
            <p:nvPr/>
          </p:nvSpPr>
          <p:spPr>
            <a:xfrm>
              <a:off x="5047905" y="1835633"/>
              <a:ext cx="502920" cy="276999"/>
            </a:xfrm>
            <a:prstGeom prst="rect">
              <a:avLst/>
            </a:prstGeom>
          </p:spPr>
          <p:txBody>
            <a:bodyPr wrap="square">
              <a:spAutoFit/>
            </a:bodyPr>
            <a:lstStyle/>
            <a:p>
              <a:pPr algn="ctr"/>
              <a:r>
                <a:rPr lang="en-US" sz="1200" b="0" dirty="0">
                  <a:solidFill>
                    <a:srgbClr val="000000"/>
                  </a:solidFill>
                  <a:latin typeface="Times New Roman"/>
                  <a:cs typeface="Times New Roman"/>
                </a:rPr>
                <a:t>15</a:t>
              </a:r>
            </a:p>
          </p:txBody>
        </p:sp>
      </p:grpSp>
      <p:grpSp>
        <p:nvGrpSpPr>
          <p:cNvPr id="43" name="Group 491"/>
          <p:cNvGrpSpPr/>
          <p:nvPr/>
        </p:nvGrpSpPr>
        <p:grpSpPr>
          <a:xfrm>
            <a:off x="5281813" y="1143000"/>
            <a:ext cx="510345" cy="969632"/>
            <a:chOff x="5286648" y="1143000"/>
            <a:chExt cx="510345" cy="969632"/>
          </a:xfrm>
        </p:grpSpPr>
        <p:sp>
          <p:nvSpPr>
            <p:cNvPr id="27" name="Rectangle 26"/>
            <p:cNvSpPr/>
            <p:nvPr/>
          </p:nvSpPr>
          <p:spPr>
            <a:xfrm>
              <a:off x="5286648" y="1143000"/>
              <a:ext cx="502920" cy="369332"/>
            </a:xfrm>
            <a:prstGeom prst="rect">
              <a:avLst/>
            </a:prstGeom>
          </p:spPr>
          <p:txBody>
            <a:bodyPr wrap="square">
              <a:spAutoFit/>
            </a:bodyPr>
            <a:lstStyle/>
            <a:p>
              <a:pPr algn="ctr"/>
              <a:r>
                <a:rPr lang="en-US" dirty="0">
                  <a:solidFill>
                    <a:srgbClr val="000000"/>
                  </a:solidFill>
                </a:rPr>
                <a:t>J</a:t>
              </a:r>
            </a:p>
          </p:txBody>
        </p:sp>
        <p:sp>
          <p:nvSpPr>
            <p:cNvPr id="246" name="Rectangle 245"/>
            <p:cNvSpPr/>
            <p:nvPr/>
          </p:nvSpPr>
          <p:spPr>
            <a:xfrm>
              <a:off x="5294073" y="1475193"/>
              <a:ext cx="502920" cy="369332"/>
            </a:xfrm>
            <a:prstGeom prst="rect">
              <a:avLst/>
            </a:prstGeom>
          </p:spPr>
          <p:txBody>
            <a:bodyPr wrap="square">
              <a:spAutoFit/>
            </a:bodyPr>
            <a:lstStyle/>
            <a:p>
              <a:pPr algn="ctr"/>
              <a:r>
                <a:rPr lang="en-US" dirty="0">
                  <a:solidFill>
                    <a:srgbClr val="000000"/>
                  </a:solidFill>
                </a:rPr>
                <a:t>R</a:t>
              </a:r>
            </a:p>
          </p:txBody>
        </p:sp>
        <p:sp>
          <p:nvSpPr>
            <p:cNvPr id="290" name="Rectangle 289"/>
            <p:cNvSpPr/>
            <p:nvPr/>
          </p:nvSpPr>
          <p:spPr>
            <a:xfrm>
              <a:off x="5290360" y="1835633"/>
              <a:ext cx="502920" cy="276999"/>
            </a:xfrm>
            <a:prstGeom prst="rect">
              <a:avLst/>
            </a:prstGeom>
          </p:spPr>
          <p:txBody>
            <a:bodyPr wrap="square">
              <a:spAutoFit/>
            </a:bodyPr>
            <a:lstStyle/>
            <a:p>
              <a:pPr algn="ctr"/>
              <a:r>
                <a:rPr lang="en-US" sz="1200" b="0" dirty="0">
                  <a:solidFill>
                    <a:srgbClr val="000000"/>
                  </a:solidFill>
                  <a:latin typeface="Times New Roman"/>
                  <a:cs typeface="Times New Roman"/>
                </a:rPr>
                <a:t>16</a:t>
              </a:r>
            </a:p>
          </p:txBody>
        </p:sp>
      </p:grpSp>
      <p:grpSp>
        <p:nvGrpSpPr>
          <p:cNvPr id="44" name="Group 492"/>
          <p:cNvGrpSpPr/>
          <p:nvPr/>
        </p:nvGrpSpPr>
        <p:grpSpPr>
          <a:xfrm>
            <a:off x="5524268" y="1143000"/>
            <a:ext cx="510345" cy="969632"/>
            <a:chOff x="5529103" y="1143000"/>
            <a:chExt cx="510345" cy="969632"/>
          </a:xfrm>
        </p:grpSpPr>
        <p:sp>
          <p:nvSpPr>
            <p:cNvPr id="28" name="Rectangle 27"/>
            <p:cNvSpPr/>
            <p:nvPr/>
          </p:nvSpPr>
          <p:spPr>
            <a:xfrm>
              <a:off x="5529103" y="1143000"/>
              <a:ext cx="502920" cy="369332"/>
            </a:xfrm>
            <a:prstGeom prst="rect">
              <a:avLst/>
            </a:prstGeom>
          </p:spPr>
          <p:txBody>
            <a:bodyPr wrap="square">
              <a:spAutoFit/>
            </a:bodyPr>
            <a:lstStyle/>
            <a:p>
              <a:pPr algn="ctr"/>
              <a:r>
                <a:rPr lang="en-US" dirty="0">
                  <a:solidFill>
                    <a:srgbClr val="000000"/>
                  </a:solidFill>
                </a:rPr>
                <a:t>X</a:t>
              </a:r>
            </a:p>
          </p:txBody>
        </p:sp>
        <p:sp>
          <p:nvSpPr>
            <p:cNvPr id="247" name="Rectangle 246"/>
            <p:cNvSpPr/>
            <p:nvPr/>
          </p:nvSpPr>
          <p:spPr>
            <a:xfrm>
              <a:off x="5536528" y="1475193"/>
              <a:ext cx="502920" cy="369332"/>
            </a:xfrm>
            <a:prstGeom prst="rect">
              <a:avLst/>
            </a:prstGeom>
          </p:spPr>
          <p:txBody>
            <a:bodyPr wrap="square">
              <a:spAutoFit/>
            </a:bodyPr>
            <a:lstStyle/>
            <a:p>
              <a:pPr algn="ctr"/>
              <a:r>
                <a:rPr lang="en-US" dirty="0">
                  <a:solidFill>
                    <a:srgbClr val="000000"/>
                  </a:solidFill>
                </a:rPr>
                <a:t>E</a:t>
              </a:r>
            </a:p>
          </p:txBody>
        </p:sp>
        <p:sp>
          <p:nvSpPr>
            <p:cNvPr id="291" name="Rectangle 290"/>
            <p:cNvSpPr/>
            <p:nvPr/>
          </p:nvSpPr>
          <p:spPr>
            <a:xfrm>
              <a:off x="5532815" y="1835633"/>
              <a:ext cx="502920" cy="276999"/>
            </a:xfrm>
            <a:prstGeom prst="rect">
              <a:avLst/>
            </a:prstGeom>
          </p:spPr>
          <p:txBody>
            <a:bodyPr wrap="square">
              <a:spAutoFit/>
            </a:bodyPr>
            <a:lstStyle/>
            <a:p>
              <a:pPr algn="ctr"/>
              <a:r>
                <a:rPr lang="en-US" sz="1200" b="0" dirty="0">
                  <a:solidFill>
                    <a:srgbClr val="000000"/>
                  </a:solidFill>
                  <a:latin typeface="Times New Roman"/>
                  <a:cs typeface="Times New Roman"/>
                </a:rPr>
                <a:t>17</a:t>
              </a:r>
            </a:p>
          </p:txBody>
        </p:sp>
      </p:grpSp>
      <p:grpSp>
        <p:nvGrpSpPr>
          <p:cNvPr id="45" name="Group 493"/>
          <p:cNvGrpSpPr/>
          <p:nvPr/>
        </p:nvGrpSpPr>
        <p:grpSpPr>
          <a:xfrm>
            <a:off x="5766723" y="1143000"/>
            <a:ext cx="510345" cy="969632"/>
            <a:chOff x="5771558" y="1143000"/>
            <a:chExt cx="510345" cy="969632"/>
          </a:xfrm>
        </p:grpSpPr>
        <p:sp>
          <p:nvSpPr>
            <p:cNvPr id="29" name="Rectangle 28"/>
            <p:cNvSpPr/>
            <p:nvPr/>
          </p:nvSpPr>
          <p:spPr>
            <a:xfrm>
              <a:off x="5771558" y="1143000"/>
              <a:ext cx="502920" cy="369332"/>
            </a:xfrm>
            <a:prstGeom prst="rect">
              <a:avLst/>
            </a:prstGeom>
          </p:spPr>
          <p:txBody>
            <a:bodyPr wrap="square">
              <a:spAutoFit/>
            </a:bodyPr>
            <a:lstStyle/>
            <a:p>
              <a:pPr algn="ctr"/>
              <a:r>
                <a:rPr lang="en-US" dirty="0">
                  <a:solidFill>
                    <a:srgbClr val="000000"/>
                  </a:solidFill>
                </a:rPr>
                <a:t>F</a:t>
              </a:r>
            </a:p>
          </p:txBody>
        </p:sp>
        <p:sp>
          <p:nvSpPr>
            <p:cNvPr id="248" name="Rectangle 247"/>
            <p:cNvSpPr/>
            <p:nvPr/>
          </p:nvSpPr>
          <p:spPr>
            <a:xfrm>
              <a:off x="5778983" y="1475193"/>
              <a:ext cx="502920" cy="369332"/>
            </a:xfrm>
            <a:prstGeom prst="rect">
              <a:avLst/>
            </a:prstGeom>
          </p:spPr>
          <p:txBody>
            <a:bodyPr wrap="square">
              <a:spAutoFit/>
            </a:bodyPr>
            <a:lstStyle/>
            <a:p>
              <a:pPr algn="ctr"/>
              <a:r>
                <a:rPr lang="en-US" dirty="0">
                  <a:solidFill>
                    <a:srgbClr val="000000"/>
                  </a:solidFill>
                </a:rPr>
                <a:t>I</a:t>
              </a:r>
            </a:p>
          </p:txBody>
        </p:sp>
        <p:sp>
          <p:nvSpPr>
            <p:cNvPr id="292" name="Rectangle 291"/>
            <p:cNvSpPr/>
            <p:nvPr/>
          </p:nvSpPr>
          <p:spPr>
            <a:xfrm>
              <a:off x="5775270" y="1835633"/>
              <a:ext cx="502920" cy="276999"/>
            </a:xfrm>
            <a:prstGeom prst="rect">
              <a:avLst/>
            </a:prstGeom>
          </p:spPr>
          <p:txBody>
            <a:bodyPr wrap="square">
              <a:spAutoFit/>
            </a:bodyPr>
            <a:lstStyle/>
            <a:p>
              <a:pPr algn="ctr"/>
              <a:r>
                <a:rPr lang="en-US" sz="1200" b="0" dirty="0">
                  <a:solidFill>
                    <a:srgbClr val="000000"/>
                  </a:solidFill>
                  <a:latin typeface="Times New Roman"/>
                  <a:cs typeface="Times New Roman"/>
                </a:rPr>
                <a:t>18</a:t>
              </a:r>
            </a:p>
          </p:txBody>
        </p:sp>
      </p:grpSp>
      <p:grpSp>
        <p:nvGrpSpPr>
          <p:cNvPr id="46" name="Group 494"/>
          <p:cNvGrpSpPr/>
          <p:nvPr/>
        </p:nvGrpSpPr>
        <p:grpSpPr>
          <a:xfrm>
            <a:off x="6009178" y="1143000"/>
            <a:ext cx="510345" cy="969632"/>
            <a:chOff x="6014013" y="1143000"/>
            <a:chExt cx="510345" cy="969632"/>
          </a:xfrm>
        </p:grpSpPr>
        <p:sp>
          <p:nvSpPr>
            <p:cNvPr id="30" name="Rectangle 29"/>
            <p:cNvSpPr/>
            <p:nvPr/>
          </p:nvSpPr>
          <p:spPr>
            <a:xfrm>
              <a:off x="6014013" y="1143000"/>
              <a:ext cx="502920" cy="369332"/>
            </a:xfrm>
            <a:prstGeom prst="rect">
              <a:avLst/>
            </a:prstGeom>
          </p:spPr>
          <p:txBody>
            <a:bodyPr wrap="square">
              <a:spAutoFit/>
            </a:bodyPr>
            <a:lstStyle/>
            <a:p>
              <a:pPr algn="ctr"/>
              <a:r>
                <a:rPr lang="en-US" dirty="0">
                  <a:solidFill>
                    <a:srgbClr val="000000"/>
                  </a:solidFill>
                </a:rPr>
                <a:t>M</a:t>
              </a:r>
            </a:p>
          </p:txBody>
        </p:sp>
        <p:sp>
          <p:nvSpPr>
            <p:cNvPr id="249" name="Rectangle 248"/>
            <p:cNvSpPr/>
            <p:nvPr/>
          </p:nvSpPr>
          <p:spPr>
            <a:xfrm>
              <a:off x="6021438" y="1475193"/>
              <a:ext cx="502920" cy="369332"/>
            </a:xfrm>
            <a:prstGeom prst="rect">
              <a:avLst/>
            </a:prstGeom>
          </p:spPr>
          <p:txBody>
            <a:bodyPr wrap="square">
              <a:spAutoFit/>
            </a:bodyPr>
            <a:lstStyle/>
            <a:p>
              <a:pPr algn="ctr"/>
              <a:r>
                <a:rPr lang="en-US" dirty="0">
                  <a:solidFill>
                    <a:srgbClr val="000000"/>
                  </a:solidFill>
                </a:rPr>
                <a:t>G</a:t>
              </a:r>
            </a:p>
          </p:txBody>
        </p:sp>
        <p:sp>
          <p:nvSpPr>
            <p:cNvPr id="293" name="Rectangle 292"/>
            <p:cNvSpPr/>
            <p:nvPr/>
          </p:nvSpPr>
          <p:spPr>
            <a:xfrm>
              <a:off x="6017725" y="1835633"/>
              <a:ext cx="502920" cy="276999"/>
            </a:xfrm>
            <a:prstGeom prst="rect">
              <a:avLst/>
            </a:prstGeom>
          </p:spPr>
          <p:txBody>
            <a:bodyPr wrap="square">
              <a:spAutoFit/>
            </a:bodyPr>
            <a:lstStyle/>
            <a:p>
              <a:pPr algn="ctr"/>
              <a:r>
                <a:rPr lang="en-US" sz="1200" b="0" dirty="0">
                  <a:solidFill>
                    <a:srgbClr val="000000"/>
                  </a:solidFill>
                  <a:latin typeface="Times New Roman"/>
                  <a:cs typeface="Times New Roman"/>
                </a:rPr>
                <a:t>19</a:t>
              </a:r>
            </a:p>
          </p:txBody>
        </p:sp>
      </p:grpSp>
      <p:grpSp>
        <p:nvGrpSpPr>
          <p:cNvPr id="47" name="Group 495"/>
          <p:cNvGrpSpPr/>
          <p:nvPr/>
        </p:nvGrpSpPr>
        <p:grpSpPr>
          <a:xfrm>
            <a:off x="6251633" y="1143000"/>
            <a:ext cx="510345" cy="969632"/>
            <a:chOff x="6256468" y="1143000"/>
            <a:chExt cx="510345" cy="969632"/>
          </a:xfrm>
        </p:grpSpPr>
        <p:sp>
          <p:nvSpPr>
            <p:cNvPr id="31" name="Rectangle 30"/>
            <p:cNvSpPr/>
            <p:nvPr/>
          </p:nvSpPr>
          <p:spPr>
            <a:xfrm>
              <a:off x="6256468" y="1143000"/>
              <a:ext cx="502920" cy="369332"/>
            </a:xfrm>
            <a:prstGeom prst="rect">
              <a:avLst/>
            </a:prstGeom>
          </p:spPr>
          <p:txBody>
            <a:bodyPr wrap="square">
              <a:spAutoFit/>
            </a:bodyPr>
            <a:lstStyle/>
            <a:p>
              <a:pPr algn="ctr"/>
              <a:r>
                <a:rPr lang="en-US" dirty="0">
                  <a:solidFill>
                    <a:srgbClr val="000000"/>
                  </a:solidFill>
                </a:rPr>
                <a:t>J</a:t>
              </a:r>
            </a:p>
          </p:txBody>
        </p:sp>
        <p:sp>
          <p:nvSpPr>
            <p:cNvPr id="250" name="Rectangle 249"/>
            <p:cNvSpPr/>
            <p:nvPr/>
          </p:nvSpPr>
          <p:spPr>
            <a:xfrm>
              <a:off x="6263893" y="1475193"/>
              <a:ext cx="502920" cy="369332"/>
            </a:xfrm>
            <a:prstGeom prst="rect">
              <a:avLst/>
            </a:prstGeom>
          </p:spPr>
          <p:txBody>
            <a:bodyPr wrap="square">
              <a:spAutoFit/>
            </a:bodyPr>
            <a:lstStyle/>
            <a:p>
              <a:pPr algn="ctr"/>
              <a:r>
                <a:rPr lang="en-US" dirty="0">
                  <a:solidFill>
                    <a:srgbClr val="000000"/>
                  </a:solidFill>
                </a:rPr>
                <a:t>N</a:t>
              </a:r>
            </a:p>
          </p:txBody>
        </p:sp>
        <p:sp>
          <p:nvSpPr>
            <p:cNvPr id="294" name="Rectangle 293"/>
            <p:cNvSpPr/>
            <p:nvPr/>
          </p:nvSpPr>
          <p:spPr>
            <a:xfrm>
              <a:off x="6260180" y="1835633"/>
              <a:ext cx="502920" cy="276999"/>
            </a:xfrm>
            <a:prstGeom prst="rect">
              <a:avLst/>
            </a:prstGeom>
          </p:spPr>
          <p:txBody>
            <a:bodyPr wrap="square">
              <a:spAutoFit/>
            </a:bodyPr>
            <a:lstStyle/>
            <a:p>
              <a:pPr algn="ctr"/>
              <a:r>
                <a:rPr lang="en-US" sz="1200" b="0" dirty="0">
                  <a:solidFill>
                    <a:srgbClr val="000000"/>
                  </a:solidFill>
                  <a:latin typeface="Times New Roman"/>
                  <a:cs typeface="Times New Roman"/>
                </a:rPr>
                <a:t>20</a:t>
              </a:r>
            </a:p>
          </p:txBody>
        </p:sp>
      </p:grpSp>
      <p:grpSp>
        <p:nvGrpSpPr>
          <p:cNvPr id="48" name="Group 496"/>
          <p:cNvGrpSpPr/>
          <p:nvPr/>
        </p:nvGrpSpPr>
        <p:grpSpPr>
          <a:xfrm>
            <a:off x="6494088" y="1143000"/>
            <a:ext cx="510345" cy="969632"/>
            <a:chOff x="6498923" y="1143000"/>
            <a:chExt cx="510345" cy="969632"/>
          </a:xfrm>
        </p:grpSpPr>
        <p:sp>
          <p:nvSpPr>
            <p:cNvPr id="32" name="Rectangle 31"/>
            <p:cNvSpPr/>
            <p:nvPr/>
          </p:nvSpPr>
          <p:spPr>
            <a:xfrm>
              <a:off x="6498923" y="1143000"/>
              <a:ext cx="502920" cy="369332"/>
            </a:xfrm>
            <a:prstGeom prst="rect">
              <a:avLst/>
            </a:prstGeom>
          </p:spPr>
          <p:txBody>
            <a:bodyPr wrap="square">
              <a:spAutoFit/>
            </a:bodyPr>
            <a:lstStyle/>
            <a:p>
              <a:pPr algn="ctr"/>
              <a:r>
                <a:rPr lang="en-US" dirty="0">
                  <a:solidFill>
                    <a:srgbClr val="000000"/>
                  </a:solidFill>
                </a:rPr>
                <a:t>K</a:t>
              </a:r>
            </a:p>
          </p:txBody>
        </p:sp>
        <p:sp>
          <p:nvSpPr>
            <p:cNvPr id="251" name="Rectangle 250"/>
            <p:cNvSpPr/>
            <p:nvPr/>
          </p:nvSpPr>
          <p:spPr>
            <a:xfrm>
              <a:off x="6506348" y="1475193"/>
              <a:ext cx="502920" cy="369332"/>
            </a:xfrm>
            <a:prstGeom prst="rect">
              <a:avLst/>
            </a:prstGeom>
          </p:spPr>
          <p:txBody>
            <a:bodyPr wrap="square">
              <a:spAutoFit/>
            </a:bodyPr>
            <a:lstStyle/>
            <a:p>
              <a:pPr algn="ctr"/>
              <a:r>
                <a:rPr lang="en-US" dirty="0">
                  <a:solidFill>
                    <a:srgbClr val="000000"/>
                  </a:solidFill>
                </a:rPr>
                <a:t>I</a:t>
              </a:r>
            </a:p>
          </p:txBody>
        </p:sp>
        <p:sp>
          <p:nvSpPr>
            <p:cNvPr id="295" name="Rectangle 294"/>
            <p:cNvSpPr/>
            <p:nvPr/>
          </p:nvSpPr>
          <p:spPr>
            <a:xfrm>
              <a:off x="6502635" y="1835633"/>
              <a:ext cx="502920" cy="276999"/>
            </a:xfrm>
            <a:prstGeom prst="rect">
              <a:avLst/>
            </a:prstGeom>
          </p:spPr>
          <p:txBody>
            <a:bodyPr wrap="square">
              <a:spAutoFit/>
            </a:bodyPr>
            <a:lstStyle/>
            <a:p>
              <a:pPr algn="ctr"/>
              <a:r>
                <a:rPr lang="en-US" sz="1200" b="0" dirty="0">
                  <a:solidFill>
                    <a:srgbClr val="000000"/>
                  </a:solidFill>
                  <a:latin typeface="Times New Roman"/>
                  <a:cs typeface="Times New Roman"/>
                </a:rPr>
                <a:t>21</a:t>
              </a:r>
            </a:p>
          </p:txBody>
        </p:sp>
      </p:grpSp>
      <p:grpSp>
        <p:nvGrpSpPr>
          <p:cNvPr id="49" name="Group 497"/>
          <p:cNvGrpSpPr/>
          <p:nvPr/>
        </p:nvGrpSpPr>
        <p:grpSpPr>
          <a:xfrm>
            <a:off x="6736543" y="1143000"/>
            <a:ext cx="510345" cy="969632"/>
            <a:chOff x="6741378" y="1143000"/>
            <a:chExt cx="510345" cy="969632"/>
          </a:xfrm>
        </p:grpSpPr>
        <p:sp>
          <p:nvSpPr>
            <p:cNvPr id="33" name="Rectangle 32"/>
            <p:cNvSpPr/>
            <p:nvPr/>
          </p:nvSpPr>
          <p:spPr>
            <a:xfrm>
              <a:off x="6741378" y="1143000"/>
              <a:ext cx="502920" cy="369332"/>
            </a:xfrm>
            <a:prstGeom prst="rect">
              <a:avLst/>
            </a:prstGeom>
          </p:spPr>
          <p:txBody>
            <a:bodyPr wrap="square">
              <a:spAutoFit/>
            </a:bodyPr>
            <a:lstStyle/>
            <a:p>
              <a:pPr algn="ctr"/>
              <a:r>
                <a:rPr lang="en-US" dirty="0">
                  <a:solidFill>
                    <a:srgbClr val="000000"/>
                  </a:solidFill>
                </a:rPr>
                <a:t>W</a:t>
              </a:r>
            </a:p>
          </p:txBody>
        </p:sp>
        <p:sp>
          <p:nvSpPr>
            <p:cNvPr id="252" name="Rectangle 251"/>
            <p:cNvSpPr/>
            <p:nvPr/>
          </p:nvSpPr>
          <p:spPr>
            <a:xfrm>
              <a:off x="6748803" y="1475193"/>
              <a:ext cx="502920" cy="369332"/>
            </a:xfrm>
            <a:prstGeom prst="rect">
              <a:avLst/>
            </a:prstGeom>
          </p:spPr>
          <p:txBody>
            <a:bodyPr wrap="square">
              <a:spAutoFit/>
            </a:bodyPr>
            <a:lstStyle/>
            <a:p>
              <a:pPr algn="ctr"/>
              <a:r>
                <a:rPr lang="en-US" dirty="0">
                  <a:solidFill>
                    <a:srgbClr val="000000"/>
                  </a:solidFill>
                </a:rPr>
                <a:t>S</a:t>
              </a:r>
            </a:p>
          </p:txBody>
        </p:sp>
        <p:sp>
          <p:nvSpPr>
            <p:cNvPr id="296" name="Rectangle 295"/>
            <p:cNvSpPr/>
            <p:nvPr/>
          </p:nvSpPr>
          <p:spPr>
            <a:xfrm>
              <a:off x="6745090" y="1835633"/>
              <a:ext cx="502920" cy="276999"/>
            </a:xfrm>
            <a:prstGeom prst="rect">
              <a:avLst/>
            </a:prstGeom>
          </p:spPr>
          <p:txBody>
            <a:bodyPr wrap="square">
              <a:spAutoFit/>
            </a:bodyPr>
            <a:lstStyle/>
            <a:p>
              <a:pPr algn="ctr"/>
              <a:r>
                <a:rPr lang="en-US" sz="1200" b="0" dirty="0">
                  <a:solidFill>
                    <a:srgbClr val="000000"/>
                  </a:solidFill>
                  <a:latin typeface="Times New Roman"/>
                  <a:cs typeface="Times New Roman"/>
                </a:rPr>
                <a:t>22</a:t>
              </a:r>
            </a:p>
          </p:txBody>
        </p:sp>
      </p:grpSp>
      <p:grpSp>
        <p:nvGrpSpPr>
          <p:cNvPr id="50" name="Group 498"/>
          <p:cNvGrpSpPr/>
          <p:nvPr/>
        </p:nvGrpSpPr>
        <p:grpSpPr>
          <a:xfrm>
            <a:off x="6978998" y="1143000"/>
            <a:ext cx="510345" cy="969632"/>
            <a:chOff x="6983833" y="1143000"/>
            <a:chExt cx="510345" cy="969632"/>
          </a:xfrm>
        </p:grpSpPr>
        <p:sp>
          <p:nvSpPr>
            <p:cNvPr id="34" name="Rectangle 33"/>
            <p:cNvSpPr/>
            <p:nvPr/>
          </p:nvSpPr>
          <p:spPr>
            <a:xfrm>
              <a:off x="6983833" y="1143000"/>
              <a:ext cx="502920" cy="369332"/>
            </a:xfrm>
            <a:prstGeom prst="rect">
              <a:avLst/>
            </a:prstGeom>
          </p:spPr>
          <p:txBody>
            <a:bodyPr wrap="square">
              <a:spAutoFit/>
            </a:bodyPr>
            <a:lstStyle/>
            <a:p>
              <a:pPr algn="ctr"/>
              <a:r>
                <a:rPr lang="en-US" dirty="0">
                  <a:solidFill>
                    <a:srgbClr val="000000"/>
                  </a:solidFill>
                </a:rPr>
                <a:t>R</a:t>
              </a:r>
            </a:p>
          </p:txBody>
        </p:sp>
        <p:sp>
          <p:nvSpPr>
            <p:cNvPr id="253" name="Rectangle 252"/>
            <p:cNvSpPr/>
            <p:nvPr/>
          </p:nvSpPr>
          <p:spPr>
            <a:xfrm>
              <a:off x="6991258" y="1475193"/>
              <a:ext cx="502920" cy="369332"/>
            </a:xfrm>
            <a:prstGeom prst="rect">
              <a:avLst/>
            </a:prstGeom>
          </p:spPr>
          <p:txBody>
            <a:bodyPr wrap="square">
              <a:spAutoFit/>
            </a:bodyPr>
            <a:lstStyle/>
            <a:p>
              <a:pPr algn="ctr"/>
              <a:r>
                <a:rPr lang="en-US" dirty="0">
                  <a:solidFill>
                    <a:srgbClr val="000000"/>
                  </a:solidFill>
                </a:rPr>
                <a:t>S</a:t>
              </a:r>
            </a:p>
          </p:txBody>
        </p:sp>
        <p:sp>
          <p:nvSpPr>
            <p:cNvPr id="297" name="Rectangle 296"/>
            <p:cNvSpPr/>
            <p:nvPr/>
          </p:nvSpPr>
          <p:spPr>
            <a:xfrm>
              <a:off x="6987545" y="1835633"/>
              <a:ext cx="502920" cy="276999"/>
            </a:xfrm>
            <a:prstGeom prst="rect">
              <a:avLst/>
            </a:prstGeom>
          </p:spPr>
          <p:txBody>
            <a:bodyPr wrap="square">
              <a:spAutoFit/>
            </a:bodyPr>
            <a:lstStyle/>
            <a:p>
              <a:pPr algn="ctr"/>
              <a:r>
                <a:rPr lang="en-US" sz="1200" b="0" dirty="0">
                  <a:solidFill>
                    <a:srgbClr val="000000"/>
                  </a:solidFill>
                  <a:latin typeface="Times New Roman"/>
                  <a:cs typeface="Times New Roman"/>
                </a:rPr>
                <a:t>23</a:t>
              </a:r>
            </a:p>
          </p:txBody>
        </p:sp>
      </p:grpSp>
      <p:grpSp>
        <p:nvGrpSpPr>
          <p:cNvPr id="51" name="Group 499"/>
          <p:cNvGrpSpPr/>
          <p:nvPr/>
        </p:nvGrpSpPr>
        <p:grpSpPr>
          <a:xfrm>
            <a:off x="7221453" y="1143000"/>
            <a:ext cx="510345" cy="969632"/>
            <a:chOff x="7226288" y="1143000"/>
            <a:chExt cx="510345" cy="969632"/>
          </a:xfrm>
        </p:grpSpPr>
        <p:sp>
          <p:nvSpPr>
            <p:cNvPr id="35" name="Rectangle 34"/>
            <p:cNvSpPr/>
            <p:nvPr/>
          </p:nvSpPr>
          <p:spPr>
            <a:xfrm>
              <a:off x="7226288" y="1143000"/>
              <a:ext cx="502920" cy="369332"/>
            </a:xfrm>
            <a:prstGeom prst="rect">
              <a:avLst/>
            </a:prstGeom>
          </p:spPr>
          <p:txBody>
            <a:bodyPr wrap="square">
              <a:spAutoFit/>
            </a:bodyPr>
            <a:lstStyle/>
            <a:p>
              <a:pPr algn="ctr"/>
              <a:r>
                <a:rPr lang="en-US" dirty="0">
                  <a:solidFill>
                    <a:srgbClr val="000000"/>
                  </a:solidFill>
                </a:rPr>
                <a:t>A</a:t>
              </a:r>
            </a:p>
          </p:txBody>
        </p:sp>
        <p:sp>
          <p:nvSpPr>
            <p:cNvPr id="254" name="Rectangle 253"/>
            <p:cNvSpPr/>
            <p:nvPr/>
          </p:nvSpPr>
          <p:spPr>
            <a:xfrm>
              <a:off x="7233713" y="1475193"/>
              <a:ext cx="502920" cy="369332"/>
            </a:xfrm>
            <a:prstGeom prst="rect">
              <a:avLst/>
            </a:prstGeom>
          </p:spPr>
          <p:txBody>
            <a:bodyPr wrap="square">
              <a:spAutoFit/>
            </a:bodyPr>
            <a:lstStyle/>
            <a:p>
              <a:pPr algn="ctr"/>
              <a:r>
                <a:rPr lang="en-US" dirty="0">
                  <a:solidFill>
                    <a:srgbClr val="000000"/>
                  </a:solidFill>
                </a:rPr>
                <a:t>E</a:t>
              </a:r>
            </a:p>
          </p:txBody>
        </p:sp>
        <p:sp>
          <p:nvSpPr>
            <p:cNvPr id="298" name="Rectangle 297"/>
            <p:cNvSpPr/>
            <p:nvPr/>
          </p:nvSpPr>
          <p:spPr>
            <a:xfrm>
              <a:off x="7230000" y="1835633"/>
              <a:ext cx="502920" cy="276999"/>
            </a:xfrm>
            <a:prstGeom prst="rect">
              <a:avLst/>
            </a:prstGeom>
          </p:spPr>
          <p:txBody>
            <a:bodyPr wrap="square">
              <a:spAutoFit/>
            </a:bodyPr>
            <a:lstStyle/>
            <a:p>
              <a:pPr algn="ctr"/>
              <a:r>
                <a:rPr lang="en-US" sz="1200" b="0" dirty="0">
                  <a:solidFill>
                    <a:srgbClr val="000000"/>
                  </a:solidFill>
                  <a:latin typeface="Times New Roman"/>
                  <a:cs typeface="Times New Roman"/>
                </a:rPr>
                <a:t>24</a:t>
              </a:r>
            </a:p>
          </p:txBody>
        </p:sp>
      </p:grpSp>
      <p:sp>
        <p:nvSpPr>
          <p:cNvPr id="305" name="Oval 304"/>
          <p:cNvSpPr/>
          <p:nvPr/>
        </p:nvSpPr>
        <p:spPr bwMode="auto">
          <a:xfrm>
            <a:off x="3920310" y="2667427"/>
            <a:ext cx="381000" cy="381000"/>
          </a:xfrm>
          <a:prstGeom prst="ellipse">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a:solidFill>
                <a:srgbClr val="000000"/>
              </a:solidFill>
              <a:latin typeface="Times New Roman" pitchFamily="84" charset="0"/>
            </a:endParaRPr>
          </a:p>
        </p:txBody>
      </p:sp>
      <p:sp>
        <p:nvSpPr>
          <p:cNvPr id="306" name="Rectangle 305"/>
          <p:cNvSpPr/>
          <p:nvPr/>
        </p:nvSpPr>
        <p:spPr>
          <a:xfrm>
            <a:off x="3852575" y="2654905"/>
            <a:ext cx="502920" cy="369332"/>
          </a:xfrm>
          <a:prstGeom prst="rect">
            <a:avLst/>
          </a:prstGeom>
        </p:spPr>
        <p:txBody>
          <a:bodyPr wrap="square">
            <a:spAutoFit/>
          </a:bodyPr>
          <a:lstStyle/>
          <a:p>
            <a:pPr algn="ctr"/>
            <a:r>
              <a:rPr lang="en-US" dirty="0">
                <a:solidFill>
                  <a:srgbClr val="000000"/>
                </a:solidFill>
              </a:rPr>
              <a:t>L</a:t>
            </a:r>
          </a:p>
        </p:txBody>
      </p:sp>
      <p:sp>
        <p:nvSpPr>
          <p:cNvPr id="308" name="Oval 307"/>
          <p:cNvSpPr/>
          <p:nvPr/>
        </p:nvSpPr>
        <p:spPr bwMode="auto">
          <a:xfrm>
            <a:off x="5325535" y="2667427"/>
            <a:ext cx="381000" cy="381000"/>
          </a:xfrm>
          <a:prstGeom prst="ellipse">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a:solidFill>
                <a:srgbClr val="000000"/>
              </a:solidFill>
              <a:latin typeface="Times New Roman" pitchFamily="84" charset="0"/>
            </a:endParaRPr>
          </a:p>
        </p:txBody>
      </p:sp>
      <p:sp>
        <p:nvSpPr>
          <p:cNvPr id="309" name="Rectangle 308"/>
          <p:cNvSpPr/>
          <p:nvPr/>
        </p:nvSpPr>
        <p:spPr>
          <a:xfrm>
            <a:off x="5257800" y="2654905"/>
            <a:ext cx="502920" cy="369332"/>
          </a:xfrm>
          <a:prstGeom prst="rect">
            <a:avLst/>
          </a:prstGeom>
        </p:spPr>
        <p:txBody>
          <a:bodyPr wrap="square">
            <a:spAutoFit/>
          </a:bodyPr>
          <a:lstStyle/>
          <a:p>
            <a:pPr algn="ctr"/>
            <a:r>
              <a:rPr lang="en-US" dirty="0">
                <a:solidFill>
                  <a:srgbClr val="000000"/>
                </a:solidFill>
              </a:rPr>
              <a:t>K</a:t>
            </a:r>
          </a:p>
        </p:txBody>
      </p:sp>
      <p:sp>
        <p:nvSpPr>
          <p:cNvPr id="311" name="Oval 310"/>
          <p:cNvSpPr/>
          <p:nvPr/>
        </p:nvSpPr>
        <p:spPr bwMode="auto">
          <a:xfrm>
            <a:off x="6773335" y="2667427"/>
            <a:ext cx="381000" cy="381000"/>
          </a:xfrm>
          <a:prstGeom prst="ellipse">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a:solidFill>
                <a:srgbClr val="000000"/>
              </a:solidFill>
              <a:latin typeface="Times New Roman" pitchFamily="84" charset="0"/>
            </a:endParaRPr>
          </a:p>
        </p:txBody>
      </p:sp>
      <p:sp>
        <p:nvSpPr>
          <p:cNvPr id="312" name="Rectangle 311"/>
          <p:cNvSpPr/>
          <p:nvPr/>
        </p:nvSpPr>
        <p:spPr>
          <a:xfrm>
            <a:off x="6705600" y="2654905"/>
            <a:ext cx="502920" cy="369332"/>
          </a:xfrm>
          <a:prstGeom prst="rect">
            <a:avLst/>
          </a:prstGeom>
        </p:spPr>
        <p:txBody>
          <a:bodyPr wrap="square">
            <a:spAutoFit/>
          </a:bodyPr>
          <a:lstStyle/>
          <a:p>
            <a:pPr algn="ctr"/>
            <a:r>
              <a:rPr lang="en-US" dirty="0">
                <a:solidFill>
                  <a:srgbClr val="000000"/>
                </a:solidFill>
              </a:rPr>
              <a:t>V</a:t>
            </a:r>
          </a:p>
        </p:txBody>
      </p:sp>
      <p:sp>
        <p:nvSpPr>
          <p:cNvPr id="314" name="Oval 313"/>
          <p:cNvSpPr/>
          <p:nvPr/>
        </p:nvSpPr>
        <p:spPr bwMode="auto">
          <a:xfrm>
            <a:off x="1058335" y="3822522"/>
            <a:ext cx="381000" cy="381000"/>
          </a:xfrm>
          <a:prstGeom prst="ellipse">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a:solidFill>
                <a:srgbClr val="000000"/>
              </a:solidFill>
              <a:latin typeface="Times New Roman" pitchFamily="84" charset="0"/>
            </a:endParaRPr>
          </a:p>
        </p:txBody>
      </p:sp>
      <p:sp>
        <p:nvSpPr>
          <p:cNvPr id="315" name="Rectangle 314"/>
          <p:cNvSpPr/>
          <p:nvPr/>
        </p:nvSpPr>
        <p:spPr>
          <a:xfrm>
            <a:off x="990600" y="3810000"/>
            <a:ext cx="502920" cy="369332"/>
          </a:xfrm>
          <a:prstGeom prst="rect">
            <a:avLst/>
          </a:prstGeom>
        </p:spPr>
        <p:txBody>
          <a:bodyPr wrap="square">
            <a:spAutoFit/>
          </a:bodyPr>
          <a:lstStyle/>
          <a:p>
            <a:pPr algn="ctr"/>
            <a:r>
              <a:rPr lang="en-US" dirty="0">
                <a:solidFill>
                  <a:srgbClr val="000000"/>
                </a:solidFill>
              </a:rPr>
              <a:t>O</a:t>
            </a:r>
          </a:p>
        </p:txBody>
      </p:sp>
      <p:sp>
        <p:nvSpPr>
          <p:cNvPr id="317" name="Oval 316"/>
          <p:cNvSpPr/>
          <p:nvPr/>
        </p:nvSpPr>
        <p:spPr bwMode="auto">
          <a:xfrm>
            <a:off x="2493070" y="3822522"/>
            <a:ext cx="381000" cy="381000"/>
          </a:xfrm>
          <a:prstGeom prst="ellipse">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a:solidFill>
                <a:srgbClr val="000000"/>
              </a:solidFill>
              <a:latin typeface="Times New Roman" pitchFamily="84" charset="0"/>
            </a:endParaRPr>
          </a:p>
        </p:txBody>
      </p:sp>
      <p:sp>
        <p:nvSpPr>
          <p:cNvPr id="318" name="Rectangle 317"/>
          <p:cNvSpPr/>
          <p:nvPr/>
        </p:nvSpPr>
        <p:spPr>
          <a:xfrm>
            <a:off x="2425335" y="3810000"/>
            <a:ext cx="502920" cy="369332"/>
          </a:xfrm>
          <a:prstGeom prst="rect">
            <a:avLst/>
          </a:prstGeom>
        </p:spPr>
        <p:txBody>
          <a:bodyPr wrap="square">
            <a:spAutoFit/>
          </a:bodyPr>
          <a:lstStyle/>
          <a:p>
            <a:pPr algn="ctr"/>
            <a:r>
              <a:rPr lang="en-US" dirty="0">
                <a:solidFill>
                  <a:srgbClr val="000000"/>
                </a:solidFill>
              </a:rPr>
              <a:t>F</a:t>
            </a:r>
          </a:p>
        </p:txBody>
      </p:sp>
      <p:sp>
        <p:nvSpPr>
          <p:cNvPr id="320" name="Oval 319"/>
          <p:cNvSpPr/>
          <p:nvPr/>
        </p:nvSpPr>
        <p:spPr bwMode="auto">
          <a:xfrm>
            <a:off x="3927805" y="3822522"/>
            <a:ext cx="381000" cy="381000"/>
          </a:xfrm>
          <a:prstGeom prst="ellipse">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a:solidFill>
                <a:srgbClr val="000000"/>
              </a:solidFill>
              <a:latin typeface="Times New Roman" pitchFamily="84" charset="0"/>
            </a:endParaRPr>
          </a:p>
        </p:txBody>
      </p:sp>
      <p:sp>
        <p:nvSpPr>
          <p:cNvPr id="321" name="Rectangle 320"/>
          <p:cNvSpPr/>
          <p:nvPr/>
        </p:nvSpPr>
        <p:spPr>
          <a:xfrm>
            <a:off x="3860070" y="3810000"/>
            <a:ext cx="502920" cy="369332"/>
          </a:xfrm>
          <a:prstGeom prst="rect">
            <a:avLst/>
          </a:prstGeom>
        </p:spPr>
        <p:txBody>
          <a:bodyPr wrap="square">
            <a:spAutoFit/>
          </a:bodyPr>
          <a:lstStyle/>
          <a:p>
            <a:pPr algn="ctr"/>
            <a:r>
              <a:rPr lang="en-US" dirty="0">
                <a:solidFill>
                  <a:srgbClr val="000000"/>
                </a:solidFill>
              </a:rPr>
              <a:t>I</a:t>
            </a:r>
          </a:p>
        </p:txBody>
      </p:sp>
      <p:sp>
        <p:nvSpPr>
          <p:cNvPr id="323" name="Oval 322"/>
          <p:cNvSpPr/>
          <p:nvPr/>
        </p:nvSpPr>
        <p:spPr bwMode="auto">
          <a:xfrm>
            <a:off x="5362540" y="3822522"/>
            <a:ext cx="381000" cy="381000"/>
          </a:xfrm>
          <a:prstGeom prst="ellipse">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a:solidFill>
                <a:srgbClr val="000000"/>
              </a:solidFill>
              <a:latin typeface="Times New Roman" pitchFamily="84" charset="0"/>
            </a:endParaRPr>
          </a:p>
        </p:txBody>
      </p:sp>
      <p:sp>
        <p:nvSpPr>
          <p:cNvPr id="324" name="Rectangle 323"/>
          <p:cNvSpPr/>
          <p:nvPr/>
        </p:nvSpPr>
        <p:spPr>
          <a:xfrm>
            <a:off x="5294805" y="3810000"/>
            <a:ext cx="502920" cy="369332"/>
          </a:xfrm>
          <a:prstGeom prst="rect">
            <a:avLst/>
          </a:prstGeom>
        </p:spPr>
        <p:txBody>
          <a:bodyPr wrap="square">
            <a:spAutoFit/>
          </a:bodyPr>
          <a:lstStyle/>
          <a:p>
            <a:pPr algn="ctr"/>
            <a:r>
              <a:rPr lang="en-US" dirty="0">
                <a:solidFill>
                  <a:srgbClr val="000000"/>
                </a:solidFill>
              </a:rPr>
              <a:t>H</a:t>
            </a:r>
          </a:p>
        </p:txBody>
      </p:sp>
      <p:sp>
        <p:nvSpPr>
          <p:cNvPr id="326" name="Oval 325"/>
          <p:cNvSpPr/>
          <p:nvPr/>
        </p:nvSpPr>
        <p:spPr bwMode="auto">
          <a:xfrm>
            <a:off x="6797275" y="3822522"/>
            <a:ext cx="381000" cy="381000"/>
          </a:xfrm>
          <a:prstGeom prst="ellipse">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a:solidFill>
                <a:srgbClr val="000000"/>
              </a:solidFill>
              <a:latin typeface="Times New Roman" pitchFamily="84" charset="0"/>
            </a:endParaRPr>
          </a:p>
        </p:txBody>
      </p:sp>
      <p:sp>
        <p:nvSpPr>
          <p:cNvPr id="327" name="Rectangle 326"/>
          <p:cNvSpPr/>
          <p:nvPr/>
        </p:nvSpPr>
        <p:spPr>
          <a:xfrm>
            <a:off x="6729540" y="3810000"/>
            <a:ext cx="502920" cy="369332"/>
          </a:xfrm>
          <a:prstGeom prst="rect">
            <a:avLst/>
          </a:prstGeom>
        </p:spPr>
        <p:txBody>
          <a:bodyPr wrap="square">
            <a:spAutoFit/>
          </a:bodyPr>
          <a:lstStyle/>
          <a:p>
            <a:pPr algn="ctr"/>
            <a:r>
              <a:rPr lang="en-US" dirty="0">
                <a:solidFill>
                  <a:srgbClr val="000000"/>
                </a:solidFill>
              </a:rPr>
              <a:t>P</a:t>
            </a:r>
          </a:p>
        </p:txBody>
      </p:sp>
      <p:sp>
        <p:nvSpPr>
          <p:cNvPr id="329" name="Oval 328"/>
          <p:cNvSpPr/>
          <p:nvPr/>
        </p:nvSpPr>
        <p:spPr bwMode="auto">
          <a:xfrm>
            <a:off x="8232010" y="3822522"/>
            <a:ext cx="381000" cy="381000"/>
          </a:xfrm>
          <a:prstGeom prst="ellipse">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a:solidFill>
                <a:srgbClr val="000000"/>
              </a:solidFill>
              <a:latin typeface="Times New Roman" pitchFamily="84" charset="0"/>
            </a:endParaRPr>
          </a:p>
        </p:txBody>
      </p:sp>
      <p:sp>
        <p:nvSpPr>
          <p:cNvPr id="330" name="Rectangle 329"/>
          <p:cNvSpPr/>
          <p:nvPr/>
        </p:nvSpPr>
        <p:spPr>
          <a:xfrm>
            <a:off x="8164275" y="3810000"/>
            <a:ext cx="502920" cy="369332"/>
          </a:xfrm>
          <a:prstGeom prst="rect">
            <a:avLst/>
          </a:prstGeom>
        </p:spPr>
        <p:txBody>
          <a:bodyPr wrap="square">
            <a:spAutoFit/>
          </a:bodyPr>
          <a:lstStyle/>
          <a:p>
            <a:pPr algn="ctr"/>
            <a:r>
              <a:rPr lang="en-US" dirty="0">
                <a:solidFill>
                  <a:srgbClr val="000000"/>
                </a:solidFill>
              </a:rPr>
              <a:t>B</a:t>
            </a:r>
          </a:p>
        </p:txBody>
      </p:sp>
      <p:sp>
        <p:nvSpPr>
          <p:cNvPr id="332" name="Oval 331"/>
          <p:cNvSpPr/>
          <p:nvPr/>
        </p:nvSpPr>
        <p:spPr bwMode="auto">
          <a:xfrm>
            <a:off x="1058335" y="4942522"/>
            <a:ext cx="381000" cy="381000"/>
          </a:xfrm>
          <a:prstGeom prst="ellipse">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a:solidFill>
                <a:srgbClr val="000000"/>
              </a:solidFill>
              <a:latin typeface="Times New Roman" pitchFamily="84" charset="0"/>
            </a:endParaRPr>
          </a:p>
        </p:txBody>
      </p:sp>
      <p:sp>
        <p:nvSpPr>
          <p:cNvPr id="333" name="Rectangle 332"/>
          <p:cNvSpPr/>
          <p:nvPr/>
        </p:nvSpPr>
        <p:spPr>
          <a:xfrm>
            <a:off x="990600" y="4930000"/>
            <a:ext cx="502920" cy="369332"/>
          </a:xfrm>
          <a:prstGeom prst="rect">
            <a:avLst/>
          </a:prstGeom>
        </p:spPr>
        <p:txBody>
          <a:bodyPr wrap="square">
            <a:spAutoFit/>
          </a:bodyPr>
          <a:lstStyle/>
          <a:p>
            <a:pPr algn="ctr"/>
            <a:r>
              <a:rPr lang="en-US" dirty="0">
                <a:solidFill>
                  <a:srgbClr val="000000"/>
                </a:solidFill>
              </a:rPr>
              <a:t>Z</a:t>
            </a:r>
          </a:p>
        </p:txBody>
      </p:sp>
      <p:sp>
        <p:nvSpPr>
          <p:cNvPr id="335" name="Oval 334"/>
          <p:cNvSpPr/>
          <p:nvPr/>
        </p:nvSpPr>
        <p:spPr bwMode="auto">
          <a:xfrm>
            <a:off x="2493070" y="4942522"/>
            <a:ext cx="381000" cy="381000"/>
          </a:xfrm>
          <a:prstGeom prst="ellipse">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a:solidFill>
                <a:srgbClr val="000000"/>
              </a:solidFill>
              <a:latin typeface="Times New Roman" pitchFamily="84" charset="0"/>
            </a:endParaRPr>
          </a:p>
        </p:txBody>
      </p:sp>
      <p:sp>
        <p:nvSpPr>
          <p:cNvPr id="336" name="Rectangle 335"/>
          <p:cNvSpPr/>
          <p:nvPr/>
        </p:nvSpPr>
        <p:spPr>
          <a:xfrm>
            <a:off x="2425335" y="4930000"/>
            <a:ext cx="502920" cy="369332"/>
          </a:xfrm>
          <a:prstGeom prst="rect">
            <a:avLst/>
          </a:prstGeom>
        </p:spPr>
        <p:txBody>
          <a:bodyPr wrap="square">
            <a:spAutoFit/>
          </a:bodyPr>
          <a:lstStyle/>
          <a:p>
            <a:pPr algn="ctr"/>
            <a:r>
              <a:rPr lang="en-US" dirty="0">
                <a:solidFill>
                  <a:srgbClr val="000000"/>
                </a:solidFill>
              </a:rPr>
              <a:t>E</a:t>
            </a:r>
          </a:p>
        </p:txBody>
      </p:sp>
      <p:sp>
        <p:nvSpPr>
          <p:cNvPr id="338" name="Oval 337"/>
          <p:cNvSpPr/>
          <p:nvPr/>
        </p:nvSpPr>
        <p:spPr bwMode="auto">
          <a:xfrm>
            <a:off x="3927805" y="4942522"/>
            <a:ext cx="381000" cy="381000"/>
          </a:xfrm>
          <a:prstGeom prst="ellipse">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a:solidFill>
                <a:srgbClr val="000000"/>
              </a:solidFill>
              <a:latin typeface="Times New Roman" pitchFamily="84" charset="0"/>
            </a:endParaRPr>
          </a:p>
        </p:txBody>
      </p:sp>
      <p:sp>
        <p:nvSpPr>
          <p:cNvPr id="339" name="Rectangle 338"/>
          <p:cNvSpPr/>
          <p:nvPr/>
        </p:nvSpPr>
        <p:spPr>
          <a:xfrm>
            <a:off x="3860070" y="4930000"/>
            <a:ext cx="502920" cy="369332"/>
          </a:xfrm>
          <a:prstGeom prst="rect">
            <a:avLst/>
          </a:prstGeom>
        </p:spPr>
        <p:txBody>
          <a:bodyPr wrap="square">
            <a:spAutoFit/>
          </a:bodyPr>
          <a:lstStyle/>
          <a:p>
            <a:pPr algn="ctr"/>
            <a:r>
              <a:rPr lang="en-US" dirty="0">
                <a:solidFill>
                  <a:srgbClr val="000000"/>
                </a:solidFill>
              </a:rPr>
              <a:t>R</a:t>
            </a:r>
          </a:p>
        </p:txBody>
      </p:sp>
      <p:sp>
        <p:nvSpPr>
          <p:cNvPr id="341" name="Oval 340"/>
          <p:cNvSpPr/>
          <p:nvPr/>
        </p:nvSpPr>
        <p:spPr bwMode="auto">
          <a:xfrm>
            <a:off x="5362540" y="4942522"/>
            <a:ext cx="381000" cy="381000"/>
          </a:xfrm>
          <a:prstGeom prst="ellipse">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a:solidFill>
                <a:srgbClr val="000000"/>
              </a:solidFill>
              <a:latin typeface="Times New Roman" pitchFamily="84" charset="0"/>
            </a:endParaRPr>
          </a:p>
        </p:txBody>
      </p:sp>
      <p:sp>
        <p:nvSpPr>
          <p:cNvPr id="342" name="Rectangle 341"/>
          <p:cNvSpPr/>
          <p:nvPr/>
        </p:nvSpPr>
        <p:spPr>
          <a:xfrm>
            <a:off x="5294805" y="4930000"/>
            <a:ext cx="502920" cy="369332"/>
          </a:xfrm>
          <a:prstGeom prst="rect">
            <a:avLst/>
          </a:prstGeom>
        </p:spPr>
        <p:txBody>
          <a:bodyPr wrap="square">
            <a:spAutoFit/>
          </a:bodyPr>
          <a:lstStyle/>
          <a:p>
            <a:pPr algn="ctr"/>
            <a:r>
              <a:rPr lang="en-US" dirty="0">
                <a:solidFill>
                  <a:srgbClr val="000000"/>
                </a:solidFill>
              </a:rPr>
              <a:t>J</a:t>
            </a:r>
          </a:p>
        </p:txBody>
      </p:sp>
      <p:sp>
        <p:nvSpPr>
          <p:cNvPr id="344" name="Oval 343"/>
          <p:cNvSpPr/>
          <p:nvPr/>
        </p:nvSpPr>
        <p:spPr bwMode="auto">
          <a:xfrm>
            <a:off x="6797275" y="4942522"/>
            <a:ext cx="381000" cy="381000"/>
          </a:xfrm>
          <a:prstGeom prst="ellipse">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a:solidFill>
                <a:srgbClr val="000000"/>
              </a:solidFill>
              <a:latin typeface="Times New Roman" pitchFamily="84" charset="0"/>
            </a:endParaRPr>
          </a:p>
        </p:txBody>
      </p:sp>
      <p:sp>
        <p:nvSpPr>
          <p:cNvPr id="345" name="Rectangle 344"/>
          <p:cNvSpPr/>
          <p:nvPr/>
        </p:nvSpPr>
        <p:spPr>
          <a:xfrm>
            <a:off x="6729540" y="4930000"/>
            <a:ext cx="502920" cy="369332"/>
          </a:xfrm>
          <a:prstGeom prst="rect">
            <a:avLst/>
          </a:prstGeom>
        </p:spPr>
        <p:txBody>
          <a:bodyPr wrap="square">
            <a:spAutoFit/>
          </a:bodyPr>
          <a:lstStyle/>
          <a:p>
            <a:pPr algn="ctr"/>
            <a:r>
              <a:rPr lang="en-US" dirty="0">
                <a:solidFill>
                  <a:srgbClr val="000000"/>
                </a:solidFill>
              </a:rPr>
              <a:t>N</a:t>
            </a:r>
          </a:p>
        </p:txBody>
      </p:sp>
      <p:sp>
        <p:nvSpPr>
          <p:cNvPr id="347" name="Oval 346"/>
          <p:cNvSpPr/>
          <p:nvPr/>
        </p:nvSpPr>
        <p:spPr bwMode="auto">
          <a:xfrm>
            <a:off x="8232010" y="4942522"/>
            <a:ext cx="381000" cy="381000"/>
          </a:xfrm>
          <a:prstGeom prst="ellipse">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a:solidFill>
                <a:srgbClr val="000000"/>
              </a:solidFill>
              <a:latin typeface="Times New Roman" pitchFamily="84" charset="0"/>
            </a:endParaRPr>
          </a:p>
        </p:txBody>
      </p:sp>
      <p:sp>
        <p:nvSpPr>
          <p:cNvPr id="348" name="Rectangle 347"/>
          <p:cNvSpPr/>
          <p:nvPr/>
        </p:nvSpPr>
        <p:spPr>
          <a:xfrm>
            <a:off x="8164275" y="4930000"/>
            <a:ext cx="502920" cy="369332"/>
          </a:xfrm>
          <a:prstGeom prst="rect">
            <a:avLst/>
          </a:prstGeom>
        </p:spPr>
        <p:txBody>
          <a:bodyPr wrap="square">
            <a:spAutoFit/>
          </a:bodyPr>
          <a:lstStyle/>
          <a:p>
            <a:pPr algn="ctr"/>
            <a:r>
              <a:rPr lang="en-US" dirty="0">
                <a:solidFill>
                  <a:srgbClr val="000000"/>
                </a:solidFill>
              </a:rPr>
              <a:t>G</a:t>
            </a:r>
          </a:p>
        </p:txBody>
      </p:sp>
      <p:sp>
        <p:nvSpPr>
          <p:cNvPr id="350" name="Oval 349"/>
          <p:cNvSpPr/>
          <p:nvPr/>
        </p:nvSpPr>
        <p:spPr bwMode="auto">
          <a:xfrm>
            <a:off x="1058335" y="6062522"/>
            <a:ext cx="381000" cy="381000"/>
          </a:xfrm>
          <a:prstGeom prst="ellipse">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a:solidFill>
                <a:srgbClr val="000000"/>
              </a:solidFill>
              <a:latin typeface="Times New Roman" pitchFamily="84" charset="0"/>
            </a:endParaRPr>
          </a:p>
        </p:txBody>
      </p:sp>
      <p:sp>
        <p:nvSpPr>
          <p:cNvPr id="351" name="Rectangle 350"/>
          <p:cNvSpPr/>
          <p:nvPr/>
        </p:nvSpPr>
        <p:spPr>
          <a:xfrm>
            <a:off x="990600" y="6050000"/>
            <a:ext cx="502920" cy="369332"/>
          </a:xfrm>
          <a:prstGeom prst="rect">
            <a:avLst/>
          </a:prstGeom>
        </p:spPr>
        <p:txBody>
          <a:bodyPr wrap="square">
            <a:spAutoFit/>
          </a:bodyPr>
          <a:lstStyle/>
          <a:p>
            <a:pPr algn="ctr"/>
            <a:r>
              <a:rPr lang="en-US" dirty="0">
                <a:solidFill>
                  <a:srgbClr val="000000"/>
                </a:solidFill>
              </a:rPr>
              <a:t>A</a:t>
            </a:r>
          </a:p>
        </p:txBody>
      </p:sp>
      <p:sp>
        <p:nvSpPr>
          <p:cNvPr id="353" name="Oval 352"/>
          <p:cNvSpPr/>
          <p:nvPr/>
        </p:nvSpPr>
        <p:spPr bwMode="auto">
          <a:xfrm>
            <a:off x="2493070" y="6062522"/>
            <a:ext cx="381000" cy="381000"/>
          </a:xfrm>
          <a:prstGeom prst="ellipse">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a:solidFill>
                <a:srgbClr val="000000"/>
              </a:solidFill>
              <a:latin typeface="Times New Roman" pitchFamily="84" charset="0"/>
            </a:endParaRPr>
          </a:p>
        </p:txBody>
      </p:sp>
      <p:sp>
        <p:nvSpPr>
          <p:cNvPr id="354" name="Rectangle 353"/>
          <p:cNvSpPr/>
          <p:nvPr/>
        </p:nvSpPr>
        <p:spPr>
          <a:xfrm>
            <a:off x="2425335" y="6050000"/>
            <a:ext cx="502920" cy="369332"/>
          </a:xfrm>
          <a:prstGeom prst="rect">
            <a:avLst/>
          </a:prstGeom>
        </p:spPr>
        <p:txBody>
          <a:bodyPr wrap="square">
            <a:spAutoFit/>
          </a:bodyPr>
          <a:lstStyle/>
          <a:p>
            <a:pPr algn="ctr"/>
            <a:r>
              <a:rPr lang="en-US" dirty="0">
                <a:solidFill>
                  <a:srgbClr val="000000"/>
                </a:solidFill>
              </a:rPr>
              <a:t>X</a:t>
            </a:r>
          </a:p>
        </p:txBody>
      </p:sp>
      <p:sp>
        <p:nvSpPr>
          <p:cNvPr id="356" name="Oval 355"/>
          <p:cNvSpPr/>
          <p:nvPr/>
        </p:nvSpPr>
        <p:spPr bwMode="auto">
          <a:xfrm>
            <a:off x="3927805" y="6062522"/>
            <a:ext cx="381000" cy="381000"/>
          </a:xfrm>
          <a:prstGeom prst="ellipse">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a:solidFill>
                <a:srgbClr val="000000"/>
              </a:solidFill>
              <a:latin typeface="Times New Roman" pitchFamily="84" charset="0"/>
            </a:endParaRPr>
          </a:p>
        </p:txBody>
      </p:sp>
      <p:sp>
        <p:nvSpPr>
          <p:cNvPr id="357" name="Rectangle 356"/>
          <p:cNvSpPr/>
          <p:nvPr/>
        </p:nvSpPr>
        <p:spPr>
          <a:xfrm>
            <a:off x="3860070" y="6050000"/>
            <a:ext cx="502920" cy="369332"/>
          </a:xfrm>
          <a:prstGeom prst="rect">
            <a:avLst/>
          </a:prstGeom>
        </p:spPr>
        <p:txBody>
          <a:bodyPr wrap="square">
            <a:spAutoFit/>
          </a:bodyPr>
          <a:lstStyle/>
          <a:p>
            <a:pPr algn="ctr"/>
            <a:r>
              <a:rPr lang="en-US" dirty="0">
                <a:solidFill>
                  <a:srgbClr val="000000"/>
                </a:solidFill>
              </a:rPr>
              <a:t>W</a:t>
            </a:r>
          </a:p>
        </p:txBody>
      </p:sp>
      <p:sp>
        <p:nvSpPr>
          <p:cNvPr id="359" name="Oval 358"/>
          <p:cNvSpPr/>
          <p:nvPr/>
        </p:nvSpPr>
        <p:spPr bwMode="auto">
          <a:xfrm>
            <a:off x="5362540" y="6062522"/>
            <a:ext cx="381000" cy="381000"/>
          </a:xfrm>
          <a:prstGeom prst="ellipse">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a:solidFill>
                <a:srgbClr val="000000"/>
              </a:solidFill>
              <a:latin typeface="Times New Roman" pitchFamily="84" charset="0"/>
            </a:endParaRPr>
          </a:p>
        </p:txBody>
      </p:sp>
      <p:sp>
        <p:nvSpPr>
          <p:cNvPr id="360" name="Rectangle 359"/>
          <p:cNvSpPr/>
          <p:nvPr/>
        </p:nvSpPr>
        <p:spPr>
          <a:xfrm>
            <a:off x="5294805" y="6050000"/>
            <a:ext cx="502920" cy="369332"/>
          </a:xfrm>
          <a:prstGeom prst="rect">
            <a:avLst/>
          </a:prstGeom>
        </p:spPr>
        <p:txBody>
          <a:bodyPr wrap="square">
            <a:spAutoFit/>
          </a:bodyPr>
          <a:lstStyle/>
          <a:p>
            <a:pPr algn="ctr"/>
            <a:r>
              <a:rPr lang="en-US" dirty="0">
                <a:solidFill>
                  <a:srgbClr val="000000"/>
                </a:solidFill>
              </a:rPr>
              <a:t>S</a:t>
            </a:r>
          </a:p>
        </p:txBody>
      </p:sp>
      <p:sp>
        <p:nvSpPr>
          <p:cNvPr id="362" name="Oval 361"/>
          <p:cNvSpPr/>
          <p:nvPr/>
        </p:nvSpPr>
        <p:spPr bwMode="auto">
          <a:xfrm>
            <a:off x="6797275" y="6062522"/>
            <a:ext cx="381000" cy="381000"/>
          </a:xfrm>
          <a:prstGeom prst="ellipse">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a:solidFill>
                <a:srgbClr val="000000"/>
              </a:solidFill>
              <a:latin typeface="Times New Roman" pitchFamily="84" charset="0"/>
            </a:endParaRPr>
          </a:p>
        </p:txBody>
      </p:sp>
      <p:sp>
        <p:nvSpPr>
          <p:cNvPr id="363" name="Rectangle 362"/>
          <p:cNvSpPr/>
          <p:nvPr/>
        </p:nvSpPr>
        <p:spPr>
          <a:xfrm>
            <a:off x="6729540" y="6050000"/>
            <a:ext cx="502920" cy="369332"/>
          </a:xfrm>
          <a:prstGeom prst="rect">
            <a:avLst/>
          </a:prstGeom>
        </p:spPr>
        <p:txBody>
          <a:bodyPr wrap="square">
            <a:spAutoFit/>
          </a:bodyPr>
          <a:lstStyle/>
          <a:p>
            <a:pPr algn="ctr"/>
            <a:r>
              <a:rPr lang="en-US" dirty="0">
                <a:solidFill>
                  <a:srgbClr val="000000"/>
                </a:solidFill>
              </a:rPr>
              <a:t>M</a:t>
            </a:r>
          </a:p>
        </p:txBody>
      </p:sp>
      <p:sp>
        <p:nvSpPr>
          <p:cNvPr id="365" name="Oval 364"/>
          <p:cNvSpPr/>
          <p:nvPr/>
        </p:nvSpPr>
        <p:spPr bwMode="auto">
          <a:xfrm>
            <a:off x="8232010" y="6062522"/>
            <a:ext cx="381000" cy="381000"/>
          </a:xfrm>
          <a:prstGeom prst="ellipse">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a:solidFill>
                <a:srgbClr val="000000"/>
              </a:solidFill>
              <a:latin typeface="Times New Roman" pitchFamily="84" charset="0"/>
            </a:endParaRPr>
          </a:p>
        </p:txBody>
      </p:sp>
      <p:sp>
        <p:nvSpPr>
          <p:cNvPr id="366" name="Rectangle 365"/>
          <p:cNvSpPr/>
          <p:nvPr/>
        </p:nvSpPr>
        <p:spPr>
          <a:xfrm>
            <a:off x="8164275" y="6050000"/>
            <a:ext cx="502920" cy="369332"/>
          </a:xfrm>
          <a:prstGeom prst="rect">
            <a:avLst/>
          </a:prstGeom>
        </p:spPr>
        <p:txBody>
          <a:bodyPr wrap="square">
            <a:spAutoFit/>
          </a:bodyPr>
          <a:lstStyle/>
          <a:p>
            <a:pPr algn="ctr"/>
            <a:r>
              <a:rPr lang="en-US" dirty="0">
                <a:solidFill>
                  <a:srgbClr val="000000"/>
                </a:solidFill>
              </a:rPr>
              <a:t>D</a:t>
            </a:r>
          </a:p>
        </p:txBody>
      </p:sp>
      <p:cxnSp>
        <p:nvCxnSpPr>
          <p:cNvPr id="368" name="Straight Connector 367"/>
          <p:cNvCxnSpPr>
            <a:stCxn id="308" idx="6"/>
            <a:endCxn id="311" idx="2"/>
          </p:cNvCxnSpPr>
          <p:nvPr/>
        </p:nvCxnSpPr>
        <p:spPr bwMode="auto">
          <a:xfrm>
            <a:off x="5706535" y="2857927"/>
            <a:ext cx="10668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69" name="Straight Connector 368"/>
          <p:cNvCxnSpPr>
            <a:stCxn id="305" idx="4"/>
            <a:endCxn id="320" idx="0"/>
          </p:cNvCxnSpPr>
          <p:nvPr/>
        </p:nvCxnSpPr>
        <p:spPr bwMode="auto">
          <a:xfrm rot="16200000" flipH="1">
            <a:off x="3727510" y="3431726"/>
            <a:ext cx="774095" cy="7495"/>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74" name="Straight Connector 373"/>
          <p:cNvCxnSpPr>
            <a:stCxn id="308" idx="3"/>
            <a:endCxn id="320" idx="7"/>
          </p:cNvCxnSpPr>
          <p:nvPr/>
        </p:nvCxnSpPr>
        <p:spPr bwMode="auto">
          <a:xfrm rot="5400000">
            <a:off x="4374327" y="2871313"/>
            <a:ext cx="885687" cy="1128322"/>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77" name="Straight Connector 376"/>
          <p:cNvCxnSpPr>
            <a:stCxn id="320" idx="2"/>
            <a:endCxn id="317" idx="6"/>
          </p:cNvCxnSpPr>
          <p:nvPr/>
        </p:nvCxnSpPr>
        <p:spPr bwMode="auto">
          <a:xfrm rot="10800000">
            <a:off x="2874071" y="4013022"/>
            <a:ext cx="1053735"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80" name="Straight Connector 379"/>
          <p:cNvCxnSpPr>
            <a:stCxn id="329" idx="2"/>
            <a:endCxn id="326" idx="6"/>
          </p:cNvCxnSpPr>
          <p:nvPr/>
        </p:nvCxnSpPr>
        <p:spPr bwMode="auto">
          <a:xfrm rot="10800000">
            <a:off x="7178276" y="4013022"/>
            <a:ext cx="1053735"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83" name="Straight Connector 382"/>
          <p:cNvCxnSpPr>
            <a:stCxn id="335" idx="2"/>
            <a:endCxn id="332" idx="6"/>
          </p:cNvCxnSpPr>
          <p:nvPr/>
        </p:nvCxnSpPr>
        <p:spPr bwMode="auto">
          <a:xfrm rot="10800000">
            <a:off x="1439336" y="5133022"/>
            <a:ext cx="1053735"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90" name="Straight Connector 389"/>
          <p:cNvCxnSpPr>
            <a:stCxn id="341" idx="2"/>
            <a:endCxn id="338" idx="6"/>
          </p:cNvCxnSpPr>
          <p:nvPr/>
        </p:nvCxnSpPr>
        <p:spPr bwMode="auto">
          <a:xfrm rot="10800000">
            <a:off x="4308806" y="5133022"/>
            <a:ext cx="1053735"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93" name="Straight Connector 392"/>
          <p:cNvCxnSpPr>
            <a:stCxn id="344" idx="2"/>
            <a:endCxn id="341" idx="6"/>
          </p:cNvCxnSpPr>
          <p:nvPr/>
        </p:nvCxnSpPr>
        <p:spPr bwMode="auto">
          <a:xfrm rot="10800000">
            <a:off x="5743541" y="5133022"/>
            <a:ext cx="1053735"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96" name="Straight Connector 395"/>
          <p:cNvCxnSpPr>
            <a:stCxn id="359" idx="2"/>
            <a:endCxn id="356" idx="6"/>
          </p:cNvCxnSpPr>
          <p:nvPr/>
        </p:nvCxnSpPr>
        <p:spPr bwMode="auto">
          <a:xfrm rot="10800000">
            <a:off x="4308806" y="6253022"/>
            <a:ext cx="1053735"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99" name="Straight Connector 398"/>
          <p:cNvCxnSpPr>
            <a:stCxn id="362" idx="2"/>
            <a:endCxn id="359" idx="6"/>
          </p:cNvCxnSpPr>
          <p:nvPr/>
        </p:nvCxnSpPr>
        <p:spPr bwMode="auto">
          <a:xfrm rot="10800000">
            <a:off x="5743541" y="6253022"/>
            <a:ext cx="1053735"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02" name="Straight Connector 401"/>
          <p:cNvCxnSpPr>
            <a:stCxn id="365" idx="2"/>
            <a:endCxn id="362" idx="6"/>
          </p:cNvCxnSpPr>
          <p:nvPr/>
        </p:nvCxnSpPr>
        <p:spPr bwMode="auto">
          <a:xfrm rot="10800000">
            <a:off x="7178276" y="6253022"/>
            <a:ext cx="1053735"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05" name="Straight Connector 404"/>
          <p:cNvCxnSpPr>
            <a:stCxn id="317" idx="4"/>
            <a:endCxn id="335" idx="0"/>
          </p:cNvCxnSpPr>
          <p:nvPr/>
        </p:nvCxnSpPr>
        <p:spPr bwMode="auto">
          <a:xfrm rot="5400000">
            <a:off x="2314070" y="4573022"/>
            <a:ext cx="7390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08" name="Straight Connector 407"/>
          <p:cNvCxnSpPr>
            <a:stCxn id="326" idx="4"/>
            <a:endCxn id="344" idx="0"/>
          </p:cNvCxnSpPr>
          <p:nvPr/>
        </p:nvCxnSpPr>
        <p:spPr bwMode="auto">
          <a:xfrm rot="5400000">
            <a:off x="6618275" y="4573022"/>
            <a:ext cx="7390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11" name="Straight Connector 410"/>
          <p:cNvCxnSpPr>
            <a:stCxn id="335" idx="4"/>
            <a:endCxn id="353" idx="0"/>
          </p:cNvCxnSpPr>
          <p:nvPr/>
        </p:nvCxnSpPr>
        <p:spPr bwMode="auto">
          <a:xfrm rot="5400000">
            <a:off x="2314070" y="5693022"/>
            <a:ext cx="7390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14" name="Straight Connector 413"/>
          <p:cNvCxnSpPr>
            <a:stCxn id="335" idx="1"/>
            <a:endCxn id="314" idx="5"/>
          </p:cNvCxnSpPr>
          <p:nvPr/>
        </p:nvCxnSpPr>
        <p:spPr bwMode="auto">
          <a:xfrm rot="16200000" flipV="1">
            <a:off x="1540907" y="3990358"/>
            <a:ext cx="850592" cy="116532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17" name="Straight Connector 416"/>
          <p:cNvCxnSpPr>
            <a:stCxn id="320" idx="3"/>
            <a:endCxn id="335" idx="7"/>
          </p:cNvCxnSpPr>
          <p:nvPr/>
        </p:nvCxnSpPr>
        <p:spPr bwMode="auto">
          <a:xfrm rot="5400000">
            <a:off x="2975642" y="3990359"/>
            <a:ext cx="850592" cy="116532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20" name="Straight Connector 419"/>
          <p:cNvCxnSpPr>
            <a:stCxn id="323" idx="3"/>
            <a:endCxn id="338" idx="7"/>
          </p:cNvCxnSpPr>
          <p:nvPr/>
        </p:nvCxnSpPr>
        <p:spPr bwMode="auto">
          <a:xfrm rot="5400000">
            <a:off x="4410377" y="3990359"/>
            <a:ext cx="850592" cy="116532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23" name="Straight Connector 422"/>
          <p:cNvCxnSpPr>
            <a:stCxn id="329" idx="3"/>
            <a:endCxn id="344" idx="7"/>
          </p:cNvCxnSpPr>
          <p:nvPr/>
        </p:nvCxnSpPr>
        <p:spPr bwMode="auto">
          <a:xfrm rot="5400000">
            <a:off x="7279847" y="3990359"/>
            <a:ext cx="850592" cy="116532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26" name="Straight Connector 425"/>
          <p:cNvCxnSpPr>
            <a:stCxn id="335" idx="3"/>
            <a:endCxn id="350" idx="7"/>
          </p:cNvCxnSpPr>
          <p:nvPr/>
        </p:nvCxnSpPr>
        <p:spPr bwMode="auto">
          <a:xfrm rot="5400000">
            <a:off x="1540907" y="5110359"/>
            <a:ext cx="850592" cy="116532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29" name="Straight Connector 428"/>
          <p:cNvCxnSpPr>
            <a:stCxn id="356" idx="1"/>
            <a:endCxn id="335" idx="5"/>
          </p:cNvCxnSpPr>
          <p:nvPr/>
        </p:nvCxnSpPr>
        <p:spPr bwMode="auto">
          <a:xfrm rot="16200000" flipV="1">
            <a:off x="2975642" y="5110358"/>
            <a:ext cx="850592" cy="116532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34" name="Straight Connector 433"/>
          <p:cNvCxnSpPr>
            <a:stCxn id="338" idx="5"/>
            <a:endCxn id="359" idx="1"/>
          </p:cNvCxnSpPr>
          <p:nvPr/>
        </p:nvCxnSpPr>
        <p:spPr bwMode="auto">
          <a:xfrm rot="16200000" flipH="1">
            <a:off x="4410376" y="5110358"/>
            <a:ext cx="850592" cy="116532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38" name="Straight Connector 437"/>
          <p:cNvCxnSpPr>
            <a:stCxn id="359" idx="7"/>
            <a:endCxn id="344" idx="3"/>
          </p:cNvCxnSpPr>
          <p:nvPr/>
        </p:nvCxnSpPr>
        <p:spPr bwMode="auto">
          <a:xfrm rot="5400000" flipH="1" flipV="1">
            <a:off x="5845111" y="5110359"/>
            <a:ext cx="850592" cy="116532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41" name="Straight Connector 440"/>
          <p:cNvCxnSpPr>
            <a:stCxn id="362" idx="7"/>
            <a:endCxn id="347" idx="3"/>
          </p:cNvCxnSpPr>
          <p:nvPr/>
        </p:nvCxnSpPr>
        <p:spPr bwMode="auto">
          <a:xfrm rot="5400000" flipH="1" flipV="1">
            <a:off x="7279846" y="5110359"/>
            <a:ext cx="850592" cy="1165327"/>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447" name="TextBox 446"/>
          <p:cNvSpPr txBox="1"/>
          <p:nvPr/>
        </p:nvSpPr>
        <p:spPr>
          <a:xfrm>
            <a:off x="6144380" y="2582316"/>
            <a:ext cx="304800" cy="276999"/>
          </a:xfrm>
          <a:prstGeom prst="rect">
            <a:avLst/>
          </a:prstGeom>
          <a:noFill/>
        </p:spPr>
        <p:txBody>
          <a:bodyPr wrap="square" rtlCol="0">
            <a:spAutoFit/>
          </a:bodyPr>
          <a:lstStyle/>
          <a:p>
            <a:r>
              <a:rPr lang="en-US" sz="1200" b="0" dirty="0">
                <a:solidFill>
                  <a:srgbClr val="000000"/>
                </a:solidFill>
                <a:latin typeface="Times New Roman"/>
                <a:cs typeface="Times New Roman"/>
              </a:rPr>
              <a:t>0</a:t>
            </a:r>
            <a:endParaRPr lang="en-US" dirty="0">
              <a:solidFill>
                <a:srgbClr val="000000"/>
              </a:solidFill>
            </a:endParaRPr>
          </a:p>
        </p:txBody>
      </p:sp>
      <p:sp>
        <p:nvSpPr>
          <p:cNvPr id="449" name="TextBox 448"/>
          <p:cNvSpPr txBox="1"/>
          <p:nvPr/>
        </p:nvSpPr>
        <p:spPr>
          <a:xfrm>
            <a:off x="3834190" y="3280230"/>
            <a:ext cx="376165" cy="276999"/>
          </a:xfrm>
          <a:prstGeom prst="rect">
            <a:avLst/>
          </a:prstGeom>
          <a:noFill/>
        </p:spPr>
        <p:txBody>
          <a:bodyPr wrap="square" rtlCol="0">
            <a:spAutoFit/>
          </a:bodyPr>
          <a:lstStyle/>
          <a:p>
            <a:pPr algn="ctr"/>
            <a:r>
              <a:rPr lang="en-US" sz="1200" b="0" dirty="0">
                <a:solidFill>
                  <a:srgbClr val="000000"/>
                </a:solidFill>
                <a:latin typeface="Times New Roman"/>
                <a:cs typeface="Times New Roman"/>
              </a:rPr>
              <a:t>2</a:t>
            </a:r>
            <a:endParaRPr lang="en-US" dirty="0">
              <a:solidFill>
                <a:srgbClr val="000000"/>
              </a:solidFill>
            </a:endParaRPr>
          </a:p>
        </p:txBody>
      </p:sp>
      <p:sp>
        <p:nvSpPr>
          <p:cNvPr id="450" name="TextBox 449"/>
          <p:cNvSpPr txBox="1"/>
          <p:nvPr/>
        </p:nvSpPr>
        <p:spPr>
          <a:xfrm rot="19380000">
            <a:off x="7431315" y="4307115"/>
            <a:ext cx="376165" cy="276999"/>
          </a:xfrm>
          <a:prstGeom prst="rect">
            <a:avLst/>
          </a:prstGeom>
          <a:noFill/>
        </p:spPr>
        <p:txBody>
          <a:bodyPr wrap="square" rtlCol="0">
            <a:spAutoFit/>
          </a:bodyPr>
          <a:lstStyle/>
          <a:p>
            <a:pPr algn="ctr"/>
            <a:r>
              <a:rPr lang="en-US" sz="1200" b="0" dirty="0">
                <a:solidFill>
                  <a:srgbClr val="000000"/>
                </a:solidFill>
                <a:latin typeface="Times New Roman"/>
                <a:cs typeface="Times New Roman"/>
              </a:rPr>
              <a:t>3</a:t>
            </a:r>
            <a:endParaRPr lang="en-US" dirty="0">
              <a:solidFill>
                <a:srgbClr val="000000"/>
              </a:solidFill>
            </a:endParaRPr>
          </a:p>
        </p:txBody>
      </p:sp>
      <p:sp>
        <p:nvSpPr>
          <p:cNvPr id="451" name="TextBox 450"/>
          <p:cNvSpPr txBox="1"/>
          <p:nvPr/>
        </p:nvSpPr>
        <p:spPr>
          <a:xfrm>
            <a:off x="1752600" y="4876800"/>
            <a:ext cx="376165" cy="276999"/>
          </a:xfrm>
          <a:prstGeom prst="rect">
            <a:avLst/>
          </a:prstGeom>
          <a:noFill/>
        </p:spPr>
        <p:txBody>
          <a:bodyPr wrap="square" rtlCol="0">
            <a:spAutoFit/>
          </a:bodyPr>
          <a:lstStyle/>
          <a:p>
            <a:pPr algn="ctr"/>
            <a:r>
              <a:rPr lang="en-US" sz="1200" b="0" dirty="0">
                <a:solidFill>
                  <a:srgbClr val="000000"/>
                </a:solidFill>
                <a:latin typeface="Times New Roman"/>
                <a:cs typeface="Times New Roman"/>
              </a:rPr>
              <a:t>4</a:t>
            </a:r>
            <a:endParaRPr lang="en-US" dirty="0">
              <a:solidFill>
                <a:srgbClr val="000000"/>
              </a:solidFill>
            </a:endParaRPr>
          </a:p>
        </p:txBody>
      </p:sp>
      <p:sp>
        <p:nvSpPr>
          <p:cNvPr id="452" name="TextBox 451"/>
          <p:cNvSpPr txBox="1"/>
          <p:nvPr/>
        </p:nvSpPr>
        <p:spPr>
          <a:xfrm>
            <a:off x="7500255" y="3709610"/>
            <a:ext cx="376165" cy="276999"/>
          </a:xfrm>
          <a:prstGeom prst="rect">
            <a:avLst/>
          </a:prstGeom>
          <a:noFill/>
        </p:spPr>
        <p:txBody>
          <a:bodyPr wrap="square" rtlCol="0">
            <a:spAutoFit/>
          </a:bodyPr>
          <a:lstStyle/>
          <a:p>
            <a:pPr algn="ctr"/>
            <a:r>
              <a:rPr lang="en-US" sz="1200" b="0" dirty="0">
                <a:solidFill>
                  <a:srgbClr val="000000"/>
                </a:solidFill>
                <a:latin typeface="Times New Roman"/>
                <a:cs typeface="Times New Roman"/>
              </a:rPr>
              <a:t>5</a:t>
            </a:r>
            <a:endParaRPr lang="en-US" dirty="0">
              <a:solidFill>
                <a:srgbClr val="000000"/>
              </a:solidFill>
            </a:endParaRPr>
          </a:p>
        </p:txBody>
      </p:sp>
      <p:sp>
        <p:nvSpPr>
          <p:cNvPr id="454" name="TextBox 453"/>
          <p:cNvSpPr txBox="1"/>
          <p:nvPr/>
        </p:nvSpPr>
        <p:spPr>
          <a:xfrm rot="2220000">
            <a:off x="3306353" y="5495501"/>
            <a:ext cx="376165" cy="276999"/>
          </a:xfrm>
          <a:prstGeom prst="rect">
            <a:avLst/>
          </a:prstGeom>
          <a:noFill/>
        </p:spPr>
        <p:txBody>
          <a:bodyPr wrap="square" rtlCol="0">
            <a:spAutoFit/>
          </a:bodyPr>
          <a:lstStyle/>
          <a:p>
            <a:pPr algn="ctr"/>
            <a:r>
              <a:rPr lang="en-US" sz="1200" b="0" dirty="0">
                <a:solidFill>
                  <a:srgbClr val="000000"/>
                </a:solidFill>
                <a:latin typeface="Times New Roman"/>
                <a:cs typeface="Times New Roman"/>
              </a:rPr>
              <a:t>6</a:t>
            </a:r>
            <a:endParaRPr lang="en-US" dirty="0">
              <a:solidFill>
                <a:srgbClr val="000000"/>
              </a:solidFill>
            </a:endParaRPr>
          </a:p>
        </p:txBody>
      </p:sp>
      <p:sp>
        <p:nvSpPr>
          <p:cNvPr id="455" name="TextBox 454"/>
          <p:cNvSpPr txBox="1"/>
          <p:nvPr/>
        </p:nvSpPr>
        <p:spPr>
          <a:xfrm>
            <a:off x="6080275" y="5995610"/>
            <a:ext cx="376165" cy="276999"/>
          </a:xfrm>
          <a:prstGeom prst="rect">
            <a:avLst/>
          </a:prstGeom>
          <a:noFill/>
        </p:spPr>
        <p:txBody>
          <a:bodyPr wrap="square" rtlCol="0">
            <a:spAutoFit/>
          </a:bodyPr>
          <a:lstStyle/>
          <a:p>
            <a:pPr algn="ctr"/>
            <a:r>
              <a:rPr lang="en-US" sz="1200" b="0" dirty="0">
                <a:solidFill>
                  <a:srgbClr val="000000"/>
                </a:solidFill>
                <a:latin typeface="Times New Roman"/>
                <a:cs typeface="Times New Roman"/>
              </a:rPr>
              <a:t>7</a:t>
            </a:r>
            <a:endParaRPr lang="en-US" dirty="0">
              <a:solidFill>
                <a:srgbClr val="000000"/>
              </a:solidFill>
            </a:endParaRPr>
          </a:p>
        </p:txBody>
      </p:sp>
      <p:sp>
        <p:nvSpPr>
          <p:cNvPr id="456" name="TextBox 455"/>
          <p:cNvSpPr txBox="1"/>
          <p:nvPr/>
        </p:nvSpPr>
        <p:spPr>
          <a:xfrm rot="2220000">
            <a:off x="1850089" y="4340407"/>
            <a:ext cx="376165" cy="276999"/>
          </a:xfrm>
          <a:prstGeom prst="rect">
            <a:avLst/>
          </a:prstGeom>
          <a:noFill/>
        </p:spPr>
        <p:txBody>
          <a:bodyPr wrap="square" rtlCol="0">
            <a:spAutoFit/>
          </a:bodyPr>
          <a:lstStyle/>
          <a:p>
            <a:pPr algn="ctr"/>
            <a:r>
              <a:rPr lang="en-US" sz="1200" b="0" dirty="0">
                <a:solidFill>
                  <a:srgbClr val="000000"/>
                </a:solidFill>
                <a:latin typeface="Times New Roman"/>
                <a:cs typeface="Times New Roman"/>
              </a:rPr>
              <a:t>8</a:t>
            </a:r>
            <a:endParaRPr lang="en-US" dirty="0">
              <a:solidFill>
                <a:srgbClr val="000000"/>
              </a:solidFill>
            </a:endParaRPr>
          </a:p>
        </p:txBody>
      </p:sp>
      <p:sp>
        <p:nvSpPr>
          <p:cNvPr id="457" name="TextBox 456"/>
          <p:cNvSpPr txBox="1"/>
          <p:nvPr/>
        </p:nvSpPr>
        <p:spPr>
          <a:xfrm>
            <a:off x="6693505" y="4435306"/>
            <a:ext cx="376165" cy="276999"/>
          </a:xfrm>
          <a:prstGeom prst="rect">
            <a:avLst/>
          </a:prstGeom>
          <a:noFill/>
        </p:spPr>
        <p:txBody>
          <a:bodyPr wrap="square" rtlCol="0">
            <a:spAutoFit/>
          </a:bodyPr>
          <a:lstStyle/>
          <a:p>
            <a:pPr algn="ctr"/>
            <a:r>
              <a:rPr lang="en-US" sz="1200" b="0" dirty="0">
                <a:solidFill>
                  <a:srgbClr val="000000"/>
                </a:solidFill>
                <a:latin typeface="Times New Roman"/>
                <a:cs typeface="Times New Roman"/>
              </a:rPr>
              <a:t>9</a:t>
            </a:r>
            <a:endParaRPr lang="en-US" dirty="0">
              <a:solidFill>
                <a:srgbClr val="000000"/>
              </a:solidFill>
            </a:endParaRPr>
          </a:p>
        </p:txBody>
      </p:sp>
      <p:sp>
        <p:nvSpPr>
          <p:cNvPr id="458" name="TextBox 457"/>
          <p:cNvSpPr txBox="1"/>
          <p:nvPr/>
        </p:nvSpPr>
        <p:spPr>
          <a:xfrm>
            <a:off x="7515980" y="5995610"/>
            <a:ext cx="376165" cy="276999"/>
          </a:xfrm>
          <a:prstGeom prst="rect">
            <a:avLst/>
          </a:prstGeom>
          <a:noFill/>
        </p:spPr>
        <p:txBody>
          <a:bodyPr wrap="square" rtlCol="0">
            <a:spAutoFit/>
          </a:bodyPr>
          <a:lstStyle/>
          <a:p>
            <a:pPr algn="ctr"/>
            <a:r>
              <a:rPr lang="en-US" sz="1200" b="0" dirty="0">
                <a:solidFill>
                  <a:srgbClr val="000000"/>
                </a:solidFill>
                <a:latin typeface="Times New Roman"/>
                <a:cs typeface="Times New Roman"/>
              </a:rPr>
              <a:t>10</a:t>
            </a:r>
            <a:endParaRPr lang="en-US" dirty="0">
              <a:solidFill>
                <a:srgbClr val="000000"/>
              </a:solidFill>
            </a:endParaRPr>
          </a:p>
        </p:txBody>
      </p:sp>
      <p:sp>
        <p:nvSpPr>
          <p:cNvPr id="459" name="TextBox 458"/>
          <p:cNvSpPr txBox="1"/>
          <p:nvPr/>
        </p:nvSpPr>
        <p:spPr>
          <a:xfrm rot="19380000">
            <a:off x="3117668" y="4328313"/>
            <a:ext cx="376165" cy="276999"/>
          </a:xfrm>
          <a:prstGeom prst="rect">
            <a:avLst/>
          </a:prstGeom>
          <a:noFill/>
        </p:spPr>
        <p:txBody>
          <a:bodyPr wrap="square" rtlCol="0">
            <a:spAutoFit/>
          </a:bodyPr>
          <a:lstStyle/>
          <a:p>
            <a:pPr algn="ctr"/>
            <a:r>
              <a:rPr lang="en-US" sz="1200" b="0" dirty="0">
                <a:solidFill>
                  <a:srgbClr val="000000"/>
                </a:solidFill>
                <a:latin typeface="Times New Roman"/>
                <a:cs typeface="Times New Roman"/>
              </a:rPr>
              <a:t>11</a:t>
            </a:r>
            <a:endParaRPr lang="en-US" dirty="0">
              <a:solidFill>
                <a:srgbClr val="000000"/>
              </a:solidFill>
            </a:endParaRPr>
          </a:p>
        </p:txBody>
      </p:sp>
      <p:sp>
        <p:nvSpPr>
          <p:cNvPr id="460" name="TextBox 459"/>
          <p:cNvSpPr txBox="1"/>
          <p:nvPr/>
        </p:nvSpPr>
        <p:spPr>
          <a:xfrm rot="19380000">
            <a:off x="4553373" y="4324682"/>
            <a:ext cx="376165" cy="276999"/>
          </a:xfrm>
          <a:prstGeom prst="rect">
            <a:avLst/>
          </a:prstGeom>
          <a:noFill/>
        </p:spPr>
        <p:txBody>
          <a:bodyPr wrap="square" rtlCol="0">
            <a:spAutoFit/>
          </a:bodyPr>
          <a:lstStyle/>
          <a:p>
            <a:pPr algn="ctr"/>
            <a:r>
              <a:rPr lang="en-US" sz="1200" b="0" dirty="0">
                <a:solidFill>
                  <a:srgbClr val="000000"/>
                </a:solidFill>
                <a:latin typeface="Times New Roman"/>
                <a:cs typeface="Times New Roman"/>
              </a:rPr>
              <a:t>12</a:t>
            </a:r>
            <a:endParaRPr lang="en-US" dirty="0">
              <a:solidFill>
                <a:srgbClr val="000000"/>
              </a:solidFill>
            </a:endParaRPr>
          </a:p>
        </p:txBody>
      </p:sp>
      <p:sp>
        <p:nvSpPr>
          <p:cNvPr id="461" name="TextBox 460"/>
          <p:cNvSpPr txBox="1"/>
          <p:nvPr/>
        </p:nvSpPr>
        <p:spPr>
          <a:xfrm>
            <a:off x="2350105" y="4431695"/>
            <a:ext cx="376165" cy="276999"/>
          </a:xfrm>
          <a:prstGeom prst="rect">
            <a:avLst/>
          </a:prstGeom>
          <a:noFill/>
        </p:spPr>
        <p:txBody>
          <a:bodyPr wrap="square" rtlCol="0">
            <a:spAutoFit/>
          </a:bodyPr>
          <a:lstStyle/>
          <a:p>
            <a:pPr algn="ctr"/>
            <a:r>
              <a:rPr lang="en-US" sz="1200" b="0" dirty="0">
                <a:solidFill>
                  <a:srgbClr val="000000"/>
                </a:solidFill>
                <a:latin typeface="Times New Roman"/>
                <a:cs typeface="Times New Roman"/>
              </a:rPr>
              <a:t>13</a:t>
            </a:r>
            <a:endParaRPr lang="en-US" dirty="0">
              <a:solidFill>
                <a:srgbClr val="000000"/>
              </a:solidFill>
            </a:endParaRPr>
          </a:p>
        </p:txBody>
      </p:sp>
      <p:sp>
        <p:nvSpPr>
          <p:cNvPr id="462" name="TextBox 461"/>
          <p:cNvSpPr txBox="1"/>
          <p:nvPr/>
        </p:nvSpPr>
        <p:spPr>
          <a:xfrm rot="19380000">
            <a:off x="5976983" y="5467681"/>
            <a:ext cx="376165" cy="276999"/>
          </a:xfrm>
          <a:prstGeom prst="rect">
            <a:avLst/>
          </a:prstGeom>
          <a:noFill/>
        </p:spPr>
        <p:txBody>
          <a:bodyPr wrap="square" rtlCol="0">
            <a:spAutoFit/>
          </a:bodyPr>
          <a:lstStyle/>
          <a:p>
            <a:pPr algn="ctr"/>
            <a:r>
              <a:rPr lang="en-US" sz="1200" b="0" dirty="0">
                <a:solidFill>
                  <a:srgbClr val="000000"/>
                </a:solidFill>
                <a:latin typeface="Times New Roman"/>
                <a:cs typeface="Times New Roman"/>
              </a:rPr>
              <a:t>14</a:t>
            </a:r>
            <a:endParaRPr lang="en-US" dirty="0">
              <a:solidFill>
                <a:srgbClr val="000000"/>
              </a:solidFill>
            </a:endParaRPr>
          </a:p>
        </p:txBody>
      </p:sp>
      <p:sp>
        <p:nvSpPr>
          <p:cNvPr id="463" name="TextBox 462"/>
          <p:cNvSpPr txBox="1"/>
          <p:nvPr/>
        </p:nvSpPr>
        <p:spPr>
          <a:xfrm>
            <a:off x="3159279" y="4852610"/>
            <a:ext cx="497115" cy="276999"/>
          </a:xfrm>
          <a:prstGeom prst="rect">
            <a:avLst/>
          </a:prstGeom>
          <a:noFill/>
        </p:spPr>
        <p:txBody>
          <a:bodyPr wrap="square" rtlCol="0">
            <a:spAutoFit/>
          </a:bodyPr>
          <a:lstStyle/>
          <a:p>
            <a:r>
              <a:rPr lang="en-US" sz="1200" b="0" dirty="0">
                <a:solidFill>
                  <a:srgbClr val="000000"/>
                </a:solidFill>
                <a:latin typeface="Times New Roman"/>
                <a:cs typeface="Times New Roman"/>
              </a:rPr>
              <a:t>1, 15</a:t>
            </a:r>
            <a:endParaRPr lang="en-US" dirty="0">
              <a:solidFill>
                <a:srgbClr val="000000"/>
              </a:solidFill>
            </a:endParaRPr>
          </a:p>
        </p:txBody>
      </p:sp>
      <p:cxnSp>
        <p:nvCxnSpPr>
          <p:cNvPr id="464" name="Straight Connector 463"/>
          <p:cNvCxnSpPr>
            <a:stCxn id="338" idx="2"/>
            <a:endCxn id="335" idx="6"/>
          </p:cNvCxnSpPr>
          <p:nvPr/>
        </p:nvCxnSpPr>
        <p:spPr bwMode="auto">
          <a:xfrm rot="10800000">
            <a:off x="2874071" y="5133022"/>
            <a:ext cx="1053735" cy="1588"/>
          </a:xfrm>
          <a:prstGeom prst="line">
            <a:avLst/>
          </a:prstGeom>
          <a:solidFill>
            <a:schemeClr val="accent1"/>
          </a:solidFill>
          <a:ln w="38100" cap="flat" cmpd="dbl" algn="ctr">
            <a:solidFill>
              <a:schemeClr val="tx1"/>
            </a:solidFill>
            <a:prstDash val="solid"/>
            <a:round/>
            <a:headEnd type="none" w="med" len="med"/>
            <a:tailEnd type="none" w="med" len="med"/>
          </a:ln>
          <a:effectLst/>
        </p:spPr>
      </p:cxnSp>
      <p:sp>
        <p:nvSpPr>
          <p:cNvPr id="467" name="TextBox 466"/>
          <p:cNvSpPr txBox="1"/>
          <p:nvPr/>
        </p:nvSpPr>
        <p:spPr>
          <a:xfrm>
            <a:off x="4644570" y="4876800"/>
            <a:ext cx="376165" cy="276999"/>
          </a:xfrm>
          <a:prstGeom prst="rect">
            <a:avLst/>
          </a:prstGeom>
          <a:noFill/>
        </p:spPr>
        <p:txBody>
          <a:bodyPr wrap="square" rtlCol="0">
            <a:spAutoFit/>
          </a:bodyPr>
          <a:lstStyle/>
          <a:p>
            <a:pPr algn="ctr"/>
            <a:r>
              <a:rPr lang="en-US" sz="1200" b="0" dirty="0">
                <a:solidFill>
                  <a:srgbClr val="000000"/>
                </a:solidFill>
                <a:latin typeface="Times New Roman"/>
                <a:cs typeface="Times New Roman"/>
              </a:rPr>
              <a:t>16</a:t>
            </a:r>
            <a:endParaRPr lang="en-US" dirty="0">
              <a:solidFill>
                <a:srgbClr val="000000"/>
              </a:solidFill>
            </a:endParaRPr>
          </a:p>
        </p:txBody>
      </p:sp>
      <p:sp>
        <p:nvSpPr>
          <p:cNvPr id="468" name="TextBox 467"/>
          <p:cNvSpPr txBox="1"/>
          <p:nvPr/>
        </p:nvSpPr>
        <p:spPr>
          <a:xfrm>
            <a:off x="2354940" y="5574695"/>
            <a:ext cx="376165" cy="276999"/>
          </a:xfrm>
          <a:prstGeom prst="rect">
            <a:avLst/>
          </a:prstGeom>
          <a:noFill/>
        </p:spPr>
        <p:txBody>
          <a:bodyPr wrap="square" rtlCol="0">
            <a:spAutoFit/>
          </a:bodyPr>
          <a:lstStyle/>
          <a:p>
            <a:pPr algn="ctr"/>
            <a:r>
              <a:rPr lang="en-US" sz="1200" b="0" dirty="0">
                <a:solidFill>
                  <a:srgbClr val="000000"/>
                </a:solidFill>
                <a:latin typeface="Times New Roman"/>
                <a:cs typeface="Times New Roman"/>
              </a:rPr>
              <a:t>17</a:t>
            </a:r>
            <a:endParaRPr lang="en-US" dirty="0">
              <a:solidFill>
                <a:srgbClr val="000000"/>
              </a:solidFill>
            </a:endParaRPr>
          </a:p>
        </p:txBody>
      </p:sp>
      <p:sp>
        <p:nvSpPr>
          <p:cNvPr id="469" name="TextBox 468"/>
          <p:cNvSpPr txBox="1"/>
          <p:nvPr/>
        </p:nvSpPr>
        <p:spPr>
          <a:xfrm>
            <a:off x="3184675" y="3721705"/>
            <a:ext cx="408820" cy="276999"/>
          </a:xfrm>
          <a:prstGeom prst="rect">
            <a:avLst/>
          </a:prstGeom>
          <a:noFill/>
        </p:spPr>
        <p:txBody>
          <a:bodyPr wrap="square" rtlCol="0">
            <a:spAutoFit/>
          </a:bodyPr>
          <a:lstStyle/>
          <a:p>
            <a:pPr algn="ctr"/>
            <a:r>
              <a:rPr lang="en-US" sz="1200" b="0" dirty="0">
                <a:solidFill>
                  <a:srgbClr val="000000"/>
                </a:solidFill>
                <a:latin typeface="Times New Roman"/>
                <a:cs typeface="Times New Roman"/>
              </a:rPr>
              <a:t>18</a:t>
            </a:r>
            <a:endParaRPr lang="en-US" dirty="0">
              <a:solidFill>
                <a:srgbClr val="000000"/>
              </a:solidFill>
            </a:endParaRPr>
          </a:p>
        </p:txBody>
      </p:sp>
      <p:sp>
        <p:nvSpPr>
          <p:cNvPr id="470" name="TextBox 469"/>
          <p:cNvSpPr txBox="1"/>
          <p:nvPr/>
        </p:nvSpPr>
        <p:spPr>
          <a:xfrm rot="19380000">
            <a:off x="7412688" y="5467682"/>
            <a:ext cx="376165" cy="276999"/>
          </a:xfrm>
          <a:prstGeom prst="rect">
            <a:avLst/>
          </a:prstGeom>
          <a:noFill/>
        </p:spPr>
        <p:txBody>
          <a:bodyPr wrap="square" rtlCol="0">
            <a:spAutoFit/>
          </a:bodyPr>
          <a:lstStyle/>
          <a:p>
            <a:pPr algn="ctr"/>
            <a:r>
              <a:rPr lang="en-US" sz="1200" b="0" dirty="0">
                <a:solidFill>
                  <a:srgbClr val="000000"/>
                </a:solidFill>
                <a:latin typeface="Times New Roman"/>
                <a:cs typeface="Times New Roman"/>
              </a:rPr>
              <a:t>19</a:t>
            </a:r>
            <a:endParaRPr lang="en-US" dirty="0">
              <a:solidFill>
                <a:srgbClr val="000000"/>
              </a:solidFill>
            </a:endParaRPr>
          </a:p>
        </p:txBody>
      </p:sp>
      <p:sp>
        <p:nvSpPr>
          <p:cNvPr id="471" name="TextBox 470"/>
          <p:cNvSpPr txBox="1"/>
          <p:nvPr/>
        </p:nvSpPr>
        <p:spPr>
          <a:xfrm>
            <a:off x="6068180" y="4876800"/>
            <a:ext cx="376165" cy="276999"/>
          </a:xfrm>
          <a:prstGeom prst="rect">
            <a:avLst/>
          </a:prstGeom>
          <a:noFill/>
        </p:spPr>
        <p:txBody>
          <a:bodyPr wrap="square" rtlCol="0">
            <a:spAutoFit/>
          </a:bodyPr>
          <a:lstStyle/>
          <a:p>
            <a:pPr algn="ctr"/>
            <a:r>
              <a:rPr lang="en-US" sz="1200" b="0" dirty="0">
                <a:solidFill>
                  <a:srgbClr val="000000"/>
                </a:solidFill>
                <a:latin typeface="Times New Roman"/>
                <a:cs typeface="Times New Roman"/>
              </a:rPr>
              <a:t>20</a:t>
            </a:r>
            <a:endParaRPr lang="en-US" dirty="0">
              <a:solidFill>
                <a:srgbClr val="000000"/>
              </a:solidFill>
            </a:endParaRPr>
          </a:p>
        </p:txBody>
      </p:sp>
      <p:sp>
        <p:nvSpPr>
          <p:cNvPr id="472" name="TextBox 471"/>
          <p:cNvSpPr txBox="1"/>
          <p:nvPr/>
        </p:nvSpPr>
        <p:spPr>
          <a:xfrm rot="19380000">
            <a:off x="4565467" y="3185311"/>
            <a:ext cx="376165" cy="276999"/>
          </a:xfrm>
          <a:prstGeom prst="rect">
            <a:avLst/>
          </a:prstGeom>
          <a:noFill/>
        </p:spPr>
        <p:txBody>
          <a:bodyPr wrap="square" rtlCol="0">
            <a:spAutoFit/>
          </a:bodyPr>
          <a:lstStyle/>
          <a:p>
            <a:pPr algn="ctr"/>
            <a:r>
              <a:rPr lang="en-US" sz="1200" b="0" dirty="0">
                <a:solidFill>
                  <a:srgbClr val="000000"/>
                </a:solidFill>
                <a:latin typeface="Times New Roman"/>
                <a:cs typeface="Times New Roman"/>
              </a:rPr>
              <a:t>21</a:t>
            </a:r>
            <a:endParaRPr lang="en-US" dirty="0">
              <a:solidFill>
                <a:srgbClr val="000000"/>
              </a:solidFill>
            </a:endParaRPr>
          </a:p>
        </p:txBody>
      </p:sp>
      <p:sp>
        <p:nvSpPr>
          <p:cNvPr id="473" name="TextBox 472"/>
          <p:cNvSpPr txBox="1"/>
          <p:nvPr/>
        </p:nvSpPr>
        <p:spPr>
          <a:xfrm>
            <a:off x="4632475" y="6011316"/>
            <a:ext cx="376165" cy="276999"/>
          </a:xfrm>
          <a:prstGeom prst="rect">
            <a:avLst/>
          </a:prstGeom>
          <a:noFill/>
        </p:spPr>
        <p:txBody>
          <a:bodyPr wrap="square" rtlCol="0">
            <a:spAutoFit/>
          </a:bodyPr>
          <a:lstStyle/>
          <a:p>
            <a:pPr algn="ctr"/>
            <a:r>
              <a:rPr lang="en-US" sz="1200" b="0" dirty="0">
                <a:solidFill>
                  <a:srgbClr val="000000"/>
                </a:solidFill>
                <a:latin typeface="Times New Roman"/>
                <a:cs typeface="Times New Roman"/>
              </a:rPr>
              <a:t>22</a:t>
            </a:r>
            <a:endParaRPr lang="en-US" dirty="0">
              <a:solidFill>
                <a:srgbClr val="000000"/>
              </a:solidFill>
            </a:endParaRPr>
          </a:p>
        </p:txBody>
      </p:sp>
      <p:sp>
        <p:nvSpPr>
          <p:cNvPr id="474" name="TextBox 473"/>
          <p:cNvSpPr txBox="1"/>
          <p:nvPr/>
        </p:nvSpPr>
        <p:spPr>
          <a:xfrm rot="2220000">
            <a:off x="4729963" y="5483408"/>
            <a:ext cx="376165" cy="276999"/>
          </a:xfrm>
          <a:prstGeom prst="rect">
            <a:avLst/>
          </a:prstGeom>
          <a:noFill/>
        </p:spPr>
        <p:txBody>
          <a:bodyPr wrap="square" rtlCol="0">
            <a:spAutoFit/>
          </a:bodyPr>
          <a:lstStyle/>
          <a:p>
            <a:pPr algn="ctr"/>
            <a:r>
              <a:rPr lang="en-US" sz="1200" b="0" dirty="0">
                <a:solidFill>
                  <a:srgbClr val="000000"/>
                </a:solidFill>
                <a:latin typeface="Times New Roman"/>
                <a:cs typeface="Times New Roman"/>
              </a:rPr>
              <a:t>23</a:t>
            </a:r>
            <a:endParaRPr lang="en-US" dirty="0">
              <a:solidFill>
                <a:srgbClr val="000000"/>
              </a:solidFill>
            </a:endParaRPr>
          </a:p>
        </p:txBody>
      </p:sp>
      <p:sp>
        <p:nvSpPr>
          <p:cNvPr id="475" name="TextBox 474"/>
          <p:cNvSpPr txBox="1"/>
          <p:nvPr/>
        </p:nvSpPr>
        <p:spPr>
          <a:xfrm rot="19380000">
            <a:off x="1681963" y="5483407"/>
            <a:ext cx="376165" cy="276999"/>
          </a:xfrm>
          <a:prstGeom prst="rect">
            <a:avLst/>
          </a:prstGeom>
          <a:noFill/>
        </p:spPr>
        <p:txBody>
          <a:bodyPr wrap="square" rtlCol="0">
            <a:spAutoFit/>
          </a:bodyPr>
          <a:lstStyle/>
          <a:p>
            <a:pPr algn="ctr"/>
            <a:r>
              <a:rPr lang="en-US" sz="1200" b="0" dirty="0">
                <a:solidFill>
                  <a:srgbClr val="000000"/>
                </a:solidFill>
                <a:latin typeface="Times New Roman"/>
                <a:cs typeface="Times New Roman"/>
              </a:rPr>
              <a:t>24</a:t>
            </a:r>
            <a:endParaRPr lang="en-US"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mph" presetSubtype="2" fill="hold" nodeType="clickEffect">
                                  <p:stCondLst>
                                    <p:cond delay="0"/>
                                  </p:stCondLst>
                                  <p:childTnLst>
                                    <p:animClr clrSpc="rgb" dir="cw">
                                      <p:cBhvr>
                                        <p:cTn id="6" dur="500" fill="hold"/>
                                        <p:tgtEl>
                                          <p:spTgt spid="464"/>
                                        </p:tgtEl>
                                        <p:attrNameLst>
                                          <p:attrName>stroke.color</p:attrName>
                                        </p:attrNameLst>
                                      </p:cBhvr>
                                      <p:to>
                                        <a:srgbClr val="FF0000"/>
                                      </p:to>
                                    </p:animClr>
                                    <p:set>
                                      <p:cBhvr>
                                        <p:cTn id="7" dur="500" fill="hold"/>
                                        <p:tgtEl>
                                          <p:spTgt spid="464"/>
                                        </p:tgtEl>
                                        <p:attrNameLst>
                                          <p:attrName>stroke.on</p:attrName>
                                        </p:attrNameLst>
                                      </p:cBhvr>
                                      <p:to>
                                        <p:strVal val="true"/>
                                      </p:to>
                                    </p:set>
                                  </p:childTnLst>
                                </p:cTn>
                              </p:par>
                            </p:childTnLst>
                          </p:cTn>
                        </p:par>
                      </p:childTnLst>
                    </p:cTn>
                  </p:par>
                  <p:par>
                    <p:cTn id="8" fill="hold">
                      <p:stCondLst>
                        <p:cond delay="indefinite"/>
                      </p:stCondLst>
                      <p:childTnLst>
                        <p:par>
                          <p:cTn id="9" fill="hold">
                            <p:stCondLst>
                              <p:cond delay="0"/>
                            </p:stCondLst>
                            <p:childTnLst>
                              <p:par>
                                <p:cTn id="10" presetID="7" presetClass="emph" presetSubtype="2" fill="hold" nodeType="clickEffect">
                                  <p:stCondLst>
                                    <p:cond delay="0"/>
                                  </p:stCondLst>
                                  <p:childTnLst>
                                    <p:animClr clrSpc="rgb" dir="cw">
                                      <p:cBhvr>
                                        <p:cTn id="11" dur="500" fill="hold"/>
                                        <p:tgtEl>
                                          <p:spTgt spid="464"/>
                                        </p:tgtEl>
                                        <p:attrNameLst>
                                          <p:attrName>stroke.color</p:attrName>
                                        </p:attrNameLst>
                                      </p:cBhvr>
                                      <p:to>
                                        <a:srgbClr val="000000"/>
                                      </p:to>
                                    </p:animClr>
                                    <p:set>
                                      <p:cBhvr>
                                        <p:cTn id="12" dur="500" fill="hold"/>
                                        <p:tgtEl>
                                          <p:spTgt spid="464"/>
                                        </p:tgtEl>
                                        <p:attrNameLst>
                                          <p:attrName>stroke.on</p:attrName>
                                        </p:attrNameLst>
                                      </p:cBhvr>
                                      <p:to>
                                        <p:strVal val="true"/>
                                      </p:to>
                                    </p:set>
                                  </p:childTnLst>
                                </p:cTn>
                              </p:par>
                              <p:par>
                                <p:cTn id="13" presetID="7" presetClass="emph" presetSubtype="2" fill="hold" nodeType="withEffect">
                                  <p:stCondLst>
                                    <p:cond delay="0"/>
                                  </p:stCondLst>
                                  <p:childTnLst>
                                    <p:animClr clrSpc="rgb" dir="cw">
                                      <p:cBhvr>
                                        <p:cTn id="14" dur="1000" fill="hold"/>
                                        <p:tgtEl>
                                          <p:spTgt spid="423"/>
                                        </p:tgtEl>
                                        <p:attrNameLst>
                                          <p:attrName>stroke.color</p:attrName>
                                        </p:attrNameLst>
                                      </p:cBhvr>
                                      <p:to>
                                        <a:srgbClr val="FF0000"/>
                                      </p:to>
                                    </p:animClr>
                                    <p:set>
                                      <p:cBhvr>
                                        <p:cTn id="15" dur="1000" fill="hold"/>
                                        <p:tgtEl>
                                          <p:spTgt spid="423"/>
                                        </p:tgtEl>
                                        <p:attrNameLst>
                                          <p:attrName>stroke.on</p:attrName>
                                        </p:attrNameLst>
                                      </p:cBhvr>
                                      <p:to>
                                        <p:strVal val="true"/>
                                      </p:to>
                                    </p:set>
                                  </p:childTnLst>
                                </p:cTn>
                              </p:par>
                              <p:par>
                                <p:cTn id="16" presetID="7" presetClass="emph" presetSubtype="2" fill="hold" nodeType="withEffect">
                                  <p:stCondLst>
                                    <p:cond delay="0"/>
                                  </p:stCondLst>
                                  <p:childTnLst>
                                    <p:animClr clrSpc="rgb" dir="cw">
                                      <p:cBhvr>
                                        <p:cTn id="17" dur="1000" fill="hold"/>
                                        <p:tgtEl>
                                          <p:spTgt spid="380"/>
                                        </p:tgtEl>
                                        <p:attrNameLst>
                                          <p:attrName>stroke.color</p:attrName>
                                        </p:attrNameLst>
                                      </p:cBhvr>
                                      <p:to>
                                        <a:srgbClr val="FF0000"/>
                                      </p:to>
                                    </p:animClr>
                                    <p:set>
                                      <p:cBhvr>
                                        <p:cTn id="18" dur="1000" fill="hold"/>
                                        <p:tgtEl>
                                          <p:spTgt spid="380"/>
                                        </p:tgtEl>
                                        <p:attrNameLst>
                                          <p:attrName>stroke.on</p:attrName>
                                        </p:attrNameLst>
                                      </p:cBhvr>
                                      <p:to>
                                        <p:strVal val="true"/>
                                      </p:to>
                                    </p:set>
                                  </p:childTnLst>
                                </p:cTn>
                              </p:par>
                              <p:par>
                                <p:cTn id="19" presetID="7" presetClass="emph" presetSubtype="2" fill="hold" nodeType="withEffect">
                                  <p:stCondLst>
                                    <p:cond delay="0"/>
                                  </p:stCondLst>
                                  <p:childTnLst>
                                    <p:animClr clrSpc="rgb" dir="cw">
                                      <p:cBhvr>
                                        <p:cTn id="20" dur="1000" fill="hold"/>
                                        <p:tgtEl>
                                          <p:spTgt spid="408"/>
                                        </p:tgtEl>
                                        <p:attrNameLst>
                                          <p:attrName>stroke.color</p:attrName>
                                        </p:attrNameLst>
                                      </p:cBhvr>
                                      <p:to>
                                        <a:srgbClr val="FF0000"/>
                                      </p:to>
                                    </p:animClr>
                                    <p:set>
                                      <p:cBhvr>
                                        <p:cTn id="21" dur="1000" fill="hold"/>
                                        <p:tgtEl>
                                          <p:spTgt spid="408"/>
                                        </p:tgtEl>
                                        <p:attrNameLst>
                                          <p:attrName>stroke.on</p:attrName>
                                        </p:attrNameLst>
                                      </p:cBhvr>
                                      <p:to>
                                        <p:strVal val="true"/>
                                      </p:to>
                                    </p:set>
                                  </p:childTnLst>
                                </p:cTn>
                              </p:par>
                            </p:childTnLst>
                          </p:cTn>
                        </p:par>
                      </p:childTnLst>
                    </p:cTn>
                  </p:par>
                  <p:par>
                    <p:cTn id="22" fill="hold">
                      <p:stCondLst>
                        <p:cond delay="indefinite"/>
                      </p:stCondLst>
                      <p:childTnLst>
                        <p:par>
                          <p:cTn id="23" fill="hold">
                            <p:stCondLst>
                              <p:cond delay="0"/>
                            </p:stCondLst>
                            <p:childTnLst>
                              <p:par>
                                <p:cTn id="24" presetID="7" presetClass="emph" presetSubtype="2" fill="hold" nodeType="clickEffect">
                                  <p:stCondLst>
                                    <p:cond delay="0"/>
                                  </p:stCondLst>
                                  <p:childTnLst>
                                    <p:animClr clrSpc="rgb" dir="cw">
                                      <p:cBhvr>
                                        <p:cTn id="25" dur="500" fill="hold"/>
                                        <p:tgtEl>
                                          <p:spTgt spid="423"/>
                                        </p:tgtEl>
                                        <p:attrNameLst>
                                          <p:attrName>stroke.color</p:attrName>
                                        </p:attrNameLst>
                                      </p:cBhvr>
                                      <p:to>
                                        <a:srgbClr val="000000"/>
                                      </p:to>
                                    </p:animClr>
                                    <p:set>
                                      <p:cBhvr>
                                        <p:cTn id="26" dur="500" fill="hold"/>
                                        <p:tgtEl>
                                          <p:spTgt spid="423"/>
                                        </p:tgtEl>
                                        <p:attrNameLst>
                                          <p:attrName>stroke.on</p:attrName>
                                        </p:attrNameLst>
                                      </p:cBhvr>
                                      <p:to>
                                        <p:strVal val="true"/>
                                      </p:to>
                                    </p:set>
                                  </p:childTnLst>
                                </p:cTn>
                              </p:par>
                              <p:par>
                                <p:cTn id="27" presetID="7" presetClass="emph" presetSubtype="2" fill="hold" nodeType="withEffect">
                                  <p:stCondLst>
                                    <p:cond delay="0"/>
                                  </p:stCondLst>
                                  <p:childTnLst>
                                    <p:animClr clrSpc="rgb" dir="cw">
                                      <p:cBhvr>
                                        <p:cTn id="28" dur="500" fill="hold"/>
                                        <p:tgtEl>
                                          <p:spTgt spid="380"/>
                                        </p:tgtEl>
                                        <p:attrNameLst>
                                          <p:attrName>stroke.color</p:attrName>
                                        </p:attrNameLst>
                                      </p:cBhvr>
                                      <p:to>
                                        <a:srgbClr val="000000"/>
                                      </p:to>
                                    </p:animClr>
                                    <p:set>
                                      <p:cBhvr>
                                        <p:cTn id="29" dur="500" fill="hold"/>
                                        <p:tgtEl>
                                          <p:spTgt spid="380"/>
                                        </p:tgtEl>
                                        <p:attrNameLst>
                                          <p:attrName>stroke.on</p:attrName>
                                        </p:attrNameLst>
                                      </p:cBhvr>
                                      <p:to>
                                        <p:strVal val="true"/>
                                      </p:to>
                                    </p:set>
                                  </p:childTnLst>
                                </p:cTn>
                              </p:par>
                              <p:par>
                                <p:cTn id="30" presetID="7" presetClass="emph" presetSubtype="2" fill="hold" nodeType="withEffect">
                                  <p:stCondLst>
                                    <p:cond delay="0"/>
                                  </p:stCondLst>
                                  <p:childTnLst>
                                    <p:animClr clrSpc="rgb" dir="cw">
                                      <p:cBhvr>
                                        <p:cTn id="31" dur="500" fill="hold"/>
                                        <p:tgtEl>
                                          <p:spTgt spid="408"/>
                                        </p:tgtEl>
                                        <p:attrNameLst>
                                          <p:attrName>stroke.color</p:attrName>
                                        </p:attrNameLst>
                                      </p:cBhvr>
                                      <p:to>
                                        <a:srgbClr val="000000"/>
                                      </p:to>
                                    </p:animClr>
                                    <p:set>
                                      <p:cBhvr>
                                        <p:cTn id="32" dur="500" fill="hold"/>
                                        <p:tgtEl>
                                          <p:spTgt spid="408"/>
                                        </p:tgtEl>
                                        <p:attrNameLst>
                                          <p:attrName>stroke.on</p:attrName>
                                        </p:attrNameLst>
                                      </p:cBhvr>
                                      <p:to>
                                        <p:strVal val="true"/>
                                      </p:to>
                                    </p:set>
                                  </p:childTnLst>
                                </p:cTn>
                              </p:par>
                              <p:par>
                                <p:cTn id="33" presetID="7" presetClass="emph" presetSubtype="2" fill="hold" nodeType="withEffect">
                                  <p:stCondLst>
                                    <p:cond delay="0"/>
                                  </p:stCondLst>
                                  <p:childTnLst>
                                    <p:animClr clrSpc="rgb" dir="cw">
                                      <p:cBhvr>
                                        <p:cTn id="34" dur="500" fill="hold"/>
                                        <p:tgtEl>
                                          <p:spTgt spid="405"/>
                                        </p:tgtEl>
                                        <p:attrNameLst>
                                          <p:attrName>stroke.color</p:attrName>
                                        </p:attrNameLst>
                                      </p:cBhvr>
                                      <p:to>
                                        <a:srgbClr val="FF0000"/>
                                      </p:to>
                                    </p:animClr>
                                    <p:set>
                                      <p:cBhvr>
                                        <p:cTn id="35" dur="500" fill="hold"/>
                                        <p:tgtEl>
                                          <p:spTgt spid="405"/>
                                        </p:tgtEl>
                                        <p:attrNameLst>
                                          <p:attrName>stroke.on</p:attrName>
                                        </p:attrNameLst>
                                      </p:cBhvr>
                                      <p:to>
                                        <p:strVal val="true"/>
                                      </p:to>
                                    </p:set>
                                  </p:childTnLst>
                                </p:cTn>
                              </p:par>
                              <p:par>
                                <p:cTn id="36" presetID="7" presetClass="emph" presetSubtype="2" fill="hold" nodeType="withEffect">
                                  <p:stCondLst>
                                    <p:cond delay="0"/>
                                  </p:stCondLst>
                                  <p:childTnLst>
                                    <p:animClr clrSpc="rgb" dir="cw">
                                      <p:cBhvr>
                                        <p:cTn id="37" dur="500" fill="hold"/>
                                        <p:tgtEl>
                                          <p:spTgt spid="417"/>
                                        </p:tgtEl>
                                        <p:attrNameLst>
                                          <p:attrName>stroke.color</p:attrName>
                                        </p:attrNameLst>
                                      </p:cBhvr>
                                      <p:to>
                                        <a:srgbClr val="FF0000"/>
                                      </p:to>
                                    </p:animClr>
                                    <p:set>
                                      <p:cBhvr>
                                        <p:cTn id="38" dur="500" fill="hold"/>
                                        <p:tgtEl>
                                          <p:spTgt spid="417"/>
                                        </p:tgtEl>
                                        <p:attrNameLst>
                                          <p:attrName>stroke.on</p:attrName>
                                        </p:attrNameLst>
                                      </p:cBhvr>
                                      <p:to>
                                        <p:strVal val="true"/>
                                      </p:to>
                                    </p:set>
                                  </p:childTnLst>
                                </p:cTn>
                              </p:par>
                              <p:par>
                                <p:cTn id="39" presetID="7" presetClass="emph" presetSubtype="2" fill="hold" nodeType="withEffect">
                                  <p:stCondLst>
                                    <p:cond delay="0"/>
                                  </p:stCondLst>
                                  <p:childTnLst>
                                    <p:animClr clrSpc="rgb" dir="cw">
                                      <p:cBhvr>
                                        <p:cTn id="40" dur="500" fill="hold"/>
                                        <p:tgtEl>
                                          <p:spTgt spid="377"/>
                                        </p:tgtEl>
                                        <p:attrNameLst>
                                          <p:attrName>stroke.color</p:attrName>
                                        </p:attrNameLst>
                                      </p:cBhvr>
                                      <p:to>
                                        <a:srgbClr val="FF0000"/>
                                      </p:to>
                                    </p:animClr>
                                    <p:set>
                                      <p:cBhvr>
                                        <p:cTn id="41" dur="500" fill="hold"/>
                                        <p:tgtEl>
                                          <p:spTgt spid="377"/>
                                        </p:tgtEl>
                                        <p:attrNameLst>
                                          <p:attrName>stroke.on</p:attrName>
                                        </p:attrNameLst>
                                      </p:cBhvr>
                                      <p:to>
                                        <p:strVal val="true"/>
                                      </p:to>
                                    </p:set>
                                  </p:childTnLst>
                                </p:cTn>
                              </p:par>
                            </p:childTnLst>
                          </p:cTn>
                        </p:par>
                      </p:childTnLst>
                    </p:cTn>
                  </p:par>
                  <p:par>
                    <p:cTn id="42" fill="hold">
                      <p:stCondLst>
                        <p:cond delay="indefinite"/>
                      </p:stCondLst>
                      <p:childTnLst>
                        <p:par>
                          <p:cTn id="43" fill="hold">
                            <p:stCondLst>
                              <p:cond delay="0"/>
                            </p:stCondLst>
                            <p:childTnLst>
                              <p:par>
                                <p:cTn id="44" presetID="7" presetClass="emph" presetSubtype="2" fill="hold" nodeType="clickEffect">
                                  <p:stCondLst>
                                    <p:cond delay="0"/>
                                  </p:stCondLst>
                                  <p:childTnLst>
                                    <p:animClr clrSpc="rgb" dir="cw">
                                      <p:cBhvr>
                                        <p:cTn id="45" dur="500" fill="hold"/>
                                        <p:tgtEl>
                                          <p:spTgt spid="405"/>
                                        </p:tgtEl>
                                        <p:attrNameLst>
                                          <p:attrName>stroke.color</p:attrName>
                                        </p:attrNameLst>
                                      </p:cBhvr>
                                      <p:to>
                                        <a:srgbClr val="000000"/>
                                      </p:to>
                                    </p:animClr>
                                    <p:set>
                                      <p:cBhvr>
                                        <p:cTn id="46" dur="500" fill="hold"/>
                                        <p:tgtEl>
                                          <p:spTgt spid="405"/>
                                        </p:tgtEl>
                                        <p:attrNameLst>
                                          <p:attrName>stroke.on</p:attrName>
                                        </p:attrNameLst>
                                      </p:cBhvr>
                                      <p:to>
                                        <p:strVal val="true"/>
                                      </p:to>
                                    </p:set>
                                  </p:childTnLst>
                                </p:cTn>
                              </p:par>
                              <p:par>
                                <p:cTn id="47" presetID="7" presetClass="emph" presetSubtype="2" fill="hold" nodeType="withEffect">
                                  <p:stCondLst>
                                    <p:cond delay="0"/>
                                  </p:stCondLst>
                                  <p:childTnLst>
                                    <p:animClr clrSpc="rgb" dir="cw">
                                      <p:cBhvr>
                                        <p:cTn id="48" dur="500" fill="hold"/>
                                        <p:tgtEl>
                                          <p:spTgt spid="417"/>
                                        </p:tgtEl>
                                        <p:attrNameLst>
                                          <p:attrName>stroke.color</p:attrName>
                                        </p:attrNameLst>
                                      </p:cBhvr>
                                      <p:to>
                                        <a:srgbClr val="000000"/>
                                      </p:to>
                                    </p:animClr>
                                    <p:set>
                                      <p:cBhvr>
                                        <p:cTn id="49" dur="500" fill="hold"/>
                                        <p:tgtEl>
                                          <p:spTgt spid="417"/>
                                        </p:tgtEl>
                                        <p:attrNameLst>
                                          <p:attrName>stroke.on</p:attrName>
                                        </p:attrNameLst>
                                      </p:cBhvr>
                                      <p:to>
                                        <p:strVal val="true"/>
                                      </p:to>
                                    </p:set>
                                  </p:childTnLst>
                                </p:cTn>
                              </p:par>
                              <p:par>
                                <p:cTn id="50" presetID="7" presetClass="emph" presetSubtype="2" fill="hold" nodeType="withEffect">
                                  <p:stCondLst>
                                    <p:cond delay="0"/>
                                  </p:stCondLst>
                                  <p:childTnLst>
                                    <p:animClr clrSpc="rgb" dir="cw">
                                      <p:cBhvr>
                                        <p:cTn id="51" dur="500" fill="hold"/>
                                        <p:tgtEl>
                                          <p:spTgt spid="377"/>
                                        </p:tgtEl>
                                        <p:attrNameLst>
                                          <p:attrName>stroke.color</p:attrName>
                                        </p:attrNameLst>
                                      </p:cBhvr>
                                      <p:to>
                                        <a:srgbClr val="000000"/>
                                      </p:to>
                                    </p:animClr>
                                    <p:set>
                                      <p:cBhvr>
                                        <p:cTn id="52" dur="500" fill="hold"/>
                                        <p:tgtEl>
                                          <p:spTgt spid="377"/>
                                        </p:tgtEl>
                                        <p:attrNameLst>
                                          <p:attrName>stroke.on</p:attrName>
                                        </p:attrNameLst>
                                      </p:cBhvr>
                                      <p:to>
                                        <p:strVal val="true"/>
                                      </p:to>
                                    </p:set>
                                  </p:childTnLst>
                                </p:cTn>
                              </p:par>
                              <p:par>
                                <p:cTn id="53" presetID="7" presetClass="emph" presetSubtype="2" fill="hold" nodeType="withEffect">
                                  <p:stCondLst>
                                    <p:cond delay="0"/>
                                  </p:stCondLst>
                                  <p:childTnLst>
                                    <p:animClr clrSpc="rgb" dir="cw">
                                      <p:cBhvr>
                                        <p:cTn id="54" dur="500" fill="hold"/>
                                        <p:tgtEl>
                                          <p:spTgt spid="464"/>
                                        </p:tgtEl>
                                        <p:attrNameLst>
                                          <p:attrName>stroke.color</p:attrName>
                                        </p:attrNameLst>
                                      </p:cBhvr>
                                      <p:to>
                                        <a:srgbClr val="FF0000"/>
                                      </p:to>
                                    </p:animClr>
                                    <p:set>
                                      <p:cBhvr>
                                        <p:cTn id="55" dur="500" fill="hold"/>
                                        <p:tgtEl>
                                          <p:spTgt spid="464"/>
                                        </p:tgtEl>
                                        <p:attrNameLst>
                                          <p:attrName>stroke.on</p:attrName>
                                        </p:attrNameLst>
                                      </p:cBhvr>
                                      <p:to>
                                        <p:strVal val="true"/>
                                      </p:to>
                                    </p:set>
                                  </p:childTnLst>
                                </p:cTn>
                              </p:par>
                              <p:par>
                                <p:cTn id="56" presetID="7" presetClass="emph" presetSubtype="2" fill="hold" nodeType="withEffect">
                                  <p:stCondLst>
                                    <p:cond delay="0"/>
                                  </p:stCondLst>
                                  <p:childTnLst>
                                    <p:animClr clrSpc="rgb" dir="cw">
                                      <p:cBhvr>
                                        <p:cTn id="57" dur="500" fill="hold"/>
                                        <p:tgtEl>
                                          <p:spTgt spid="434"/>
                                        </p:tgtEl>
                                        <p:attrNameLst>
                                          <p:attrName>stroke.color</p:attrName>
                                        </p:attrNameLst>
                                      </p:cBhvr>
                                      <p:to>
                                        <a:srgbClr val="FF0000"/>
                                      </p:to>
                                    </p:animClr>
                                    <p:set>
                                      <p:cBhvr>
                                        <p:cTn id="58" dur="500" fill="hold"/>
                                        <p:tgtEl>
                                          <p:spTgt spid="434"/>
                                        </p:tgtEl>
                                        <p:attrNameLst>
                                          <p:attrName>stroke.on</p:attrName>
                                        </p:attrNameLst>
                                      </p:cBhvr>
                                      <p:to>
                                        <p:strVal val="true"/>
                                      </p:to>
                                    </p:set>
                                  </p:childTnLst>
                                </p:cTn>
                              </p:par>
                              <p:par>
                                <p:cTn id="59" presetID="7" presetClass="emph" presetSubtype="2" fill="hold" nodeType="withEffect">
                                  <p:stCondLst>
                                    <p:cond delay="0"/>
                                  </p:stCondLst>
                                  <p:childTnLst>
                                    <p:animClr clrSpc="rgb" dir="cw">
                                      <p:cBhvr>
                                        <p:cTn id="60" dur="500" fill="hold"/>
                                        <p:tgtEl>
                                          <p:spTgt spid="429"/>
                                        </p:tgtEl>
                                        <p:attrNameLst>
                                          <p:attrName>stroke.color</p:attrName>
                                        </p:attrNameLst>
                                      </p:cBhvr>
                                      <p:to>
                                        <a:srgbClr val="FF0000"/>
                                      </p:to>
                                    </p:animClr>
                                    <p:set>
                                      <p:cBhvr>
                                        <p:cTn id="61" dur="500" fill="hold"/>
                                        <p:tgtEl>
                                          <p:spTgt spid="429"/>
                                        </p:tgtEl>
                                        <p:attrNameLst>
                                          <p:attrName>stroke.on</p:attrName>
                                        </p:attrNameLst>
                                      </p:cBhvr>
                                      <p:to>
                                        <p:strVal val="true"/>
                                      </p:to>
                                    </p:set>
                                  </p:childTnLst>
                                </p:cTn>
                              </p:par>
                              <p:par>
                                <p:cTn id="62" presetID="7" presetClass="emph" presetSubtype="2" fill="hold" nodeType="withEffect">
                                  <p:stCondLst>
                                    <p:cond delay="0"/>
                                  </p:stCondLst>
                                  <p:childTnLst>
                                    <p:animClr clrSpc="rgb" dir="cw">
                                      <p:cBhvr>
                                        <p:cTn id="63" dur="500" fill="hold"/>
                                        <p:tgtEl>
                                          <p:spTgt spid="396"/>
                                        </p:tgtEl>
                                        <p:attrNameLst>
                                          <p:attrName>stroke.color</p:attrName>
                                        </p:attrNameLst>
                                      </p:cBhvr>
                                      <p:to>
                                        <a:srgbClr val="FF0000"/>
                                      </p:to>
                                    </p:animClr>
                                    <p:set>
                                      <p:cBhvr>
                                        <p:cTn id="64" dur="500" fill="hold"/>
                                        <p:tgtEl>
                                          <p:spTgt spid="396"/>
                                        </p:tgtEl>
                                        <p:attrNameLst>
                                          <p:attrName>stroke.on</p:attrName>
                                        </p:attrNameLst>
                                      </p:cBhvr>
                                      <p:to>
                                        <p:strVal val="true"/>
                                      </p:to>
                                    </p:set>
                                  </p:childTnLst>
                                </p:cTn>
                              </p:par>
                            </p:childTnLst>
                          </p:cTn>
                        </p:par>
                      </p:childTnLst>
                    </p:cTn>
                  </p:par>
                  <p:par>
                    <p:cTn id="65" fill="hold">
                      <p:stCondLst>
                        <p:cond delay="indefinite"/>
                      </p:stCondLst>
                      <p:childTnLst>
                        <p:par>
                          <p:cTn id="66" fill="hold">
                            <p:stCondLst>
                              <p:cond delay="0"/>
                            </p:stCondLst>
                            <p:childTnLst>
                              <p:par>
                                <p:cTn id="67" presetID="7" presetClass="emph" presetSubtype="2" fill="hold" nodeType="clickEffect">
                                  <p:stCondLst>
                                    <p:cond delay="0"/>
                                  </p:stCondLst>
                                  <p:childTnLst>
                                    <p:animClr clrSpc="rgb" dir="cw">
                                      <p:cBhvr>
                                        <p:cTn id="68" dur="500" fill="hold"/>
                                        <p:tgtEl>
                                          <p:spTgt spid="464"/>
                                        </p:tgtEl>
                                        <p:attrNameLst>
                                          <p:attrName>stroke.color</p:attrName>
                                        </p:attrNameLst>
                                      </p:cBhvr>
                                      <p:to>
                                        <a:srgbClr val="000000"/>
                                      </p:to>
                                    </p:animClr>
                                    <p:set>
                                      <p:cBhvr>
                                        <p:cTn id="69" dur="500" fill="hold"/>
                                        <p:tgtEl>
                                          <p:spTgt spid="464"/>
                                        </p:tgtEl>
                                        <p:attrNameLst>
                                          <p:attrName>stroke.on</p:attrName>
                                        </p:attrNameLst>
                                      </p:cBhvr>
                                      <p:to>
                                        <p:strVal val="true"/>
                                      </p:to>
                                    </p:set>
                                  </p:childTnLst>
                                </p:cTn>
                              </p:par>
                              <p:par>
                                <p:cTn id="70" presetID="7" presetClass="emph" presetSubtype="2" fill="hold" nodeType="withEffect">
                                  <p:stCondLst>
                                    <p:cond delay="0"/>
                                  </p:stCondLst>
                                  <p:childTnLst>
                                    <p:animClr clrSpc="rgb" dir="cw">
                                      <p:cBhvr>
                                        <p:cTn id="71" dur="500" fill="hold"/>
                                        <p:tgtEl>
                                          <p:spTgt spid="434"/>
                                        </p:tgtEl>
                                        <p:attrNameLst>
                                          <p:attrName>stroke.color</p:attrName>
                                        </p:attrNameLst>
                                      </p:cBhvr>
                                      <p:to>
                                        <a:srgbClr val="000000"/>
                                      </p:to>
                                    </p:animClr>
                                    <p:set>
                                      <p:cBhvr>
                                        <p:cTn id="72" dur="500" fill="hold"/>
                                        <p:tgtEl>
                                          <p:spTgt spid="434"/>
                                        </p:tgtEl>
                                        <p:attrNameLst>
                                          <p:attrName>stroke.on</p:attrName>
                                        </p:attrNameLst>
                                      </p:cBhvr>
                                      <p:to>
                                        <p:strVal val="true"/>
                                      </p:to>
                                    </p:set>
                                  </p:childTnLst>
                                </p:cTn>
                              </p:par>
                              <p:par>
                                <p:cTn id="73" presetID="7" presetClass="emph" presetSubtype="2" fill="hold" nodeType="withEffect">
                                  <p:stCondLst>
                                    <p:cond delay="0"/>
                                  </p:stCondLst>
                                  <p:childTnLst>
                                    <p:animClr clrSpc="rgb" dir="cw">
                                      <p:cBhvr>
                                        <p:cTn id="74" dur="500" fill="hold"/>
                                        <p:tgtEl>
                                          <p:spTgt spid="429"/>
                                        </p:tgtEl>
                                        <p:attrNameLst>
                                          <p:attrName>stroke.color</p:attrName>
                                        </p:attrNameLst>
                                      </p:cBhvr>
                                      <p:to>
                                        <a:srgbClr val="000000"/>
                                      </p:to>
                                    </p:animClr>
                                    <p:set>
                                      <p:cBhvr>
                                        <p:cTn id="75" dur="500" fill="hold"/>
                                        <p:tgtEl>
                                          <p:spTgt spid="429"/>
                                        </p:tgtEl>
                                        <p:attrNameLst>
                                          <p:attrName>stroke.on</p:attrName>
                                        </p:attrNameLst>
                                      </p:cBhvr>
                                      <p:to>
                                        <p:strVal val="true"/>
                                      </p:to>
                                    </p:set>
                                  </p:childTnLst>
                                </p:cTn>
                              </p:par>
                              <p:par>
                                <p:cTn id="76" presetID="7" presetClass="emph" presetSubtype="2" fill="hold" nodeType="withEffect">
                                  <p:stCondLst>
                                    <p:cond delay="0"/>
                                  </p:stCondLst>
                                  <p:childTnLst>
                                    <p:animClr clrSpc="rgb" dir="cw">
                                      <p:cBhvr>
                                        <p:cTn id="77" dur="500" fill="hold"/>
                                        <p:tgtEl>
                                          <p:spTgt spid="396"/>
                                        </p:tgtEl>
                                        <p:attrNameLst>
                                          <p:attrName>stroke.color</p:attrName>
                                        </p:attrNameLst>
                                      </p:cBhvr>
                                      <p:to>
                                        <a:srgbClr val="000000"/>
                                      </p:to>
                                    </p:animClr>
                                    <p:set>
                                      <p:cBhvr>
                                        <p:cTn id="78" dur="500" fill="hold"/>
                                        <p:tgtEl>
                                          <p:spTgt spid="396"/>
                                        </p:tgtEl>
                                        <p:attrNameLst>
                                          <p:attrName>stroke.on</p:attrName>
                                        </p:attrNameLst>
                                      </p:cBhvr>
                                      <p:to>
                                        <p:strVal val="true"/>
                                      </p:to>
                                    </p:set>
                                  </p:childTnLst>
                                </p:cTn>
                              </p:par>
                              <p:par>
                                <p:cTn id="79" presetID="7" presetClass="emph" presetSubtype="2" fill="hold" nodeType="withEffect">
                                  <p:stCondLst>
                                    <p:cond delay="0"/>
                                  </p:stCondLst>
                                  <p:childTnLst>
                                    <p:animClr clrSpc="rgb" dir="cw">
                                      <p:cBhvr>
                                        <p:cTn id="80" dur="500" fill="hold"/>
                                        <p:tgtEl>
                                          <p:spTgt spid="393"/>
                                        </p:tgtEl>
                                        <p:attrNameLst>
                                          <p:attrName>stroke.color</p:attrName>
                                        </p:attrNameLst>
                                      </p:cBhvr>
                                      <p:to>
                                        <a:srgbClr val="FF0000"/>
                                      </p:to>
                                    </p:animClr>
                                    <p:set>
                                      <p:cBhvr>
                                        <p:cTn id="81" dur="500" fill="hold"/>
                                        <p:tgtEl>
                                          <p:spTgt spid="393"/>
                                        </p:tgtEl>
                                        <p:attrNameLst>
                                          <p:attrName>stroke.on</p:attrName>
                                        </p:attrNameLst>
                                      </p:cBhvr>
                                      <p:to>
                                        <p:strVal val="true"/>
                                      </p:to>
                                    </p:set>
                                  </p:childTnLst>
                                </p:cTn>
                              </p:par>
                              <p:par>
                                <p:cTn id="82" presetID="7" presetClass="emph" presetSubtype="2" fill="hold" nodeType="withEffect">
                                  <p:stCondLst>
                                    <p:cond delay="0"/>
                                  </p:stCondLst>
                                  <p:childTnLst>
                                    <p:animClr clrSpc="rgb" dir="cw">
                                      <p:cBhvr>
                                        <p:cTn id="83" dur="500" fill="hold"/>
                                        <p:tgtEl>
                                          <p:spTgt spid="438"/>
                                        </p:tgtEl>
                                        <p:attrNameLst>
                                          <p:attrName>stroke.color</p:attrName>
                                        </p:attrNameLst>
                                      </p:cBhvr>
                                      <p:to>
                                        <a:srgbClr val="FF0000"/>
                                      </p:to>
                                    </p:animClr>
                                    <p:set>
                                      <p:cBhvr>
                                        <p:cTn id="84" dur="500" fill="hold"/>
                                        <p:tgtEl>
                                          <p:spTgt spid="438"/>
                                        </p:tgtEl>
                                        <p:attrNameLst>
                                          <p:attrName>stroke.on</p:attrName>
                                        </p:attrNameLst>
                                      </p:cBhvr>
                                      <p:to>
                                        <p:strVal val="true"/>
                                      </p:to>
                                    </p:set>
                                  </p:childTnLst>
                                </p:cTn>
                              </p:par>
                              <p:par>
                                <p:cTn id="85" presetID="7" presetClass="emph" presetSubtype="2" fill="hold" nodeType="withEffect">
                                  <p:stCondLst>
                                    <p:cond delay="0"/>
                                  </p:stCondLst>
                                  <p:childTnLst>
                                    <p:animClr clrSpc="rgb" dir="cw">
                                      <p:cBhvr>
                                        <p:cTn id="86" dur="500" fill="hold"/>
                                        <p:tgtEl>
                                          <p:spTgt spid="434"/>
                                        </p:tgtEl>
                                        <p:attrNameLst>
                                          <p:attrName>stroke.color</p:attrName>
                                        </p:attrNameLst>
                                      </p:cBhvr>
                                      <p:to>
                                        <a:srgbClr val="FF0000"/>
                                      </p:to>
                                    </p:animClr>
                                    <p:set>
                                      <p:cBhvr>
                                        <p:cTn id="87" dur="500" fill="hold"/>
                                        <p:tgtEl>
                                          <p:spTgt spid="434"/>
                                        </p:tgtEl>
                                        <p:attrNameLst>
                                          <p:attrName>stroke.on</p:attrName>
                                        </p:attrNameLst>
                                      </p:cBhvr>
                                      <p:to>
                                        <p:strVal val="true"/>
                                      </p:to>
                                    </p:set>
                                  </p:childTnLst>
                                </p:cTn>
                              </p:par>
                              <p:par>
                                <p:cTn id="88" presetID="7" presetClass="emph" presetSubtype="2" fill="hold" nodeType="withEffect">
                                  <p:stCondLst>
                                    <p:cond delay="0"/>
                                  </p:stCondLst>
                                  <p:childTnLst>
                                    <p:animClr clrSpc="rgb" dir="cw">
                                      <p:cBhvr>
                                        <p:cTn id="89" dur="500" fill="hold"/>
                                        <p:tgtEl>
                                          <p:spTgt spid="390"/>
                                        </p:tgtEl>
                                        <p:attrNameLst>
                                          <p:attrName>stroke.color</p:attrName>
                                        </p:attrNameLst>
                                      </p:cBhvr>
                                      <p:to>
                                        <a:srgbClr val="FF0000"/>
                                      </p:to>
                                    </p:animClr>
                                    <p:set>
                                      <p:cBhvr>
                                        <p:cTn id="90" dur="500" fill="hold"/>
                                        <p:tgtEl>
                                          <p:spTgt spid="390"/>
                                        </p:tgtEl>
                                        <p:attrNameLst>
                                          <p:attrName>stroke.on</p:attrName>
                                        </p:attrNameLst>
                                      </p:cBhvr>
                                      <p:to>
                                        <p:strVal val="true"/>
                                      </p:to>
                                    </p:set>
                                  </p:childTnLst>
                                </p:cTn>
                              </p:par>
                            </p:childTnLst>
                          </p:cTn>
                        </p:par>
                      </p:childTnLst>
                    </p:cTn>
                  </p:par>
                  <p:par>
                    <p:cTn id="91" fill="hold">
                      <p:stCondLst>
                        <p:cond delay="indefinite"/>
                      </p:stCondLst>
                      <p:childTnLst>
                        <p:par>
                          <p:cTn id="92" fill="hold">
                            <p:stCondLst>
                              <p:cond delay="0"/>
                            </p:stCondLst>
                            <p:childTnLst>
                              <p:par>
                                <p:cTn id="93" presetID="7" presetClass="emph" presetSubtype="2" fill="hold" nodeType="clickEffect">
                                  <p:stCondLst>
                                    <p:cond delay="0"/>
                                  </p:stCondLst>
                                  <p:childTnLst>
                                    <p:animClr clrSpc="rgb" dir="cw">
                                      <p:cBhvr>
                                        <p:cTn id="94" dur="500" fill="hold"/>
                                        <p:tgtEl>
                                          <p:spTgt spid="393"/>
                                        </p:tgtEl>
                                        <p:attrNameLst>
                                          <p:attrName>stroke.color</p:attrName>
                                        </p:attrNameLst>
                                      </p:cBhvr>
                                      <p:to>
                                        <a:srgbClr val="000000"/>
                                      </p:to>
                                    </p:animClr>
                                    <p:set>
                                      <p:cBhvr>
                                        <p:cTn id="95" dur="500" fill="hold"/>
                                        <p:tgtEl>
                                          <p:spTgt spid="393"/>
                                        </p:tgtEl>
                                        <p:attrNameLst>
                                          <p:attrName>stroke.on</p:attrName>
                                        </p:attrNameLst>
                                      </p:cBhvr>
                                      <p:to>
                                        <p:strVal val="true"/>
                                      </p:to>
                                    </p:set>
                                  </p:childTnLst>
                                </p:cTn>
                              </p:par>
                              <p:par>
                                <p:cTn id="96" presetID="7" presetClass="emph" presetSubtype="2" fill="hold" nodeType="withEffect">
                                  <p:stCondLst>
                                    <p:cond delay="0"/>
                                  </p:stCondLst>
                                  <p:childTnLst>
                                    <p:animClr clrSpc="rgb" dir="cw">
                                      <p:cBhvr>
                                        <p:cTn id="97" dur="500" fill="hold"/>
                                        <p:tgtEl>
                                          <p:spTgt spid="438"/>
                                        </p:tgtEl>
                                        <p:attrNameLst>
                                          <p:attrName>stroke.color</p:attrName>
                                        </p:attrNameLst>
                                      </p:cBhvr>
                                      <p:to>
                                        <a:srgbClr val="000000"/>
                                      </p:to>
                                    </p:animClr>
                                    <p:set>
                                      <p:cBhvr>
                                        <p:cTn id="98" dur="500" fill="hold"/>
                                        <p:tgtEl>
                                          <p:spTgt spid="438"/>
                                        </p:tgtEl>
                                        <p:attrNameLst>
                                          <p:attrName>stroke.on</p:attrName>
                                        </p:attrNameLst>
                                      </p:cBhvr>
                                      <p:to>
                                        <p:strVal val="true"/>
                                      </p:to>
                                    </p:set>
                                  </p:childTnLst>
                                </p:cTn>
                              </p:par>
                              <p:par>
                                <p:cTn id="99" presetID="7" presetClass="emph" presetSubtype="2" fill="hold" nodeType="withEffect">
                                  <p:stCondLst>
                                    <p:cond delay="0"/>
                                  </p:stCondLst>
                                  <p:childTnLst>
                                    <p:animClr clrSpc="rgb" dir="cw">
                                      <p:cBhvr>
                                        <p:cTn id="100" dur="500" fill="hold"/>
                                        <p:tgtEl>
                                          <p:spTgt spid="434"/>
                                        </p:tgtEl>
                                        <p:attrNameLst>
                                          <p:attrName>stroke.color</p:attrName>
                                        </p:attrNameLst>
                                      </p:cBhvr>
                                      <p:to>
                                        <a:srgbClr val="000000"/>
                                      </p:to>
                                    </p:animClr>
                                    <p:set>
                                      <p:cBhvr>
                                        <p:cTn id="101" dur="500" fill="hold"/>
                                        <p:tgtEl>
                                          <p:spTgt spid="434"/>
                                        </p:tgtEl>
                                        <p:attrNameLst>
                                          <p:attrName>stroke.on</p:attrName>
                                        </p:attrNameLst>
                                      </p:cBhvr>
                                      <p:to>
                                        <p:strVal val="true"/>
                                      </p:to>
                                    </p:set>
                                  </p:childTnLst>
                                </p:cTn>
                              </p:par>
                              <p:par>
                                <p:cTn id="102" presetID="7" presetClass="emph" presetSubtype="2" fill="hold" nodeType="withEffect">
                                  <p:stCondLst>
                                    <p:cond delay="0"/>
                                  </p:stCondLst>
                                  <p:childTnLst>
                                    <p:animClr clrSpc="rgb" dir="cw">
                                      <p:cBhvr>
                                        <p:cTn id="103" dur="500" fill="hold"/>
                                        <p:tgtEl>
                                          <p:spTgt spid="390"/>
                                        </p:tgtEl>
                                        <p:attrNameLst>
                                          <p:attrName>stroke.color</p:attrName>
                                        </p:attrNameLst>
                                      </p:cBhvr>
                                      <p:to>
                                        <a:srgbClr val="000000"/>
                                      </p:to>
                                    </p:animClr>
                                    <p:set>
                                      <p:cBhvr>
                                        <p:cTn id="104" dur="500" fill="hold"/>
                                        <p:tgtEl>
                                          <p:spTgt spid="390"/>
                                        </p:tgtEl>
                                        <p:attrNameLst>
                                          <p:attrName>stroke.on</p:attrName>
                                        </p:attrNameLst>
                                      </p:cBhvr>
                                      <p:to>
                                        <p:strVal val="true"/>
                                      </p:to>
                                    </p:set>
                                  </p:childTnLst>
                                </p:cTn>
                              </p:par>
                              <p:par>
                                <p:cTn id="105" presetID="7" presetClass="emph" presetSubtype="2" fill="hold" nodeType="withEffect">
                                  <p:stCondLst>
                                    <p:cond delay="0"/>
                                  </p:stCondLst>
                                  <p:childTnLst>
                                    <p:animClr clrSpc="rgb" dir="cw">
                                      <p:cBhvr>
                                        <p:cTn id="106" dur="500" fill="hold"/>
                                        <p:tgtEl>
                                          <p:spTgt spid="393"/>
                                        </p:tgtEl>
                                        <p:attrNameLst>
                                          <p:attrName>stroke.color</p:attrName>
                                        </p:attrNameLst>
                                      </p:cBhvr>
                                      <p:to>
                                        <a:srgbClr val="FF0000"/>
                                      </p:to>
                                    </p:animClr>
                                    <p:set>
                                      <p:cBhvr>
                                        <p:cTn id="107" dur="500" fill="hold"/>
                                        <p:tgtEl>
                                          <p:spTgt spid="393"/>
                                        </p:tgtEl>
                                        <p:attrNameLst>
                                          <p:attrName>stroke.on</p:attrName>
                                        </p:attrNameLst>
                                      </p:cBhvr>
                                      <p:to>
                                        <p:strVal val="true"/>
                                      </p:to>
                                    </p:set>
                                  </p:childTnLst>
                                </p:cTn>
                              </p:par>
                              <p:par>
                                <p:cTn id="108" presetID="7" presetClass="emph" presetSubtype="2" fill="hold" nodeType="withEffect">
                                  <p:stCondLst>
                                    <p:cond delay="0"/>
                                  </p:stCondLst>
                                  <p:childTnLst>
                                    <p:animClr clrSpc="rgb" dir="cw">
                                      <p:cBhvr>
                                        <p:cTn id="109" dur="500" fill="hold"/>
                                        <p:tgtEl>
                                          <p:spTgt spid="464"/>
                                        </p:tgtEl>
                                        <p:attrNameLst>
                                          <p:attrName>stroke.color</p:attrName>
                                        </p:attrNameLst>
                                      </p:cBhvr>
                                      <p:to>
                                        <a:srgbClr val="FF0000"/>
                                      </p:to>
                                    </p:animClr>
                                    <p:set>
                                      <p:cBhvr>
                                        <p:cTn id="110" dur="500" fill="hold"/>
                                        <p:tgtEl>
                                          <p:spTgt spid="464"/>
                                        </p:tgtEl>
                                        <p:attrNameLst>
                                          <p:attrName>stroke.on</p:attrName>
                                        </p:attrNameLst>
                                      </p:cBhvr>
                                      <p:to>
                                        <p:strVal val="true"/>
                                      </p:to>
                                    </p:set>
                                  </p:childTnLst>
                                </p:cTn>
                              </p:par>
                              <p:par>
                                <p:cTn id="111" presetID="7" presetClass="emph" presetSubtype="2" fill="hold" nodeType="withEffect">
                                  <p:stCondLst>
                                    <p:cond delay="0"/>
                                  </p:stCondLst>
                                  <p:childTnLst>
                                    <p:animClr clrSpc="rgb" dir="cw">
                                      <p:cBhvr>
                                        <p:cTn id="112" dur="500" fill="hold"/>
                                        <p:tgtEl>
                                          <p:spTgt spid="438"/>
                                        </p:tgtEl>
                                        <p:attrNameLst>
                                          <p:attrName>stroke.color</p:attrName>
                                        </p:attrNameLst>
                                      </p:cBhvr>
                                      <p:to>
                                        <a:srgbClr val="FF0000"/>
                                      </p:to>
                                    </p:animClr>
                                    <p:set>
                                      <p:cBhvr>
                                        <p:cTn id="113" dur="500" fill="hold"/>
                                        <p:tgtEl>
                                          <p:spTgt spid="438"/>
                                        </p:tgtEl>
                                        <p:attrNameLst>
                                          <p:attrName>stroke.on</p:attrName>
                                        </p:attrNameLst>
                                      </p:cBhvr>
                                      <p:to>
                                        <p:strVal val="true"/>
                                      </p:to>
                                    </p:set>
                                  </p:childTnLst>
                                </p:cTn>
                              </p:par>
                              <p:par>
                                <p:cTn id="114" presetID="7" presetClass="emph" presetSubtype="2" fill="hold" nodeType="withEffect">
                                  <p:stCondLst>
                                    <p:cond delay="0"/>
                                  </p:stCondLst>
                                  <p:childTnLst>
                                    <p:animClr clrSpc="rgb" dir="cw">
                                      <p:cBhvr>
                                        <p:cTn id="115" dur="500" fill="hold"/>
                                        <p:tgtEl>
                                          <p:spTgt spid="429"/>
                                        </p:tgtEl>
                                        <p:attrNameLst>
                                          <p:attrName>stroke.color</p:attrName>
                                        </p:attrNameLst>
                                      </p:cBhvr>
                                      <p:to>
                                        <a:srgbClr val="FF0000"/>
                                      </p:to>
                                    </p:animClr>
                                    <p:set>
                                      <p:cBhvr>
                                        <p:cTn id="116" dur="500" fill="hold"/>
                                        <p:tgtEl>
                                          <p:spTgt spid="429"/>
                                        </p:tgtEl>
                                        <p:attrNameLst>
                                          <p:attrName>stroke.on</p:attrName>
                                        </p:attrNameLst>
                                      </p:cBhvr>
                                      <p:to>
                                        <p:strVal val="true"/>
                                      </p:to>
                                    </p:set>
                                  </p:childTnLst>
                                </p:cTn>
                              </p:par>
                              <p:par>
                                <p:cTn id="117" presetID="7" presetClass="emph" presetSubtype="2" fill="hold" nodeType="withEffect">
                                  <p:stCondLst>
                                    <p:cond delay="0"/>
                                  </p:stCondLst>
                                  <p:childTnLst>
                                    <p:animClr clrSpc="rgb" dir="cw">
                                      <p:cBhvr>
                                        <p:cTn id="118" dur="500" fill="hold"/>
                                        <p:tgtEl>
                                          <p:spTgt spid="396"/>
                                        </p:tgtEl>
                                        <p:attrNameLst>
                                          <p:attrName>stroke.color</p:attrName>
                                        </p:attrNameLst>
                                      </p:cBhvr>
                                      <p:to>
                                        <a:srgbClr val="FF0000"/>
                                      </p:to>
                                    </p:animClr>
                                    <p:set>
                                      <p:cBhvr>
                                        <p:cTn id="119" dur="500" fill="hold"/>
                                        <p:tgtEl>
                                          <p:spTgt spid="396"/>
                                        </p:tgtEl>
                                        <p:attrNameLst>
                                          <p:attrName>stroke.on</p:attrName>
                                        </p:attrNameLst>
                                      </p:cBhvr>
                                      <p:to>
                                        <p:strVal val="true"/>
                                      </p:to>
                                    </p:set>
                                  </p:childTnLst>
                                </p:cTn>
                              </p:par>
                              <p:par>
                                <p:cTn id="120" presetID="7" presetClass="emph" presetSubtype="2" fill="hold" nodeType="withEffect">
                                  <p:stCondLst>
                                    <p:cond delay="0"/>
                                  </p:stCondLst>
                                  <p:childTnLst>
                                    <p:animClr clrSpc="rgb" dir="cw">
                                      <p:cBhvr>
                                        <p:cTn id="121" dur="500" fill="hold"/>
                                        <p:tgtEl>
                                          <p:spTgt spid="390"/>
                                        </p:tgtEl>
                                        <p:attrNameLst>
                                          <p:attrName>stroke.color</p:attrName>
                                        </p:attrNameLst>
                                      </p:cBhvr>
                                      <p:to>
                                        <a:srgbClr val="FF0000"/>
                                      </p:to>
                                    </p:animClr>
                                    <p:set>
                                      <p:cBhvr>
                                        <p:cTn id="122" dur="500" fill="hold"/>
                                        <p:tgtEl>
                                          <p:spTgt spid="390"/>
                                        </p:tgtEl>
                                        <p:attrNameLst>
                                          <p:attrName>stroke.on</p:attrName>
                                        </p:attrNameLst>
                                      </p:cBhvr>
                                      <p:to>
                                        <p:strVal val="true"/>
                                      </p:to>
                                    </p:set>
                                  </p:childTnLst>
                                </p:cTn>
                              </p:par>
                            </p:childTnLst>
                          </p:cTn>
                        </p:par>
                      </p:childTnLst>
                    </p:cTn>
                  </p:par>
                  <p:par>
                    <p:cTn id="123" fill="hold">
                      <p:stCondLst>
                        <p:cond delay="indefinite"/>
                      </p:stCondLst>
                      <p:childTnLst>
                        <p:par>
                          <p:cTn id="124" fill="hold">
                            <p:stCondLst>
                              <p:cond delay="0"/>
                            </p:stCondLst>
                            <p:childTnLst>
                              <p:par>
                                <p:cTn id="125" presetID="7" presetClass="emph" presetSubtype="2" fill="hold" nodeType="clickEffect">
                                  <p:stCondLst>
                                    <p:cond delay="0"/>
                                  </p:stCondLst>
                                  <p:childTnLst>
                                    <p:animClr clrSpc="rgb" dir="cw">
                                      <p:cBhvr>
                                        <p:cTn id="126" dur="500" fill="hold"/>
                                        <p:tgtEl>
                                          <p:spTgt spid="393"/>
                                        </p:tgtEl>
                                        <p:attrNameLst>
                                          <p:attrName>stroke.color</p:attrName>
                                        </p:attrNameLst>
                                      </p:cBhvr>
                                      <p:to>
                                        <a:srgbClr val="000000"/>
                                      </p:to>
                                    </p:animClr>
                                    <p:set>
                                      <p:cBhvr>
                                        <p:cTn id="127" dur="500" fill="hold"/>
                                        <p:tgtEl>
                                          <p:spTgt spid="393"/>
                                        </p:tgtEl>
                                        <p:attrNameLst>
                                          <p:attrName>stroke.on</p:attrName>
                                        </p:attrNameLst>
                                      </p:cBhvr>
                                      <p:to>
                                        <p:strVal val="true"/>
                                      </p:to>
                                    </p:set>
                                  </p:childTnLst>
                                </p:cTn>
                              </p:par>
                              <p:par>
                                <p:cTn id="128" presetID="7" presetClass="emph" presetSubtype="2" fill="hold" nodeType="withEffect">
                                  <p:stCondLst>
                                    <p:cond delay="0"/>
                                  </p:stCondLst>
                                  <p:childTnLst>
                                    <p:animClr clrSpc="rgb" dir="cw">
                                      <p:cBhvr>
                                        <p:cTn id="129" dur="500" fill="hold"/>
                                        <p:tgtEl>
                                          <p:spTgt spid="464"/>
                                        </p:tgtEl>
                                        <p:attrNameLst>
                                          <p:attrName>stroke.color</p:attrName>
                                        </p:attrNameLst>
                                      </p:cBhvr>
                                      <p:to>
                                        <a:srgbClr val="000000"/>
                                      </p:to>
                                    </p:animClr>
                                    <p:set>
                                      <p:cBhvr>
                                        <p:cTn id="130" dur="500" fill="hold"/>
                                        <p:tgtEl>
                                          <p:spTgt spid="464"/>
                                        </p:tgtEl>
                                        <p:attrNameLst>
                                          <p:attrName>stroke.on</p:attrName>
                                        </p:attrNameLst>
                                      </p:cBhvr>
                                      <p:to>
                                        <p:strVal val="true"/>
                                      </p:to>
                                    </p:set>
                                  </p:childTnLst>
                                </p:cTn>
                              </p:par>
                              <p:par>
                                <p:cTn id="131" presetID="7" presetClass="emph" presetSubtype="2" fill="hold" nodeType="withEffect">
                                  <p:stCondLst>
                                    <p:cond delay="0"/>
                                  </p:stCondLst>
                                  <p:childTnLst>
                                    <p:animClr clrSpc="rgb" dir="cw">
                                      <p:cBhvr>
                                        <p:cTn id="132" dur="500" fill="hold"/>
                                        <p:tgtEl>
                                          <p:spTgt spid="438"/>
                                        </p:tgtEl>
                                        <p:attrNameLst>
                                          <p:attrName>stroke.color</p:attrName>
                                        </p:attrNameLst>
                                      </p:cBhvr>
                                      <p:to>
                                        <a:srgbClr val="000000"/>
                                      </p:to>
                                    </p:animClr>
                                    <p:set>
                                      <p:cBhvr>
                                        <p:cTn id="133" dur="500" fill="hold"/>
                                        <p:tgtEl>
                                          <p:spTgt spid="438"/>
                                        </p:tgtEl>
                                        <p:attrNameLst>
                                          <p:attrName>stroke.on</p:attrName>
                                        </p:attrNameLst>
                                      </p:cBhvr>
                                      <p:to>
                                        <p:strVal val="true"/>
                                      </p:to>
                                    </p:set>
                                  </p:childTnLst>
                                </p:cTn>
                              </p:par>
                              <p:par>
                                <p:cTn id="134" presetID="7" presetClass="emph" presetSubtype="2" fill="hold" nodeType="withEffect">
                                  <p:stCondLst>
                                    <p:cond delay="0"/>
                                  </p:stCondLst>
                                  <p:childTnLst>
                                    <p:animClr clrSpc="rgb" dir="cw">
                                      <p:cBhvr>
                                        <p:cTn id="135" dur="500" fill="hold"/>
                                        <p:tgtEl>
                                          <p:spTgt spid="429"/>
                                        </p:tgtEl>
                                        <p:attrNameLst>
                                          <p:attrName>stroke.color</p:attrName>
                                        </p:attrNameLst>
                                      </p:cBhvr>
                                      <p:to>
                                        <a:srgbClr val="000000"/>
                                      </p:to>
                                    </p:animClr>
                                    <p:set>
                                      <p:cBhvr>
                                        <p:cTn id="136" dur="500" fill="hold"/>
                                        <p:tgtEl>
                                          <p:spTgt spid="429"/>
                                        </p:tgtEl>
                                        <p:attrNameLst>
                                          <p:attrName>stroke.on</p:attrName>
                                        </p:attrNameLst>
                                      </p:cBhvr>
                                      <p:to>
                                        <p:strVal val="true"/>
                                      </p:to>
                                    </p:set>
                                  </p:childTnLst>
                                </p:cTn>
                              </p:par>
                              <p:par>
                                <p:cTn id="137" presetID="7" presetClass="emph" presetSubtype="2" fill="hold" nodeType="withEffect">
                                  <p:stCondLst>
                                    <p:cond delay="0"/>
                                  </p:stCondLst>
                                  <p:childTnLst>
                                    <p:animClr clrSpc="rgb" dir="cw">
                                      <p:cBhvr>
                                        <p:cTn id="138" dur="500" fill="hold"/>
                                        <p:tgtEl>
                                          <p:spTgt spid="396"/>
                                        </p:tgtEl>
                                        <p:attrNameLst>
                                          <p:attrName>stroke.color</p:attrName>
                                        </p:attrNameLst>
                                      </p:cBhvr>
                                      <p:to>
                                        <a:srgbClr val="000000"/>
                                      </p:to>
                                    </p:animClr>
                                    <p:set>
                                      <p:cBhvr>
                                        <p:cTn id="139" dur="500" fill="hold"/>
                                        <p:tgtEl>
                                          <p:spTgt spid="396"/>
                                        </p:tgtEl>
                                        <p:attrNameLst>
                                          <p:attrName>stroke.on</p:attrName>
                                        </p:attrNameLst>
                                      </p:cBhvr>
                                      <p:to>
                                        <p:strVal val="true"/>
                                      </p:to>
                                    </p:set>
                                  </p:childTnLst>
                                </p:cTn>
                              </p:par>
                              <p:par>
                                <p:cTn id="140" presetID="7" presetClass="emph" presetSubtype="2" fill="hold" nodeType="withEffect">
                                  <p:stCondLst>
                                    <p:cond delay="0"/>
                                  </p:stCondLst>
                                  <p:childTnLst>
                                    <p:animClr clrSpc="rgb" dir="cw">
                                      <p:cBhvr>
                                        <p:cTn id="141" dur="500" fill="hold"/>
                                        <p:tgtEl>
                                          <p:spTgt spid="390"/>
                                        </p:tgtEl>
                                        <p:attrNameLst>
                                          <p:attrName>stroke.color</p:attrName>
                                        </p:attrNameLst>
                                      </p:cBhvr>
                                      <p:to>
                                        <a:srgbClr val="000000"/>
                                      </p:to>
                                    </p:animClr>
                                    <p:set>
                                      <p:cBhvr>
                                        <p:cTn id="142" dur="500" fill="hold"/>
                                        <p:tgtEl>
                                          <p:spTgt spid="390"/>
                                        </p:tgtEl>
                                        <p:attrNameLst>
                                          <p:attrName>stroke.on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Rectangle 2"/>
          <p:cNvSpPr>
            <a:spLocks noGrp="1" noChangeArrowheads="1"/>
          </p:cNvSpPr>
          <p:nvPr>
            <p:ph type="title"/>
          </p:nvPr>
        </p:nvSpPr>
        <p:spPr>
          <a:xfrm>
            <a:off x="0" y="152400"/>
            <a:ext cx="9144000" cy="1143000"/>
          </a:xfrm>
          <a:noFill/>
        </p:spPr>
        <p:txBody>
          <a:bodyPr/>
          <a:lstStyle/>
          <a:p>
            <a:r>
              <a:rPr lang="en-US" sz="4000" dirty="0">
                <a:solidFill>
                  <a:srgbClr val="FF0000"/>
                </a:solidFill>
              </a:rPr>
              <a:t>Exercise: Enigma Decryption</a:t>
            </a:r>
          </a:p>
        </p:txBody>
      </p:sp>
      <p:sp>
        <p:nvSpPr>
          <p:cNvPr id="12" name="Text Box 8"/>
          <p:cNvSpPr txBox="1">
            <a:spLocks noChangeArrowheads="1"/>
          </p:cNvSpPr>
          <p:nvPr/>
        </p:nvSpPr>
        <p:spPr bwMode="auto">
          <a:xfrm>
            <a:off x="533400" y="1219200"/>
            <a:ext cx="8153400" cy="763286"/>
          </a:xfrm>
          <a:prstGeom prst="rect">
            <a:avLst/>
          </a:prstGeom>
          <a:noFill/>
          <a:ln w="9525">
            <a:noFill/>
            <a:miter lim="800000"/>
            <a:headEnd/>
            <a:tailEnd/>
          </a:ln>
          <a:effectLst/>
        </p:spPr>
        <p:txBody>
          <a:bodyPr>
            <a:prstTxWarp prst="textNoShape">
              <a:avLst/>
            </a:prstTxWarp>
            <a:spAutoFit/>
          </a:bodyPr>
          <a:lstStyle/>
          <a:p>
            <a:pPr algn="just">
              <a:lnSpc>
                <a:spcPct val="90000"/>
              </a:lnSpc>
              <a:spcBef>
                <a:spcPct val="50000"/>
              </a:spcBef>
            </a:pPr>
            <a:r>
              <a:rPr lang="en-US" sz="2400" b="0" dirty="0">
                <a:solidFill>
                  <a:srgbClr val="000000"/>
                </a:solidFill>
                <a:latin typeface="Times New Roman"/>
                <a:cs typeface="Times New Roman"/>
              </a:rPr>
              <a:t>On D-Day (June 6, 1944), the first Enigma decrypt used the following crib:</a:t>
            </a:r>
            <a:endParaRPr lang="en-GB" sz="2400" b="0" dirty="0">
              <a:solidFill>
                <a:srgbClr val="000000"/>
              </a:solidFill>
              <a:latin typeface="Times New Roman"/>
              <a:cs typeface="Times New Roman"/>
            </a:endParaRPr>
          </a:p>
        </p:txBody>
      </p:sp>
      <p:sp>
        <p:nvSpPr>
          <p:cNvPr id="50" name="TextBox 49"/>
          <p:cNvSpPr txBox="1"/>
          <p:nvPr/>
        </p:nvSpPr>
        <p:spPr>
          <a:xfrm>
            <a:off x="735726" y="3657600"/>
            <a:ext cx="533400" cy="430887"/>
          </a:xfrm>
          <a:prstGeom prst="rect">
            <a:avLst/>
          </a:prstGeom>
          <a:noFill/>
        </p:spPr>
        <p:txBody>
          <a:bodyPr wrap="square" rtlCol="0">
            <a:spAutoFit/>
          </a:bodyPr>
          <a:lstStyle/>
          <a:p>
            <a:pPr algn="ctr"/>
            <a:r>
              <a:rPr lang="en-US" sz="2200" dirty="0">
                <a:solidFill>
                  <a:srgbClr val="000000"/>
                </a:solidFill>
              </a:rPr>
              <a:t>Q</a:t>
            </a:r>
          </a:p>
        </p:txBody>
      </p:sp>
      <p:sp>
        <p:nvSpPr>
          <p:cNvPr id="51" name="TextBox 50"/>
          <p:cNvSpPr txBox="1"/>
          <p:nvPr/>
        </p:nvSpPr>
        <p:spPr>
          <a:xfrm>
            <a:off x="1009917" y="3657600"/>
            <a:ext cx="533400" cy="430887"/>
          </a:xfrm>
          <a:prstGeom prst="rect">
            <a:avLst/>
          </a:prstGeom>
          <a:noFill/>
        </p:spPr>
        <p:txBody>
          <a:bodyPr wrap="square" rtlCol="0">
            <a:spAutoFit/>
          </a:bodyPr>
          <a:lstStyle/>
          <a:p>
            <a:pPr algn="ctr"/>
            <a:r>
              <a:rPr lang="en-US" sz="2200" dirty="0">
                <a:solidFill>
                  <a:srgbClr val="000000"/>
                </a:solidFill>
              </a:rPr>
              <a:t>F</a:t>
            </a:r>
          </a:p>
        </p:txBody>
      </p:sp>
      <p:sp>
        <p:nvSpPr>
          <p:cNvPr id="52" name="TextBox 51"/>
          <p:cNvSpPr txBox="1"/>
          <p:nvPr/>
        </p:nvSpPr>
        <p:spPr>
          <a:xfrm>
            <a:off x="1284108" y="3657600"/>
            <a:ext cx="533400" cy="430887"/>
          </a:xfrm>
          <a:prstGeom prst="rect">
            <a:avLst/>
          </a:prstGeom>
          <a:noFill/>
        </p:spPr>
        <p:txBody>
          <a:bodyPr wrap="square" rtlCol="0">
            <a:spAutoFit/>
          </a:bodyPr>
          <a:lstStyle/>
          <a:p>
            <a:pPr algn="ctr"/>
            <a:r>
              <a:rPr lang="en-US" sz="2200" dirty="0">
                <a:solidFill>
                  <a:srgbClr val="000000"/>
                </a:solidFill>
              </a:rPr>
              <a:t>Z</a:t>
            </a:r>
          </a:p>
        </p:txBody>
      </p:sp>
      <p:sp>
        <p:nvSpPr>
          <p:cNvPr id="53" name="TextBox 52"/>
          <p:cNvSpPr txBox="1"/>
          <p:nvPr/>
        </p:nvSpPr>
        <p:spPr>
          <a:xfrm>
            <a:off x="1558299" y="3657600"/>
            <a:ext cx="533400" cy="430887"/>
          </a:xfrm>
          <a:prstGeom prst="rect">
            <a:avLst/>
          </a:prstGeom>
          <a:noFill/>
        </p:spPr>
        <p:txBody>
          <a:bodyPr wrap="square" rtlCol="0">
            <a:spAutoFit/>
          </a:bodyPr>
          <a:lstStyle/>
          <a:p>
            <a:pPr algn="ctr"/>
            <a:r>
              <a:rPr lang="en-US" sz="2200" dirty="0">
                <a:solidFill>
                  <a:srgbClr val="000000"/>
                </a:solidFill>
              </a:rPr>
              <a:t>W</a:t>
            </a:r>
          </a:p>
        </p:txBody>
      </p:sp>
      <p:sp>
        <p:nvSpPr>
          <p:cNvPr id="54" name="TextBox 53"/>
          <p:cNvSpPr txBox="1"/>
          <p:nvPr/>
        </p:nvSpPr>
        <p:spPr>
          <a:xfrm>
            <a:off x="1832490" y="3657600"/>
            <a:ext cx="533400" cy="430887"/>
          </a:xfrm>
          <a:prstGeom prst="rect">
            <a:avLst/>
          </a:prstGeom>
          <a:noFill/>
        </p:spPr>
        <p:txBody>
          <a:bodyPr wrap="square" rtlCol="0">
            <a:spAutoFit/>
          </a:bodyPr>
          <a:lstStyle/>
          <a:p>
            <a:pPr algn="ctr"/>
            <a:r>
              <a:rPr lang="en-US" sz="2200" dirty="0">
                <a:solidFill>
                  <a:srgbClr val="000000"/>
                </a:solidFill>
              </a:rPr>
              <a:t>R</a:t>
            </a:r>
          </a:p>
        </p:txBody>
      </p:sp>
      <p:sp>
        <p:nvSpPr>
          <p:cNvPr id="55" name="TextBox 54"/>
          <p:cNvSpPr txBox="1"/>
          <p:nvPr/>
        </p:nvSpPr>
        <p:spPr>
          <a:xfrm>
            <a:off x="2106681" y="3657600"/>
            <a:ext cx="533400" cy="430887"/>
          </a:xfrm>
          <a:prstGeom prst="rect">
            <a:avLst/>
          </a:prstGeom>
          <a:noFill/>
        </p:spPr>
        <p:txBody>
          <a:bodyPr wrap="square" rtlCol="0">
            <a:spAutoFit/>
          </a:bodyPr>
          <a:lstStyle/>
          <a:p>
            <a:pPr algn="ctr"/>
            <a:r>
              <a:rPr lang="en-US" sz="2200" dirty="0">
                <a:solidFill>
                  <a:srgbClr val="000000"/>
                </a:solidFill>
              </a:rPr>
              <a:t>W</a:t>
            </a:r>
          </a:p>
        </p:txBody>
      </p:sp>
      <p:sp>
        <p:nvSpPr>
          <p:cNvPr id="56" name="TextBox 55"/>
          <p:cNvSpPr txBox="1"/>
          <p:nvPr/>
        </p:nvSpPr>
        <p:spPr>
          <a:xfrm>
            <a:off x="2380872" y="3657600"/>
            <a:ext cx="533400" cy="430887"/>
          </a:xfrm>
          <a:prstGeom prst="rect">
            <a:avLst/>
          </a:prstGeom>
          <a:noFill/>
        </p:spPr>
        <p:txBody>
          <a:bodyPr wrap="square" rtlCol="0">
            <a:spAutoFit/>
          </a:bodyPr>
          <a:lstStyle/>
          <a:p>
            <a:pPr algn="ctr"/>
            <a:r>
              <a:rPr lang="en-US" sz="2200" dirty="0">
                <a:solidFill>
                  <a:srgbClr val="000000"/>
                </a:solidFill>
              </a:rPr>
              <a:t>I</a:t>
            </a:r>
          </a:p>
        </p:txBody>
      </p:sp>
      <p:sp>
        <p:nvSpPr>
          <p:cNvPr id="57" name="TextBox 56"/>
          <p:cNvSpPr txBox="1"/>
          <p:nvPr/>
        </p:nvSpPr>
        <p:spPr>
          <a:xfrm>
            <a:off x="2655063" y="3657600"/>
            <a:ext cx="533400" cy="430887"/>
          </a:xfrm>
          <a:prstGeom prst="rect">
            <a:avLst/>
          </a:prstGeom>
          <a:noFill/>
        </p:spPr>
        <p:txBody>
          <a:bodyPr wrap="square" rtlCol="0">
            <a:spAutoFit/>
          </a:bodyPr>
          <a:lstStyle/>
          <a:p>
            <a:pPr algn="ctr"/>
            <a:r>
              <a:rPr lang="en-US" sz="2200" dirty="0">
                <a:solidFill>
                  <a:srgbClr val="000000"/>
                </a:solidFill>
              </a:rPr>
              <a:t>V</a:t>
            </a:r>
          </a:p>
        </p:txBody>
      </p:sp>
      <p:sp>
        <p:nvSpPr>
          <p:cNvPr id="58" name="TextBox 57"/>
          <p:cNvSpPr txBox="1"/>
          <p:nvPr/>
        </p:nvSpPr>
        <p:spPr>
          <a:xfrm>
            <a:off x="2929254" y="3657600"/>
            <a:ext cx="533400" cy="430887"/>
          </a:xfrm>
          <a:prstGeom prst="rect">
            <a:avLst/>
          </a:prstGeom>
          <a:noFill/>
        </p:spPr>
        <p:txBody>
          <a:bodyPr wrap="square" rtlCol="0">
            <a:spAutoFit/>
          </a:bodyPr>
          <a:lstStyle/>
          <a:p>
            <a:pPr algn="ctr"/>
            <a:r>
              <a:rPr lang="en-US" sz="2200" dirty="0">
                <a:solidFill>
                  <a:srgbClr val="000000"/>
                </a:solidFill>
              </a:rPr>
              <a:t>T</a:t>
            </a:r>
          </a:p>
        </p:txBody>
      </p:sp>
      <p:sp>
        <p:nvSpPr>
          <p:cNvPr id="59" name="TextBox 58"/>
          <p:cNvSpPr txBox="1"/>
          <p:nvPr/>
        </p:nvSpPr>
        <p:spPr>
          <a:xfrm>
            <a:off x="3203445" y="3657600"/>
            <a:ext cx="533400" cy="430887"/>
          </a:xfrm>
          <a:prstGeom prst="rect">
            <a:avLst/>
          </a:prstGeom>
          <a:noFill/>
        </p:spPr>
        <p:txBody>
          <a:bodyPr wrap="square" rtlCol="0">
            <a:spAutoFit/>
          </a:bodyPr>
          <a:lstStyle/>
          <a:p>
            <a:pPr algn="ctr"/>
            <a:r>
              <a:rPr lang="en-US" sz="2200" dirty="0">
                <a:solidFill>
                  <a:srgbClr val="000000"/>
                </a:solidFill>
              </a:rPr>
              <a:t>Y</a:t>
            </a:r>
          </a:p>
        </p:txBody>
      </p:sp>
      <p:sp>
        <p:nvSpPr>
          <p:cNvPr id="60" name="TextBox 59"/>
          <p:cNvSpPr txBox="1"/>
          <p:nvPr/>
        </p:nvSpPr>
        <p:spPr>
          <a:xfrm>
            <a:off x="3477636" y="3657600"/>
            <a:ext cx="533400" cy="430887"/>
          </a:xfrm>
          <a:prstGeom prst="rect">
            <a:avLst/>
          </a:prstGeom>
          <a:noFill/>
        </p:spPr>
        <p:txBody>
          <a:bodyPr wrap="square" rtlCol="0">
            <a:spAutoFit/>
          </a:bodyPr>
          <a:lstStyle/>
          <a:p>
            <a:pPr algn="ctr"/>
            <a:r>
              <a:rPr lang="en-US" sz="2200" dirty="0">
                <a:solidFill>
                  <a:srgbClr val="000000"/>
                </a:solidFill>
              </a:rPr>
              <a:t>R</a:t>
            </a:r>
          </a:p>
        </p:txBody>
      </p:sp>
      <p:sp>
        <p:nvSpPr>
          <p:cNvPr id="61" name="TextBox 60"/>
          <p:cNvSpPr txBox="1"/>
          <p:nvPr/>
        </p:nvSpPr>
        <p:spPr>
          <a:xfrm>
            <a:off x="3751827" y="3657600"/>
            <a:ext cx="533400" cy="430887"/>
          </a:xfrm>
          <a:prstGeom prst="rect">
            <a:avLst/>
          </a:prstGeom>
          <a:noFill/>
        </p:spPr>
        <p:txBody>
          <a:bodyPr wrap="square" rtlCol="0">
            <a:spAutoFit/>
          </a:bodyPr>
          <a:lstStyle/>
          <a:p>
            <a:pPr algn="ctr"/>
            <a:r>
              <a:rPr lang="en-US" sz="2200" dirty="0">
                <a:solidFill>
                  <a:srgbClr val="000000"/>
                </a:solidFill>
              </a:rPr>
              <a:t>E</a:t>
            </a:r>
          </a:p>
        </p:txBody>
      </p:sp>
      <p:sp>
        <p:nvSpPr>
          <p:cNvPr id="62" name="TextBox 61"/>
          <p:cNvSpPr txBox="1"/>
          <p:nvPr/>
        </p:nvSpPr>
        <p:spPr>
          <a:xfrm>
            <a:off x="4026018" y="3657600"/>
            <a:ext cx="533400" cy="430887"/>
          </a:xfrm>
          <a:prstGeom prst="rect">
            <a:avLst/>
          </a:prstGeom>
          <a:noFill/>
        </p:spPr>
        <p:txBody>
          <a:bodyPr wrap="square" rtlCol="0">
            <a:spAutoFit/>
          </a:bodyPr>
          <a:lstStyle/>
          <a:p>
            <a:pPr algn="ctr"/>
            <a:r>
              <a:rPr lang="en-US" sz="2200" dirty="0">
                <a:solidFill>
                  <a:srgbClr val="000000"/>
                </a:solidFill>
              </a:rPr>
              <a:t>S</a:t>
            </a:r>
          </a:p>
        </p:txBody>
      </p:sp>
      <p:sp>
        <p:nvSpPr>
          <p:cNvPr id="63" name="TextBox 62"/>
          <p:cNvSpPr txBox="1"/>
          <p:nvPr/>
        </p:nvSpPr>
        <p:spPr>
          <a:xfrm>
            <a:off x="4300209" y="3657600"/>
            <a:ext cx="533400" cy="430887"/>
          </a:xfrm>
          <a:prstGeom prst="rect">
            <a:avLst/>
          </a:prstGeom>
          <a:noFill/>
        </p:spPr>
        <p:txBody>
          <a:bodyPr wrap="square" rtlCol="0">
            <a:spAutoFit/>
          </a:bodyPr>
          <a:lstStyle/>
          <a:p>
            <a:pPr algn="ctr"/>
            <a:r>
              <a:rPr lang="en-US" sz="2200" dirty="0">
                <a:solidFill>
                  <a:srgbClr val="000000"/>
                </a:solidFill>
              </a:rPr>
              <a:t>X</a:t>
            </a:r>
          </a:p>
        </p:txBody>
      </p:sp>
      <p:sp>
        <p:nvSpPr>
          <p:cNvPr id="64" name="TextBox 63"/>
          <p:cNvSpPr txBox="1"/>
          <p:nvPr/>
        </p:nvSpPr>
        <p:spPr>
          <a:xfrm>
            <a:off x="4574400" y="3657600"/>
            <a:ext cx="533400" cy="430887"/>
          </a:xfrm>
          <a:prstGeom prst="rect">
            <a:avLst/>
          </a:prstGeom>
          <a:noFill/>
        </p:spPr>
        <p:txBody>
          <a:bodyPr wrap="square" rtlCol="0">
            <a:spAutoFit/>
          </a:bodyPr>
          <a:lstStyle/>
          <a:p>
            <a:pPr algn="ctr"/>
            <a:r>
              <a:rPr lang="en-US" sz="2200" dirty="0">
                <a:solidFill>
                  <a:srgbClr val="000000"/>
                </a:solidFill>
              </a:rPr>
              <a:t>B</a:t>
            </a:r>
          </a:p>
        </p:txBody>
      </p:sp>
      <p:sp>
        <p:nvSpPr>
          <p:cNvPr id="65" name="TextBox 64"/>
          <p:cNvSpPr txBox="1"/>
          <p:nvPr/>
        </p:nvSpPr>
        <p:spPr>
          <a:xfrm>
            <a:off x="4848591" y="3657600"/>
            <a:ext cx="533400" cy="430887"/>
          </a:xfrm>
          <a:prstGeom prst="rect">
            <a:avLst/>
          </a:prstGeom>
          <a:noFill/>
        </p:spPr>
        <p:txBody>
          <a:bodyPr wrap="square" rtlCol="0">
            <a:spAutoFit/>
          </a:bodyPr>
          <a:lstStyle/>
          <a:p>
            <a:pPr algn="ctr"/>
            <a:r>
              <a:rPr lang="en-US" sz="2200" dirty="0">
                <a:solidFill>
                  <a:srgbClr val="000000"/>
                </a:solidFill>
              </a:rPr>
              <a:t>F</a:t>
            </a:r>
          </a:p>
        </p:txBody>
      </p:sp>
      <p:sp>
        <p:nvSpPr>
          <p:cNvPr id="66" name="TextBox 65"/>
          <p:cNvSpPr txBox="1"/>
          <p:nvPr/>
        </p:nvSpPr>
        <p:spPr>
          <a:xfrm>
            <a:off x="5122782" y="3657600"/>
            <a:ext cx="533400" cy="430887"/>
          </a:xfrm>
          <a:prstGeom prst="rect">
            <a:avLst/>
          </a:prstGeom>
          <a:noFill/>
        </p:spPr>
        <p:txBody>
          <a:bodyPr wrap="square" rtlCol="0">
            <a:spAutoFit/>
          </a:bodyPr>
          <a:lstStyle/>
          <a:p>
            <a:pPr algn="ctr"/>
            <a:r>
              <a:rPr lang="en-US" sz="2200" dirty="0">
                <a:solidFill>
                  <a:srgbClr val="000000"/>
                </a:solidFill>
              </a:rPr>
              <a:t>O</a:t>
            </a:r>
          </a:p>
        </p:txBody>
      </p:sp>
      <p:sp>
        <p:nvSpPr>
          <p:cNvPr id="67" name="TextBox 66"/>
          <p:cNvSpPr txBox="1"/>
          <p:nvPr/>
        </p:nvSpPr>
        <p:spPr>
          <a:xfrm>
            <a:off x="5396973" y="3657600"/>
            <a:ext cx="533400" cy="430887"/>
          </a:xfrm>
          <a:prstGeom prst="rect">
            <a:avLst/>
          </a:prstGeom>
          <a:noFill/>
        </p:spPr>
        <p:txBody>
          <a:bodyPr wrap="square" rtlCol="0">
            <a:spAutoFit/>
          </a:bodyPr>
          <a:lstStyle/>
          <a:p>
            <a:pPr algn="ctr"/>
            <a:r>
              <a:rPr lang="en-US" sz="2200" dirty="0">
                <a:solidFill>
                  <a:srgbClr val="000000"/>
                </a:solidFill>
              </a:rPr>
              <a:t>G</a:t>
            </a:r>
          </a:p>
        </p:txBody>
      </p:sp>
      <p:sp>
        <p:nvSpPr>
          <p:cNvPr id="68" name="TextBox 67"/>
          <p:cNvSpPr txBox="1"/>
          <p:nvPr/>
        </p:nvSpPr>
        <p:spPr>
          <a:xfrm>
            <a:off x="5671164" y="3657600"/>
            <a:ext cx="533400" cy="430887"/>
          </a:xfrm>
          <a:prstGeom prst="rect">
            <a:avLst/>
          </a:prstGeom>
          <a:noFill/>
        </p:spPr>
        <p:txBody>
          <a:bodyPr wrap="square" rtlCol="0">
            <a:spAutoFit/>
          </a:bodyPr>
          <a:lstStyle/>
          <a:p>
            <a:pPr algn="ctr"/>
            <a:r>
              <a:rPr lang="en-US" sz="2200" dirty="0">
                <a:solidFill>
                  <a:srgbClr val="000000"/>
                </a:solidFill>
              </a:rPr>
              <a:t>K</a:t>
            </a:r>
          </a:p>
        </p:txBody>
      </p:sp>
      <p:sp>
        <p:nvSpPr>
          <p:cNvPr id="69" name="TextBox 68"/>
          <p:cNvSpPr txBox="1"/>
          <p:nvPr/>
        </p:nvSpPr>
        <p:spPr>
          <a:xfrm>
            <a:off x="5945355" y="3657600"/>
            <a:ext cx="533400" cy="430887"/>
          </a:xfrm>
          <a:prstGeom prst="rect">
            <a:avLst/>
          </a:prstGeom>
          <a:noFill/>
        </p:spPr>
        <p:txBody>
          <a:bodyPr wrap="square" rtlCol="0">
            <a:spAutoFit/>
          </a:bodyPr>
          <a:lstStyle/>
          <a:p>
            <a:pPr algn="ctr"/>
            <a:r>
              <a:rPr lang="en-US" sz="2200" dirty="0">
                <a:solidFill>
                  <a:srgbClr val="000000"/>
                </a:solidFill>
              </a:rPr>
              <a:t>U</a:t>
            </a:r>
          </a:p>
        </p:txBody>
      </p:sp>
      <p:sp>
        <p:nvSpPr>
          <p:cNvPr id="70" name="TextBox 69"/>
          <p:cNvSpPr txBox="1"/>
          <p:nvPr/>
        </p:nvSpPr>
        <p:spPr>
          <a:xfrm>
            <a:off x="6219546" y="3657600"/>
            <a:ext cx="533400" cy="430887"/>
          </a:xfrm>
          <a:prstGeom prst="rect">
            <a:avLst/>
          </a:prstGeom>
          <a:noFill/>
        </p:spPr>
        <p:txBody>
          <a:bodyPr wrap="square" rtlCol="0">
            <a:spAutoFit/>
          </a:bodyPr>
          <a:lstStyle/>
          <a:p>
            <a:pPr algn="ctr"/>
            <a:r>
              <a:rPr lang="en-US" sz="2200" dirty="0">
                <a:solidFill>
                  <a:srgbClr val="000000"/>
                </a:solidFill>
              </a:rPr>
              <a:t>H</a:t>
            </a:r>
          </a:p>
        </p:txBody>
      </p:sp>
      <p:sp>
        <p:nvSpPr>
          <p:cNvPr id="71" name="TextBox 70"/>
          <p:cNvSpPr txBox="1"/>
          <p:nvPr/>
        </p:nvSpPr>
        <p:spPr>
          <a:xfrm>
            <a:off x="6493737" y="3657600"/>
            <a:ext cx="533400" cy="430887"/>
          </a:xfrm>
          <a:prstGeom prst="rect">
            <a:avLst/>
          </a:prstGeom>
          <a:noFill/>
        </p:spPr>
        <p:txBody>
          <a:bodyPr wrap="square" rtlCol="0">
            <a:spAutoFit/>
          </a:bodyPr>
          <a:lstStyle/>
          <a:p>
            <a:pPr algn="ctr"/>
            <a:r>
              <a:rPr lang="en-US" sz="2200" dirty="0">
                <a:solidFill>
                  <a:srgbClr val="000000"/>
                </a:solidFill>
              </a:rPr>
              <a:t>Q</a:t>
            </a:r>
          </a:p>
        </p:txBody>
      </p:sp>
      <p:sp>
        <p:nvSpPr>
          <p:cNvPr id="72" name="TextBox 71"/>
          <p:cNvSpPr txBox="1"/>
          <p:nvPr/>
        </p:nvSpPr>
        <p:spPr>
          <a:xfrm>
            <a:off x="6767928" y="3657600"/>
            <a:ext cx="533400" cy="430887"/>
          </a:xfrm>
          <a:prstGeom prst="rect">
            <a:avLst/>
          </a:prstGeom>
          <a:noFill/>
        </p:spPr>
        <p:txBody>
          <a:bodyPr wrap="square" rtlCol="0">
            <a:spAutoFit/>
          </a:bodyPr>
          <a:lstStyle/>
          <a:p>
            <a:pPr algn="ctr"/>
            <a:r>
              <a:rPr lang="en-US" sz="2200" dirty="0">
                <a:solidFill>
                  <a:srgbClr val="000000"/>
                </a:solidFill>
              </a:rPr>
              <a:t>B</a:t>
            </a:r>
          </a:p>
        </p:txBody>
      </p:sp>
      <p:sp>
        <p:nvSpPr>
          <p:cNvPr id="73" name="TextBox 72"/>
          <p:cNvSpPr txBox="1"/>
          <p:nvPr/>
        </p:nvSpPr>
        <p:spPr>
          <a:xfrm>
            <a:off x="7042119" y="3657600"/>
            <a:ext cx="533400" cy="430887"/>
          </a:xfrm>
          <a:prstGeom prst="rect">
            <a:avLst/>
          </a:prstGeom>
          <a:noFill/>
        </p:spPr>
        <p:txBody>
          <a:bodyPr wrap="square" rtlCol="0">
            <a:spAutoFit/>
          </a:bodyPr>
          <a:lstStyle/>
          <a:p>
            <a:pPr algn="ctr"/>
            <a:r>
              <a:rPr lang="en-US" sz="2200" dirty="0">
                <a:solidFill>
                  <a:srgbClr val="000000"/>
                </a:solidFill>
              </a:rPr>
              <a:t>A</a:t>
            </a:r>
          </a:p>
        </p:txBody>
      </p:sp>
      <p:sp>
        <p:nvSpPr>
          <p:cNvPr id="74" name="TextBox 73"/>
          <p:cNvSpPr txBox="1"/>
          <p:nvPr/>
        </p:nvSpPr>
        <p:spPr>
          <a:xfrm>
            <a:off x="7316310" y="3657600"/>
            <a:ext cx="533400" cy="430887"/>
          </a:xfrm>
          <a:prstGeom prst="rect">
            <a:avLst/>
          </a:prstGeom>
          <a:noFill/>
        </p:spPr>
        <p:txBody>
          <a:bodyPr wrap="square" rtlCol="0">
            <a:spAutoFit/>
          </a:bodyPr>
          <a:lstStyle/>
          <a:p>
            <a:pPr algn="ctr"/>
            <a:r>
              <a:rPr lang="en-US" sz="2200" dirty="0">
                <a:solidFill>
                  <a:srgbClr val="000000"/>
                </a:solidFill>
              </a:rPr>
              <a:t>I</a:t>
            </a:r>
          </a:p>
        </p:txBody>
      </p:sp>
      <p:sp>
        <p:nvSpPr>
          <p:cNvPr id="75" name="TextBox 74"/>
          <p:cNvSpPr txBox="1"/>
          <p:nvPr/>
        </p:nvSpPr>
        <p:spPr>
          <a:xfrm>
            <a:off x="7590501" y="3657600"/>
            <a:ext cx="533400" cy="430887"/>
          </a:xfrm>
          <a:prstGeom prst="rect">
            <a:avLst/>
          </a:prstGeom>
          <a:noFill/>
        </p:spPr>
        <p:txBody>
          <a:bodyPr wrap="square" rtlCol="0">
            <a:spAutoFit/>
          </a:bodyPr>
          <a:lstStyle/>
          <a:p>
            <a:pPr algn="ctr"/>
            <a:r>
              <a:rPr lang="en-US" sz="2200" dirty="0">
                <a:solidFill>
                  <a:srgbClr val="000000"/>
                </a:solidFill>
              </a:rPr>
              <a:t>S</a:t>
            </a:r>
          </a:p>
        </p:txBody>
      </p:sp>
      <p:sp>
        <p:nvSpPr>
          <p:cNvPr id="76" name="TextBox 75"/>
          <p:cNvSpPr txBox="1"/>
          <p:nvPr/>
        </p:nvSpPr>
        <p:spPr>
          <a:xfrm>
            <a:off x="7864692" y="3657600"/>
            <a:ext cx="533400" cy="430887"/>
          </a:xfrm>
          <a:prstGeom prst="rect">
            <a:avLst/>
          </a:prstGeom>
          <a:noFill/>
        </p:spPr>
        <p:txBody>
          <a:bodyPr wrap="square" rtlCol="0">
            <a:spAutoFit/>
          </a:bodyPr>
          <a:lstStyle/>
          <a:p>
            <a:pPr algn="ctr"/>
            <a:r>
              <a:rPr lang="en-US" sz="2200" dirty="0">
                <a:solidFill>
                  <a:srgbClr val="000000"/>
                </a:solidFill>
              </a:rPr>
              <a:t>E</a:t>
            </a:r>
          </a:p>
        </p:txBody>
      </p:sp>
      <p:sp>
        <p:nvSpPr>
          <p:cNvPr id="77" name="TextBox 76"/>
          <p:cNvSpPr txBox="1"/>
          <p:nvPr/>
        </p:nvSpPr>
        <p:spPr>
          <a:xfrm>
            <a:off x="8138895" y="3657600"/>
            <a:ext cx="533400" cy="430887"/>
          </a:xfrm>
          <a:prstGeom prst="rect">
            <a:avLst/>
          </a:prstGeom>
          <a:noFill/>
        </p:spPr>
        <p:txBody>
          <a:bodyPr wrap="square" rtlCol="0">
            <a:spAutoFit/>
          </a:bodyPr>
          <a:lstStyle/>
          <a:p>
            <a:pPr algn="ctr"/>
            <a:r>
              <a:rPr lang="en-US" sz="2200" dirty="0">
                <a:solidFill>
                  <a:srgbClr val="000000"/>
                </a:solidFill>
              </a:rPr>
              <a:t>Z</a:t>
            </a:r>
          </a:p>
        </p:txBody>
      </p:sp>
      <p:sp>
        <p:nvSpPr>
          <p:cNvPr id="81" name="Text Box 8"/>
          <p:cNvSpPr txBox="1">
            <a:spLocks noChangeArrowheads="1"/>
          </p:cNvSpPr>
          <p:nvPr/>
        </p:nvSpPr>
        <p:spPr bwMode="auto">
          <a:xfrm>
            <a:off x="533400" y="2760045"/>
            <a:ext cx="8153400" cy="763286"/>
          </a:xfrm>
          <a:prstGeom prst="rect">
            <a:avLst/>
          </a:prstGeom>
          <a:noFill/>
          <a:ln w="9525">
            <a:noFill/>
            <a:miter lim="800000"/>
            <a:headEnd/>
            <a:tailEnd/>
          </a:ln>
          <a:effectLst/>
        </p:spPr>
        <p:txBody>
          <a:bodyPr>
            <a:prstTxWarp prst="textNoShape">
              <a:avLst/>
            </a:prstTxWarp>
            <a:spAutoFit/>
          </a:bodyPr>
          <a:lstStyle/>
          <a:p>
            <a:pPr algn="just">
              <a:lnSpc>
                <a:spcPct val="90000"/>
              </a:lnSpc>
              <a:spcBef>
                <a:spcPct val="50000"/>
              </a:spcBef>
            </a:pPr>
            <a:r>
              <a:rPr lang="en-US" sz="2400" b="0" dirty="0">
                <a:solidFill>
                  <a:srgbClr val="000000"/>
                </a:solidFill>
                <a:latin typeface="Times New Roman"/>
                <a:cs typeface="Times New Roman"/>
              </a:rPr>
              <a:t>You believe that this crib exists somewhere in the following </a:t>
            </a:r>
            <a:r>
              <a:rPr lang="en-US" sz="2400" b="0" dirty="0" err="1">
                <a:solidFill>
                  <a:srgbClr val="000000"/>
                </a:solidFill>
                <a:latin typeface="Times New Roman"/>
                <a:cs typeface="Times New Roman"/>
              </a:rPr>
              <a:t>ciphertext</a:t>
            </a:r>
            <a:r>
              <a:rPr lang="en-US" sz="2400" b="0" dirty="0">
                <a:solidFill>
                  <a:srgbClr val="000000"/>
                </a:solidFill>
                <a:latin typeface="Times New Roman"/>
                <a:cs typeface="Times New Roman"/>
              </a:rPr>
              <a:t>:</a:t>
            </a:r>
            <a:endParaRPr lang="en-GB" sz="2400" b="0" dirty="0">
              <a:solidFill>
                <a:srgbClr val="000000"/>
              </a:solidFill>
              <a:latin typeface="Times New Roman"/>
              <a:cs typeface="Times New Roman"/>
            </a:endParaRPr>
          </a:p>
        </p:txBody>
      </p:sp>
      <p:sp>
        <p:nvSpPr>
          <p:cNvPr id="82" name="Text Box 8"/>
          <p:cNvSpPr txBox="1">
            <a:spLocks noChangeArrowheads="1"/>
          </p:cNvSpPr>
          <p:nvPr/>
        </p:nvSpPr>
        <p:spPr bwMode="auto">
          <a:xfrm>
            <a:off x="533400" y="4223570"/>
            <a:ext cx="8153400" cy="763286"/>
          </a:xfrm>
          <a:prstGeom prst="rect">
            <a:avLst/>
          </a:prstGeom>
          <a:noFill/>
          <a:ln w="9525">
            <a:noFill/>
            <a:miter lim="800000"/>
            <a:headEnd/>
            <a:tailEnd/>
          </a:ln>
          <a:effectLst/>
        </p:spPr>
        <p:txBody>
          <a:bodyPr>
            <a:prstTxWarp prst="textNoShape">
              <a:avLst/>
            </a:prstTxWarp>
            <a:spAutoFit/>
          </a:bodyPr>
          <a:lstStyle/>
          <a:p>
            <a:pPr algn="just">
              <a:lnSpc>
                <a:spcPct val="90000"/>
              </a:lnSpc>
              <a:spcBef>
                <a:spcPct val="50000"/>
              </a:spcBef>
            </a:pPr>
            <a:r>
              <a:rPr lang="en-US" sz="2400" b="0" dirty="0">
                <a:solidFill>
                  <a:srgbClr val="000000"/>
                </a:solidFill>
                <a:latin typeface="Times New Roman"/>
                <a:cs typeface="Times New Roman"/>
              </a:rPr>
              <a:t>Create the menu that Alan Turing and his Bletchley Park colleagues would use to program the Bombe.</a:t>
            </a:r>
            <a:endParaRPr lang="en-GB" sz="2400" b="0" dirty="0">
              <a:solidFill>
                <a:srgbClr val="000000"/>
              </a:solidFill>
              <a:latin typeface="Times New Roman"/>
              <a:cs typeface="Times New Roman"/>
            </a:endParaRPr>
          </a:p>
        </p:txBody>
      </p:sp>
      <p:grpSp>
        <p:nvGrpSpPr>
          <p:cNvPr id="2" name="Group 111"/>
          <p:cNvGrpSpPr/>
          <p:nvPr/>
        </p:nvGrpSpPr>
        <p:grpSpPr>
          <a:xfrm>
            <a:off x="754740" y="2083713"/>
            <a:ext cx="6565602" cy="430887"/>
            <a:chOff x="718455" y="5436513"/>
            <a:chExt cx="6565602" cy="430887"/>
          </a:xfrm>
        </p:grpSpPr>
        <p:sp>
          <p:nvSpPr>
            <p:cNvPr id="83" name="TextBox 82"/>
            <p:cNvSpPr txBox="1"/>
            <p:nvPr/>
          </p:nvSpPr>
          <p:spPr>
            <a:xfrm>
              <a:off x="718455" y="5436513"/>
              <a:ext cx="533400" cy="430887"/>
            </a:xfrm>
            <a:prstGeom prst="rect">
              <a:avLst/>
            </a:prstGeom>
            <a:noFill/>
          </p:spPr>
          <p:txBody>
            <a:bodyPr wrap="square" rtlCol="0">
              <a:spAutoFit/>
            </a:bodyPr>
            <a:lstStyle/>
            <a:p>
              <a:pPr algn="ctr"/>
              <a:r>
                <a:rPr lang="en-US" sz="2200" dirty="0">
                  <a:solidFill>
                    <a:srgbClr val="000000"/>
                  </a:solidFill>
                </a:rPr>
                <a:t>W</a:t>
              </a:r>
            </a:p>
          </p:txBody>
        </p:sp>
        <p:sp>
          <p:nvSpPr>
            <p:cNvPr id="84" name="TextBox 83"/>
            <p:cNvSpPr txBox="1"/>
            <p:nvPr/>
          </p:nvSpPr>
          <p:spPr>
            <a:xfrm>
              <a:off x="992646" y="5436513"/>
              <a:ext cx="533400" cy="430887"/>
            </a:xfrm>
            <a:prstGeom prst="rect">
              <a:avLst/>
            </a:prstGeom>
            <a:noFill/>
          </p:spPr>
          <p:txBody>
            <a:bodyPr wrap="square" rtlCol="0">
              <a:spAutoFit/>
            </a:bodyPr>
            <a:lstStyle/>
            <a:p>
              <a:pPr algn="ctr"/>
              <a:r>
                <a:rPr lang="en-US" sz="2200" dirty="0">
                  <a:solidFill>
                    <a:srgbClr val="000000"/>
                  </a:solidFill>
                </a:rPr>
                <a:t>E</a:t>
              </a:r>
            </a:p>
          </p:txBody>
        </p:sp>
        <p:sp>
          <p:nvSpPr>
            <p:cNvPr id="85" name="TextBox 84"/>
            <p:cNvSpPr txBox="1"/>
            <p:nvPr/>
          </p:nvSpPr>
          <p:spPr>
            <a:xfrm>
              <a:off x="1266837" y="5436513"/>
              <a:ext cx="533400" cy="430887"/>
            </a:xfrm>
            <a:prstGeom prst="rect">
              <a:avLst/>
            </a:prstGeom>
            <a:noFill/>
          </p:spPr>
          <p:txBody>
            <a:bodyPr wrap="square" rtlCol="0">
              <a:spAutoFit/>
            </a:bodyPr>
            <a:lstStyle/>
            <a:p>
              <a:pPr algn="ctr"/>
              <a:r>
                <a:rPr lang="en-US" sz="2200" dirty="0">
                  <a:solidFill>
                    <a:srgbClr val="000000"/>
                  </a:solidFill>
                </a:rPr>
                <a:t>T</a:t>
              </a:r>
            </a:p>
          </p:txBody>
        </p:sp>
        <p:sp>
          <p:nvSpPr>
            <p:cNvPr id="86" name="TextBox 85"/>
            <p:cNvSpPr txBox="1"/>
            <p:nvPr/>
          </p:nvSpPr>
          <p:spPr>
            <a:xfrm>
              <a:off x="1541028" y="5436513"/>
              <a:ext cx="533400" cy="430887"/>
            </a:xfrm>
            <a:prstGeom prst="rect">
              <a:avLst/>
            </a:prstGeom>
            <a:noFill/>
          </p:spPr>
          <p:txBody>
            <a:bodyPr wrap="square" rtlCol="0">
              <a:spAutoFit/>
            </a:bodyPr>
            <a:lstStyle/>
            <a:p>
              <a:pPr algn="ctr"/>
              <a:r>
                <a:rPr lang="en-US" sz="2200" dirty="0">
                  <a:solidFill>
                    <a:srgbClr val="000000"/>
                  </a:solidFill>
                </a:rPr>
                <a:t>T</a:t>
              </a:r>
            </a:p>
          </p:txBody>
        </p:sp>
        <p:sp>
          <p:nvSpPr>
            <p:cNvPr id="87" name="TextBox 86"/>
            <p:cNvSpPr txBox="1"/>
            <p:nvPr/>
          </p:nvSpPr>
          <p:spPr>
            <a:xfrm>
              <a:off x="1815219" y="5436513"/>
              <a:ext cx="533400" cy="430887"/>
            </a:xfrm>
            <a:prstGeom prst="rect">
              <a:avLst/>
            </a:prstGeom>
            <a:noFill/>
          </p:spPr>
          <p:txBody>
            <a:bodyPr wrap="square" rtlCol="0">
              <a:spAutoFit/>
            </a:bodyPr>
            <a:lstStyle/>
            <a:p>
              <a:pPr algn="ctr"/>
              <a:r>
                <a:rPr lang="en-US" sz="2200" dirty="0">
                  <a:solidFill>
                    <a:srgbClr val="000000"/>
                  </a:solidFill>
                </a:rPr>
                <a:t>E</a:t>
              </a:r>
            </a:p>
          </p:txBody>
        </p:sp>
        <p:sp>
          <p:nvSpPr>
            <p:cNvPr id="88" name="TextBox 87"/>
            <p:cNvSpPr txBox="1"/>
            <p:nvPr/>
          </p:nvSpPr>
          <p:spPr>
            <a:xfrm>
              <a:off x="2089410" y="5436513"/>
              <a:ext cx="533400" cy="430887"/>
            </a:xfrm>
            <a:prstGeom prst="rect">
              <a:avLst/>
            </a:prstGeom>
            <a:noFill/>
          </p:spPr>
          <p:txBody>
            <a:bodyPr wrap="square" rtlCol="0">
              <a:spAutoFit/>
            </a:bodyPr>
            <a:lstStyle/>
            <a:p>
              <a:pPr algn="ctr"/>
              <a:r>
                <a:rPr lang="en-US" sz="2200" dirty="0">
                  <a:solidFill>
                    <a:srgbClr val="000000"/>
                  </a:solidFill>
                </a:rPr>
                <a:t>R</a:t>
              </a:r>
            </a:p>
          </p:txBody>
        </p:sp>
        <p:sp>
          <p:nvSpPr>
            <p:cNvPr id="89" name="TextBox 88"/>
            <p:cNvSpPr txBox="1"/>
            <p:nvPr/>
          </p:nvSpPr>
          <p:spPr>
            <a:xfrm>
              <a:off x="2363601" y="5436513"/>
              <a:ext cx="533400" cy="430887"/>
            </a:xfrm>
            <a:prstGeom prst="rect">
              <a:avLst/>
            </a:prstGeom>
            <a:noFill/>
          </p:spPr>
          <p:txBody>
            <a:bodyPr wrap="square" rtlCol="0">
              <a:spAutoFit/>
            </a:bodyPr>
            <a:lstStyle/>
            <a:p>
              <a:pPr algn="ctr"/>
              <a:r>
                <a:rPr lang="en-US" sz="2200" dirty="0">
                  <a:solidFill>
                    <a:srgbClr val="000000"/>
                  </a:solidFill>
                </a:rPr>
                <a:t>V</a:t>
              </a:r>
            </a:p>
          </p:txBody>
        </p:sp>
        <p:sp>
          <p:nvSpPr>
            <p:cNvPr id="90" name="TextBox 89"/>
            <p:cNvSpPr txBox="1"/>
            <p:nvPr/>
          </p:nvSpPr>
          <p:spPr>
            <a:xfrm>
              <a:off x="2637792" y="5436513"/>
              <a:ext cx="533400" cy="430887"/>
            </a:xfrm>
            <a:prstGeom prst="rect">
              <a:avLst/>
            </a:prstGeom>
            <a:noFill/>
          </p:spPr>
          <p:txBody>
            <a:bodyPr wrap="square" rtlCol="0">
              <a:spAutoFit/>
            </a:bodyPr>
            <a:lstStyle/>
            <a:p>
              <a:pPr algn="ctr"/>
              <a:r>
                <a:rPr lang="en-US" sz="2200" dirty="0">
                  <a:solidFill>
                    <a:srgbClr val="000000"/>
                  </a:solidFill>
                </a:rPr>
                <a:t>O</a:t>
              </a:r>
            </a:p>
          </p:txBody>
        </p:sp>
        <p:sp>
          <p:nvSpPr>
            <p:cNvPr id="91" name="TextBox 90"/>
            <p:cNvSpPr txBox="1"/>
            <p:nvPr/>
          </p:nvSpPr>
          <p:spPr>
            <a:xfrm>
              <a:off x="2911983" y="5436513"/>
              <a:ext cx="533400" cy="430887"/>
            </a:xfrm>
            <a:prstGeom prst="rect">
              <a:avLst/>
            </a:prstGeom>
            <a:noFill/>
          </p:spPr>
          <p:txBody>
            <a:bodyPr wrap="square" rtlCol="0">
              <a:spAutoFit/>
            </a:bodyPr>
            <a:lstStyle/>
            <a:p>
              <a:pPr algn="ctr"/>
              <a:r>
                <a:rPr lang="en-US" sz="2200" dirty="0">
                  <a:solidFill>
                    <a:srgbClr val="000000"/>
                  </a:solidFill>
                </a:rPr>
                <a:t>R</a:t>
              </a:r>
            </a:p>
          </p:txBody>
        </p:sp>
        <p:sp>
          <p:nvSpPr>
            <p:cNvPr id="92" name="TextBox 91"/>
            <p:cNvSpPr txBox="1"/>
            <p:nvPr/>
          </p:nvSpPr>
          <p:spPr>
            <a:xfrm>
              <a:off x="3186174" y="5436513"/>
              <a:ext cx="533400" cy="430887"/>
            </a:xfrm>
            <a:prstGeom prst="rect">
              <a:avLst/>
            </a:prstGeom>
            <a:noFill/>
          </p:spPr>
          <p:txBody>
            <a:bodyPr wrap="square" rtlCol="0">
              <a:spAutoFit/>
            </a:bodyPr>
            <a:lstStyle/>
            <a:p>
              <a:pPr algn="ctr"/>
              <a:r>
                <a:rPr lang="en-US" sz="2200" dirty="0">
                  <a:solidFill>
                    <a:srgbClr val="000000"/>
                  </a:solidFill>
                </a:rPr>
                <a:t>H</a:t>
              </a:r>
            </a:p>
          </p:txBody>
        </p:sp>
        <p:sp>
          <p:nvSpPr>
            <p:cNvPr id="93" name="TextBox 92"/>
            <p:cNvSpPr txBox="1"/>
            <p:nvPr/>
          </p:nvSpPr>
          <p:spPr>
            <a:xfrm>
              <a:off x="3460365" y="5436513"/>
              <a:ext cx="533400" cy="430887"/>
            </a:xfrm>
            <a:prstGeom prst="rect">
              <a:avLst/>
            </a:prstGeom>
            <a:noFill/>
          </p:spPr>
          <p:txBody>
            <a:bodyPr wrap="square" rtlCol="0">
              <a:spAutoFit/>
            </a:bodyPr>
            <a:lstStyle/>
            <a:p>
              <a:pPr algn="ctr"/>
              <a:r>
                <a:rPr lang="en-US" sz="2200" dirty="0">
                  <a:solidFill>
                    <a:srgbClr val="000000"/>
                  </a:solidFill>
                </a:rPr>
                <a:t>E</a:t>
              </a:r>
            </a:p>
          </p:txBody>
        </p:sp>
        <p:sp>
          <p:nvSpPr>
            <p:cNvPr id="94" name="TextBox 93"/>
            <p:cNvSpPr txBox="1"/>
            <p:nvPr/>
          </p:nvSpPr>
          <p:spPr>
            <a:xfrm>
              <a:off x="3734556" y="5436513"/>
              <a:ext cx="533400" cy="430887"/>
            </a:xfrm>
            <a:prstGeom prst="rect">
              <a:avLst/>
            </a:prstGeom>
            <a:noFill/>
          </p:spPr>
          <p:txBody>
            <a:bodyPr wrap="square" rtlCol="0">
              <a:spAutoFit/>
            </a:bodyPr>
            <a:lstStyle/>
            <a:p>
              <a:pPr algn="ctr"/>
              <a:r>
                <a:rPr lang="en-US" sz="2200" dirty="0">
                  <a:solidFill>
                    <a:srgbClr val="000000"/>
                  </a:solidFill>
                </a:rPr>
                <a:t>R</a:t>
              </a:r>
            </a:p>
          </p:txBody>
        </p:sp>
        <p:sp>
          <p:nvSpPr>
            <p:cNvPr id="95" name="TextBox 94"/>
            <p:cNvSpPr txBox="1"/>
            <p:nvPr/>
          </p:nvSpPr>
          <p:spPr>
            <a:xfrm>
              <a:off x="4008747" y="5436513"/>
              <a:ext cx="533400" cy="430887"/>
            </a:xfrm>
            <a:prstGeom prst="rect">
              <a:avLst/>
            </a:prstGeom>
            <a:noFill/>
          </p:spPr>
          <p:txBody>
            <a:bodyPr wrap="square" rtlCol="0">
              <a:spAutoFit/>
            </a:bodyPr>
            <a:lstStyle/>
            <a:p>
              <a:pPr algn="ctr"/>
              <a:r>
                <a:rPr lang="en-US" sz="2200" dirty="0">
                  <a:solidFill>
                    <a:srgbClr val="000000"/>
                  </a:solidFill>
                </a:rPr>
                <a:t>S</a:t>
              </a:r>
            </a:p>
          </p:txBody>
        </p:sp>
        <p:sp>
          <p:nvSpPr>
            <p:cNvPr id="96" name="TextBox 95"/>
            <p:cNvSpPr txBox="1"/>
            <p:nvPr/>
          </p:nvSpPr>
          <p:spPr>
            <a:xfrm>
              <a:off x="4282938" y="5436513"/>
              <a:ext cx="533400" cy="430887"/>
            </a:xfrm>
            <a:prstGeom prst="rect">
              <a:avLst/>
            </a:prstGeom>
            <a:noFill/>
          </p:spPr>
          <p:txBody>
            <a:bodyPr wrap="square" rtlCol="0">
              <a:spAutoFit/>
            </a:bodyPr>
            <a:lstStyle/>
            <a:p>
              <a:pPr algn="ctr"/>
              <a:r>
                <a:rPr lang="en-US" sz="2200" dirty="0">
                  <a:solidFill>
                    <a:srgbClr val="000000"/>
                  </a:solidFill>
                </a:rPr>
                <a:t>A</a:t>
              </a:r>
            </a:p>
          </p:txBody>
        </p:sp>
        <p:sp>
          <p:nvSpPr>
            <p:cNvPr id="97" name="TextBox 96"/>
            <p:cNvSpPr txBox="1"/>
            <p:nvPr/>
          </p:nvSpPr>
          <p:spPr>
            <a:xfrm>
              <a:off x="4557129" y="5436513"/>
              <a:ext cx="533400" cy="430887"/>
            </a:xfrm>
            <a:prstGeom prst="rect">
              <a:avLst/>
            </a:prstGeom>
            <a:noFill/>
          </p:spPr>
          <p:txBody>
            <a:bodyPr wrap="square" rtlCol="0">
              <a:spAutoFit/>
            </a:bodyPr>
            <a:lstStyle/>
            <a:p>
              <a:pPr algn="ctr"/>
              <a:r>
                <a:rPr lang="en-US" sz="2200" dirty="0">
                  <a:solidFill>
                    <a:srgbClr val="000000"/>
                  </a:solidFill>
                </a:rPr>
                <a:t>G</a:t>
              </a:r>
            </a:p>
          </p:txBody>
        </p:sp>
        <p:sp>
          <p:nvSpPr>
            <p:cNvPr id="98" name="TextBox 97"/>
            <p:cNvSpPr txBox="1"/>
            <p:nvPr/>
          </p:nvSpPr>
          <p:spPr>
            <a:xfrm>
              <a:off x="4831320" y="5436513"/>
              <a:ext cx="533400" cy="430887"/>
            </a:xfrm>
            <a:prstGeom prst="rect">
              <a:avLst/>
            </a:prstGeom>
            <a:noFill/>
          </p:spPr>
          <p:txBody>
            <a:bodyPr wrap="square" rtlCol="0">
              <a:spAutoFit/>
            </a:bodyPr>
            <a:lstStyle/>
            <a:p>
              <a:pPr algn="ctr"/>
              <a:r>
                <a:rPr lang="en-US" sz="2200" dirty="0">
                  <a:solidFill>
                    <a:srgbClr val="000000"/>
                  </a:solidFill>
                </a:rPr>
                <a:t>E</a:t>
              </a:r>
            </a:p>
          </p:txBody>
        </p:sp>
        <p:sp>
          <p:nvSpPr>
            <p:cNvPr id="99" name="TextBox 98"/>
            <p:cNvSpPr txBox="1"/>
            <p:nvPr/>
          </p:nvSpPr>
          <p:spPr>
            <a:xfrm>
              <a:off x="5105511" y="5436513"/>
              <a:ext cx="533400" cy="430887"/>
            </a:xfrm>
            <a:prstGeom prst="rect">
              <a:avLst/>
            </a:prstGeom>
            <a:noFill/>
          </p:spPr>
          <p:txBody>
            <a:bodyPr wrap="square" rtlCol="0">
              <a:spAutoFit/>
            </a:bodyPr>
            <a:lstStyle/>
            <a:p>
              <a:pPr algn="ctr"/>
              <a:r>
                <a:rPr lang="en-US" sz="2200" dirty="0">
                  <a:solidFill>
                    <a:srgbClr val="000000"/>
                  </a:solidFill>
                </a:rPr>
                <a:t>B</a:t>
              </a:r>
            </a:p>
          </p:txBody>
        </p:sp>
        <p:sp>
          <p:nvSpPr>
            <p:cNvPr id="100" name="TextBox 99"/>
            <p:cNvSpPr txBox="1"/>
            <p:nvPr/>
          </p:nvSpPr>
          <p:spPr>
            <a:xfrm>
              <a:off x="5379702" y="5436513"/>
              <a:ext cx="533400" cy="430887"/>
            </a:xfrm>
            <a:prstGeom prst="rect">
              <a:avLst/>
            </a:prstGeom>
            <a:noFill/>
          </p:spPr>
          <p:txBody>
            <a:bodyPr wrap="square" rtlCol="0">
              <a:spAutoFit/>
            </a:bodyPr>
            <a:lstStyle/>
            <a:p>
              <a:pPr algn="ctr"/>
              <a:r>
                <a:rPr lang="en-US" sz="2200" dirty="0">
                  <a:solidFill>
                    <a:srgbClr val="000000"/>
                  </a:solidFill>
                </a:rPr>
                <a:t>I</a:t>
              </a:r>
            </a:p>
          </p:txBody>
        </p:sp>
        <p:sp>
          <p:nvSpPr>
            <p:cNvPr id="101" name="TextBox 100"/>
            <p:cNvSpPr txBox="1"/>
            <p:nvPr/>
          </p:nvSpPr>
          <p:spPr>
            <a:xfrm>
              <a:off x="5653893" y="5436513"/>
              <a:ext cx="533400" cy="430887"/>
            </a:xfrm>
            <a:prstGeom prst="rect">
              <a:avLst/>
            </a:prstGeom>
            <a:noFill/>
          </p:spPr>
          <p:txBody>
            <a:bodyPr wrap="square" rtlCol="0">
              <a:spAutoFit/>
            </a:bodyPr>
            <a:lstStyle/>
            <a:p>
              <a:pPr algn="ctr"/>
              <a:r>
                <a:rPr lang="en-US" sz="2200" dirty="0">
                  <a:solidFill>
                    <a:srgbClr val="000000"/>
                  </a:solidFill>
                </a:rPr>
                <a:t>S</a:t>
              </a:r>
            </a:p>
          </p:txBody>
        </p:sp>
        <p:sp>
          <p:nvSpPr>
            <p:cNvPr id="102" name="TextBox 101"/>
            <p:cNvSpPr txBox="1"/>
            <p:nvPr/>
          </p:nvSpPr>
          <p:spPr>
            <a:xfrm>
              <a:off x="5928084" y="5436513"/>
              <a:ext cx="533400" cy="430887"/>
            </a:xfrm>
            <a:prstGeom prst="rect">
              <a:avLst/>
            </a:prstGeom>
            <a:noFill/>
          </p:spPr>
          <p:txBody>
            <a:bodyPr wrap="square" rtlCol="0">
              <a:spAutoFit/>
            </a:bodyPr>
            <a:lstStyle/>
            <a:p>
              <a:pPr algn="ctr"/>
              <a:r>
                <a:rPr lang="en-US" sz="2200" dirty="0">
                  <a:solidFill>
                    <a:srgbClr val="000000"/>
                  </a:solidFill>
                </a:rPr>
                <a:t>K</a:t>
              </a:r>
            </a:p>
          </p:txBody>
        </p:sp>
        <p:sp>
          <p:nvSpPr>
            <p:cNvPr id="103" name="TextBox 102"/>
            <p:cNvSpPr txBox="1"/>
            <p:nvPr/>
          </p:nvSpPr>
          <p:spPr>
            <a:xfrm>
              <a:off x="6202275" y="5436513"/>
              <a:ext cx="533400" cy="430887"/>
            </a:xfrm>
            <a:prstGeom prst="rect">
              <a:avLst/>
            </a:prstGeom>
            <a:noFill/>
          </p:spPr>
          <p:txBody>
            <a:bodyPr wrap="square" rtlCol="0">
              <a:spAutoFit/>
            </a:bodyPr>
            <a:lstStyle/>
            <a:p>
              <a:pPr algn="ctr"/>
              <a:r>
                <a:rPr lang="en-US" sz="2200" dirty="0">
                  <a:solidFill>
                    <a:srgbClr val="000000"/>
                  </a:solidFill>
                </a:rPr>
                <a:t>A</a:t>
              </a:r>
            </a:p>
          </p:txBody>
        </p:sp>
        <p:sp>
          <p:nvSpPr>
            <p:cNvPr id="104" name="TextBox 103"/>
            <p:cNvSpPr txBox="1"/>
            <p:nvPr/>
          </p:nvSpPr>
          <p:spPr>
            <a:xfrm>
              <a:off x="6476466" y="5436513"/>
              <a:ext cx="533400" cy="430887"/>
            </a:xfrm>
            <a:prstGeom prst="rect">
              <a:avLst/>
            </a:prstGeom>
            <a:noFill/>
          </p:spPr>
          <p:txBody>
            <a:bodyPr wrap="square" rtlCol="0">
              <a:spAutoFit/>
            </a:bodyPr>
            <a:lstStyle/>
            <a:p>
              <a:pPr algn="ctr"/>
              <a:r>
                <a:rPr lang="en-US" sz="2200" dirty="0">
                  <a:solidFill>
                    <a:srgbClr val="000000"/>
                  </a:solidFill>
                </a:rPr>
                <a:t>Y</a:t>
              </a:r>
            </a:p>
          </p:txBody>
        </p:sp>
        <p:sp>
          <p:nvSpPr>
            <p:cNvPr id="105" name="TextBox 104"/>
            <p:cNvSpPr txBox="1"/>
            <p:nvPr/>
          </p:nvSpPr>
          <p:spPr>
            <a:xfrm>
              <a:off x="6750657" y="5436513"/>
              <a:ext cx="533400" cy="430887"/>
            </a:xfrm>
            <a:prstGeom prst="rect">
              <a:avLst/>
            </a:prstGeom>
            <a:noFill/>
          </p:spPr>
          <p:txBody>
            <a:bodyPr wrap="square" rtlCol="0">
              <a:spAutoFit/>
            </a:bodyPr>
            <a:lstStyle/>
            <a:p>
              <a:pPr algn="ctr"/>
              <a:r>
                <a:rPr lang="en-US" sz="2200" dirty="0">
                  <a:solidFill>
                    <a:srgbClr val="000000"/>
                  </a:solidFill>
                </a:rPr>
                <a:t>A</a:t>
              </a: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9" name="EnigmaDecryption.mov">
            <a:hlinkClick r:id="" action="ppaction://media"/>
          </p:cNvPr>
          <p:cNvPicPr>
            <a:picLocks/>
          </p:cNvPicPr>
          <p:nvPr>
            <a:videoFile r:link="rId2"/>
            <p:extLst>
              <p:ext uri="{DAA4B4D4-6D71-4841-9C94-3DE7FCFB9230}">
                <p14:media xmlns:p14="http://schemas.microsoft.com/office/powerpoint/2010/main" r:link="rId1"/>
              </p:ext>
            </p:extLst>
          </p:nvPr>
        </p:nvPicPr>
        <p:blipFill>
          <a:blip r:embed="rId7"/>
          <a:stretch>
            <a:fillRect/>
          </a:stretch>
        </p:blipFill>
        <p:spPr>
          <a:xfrm>
            <a:off x="381000" y="285750"/>
            <a:ext cx="8356600" cy="6267450"/>
          </a:xfrm>
          <a:prstGeom prst="rect">
            <a:avLst/>
          </a:prstGeom>
        </p:spPr>
      </p:pic>
      <p:sp>
        <p:nvSpPr>
          <p:cNvPr id="8" name="Rectangle 7"/>
          <p:cNvSpPr/>
          <p:nvPr/>
        </p:nvSpPr>
        <p:spPr bwMode="auto">
          <a:xfrm>
            <a:off x="0" y="0"/>
            <a:ext cx="9144000" cy="6858000"/>
          </a:xfrm>
          <a:prstGeom prst="rect">
            <a:avLst/>
          </a:prstGeom>
          <a:solidFill>
            <a:srgbClr val="CC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a:solidFill>
                <a:srgbClr val="000000"/>
              </a:solidFill>
              <a:latin typeface="Times New Roman" pitchFamily="84" charset="0"/>
            </a:endParaRPr>
          </a:p>
        </p:txBody>
      </p:sp>
      <p:sp>
        <p:nvSpPr>
          <p:cNvPr id="476162" name="Rectangle 2"/>
          <p:cNvSpPr>
            <a:spLocks noGrp="1" noChangeArrowheads="1"/>
          </p:cNvSpPr>
          <p:nvPr>
            <p:ph type="title"/>
          </p:nvPr>
        </p:nvSpPr>
        <p:spPr>
          <a:xfrm>
            <a:off x="0" y="152400"/>
            <a:ext cx="9144000" cy="1143000"/>
          </a:xfrm>
          <a:noFill/>
        </p:spPr>
        <p:txBody>
          <a:bodyPr/>
          <a:lstStyle/>
          <a:p>
            <a:r>
              <a:rPr lang="en-US" sz="3600" i="1" dirty="0">
                <a:solidFill>
                  <a:srgbClr val="D5FFFF"/>
                </a:solidFill>
              </a:rPr>
              <a:t>Enigma Decryption</a:t>
            </a:r>
          </a:p>
        </p:txBody>
      </p:sp>
      <p:pic>
        <p:nvPicPr>
          <p:cNvPr id="7" name="Silence.wav">
            <a:hlinkClick r:id="" action="ppaction://media"/>
          </p:cNvPr>
          <p:cNvPicPr>
            <a:picLocks noChangeAspect="1"/>
          </p:cNvPicPr>
          <p:nvPr>
            <a:audioFile r:link="rId4"/>
            <p:extLst>
              <p:ext uri="{DAA4B4D4-6D71-4841-9C94-3DE7FCFB9230}">
                <p14:media xmlns:p14="http://schemas.microsoft.com/office/powerpoint/2010/main" r:link="rId3"/>
              </p:ext>
            </p:extLst>
          </p:nvPr>
        </p:nvPicPr>
        <p:blipFill>
          <a:blip r:embed="rId8"/>
          <a:stretch>
            <a:fillRect/>
          </a:stretch>
        </p:blipFill>
        <p:spPr>
          <a:xfrm>
            <a:off x="9372600" y="3200400"/>
            <a:ext cx="282575" cy="282575"/>
          </a:xfrm>
          <a:prstGeom prst="rect">
            <a:avLst/>
          </a:prstGeom>
        </p:spPr>
      </p:pic>
      <p:pic>
        <p:nvPicPr>
          <p:cNvPr id="11" name="Picture 10"/>
          <p:cNvPicPr>
            <a:picLocks noChangeAspect="1"/>
          </p:cNvPicPr>
          <p:nvPr/>
        </p:nvPicPr>
        <p:blipFill>
          <a:blip r:embed="rId9"/>
          <a:srcRect t="10802" b="8356"/>
          <a:stretch>
            <a:fillRect/>
          </a:stretch>
        </p:blipFill>
        <p:spPr>
          <a:xfrm>
            <a:off x="2049066" y="457200"/>
            <a:ext cx="5045869" cy="5943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76162"/>
                                        </p:tgtEl>
                                        <p:attrNameLst>
                                          <p:attrName>style.visibility</p:attrName>
                                        </p:attrNameLst>
                                      </p:cBhvr>
                                      <p:to>
                                        <p:strVal val="hidden"/>
                                      </p:to>
                                    </p:set>
                                  </p:childTnLst>
                                </p:cTn>
                              </p:par>
                              <p:par>
                                <p:cTn id="7" presetID="10" presetClass="exit" presetSubtype="0" fill="hold" nodeType="withEffect">
                                  <p:stCondLst>
                                    <p:cond delay="0"/>
                                  </p:stCondLst>
                                  <p:childTnLst>
                                    <p:animEffect transition="out" filter="fade">
                                      <p:cBhvr>
                                        <p:cTn id="8" dur="1000"/>
                                        <p:tgtEl>
                                          <p:spTgt spid="11"/>
                                        </p:tgtEl>
                                      </p:cBhvr>
                                    </p:animEffect>
                                    <p:set>
                                      <p:cBhvr>
                                        <p:cTn id="9" dur="1" fill="hold">
                                          <p:stCondLst>
                                            <p:cond delay="999"/>
                                          </p:stCondLst>
                                        </p:cTn>
                                        <p:tgtEl>
                                          <p:spTgt spid="11"/>
                                        </p:tgtEl>
                                        <p:attrNameLst>
                                          <p:attrName>style.visibility</p:attrName>
                                        </p:attrNameLst>
                                      </p:cBhvr>
                                      <p:to>
                                        <p:strVal val="hidden"/>
                                      </p:to>
                                    </p:set>
                                  </p:childTnLst>
                                </p:cTn>
                              </p:par>
                              <p:par>
                                <p:cTn id="10" presetID="10" presetClass="exit" presetSubtype="0" fill="hold" grpId="0" nodeType="withEffect">
                                  <p:stCondLst>
                                    <p:cond delay="0"/>
                                  </p:stCondLst>
                                  <p:childTnLst>
                                    <p:animEffect transition="out" filter="fade">
                                      <p:cBhvr>
                                        <p:cTn id="11" dur="1000"/>
                                        <p:tgtEl>
                                          <p:spTgt spid="8"/>
                                        </p:tgtEl>
                                      </p:cBhvr>
                                    </p:animEffect>
                                    <p:set>
                                      <p:cBhvr>
                                        <p:cTn id="12" dur="1" fill="hold">
                                          <p:stCondLst>
                                            <p:cond delay="999"/>
                                          </p:stCondLst>
                                        </p:cTn>
                                        <p:tgtEl>
                                          <p:spTgt spid="8"/>
                                        </p:tgtEl>
                                        <p:attrNameLst>
                                          <p:attrName>style.visibility</p:attrName>
                                        </p:attrNameLst>
                                      </p:cBhvr>
                                      <p:to>
                                        <p:strVal val="hidden"/>
                                      </p:to>
                                    </p:set>
                                  </p:childTnLst>
                                </p:cTn>
                              </p:par>
                            </p:childTnLst>
                          </p:cTn>
                        </p:par>
                        <p:par>
                          <p:cTn id="13" fill="hold">
                            <p:stCondLst>
                              <p:cond delay="1000"/>
                            </p:stCondLst>
                            <p:childTnLst>
                              <p:par>
                                <p:cTn id="14" presetID="1" presetClass="mediacall" presetSubtype="0" fill="hold" nodeType="afterEffect">
                                  <p:stCondLst>
                                    <p:cond delay="0"/>
                                  </p:stCondLst>
                                  <p:childTnLst>
                                    <p:cmd type="call" cmd="playFrom(0.0)">
                                      <p:cBhvr>
                                        <p:cTn id="15" dur="362561" fill="hold"/>
                                        <p:tgtEl>
                                          <p:spTgt spid="9"/>
                                        </p:tgtEl>
                                      </p:cBhvr>
                                    </p:cmd>
                                  </p:childTnLst>
                                </p:cTn>
                              </p:par>
                            </p:childTnLst>
                          </p:cTn>
                        </p:par>
                        <p:par>
                          <p:cTn id="16" fill="hold">
                            <p:stCondLst>
                              <p:cond delay="363561"/>
                            </p:stCondLst>
                            <p:childTnLst>
                              <p:par>
                                <p:cTn id="17" presetID="1" presetClass="mediacall" presetSubtype="0" fill="hold" nodeType="afterEffect">
                                  <p:stCondLst>
                                    <p:cond delay="0"/>
                                  </p:stCondLst>
                                  <p:childTnLst>
                                    <p:cmd type="call" cmd="playFrom(0.0)">
                                      <p:cBhvr>
                                        <p:cTn id="18" dur="20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19"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video>
              <p:cMediaNode>
                <p:cTn id="20" fill="hold" display="0">
                  <p:stCondLst>
                    <p:cond delay="indefinite"/>
                  </p:stCondLst>
                  <p:endCondLst>
                    <p:cond evt="onNext" delay="0">
                      <p:tgtEl>
                        <p:sldTgt/>
                      </p:tgtEl>
                    </p:cond>
                    <p:cond evt="onPrev" delay="0">
                      <p:tgtEl>
                        <p:sldTgt/>
                      </p:tgtEl>
                    </p:cond>
                  </p:endCondLst>
                </p:cTn>
                <p:tgtEl>
                  <p:spTgt spid="9"/>
                </p:tgtEl>
              </p:cMediaNode>
            </p:video>
            <p:seq concurrent="1" nextAc="seek">
              <p:cTn id="21" restart="whenNotActive" fill="hold" evtFilter="cancelBubble" nodeType="interactiveSeq">
                <p:stCondLst>
                  <p:cond evt="onClick" delay="0">
                    <p:tgtEl>
                      <p:spTgt spid="9"/>
                    </p:tgtEl>
                  </p:cond>
                </p:stCondLst>
                <p:endSync evt="end" delay="0">
                  <p:rtn val="all"/>
                </p:endSync>
                <p:childTnLst>
                  <p:par>
                    <p:cTn id="22" fill="hold">
                      <p:stCondLst>
                        <p:cond delay="0"/>
                      </p:stCondLst>
                      <p:childTnLst>
                        <p:par>
                          <p:cTn id="23" fill="hold">
                            <p:stCondLst>
                              <p:cond delay="0"/>
                            </p:stCondLst>
                            <p:childTnLst>
                              <p:par>
                                <p:cTn id="24" presetID="2" presetClass="mediacall" presetSubtype="0" fill="hold" nodeType="clickEffect">
                                  <p:stCondLst>
                                    <p:cond delay="0"/>
                                  </p:stCondLst>
                                  <p:childTnLst>
                                    <p:cmd type="call" cmd="togglePause">
                                      <p:cBhvr>
                                        <p:cTn id="25" dur="1" fill="hold"/>
                                        <p:tgtEl>
                                          <p:spTgt spid="9"/>
                                        </p:tgtEl>
                                      </p:cBhvr>
                                    </p:cmd>
                                  </p:childTnLst>
                                </p:cTn>
                              </p:par>
                            </p:childTnLst>
                          </p:cTn>
                        </p:par>
                      </p:childTnLst>
                    </p:cTn>
                  </p:par>
                </p:childTnLst>
              </p:cTn>
              <p:nextCondLst>
                <p:cond evt="onClick" delay="0">
                  <p:tgtEl>
                    <p:spTgt spid="9"/>
                  </p:tgtEl>
                </p:cond>
              </p:nextCondLst>
            </p:seq>
          </p:childTnLst>
        </p:cTn>
      </p:par>
    </p:tnLst>
    <p:bldLst>
      <p:bldP spid="8" grpId="0" animBg="1"/>
      <p:bldP spid="47616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Rectangle 2"/>
          <p:cNvSpPr>
            <a:spLocks noGrp="1" noChangeArrowheads="1"/>
          </p:cNvSpPr>
          <p:nvPr>
            <p:ph type="title"/>
          </p:nvPr>
        </p:nvSpPr>
        <p:spPr>
          <a:xfrm>
            <a:off x="0" y="152400"/>
            <a:ext cx="9144000" cy="1143000"/>
          </a:xfrm>
          <a:noFill/>
        </p:spPr>
        <p:txBody>
          <a:bodyPr/>
          <a:lstStyle/>
          <a:p>
            <a:r>
              <a:rPr lang="en-US" sz="4000" dirty="0">
                <a:solidFill>
                  <a:srgbClr val="FF0000"/>
                </a:solidFill>
              </a:rPr>
              <a:t>Cryptography—Bletchley Park</a:t>
            </a:r>
          </a:p>
        </p:txBody>
      </p:sp>
      <p:pic>
        <p:nvPicPr>
          <p:cNvPr id="11" name="Picture 6"/>
          <p:cNvPicPr>
            <a:picLocks noChangeAspect="1" noChangeArrowheads="1"/>
          </p:cNvPicPr>
          <p:nvPr/>
        </p:nvPicPr>
        <p:blipFill>
          <a:blip r:embed="rId3"/>
          <a:srcRect/>
          <a:stretch>
            <a:fillRect/>
          </a:stretch>
        </p:blipFill>
        <p:spPr bwMode="auto">
          <a:xfrm>
            <a:off x="3919538" y="1391100"/>
            <a:ext cx="4956175" cy="3362325"/>
          </a:xfrm>
          <a:prstGeom prst="rect">
            <a:avLst/>
          </a:prstGeom>
          <a:noFill/>
          <a:ln w="9525">
            <a:solidFill>
              <a:schemeClr val="tx1"/>
            </a:solidFill>
            <a:miter lim="800000"/>
            <a:headEnd/>
            <a:tailEnd/>
          </a:ln>
        </p:spPr>
      </p:pic>
      <p:sp>
        <p:nvSpPr>
          <p:cNvPr id="12" name="Text Box 8"/>
          <p:cNvSpPr txBox="1">
            <a:spLocks noChangeArrowheads="1"/>
          </p:cNvSpPr>
          <p:nvPr/>
        </p:nvSpPr>
        <p:spPr bwMode="auto">
          <a:xfrm>
            <a:off x="533400" y="5159825"/>
            <a:ext cx="8153400" cy="1421928"/>
          </a:xfrm>
          <a:prstGeom prst="rect">
            <a:avLst/>
          </a:prstGeom>
          <a:noFill/>
          <a:ln w="9525">
            <a:noFill/>
            <a:miter lim="800000"/>
            <a:headEnd/>
            <a:tailEnd/>
          </a:ln>
          <a:effectLst/>
        </p:spPr>
        <p:txBody>
          <a:bodyPr>
            <a:prstTxWarp prst="textNoShape">
              <a:avLst/>
            </a:prstTxWarp>
            <a:spAutoFit/>
          </a:bodyPr>
          <a:lstStyle/>
          <a:p>
            <a:pPr algn="just">
              <a:lnSpc>
                <a:spcPct val="90000"/>
              </a:lnSpc>
              <a:spcBef>
                <a:spcPct val="50000"/>
              </a:spcBef>
            </a:pPr>
            <a:r>
              <a:rPr lang="en-GB" sz="2400" b="0" dirty="0">
                <a:solidFill>
                  <a:srgbClr val="000000"/>
                </a:solidFill>
                <a:latin typeface="Times New Roman"/>
                <a:cs typeface="Times New Roman"/>
              </a:rPr>
              <a:t>If you have the chance to visit Bletchley Park—the home of the Government Code and Cipher School (GCCS), where the Enigma code was broken—do it. It is a fun museum and a great tour of WWII history.</a:t>
            </a:r>
          </a:p>
        </p:txBody>
      </p:sp>
      <p:pic>
        <p:nvPicPr>
          <p:cNvPr id="14" name="Picture 13" descr="England.png"/>
          <p:cNvPicPr>
            <a:picLocks noChangeAspect="1"/>
          </p:cNvPicPr>
          <p:nvPr/>
        </p:nvPicPr>
        <p:blipFill>
          <a:blip r:embed="rId4"/>
          <a:stretch>
            <a:fillRect/>
          </a:stretch>
        </p:blipFill>
        <p:spPr>
          <a:xfrm>
            <a:off x="905933" y="1295400"/>
            <a:ext cx="2370667" cy="3657600"/>
          </a:xfrm>
          <a:prstGeom prst="rect">
            <a:avLst/>
          </a:prstGeom>
        </p:spPr>
      </p:pic>
      <p:sp>
        <p:nvSpPr>
          <p:cNvPr id="15" name="Text Box 10"/>
          <p:cNvSpPr txBox="1">
            <a:spLocks noChangeArrowheads="1"/>
          </p:cNvSpPr>
          <p:nvPr/>
        </p:nvSpPr>
        <p:spPr bwMode="auto">
          <a:xfrm>
            <a:off x="2233385" y="4064000"/>
            <a:ext cx="12954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a:solidFill>
                  <a:srgbClr val="000000"/>
                </a:solidFill>
              </a:rPr>
              <a:t>Oxford</a:t>
            </a:r>
          </a:p>
        </p:txBody>
      </p:sp>
      <p:sp>
        <p:nvSpPr>
          <p:cNvPr id="16" name="Oval 11"/>
          <p:cNvSpPr>
            <a:spLocks noChangeArrowheads="1"/>
          </p:cNvSpPr>
          <p:nvPr/>
        </p:nvSpPr>
        <p:spPr bwMode="auto">
          <a:xfrm>
            <a:off x="2487385" y="4051300"/>
            <a:ext cx="55563" cy="55563"/>
          </a:xfrm>
          <a:prstGeom prst="ellipse">
            <a:avLst/>
          </a:prstGeom>
          <a:solidFill>
            <a:srgbClr val="660066"/>
          </a:solidFill>
          <a:ln w="9525">
            <a:solidFill>
              <a:schemeClr val="tx1"/>
            </a:solidFill>
            <a:round/>
            <a:headEnd/>
            <a:tailEnd/>
          </a:ln>
          <a:effectLst/>
        </p:spPr>
        <p:txBody>
          <a:bodyPr wrap="none" anchor="ctr">
            <a:prstTxWarp prst="textNoShape">
              <a:avLst/>
            </a:prstTxWarp>
          </a:bodyPr>
          <a:lstStyle/>
          <a:p>
            <a:endParaRPr lang="en-US">
              <a:solidFill>
                <a:srgbClr val="000000"/>
              </a:solidFill>
            </a:endParaRPr>
          </a:p>
        </p:txBody>
      </p:sp>
      <p:sp>
        <p:nvSpPr>
          <p:cNvPr id="17" name="Text Box 12"/>
          <p:cNvSpPr txBox="1">
            <a:spLocks noChangeArrowheads="1"/>
          </p:cNvSpPr>
          <p:nvPr/>
        </p:nvSpPr>
        <p:spPr bwMode="auto">
          <a:xfrm>
            <a:off x="2715985" y="3873500"/>
            <a:ext cx="1295400" cy="2444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00">
                <a:solidFill>
                  <a:srgbClr val="000000"/>
                </a:solidFill>
              </a:rPr>
              <a:t>Bletchley</a:t>
            </a:r>
          </a:p>
        </p:txBody>
      </p:sp>
      <p:sp>
        <p:nvSpPr>
          <p:cNvPr id="18" name="Oval 13"/>
          <p:cNvSpPr>
            <a:spLocks noChangeArrowheads="1"/>
          </p:cNvSpPr>
          <p:nvPr/>
        </p:nvSpPr>
        <p:spPr bwMode="auto">
          <a:xfrm>
            <a:off x="2703285" y="3975100"/>
            <a:ext cx="55563" cy="55563"/>
          </a:xfrm>
          <a:prstGeom prst="ellipse">
            <a:avLst/>
          </a:prstGeom>
          <a:solidFill>
            <a:srgbClr val="660066"/>
          </a:solidFill>
          <a:ln w="9525">
            <a:solidFill>
              <a:schemeClr val="tx1"/>
            </a:solidFill>
            <a:round/>
            <a:headEnd/>
            <a:tailEnd/>
          </a:ln>
          <a:effectLst/>
        </p:spPr>
        <p:txBody>
          <a:bodyPr wrap="none" anchor="ctr">
            <a:prstTxWarp prst="textNoShape">
              <a:avLst/>
            </a:prstTxWarp>
          </a:bodyPr>
          <a:lstStyle/>
          <a:p>
            <a:endParaRPr lang="en-US">
              <a:solidFill>
                <a:srgbClr val="00000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9" name="JeanValentineInterview.mov">
            <a:hlinkClick r:id="" action="ppaction://media"/>
          </p:cNvPr>
          <p:cNvPicPr>
            <a:picLocks/>
          </p:cNvPicPr>
          <p:nvPr>
            <a:videoFile r:link="rId2"/>
            <p:extLst>
              <p:ext uri="{DAA4B4D4-6D71-4841-9C94-3DE7FCFB9230}">
                <p14:media xmlns:p14="http://schemas.microsoft.com/office/powerpoint/2010/main" r:link="rId1"/>
              </p:ext>
            </p:extLst>
          </p:nvPr>
        </p:nvPicPr>
        <p:blipFill>
          <a:blip r:embed="rId5"/>
          <a:stretch>
            <a:fillRect/>
          </a:stretch>
        </p:blipFill>
        <p:spPr>
          <a:xfrm>
            <a:off x="685800" y="514350"/>
            <a:ext cx="7772400" cy="5829300"/>
          </a:xfrm>
          <a:prstGeom prst="rect">
            <a:avLst/>
          </a:prstGeom>
        </p:spPr>
      </p:pic>
      <p:sp>
        <p:nvSpPr>
          <p:cNvPr id="8" name="Rectangle 7"/>
          <p:cNvSpPr/>
          <p:nvPr/>
        </p:nvSpPr>
        <p:spPr bwMode="auto">
          <a:xfrm>
            <a:off x="0" y="0"/>
            <a:ext cx="9144000" cy="6858000"/>
          </a:xfrm>
          <a:prstGeom prst="rect">
            <a:avLst/>
          </a:prstGeom>
          <a:solidFill>
            <a:srgbClr val="CC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a:solidFill>
                <a:srgbClr val="000000"/>
              </a:solidFill>
              <a:latin typeface="Times New Roman" pitchFamily="84" charset="0"/>
            </a:endParaRPr>
          </a:p>
        </p:txBody>
      </p:sp>
      <p:sp>
        <p:nvSpPr>
          <p:cNvPr id="476162" name="Rectangle 2"/>
          <p:cNvSpPr>
            <a:spLocks noGrp="1" noChangeArrowheads="1"/>
          </p:cNvSpPr>
          <p:nvPr>
            <p:ph type="title"/>
          </p:nvPr>
        </p:nvSpPr>
        <p:spPr>
          <a:xfrm>
            <a:off x="0" y="152400"/>
            <a:ext cx="9144000" cy="1143000"/>
          </a:xfrm>
          <a:noFill/>
        </p:spPr>
        <p:txBody>
          <a:bodyPr/>
          <a:lstStyle/>
          <a:p>
            <a:r>
              <a:rPr lang="en-US" sz="4000" dirty="0">
                <a:solidFill>
                  <a:srgbClr val="FF0000"/>
                </a:solidFill>
              </a:rPr>
              <a:t>Cryptography—Bletchley Park</a:t>
            </a:r>
          </a:p>
        </p:txBody>
      </p:sp>
      <p:sp>
        <p:nvSpPr>
          <p:cNvPr id="7" name="Rectangle 6"/>
          <p:cNvSpPr/>
          <p:nvPr/>
        </p:nvSpPr>
        <p:spPr bwMode="auto">
          <a:xfrm>
            <a:off x="9372600" y="2895600"/>
            <a:ext cx="381000" cy="3810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a:solidFill>
                <a:srgbClr val="000000"/>
              </a:solidFill>
              <a:latin typeface="Times New Roman" pitchFamily="84" charset="0"/>
            </a:endParaRPr>
          </a:p>
        </p:txBody>
      </p:sp>
      <p:grpSp>
        <p:nvGrpSpPr>
          <p:cNvPr id="2" name="Group 19"/>
          <p:cNvGrpSpPr/>
          <p:nvPr/>
        </p:nvGrpSpPr>
        <p:grpSpPr>
          <a:xfrm>
            <a:off x="228600" y="1403350"/>
            <a:ext cx="8720138" cy="4306780"/>
            <a:chOff x="228600" y="1403350"/>
            <a:chExt cx="8720138" cy="4306780"/>
          </a:xfrm>
        </p:grpSpPr>
        <p:sp>
          <p:nvSpPr>
            <p:cNvPr id="12" name="Text Box 8"/>
            <p:cNvSpPr txBox="1">
              <a:spLocks noChangeArrowheads="1"/>
            </p:cNvSpPr>
            <p:nvPr/>
          </p:nvSpPr>
          <p:spPr bwMode="auto">
            <a:xfrm>
              <a:off x="533400" y="4953000"/>
              <a:ext cx="8153400" cy="757130"/>
            </a:xfrm>
            <a:prstGeom prst="rect">
              <a:avLst/>
            </a:prstGeom>
            <a:noFill/>
            <a:ln w="9525">
              <a:noFill/>
              <a:miter lim="800000"/>
              <a:headEnd/>
              <a:tailEnd/>
            </a:ln>
            <a:effectLst/>
          </p:spPr>
          <p:txBody>
            <a:bodyPr>
              <a:prstTxWarp prst="textNoShape">
                <a:avLst/>
              </a:prstTxWarp>
              <a:spAutoFit/>
            </a:bodyPr>
            <a:lstStyle/>
            <a:p>
              <a:pPr algn="just">
                <a:lnSpc>
                  <a:spcPct val="90000"/>
                </a:lnSpc>
                <a:spcBef>
                  <a:spcPct val="50000"/>
                </a:spcBef>
              </a:pPr>
              <a:r>
                <a:rPr lang="en-GB" sz="2400" b="0" dirty="0">
                  <a:solidFill>
                    <a:srgbClr val="000000"/>
                  </a:solidFill>
                  <a:latin typeface="Times New Roman"/>
                  <a:cs typeface="Times New Roman"/>
                </a:rPr>
                <a:t>One Bletchley Park tour guide is Jean Valentine, who worked with the Bombe decryption machine shown in these pictures.</a:t>
              </a:r>
            </a:p>
          </p:txBody>
        </p:sp>
        <p:pic>
          <p:nvPicPr>
            <p:cNvPr id="13" name="Picture 6"/>
            <p:cNvPicPr>
              <a:picLocks noChangeAspect="1" noChangeArrowheads="1"/>
            </p:cNvPicPr>
            <p:nvPr/>
          </p:nvPicPr>
          <p:blipFill>
            <a:blip r:embed="rId6"/>
            <a:srcRect t="1021"/>
            <a:stretch>
              <a:fillRect/>
            </a:stretch>
          </p:blipFill>
          <p:spPr bwMode="auto">
            <a:xfrm>
              <a:off x="228600" y="1403350"/>
              <a:ext cx="4267200" cy="3168650"/>
            </a:xfrm>
            <a:prstGeom prst="rect">
              <a:avLst/>
            </a:prstGeom>
            <a:noFill/>
            <a:ln w="9525">
              <a:solidFill>
                <a:schemeClr val="tx1"/>
              </a:solidFill>
              <a:miter lim="800000"/>
              <a:headEnd/>
              <a:tailEnd/>
            </a:ln>
          </p:spPr>
        </p:pic>
        <p:pic>
          <p:nvPicPr>
            <p:cNvPr id="19" name="Picture 7"/>
            <p:cNvPicPr>
              <a:picLocks noChangeAspect="1" noChangeArrowheads="1"/>
            </p:cNvPicPr>
            <p:nvPr/>
          </p:nvPicPr>
          <p:blipFill>
            <a:blip r:embed="rId7"/>
            <a:srcRect l="5061" r="3543"/>
            <a:stretch>
              <a:fillRect/>
            </a:stretch>
          </p:blipFill>
          <p:spPr bwMode="auto">
            <a:xfrm>
              <a:off x="4686300" y="1403350"/>
              <a:ext cx="4262438" cy="3165475"/>
            </a:xfrm>
            <a:prstGeom prst="rect">
              <a:avLst/>
            </a:prstGeom>
            <a:noFill/>
            <a:ln w="9525">
              <a:solidFill>
                <a:schemeClr val="tx1"/>
              </a:solidFill>
              <a:miter lim="800000"/>
              <a:headEnd/>
              <a:tailEnd/>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76162"/>
                                        </p:tgtEl>
                                        <p:attrNameLst>
                                          <p:attrName>style.visibility</p:attrName>
                                        </p:attrNameLst>
                                      </p:cBhvr>
                                      <p:to>
                                        <p:strVal val="hidden"/>
                                      </p:to>
                                    </p:set>
                                  </p:childTnLst>
                                </p:cTn>
                              </p:par>
                              <p:par>
                                <p:cTn id="7" presetID="10" presetClass="exit" presetSubtype="0" fill="hold" grpId="0" nodeType="withEffect">
                                  <p:stCondLst>
                                    <p:cond delay="0"/>
                                  </p:stCondLst>
                                  <p:childTnLst>
                                    <p:animEffect transition="out" filter="fade">
                                      <p:cBhvr>
                                        <p:cTn id="8" dur="1000"/>
                                        <p:tgtEl>
                                          <p:spTgt spid="8"/>
                                        </p:tgtEl>
                                      </p:cBhvr>
                                    </p:animEffect>
                                    <p:set>
                                      <p:cBhvr>
                                        <p:cTn id="9" dur="1" fill="hold">
                                          <p:stCondLst>
                                            <p:cond delay="999"/>
                                          </p:stCondLst>
                                        </p:cTn>
                                        <p:tgtEl>
                                          <p:spTgt spid="8"/>
                                        </p:tgtEl>
                                        <p:attrNameLst>
                                          <p:attrName>style.visibility</p:attrName>
                                        </p:attrNameLst>
                                      </p:cBhvr>
                                      <p:to>
                                        <p:strVal val="hidden"/>
                                      </p:to>
                                    </p:set>
                                  </p:childTnLst>
                                </p:cTn>
                              </p:par>
                              <p:par>
                                <p:cTn id="10" presetID="10" presetClass="exit" presetSubtype="0" fill="hold" nodeType="withEffect">
                                  <p:stCondLst>
                                    <p:cond delay="0"/>
                                  </p:stCondLst>
                                  <p:childTnLst>
                                    <p:animEffect transition="out" filter="fade">
                                      <p:cBhvr>
                                        <p:cTn id="11" dur="1000"/>
                                        <p:tgtEl>
                                          <p:spTgt spid="2"/>
                                        </p:tgtEl>
                                      </p:cBhvr>
                                    </p:animEffect>
                                    <p:set>
                                      <p:cBhvr>
                                        <p:cTn id="12" dur="1" fill="hold">
                                          <p:stCondLst>
                                            <p:cond delay="999"/>
                                          </p:stCondLst>
                                        </p:cTn>
                                        <p:tgtEl>
                                          <p:spTgt spid="2"/>
                                        </p:tgtEl>
                                        <p:attrNameLst>
                                          <p:attrName>style.visibility</p:attrName>
                                        </p:attrNameLst>
                                      </p:cBhvr>
                                      <p:to>
                                        <p:strVal val="hidden"/>
                                      </p:to>
                                    </p:set>
                                  </p:childTnLst>
                                </p:cTn>
                              </p:par>
                            </p:childTnLst>
                          </p:cTn>
                        </p:par>
                        <p:par>
                          <p:cTn id="13" fill="hold">
                            <p:stCondLst>
                              <p:cond delay="1000"/>
                            </p:stCondLst>
                            <p:childTnLst>
                              <p:par>
                                <p:cTn id="14" presetID="1" presetClass="mediacall" presetSubtype="0" fill="hold" nodeType="afterEffect">
                                  <p:stCondLst>
                                    <p:cond delay="0"/>
                                  </p:stCondLst>
                                  <p:childTnLst>
                                    <p:cmd type="call" cmd="playFrom(0.0)">
                                      <p:cBhvr>
                                        <p:cTn id="15" dur="182915" fill="hold"/>
                                        <p:tgtEl>
                                          <p:spTgt spid="9"/>
                                        </p:tgtEl>
                                      </p:cBhvr>
                                    </p:cmd>
                                  </p:childTnLst>
                                </p:cTn>
                              </p:par>
                            </p:childTnLst>
                          </p:cTn>
                        </p:par>
                        <p:par>
                          <p:cTn id="16" fill="hold">
                            <p:stCondLst>
                              <p:cond delay="183915"/>
                            </p:stCondLst>
                            <p:childTnLst>
                              <p:par>
                                <p:cTn id="17" presetID="1" presetClass="entr" presetSubtype="0" fill="hold" grpId="0" nodeType="afterEffect">
                                  <p:stCondLst>
                                    <p:cond delay="50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9" fill="hold" display="0">
                  <p:stCondLst>
                    <p:cond delay="indefinite"/>
                  </p:stCondLst>
                  <p:endCondLst>
                    <p:cond evt="onNext" delay="0">
                      <p:tgtEl>
                        <p:sldTgt/>
                      </p:tgtEl>
                    </p:cond>
                    <p:cond evt="onPrev" delay="0">
                      <p:tgtEl>
                        <p:sldTgt/>
                      </p:tgtEl>
                    </p:cond>
                  </p:endCondLst>
                </p:cTn>
                <p:tgtEl>
                  <p:spTgt spid="9"/>
                </p:tgtEl>
              </p:cMediaNode>
            </p:video>
            <p:seq concurrent="1" nextAc="seek">
              <p:cTn id="20" restart="whenNotActive" fill="hold" evtFilter="cancelBubble" nodeType="interactiveSeq">
                <p:stCondLst>
                  <p:cond evt="onClick" delay="0">
                    <p:tgtEl>
                      <p:spTgt spid="9"/>
                    </p:tgtEl>
                  </p:cond>
                </p:stCondLst>
                <p:endSync evt="end" delay="0">
                  <p:rtn val="all"/>
                </p:endSync>
                <p:childTnLst>
                  <p:par>
                    <p:cTn id="21" fill="hold">
                      <p:stCondLst>
                        <p:cond delay="0"/>
                      </p:stCondLst>
                      <p:childTnLst>
                        <p:par>
                          <p:cTn id="22" fill="hold">
                            <p:stCondLst>
                              <p:cond delay="0"/>
                            </p:stCondLst>
                            <p:childTnLst>
                              <p:par>
                                <p:cTn id="23" presetID="2" presetClass="mediacall" presetSubtype="0" fill="hold" nodeType="clickEffect">
                                  <p:stCondLst>
                                    <p:cond delay="0"/>
                                  </p:stCondLst>
                                  <p:childTnLst>
                                    <p:cmd type="call" cmd="togglePause">
                                      <p:cBhvr>
                                        <p:cTn id="24" dur="1" fill="hold"/>
                                        <p:tgtEl>
                                          <p:spTgt spid="9"/>
                                        </p:tgtEl>
                                      </p:cBhvr>
                                    </p:cmd>
                                  </p:childTnLst>
                                </p:cTn>
                              </p:par>
                            </p:childTnLst>
                          </p:cTn>
                        </p:par>
                      </p:childTnLst>
                    </p:cTn>
                  </p:par>
                </p:childTnLst>
              </p:cTn>
              <p:nextCondLst>
                <p:cond evt="onClick" delay="0">
                  <p:tgtEl>
                    <p:spTgt spid="9"/>
                  </p:tgtEl>
                </p:cond>
              </p:nextCondLst>
            </p:seq>
          </p:childTnLst>
        </p:cTn>
      </p:par>
    </p:tnLst>
    <p:bldLst>
      <p:bldP spid="8" grpId="0" animBg="1"/>
      <p:bldP spid="476162" grpId="0"/>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The Colossus Machine</a:t>
            </a:r>
          </a:p>
        </p:txBody>
      </p:sp>
      <p:sp>
        <p:nvSpPr>
          <p:cNvPr id="73733" name="Text Box 5"/>
          <p:cNvSpPr txBox="1">
            <a:spLocks noChangeArrowheads="1"/>
          </p:cNvSpPr>
          <p:nvPr/>
        </p:nvSpPr>
        <p:spPr bwMode="auto">
          <a:xfrm>
            <a:off x="495300" y="4570413"/>
            <a:ext cx="8153400" cy="1421928"/>
          </a:xfrm>
          <a:prstGeom prst="rect">
            <a:avLst/>
          </a:prstGeom>
          <a:noFill/>
          <a:ln w="9525">
            <a:noFill/>
            <a:miter lim="800000"/>
            <a:headEnd/>
            <a:tailEnd/>
          </a:ln>
          <a:effectLst/>
        </p:spPr>
        <p:txBody>
          <a:bodyPr>
            <a:prstTxWarp prst="textNoShape">
              <a:avLst/>
            </a:prstTxWarp>
            <a:spAutoFit/>
          </a:bodyPr>
          <a:lstStyle/>
          <a:p>
            <a:pPr algn="just">
              <a:lnSpc>
                <a:spcPct val="90000"/>
              </a:lnSpc>
              <a:spcBef>
                <a:spcPct val="50000"/>
              </a:spcBef>
            </a:pPr>
            <a:r>
              <a:rPr lang="en-GB" sz="2400" b="0" dirty="0">
                <a:solidFill>
                  <a:srgbClr val="000000"/>
                </a:solidFill>
                <a:latin typeface="Times New Roman"/>
                <a:cs typeface="Times New Roman"/>
              </a:rPr>
              <a:t>The museum also holds Tony Sale’s reconstruction of Colossus, which broke the German diplomatic code.  The Colossus machine was phenomenally fast for its day, reading 300 characters per second. </a:t>
            </a:r>
          </a:p>
        </p:txBody>
      </p:sp>
      <p:grpSp>
        <p:nvGrpSpPr>
          <p:cNvPr id="2" name="Group 11"/>
          <p:cNvGrpSpPr>
            <a:grpSpLocks/>
          </p:cNvGrpSpPr>
          <p:nvPr/>
        </p:nvGrpSpPr>
        <p:grpSpPr bwMode="auto">
          <a:xfrm>
            <a:off x="223838" y="1168400"/>
            <a:ext cx="8726487" cy="3178175"/>
            <a:chOff x="141" y="736"/>
            <a:chExt cx="5497" cy="2002"/>
          </a:xfrm>
        </p:grpSpPr>
        <p:pic>
          <p:nvPicPr>
            <p:cNvPr id="73737" name="Picture 9" descr="ColossusRebuild"/>
            <p:cNvPicPr>
              <a:picLocks noChangeAspect="1" noChangeArrowheads="1"/>
            </p:cNvPicPr>
            <p:nvPr/>
          </p:nvPicPr>
          <p:blipFill>
            <a:blip r:embed="rId3"/>
            <a:srcRect b="1080"/>
            <a:stretch>
              <a:fillRect/>
            </a:stretch>
          </p:blipFill>
          <p:spPr bwMode="auto">
            <a:xfrm>
              <a:off x="2952" y="739"/>
              <a:ext cx="2686" cy="1994"/>
            </a:xfrm>
            <a:prstGeom prst="rect">
              <a:avLst/>
            </a:prstGeom>
            <a:noFill/>
            <a:ln w="9525">
              <a:solidFill>
                <a:schemeClr val="tx1"/>
              </a:solidFill>
              <a:miter lim="800000"/>
              <a:headEnd/>
              <a:tailEnd/>
            </a:ln>
          </p:spPr>
        </p:pic>
        <p:pic>
          <p:nvPicPr>
            <p:cNvPr id="73738" name="Picture 10" descr="TonySaleAndColossus"/>
            <p:cNvPicPr>
              <a:picLocks noChangeAspect="1" noChangeArrowheads="1"/>
            </p:cNvPicPr>
            <p:nvPr/>
          </p:nvPicPr>
          <p:blipFill>
            <a:blip r:embed="rId4"/>
            <a:srcRect b="900"/>
            <a:stretch>
              <a:fillRect/>
            </a:stretch>
          </p:blipFill>
          <p:spPr bwMode="auto">
            <a:xfrm>
              <a:off x="141" y="736"/>
              <a:ext cx="2695" cy="2002"/>
            </a:xfrm>
            <a:prstGeom prst="rect">
              <a:avLst/>
            </a:prstGeom>
            <a:noFill/>
            <a:ln w="9525">
              <a:solidFill>
                <a:schemeClr val="tx1"/>
              </a:solidFill>
              <a:miter lim="800000"/>
              <a:headEnd/>
              <a:tailEnd/>
            </a:ln>
          </p:spPr>
        </p:pic>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0" y="2667000"/>
            <a:ext cx="9144000" cy="1143000"/>
          </a:xfrm>
          <a:noFill/>
          <a:ln/>
        </p:spPr>
        <p:txBody>
          <a:bodyPr/>
          <a:lstStyle/>
          <a:p>
            <a:r>
              <a:rPr lang="en-US" sz="3600">
                <a:solidFill>
                  <a:srgbClr val="FF0000"/>
                </a:solidFill>
              </a:rPr>
              <a:t>The End</a:t>
            </a:r>
          </a:p>
        </p:txBody>
      </p:sp>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29926</TotalTime>
  <Words>2321</Words>
  <Application>Microsoft Macintosh PowerPoint</Application>
  <PresentationFormat>On-screen Show (4:3)</PresentationFormat>
  <Paragraphs>1663</Paragraphs>
  <Slides>21</Slides>
  <Notes>18</Notes>
  <HiddenSlides>0</HiddenSlides>
  <MMClips>9</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21</vt:i4>
      </vt:variant>
    </vt:vector>
  </HeadingPairs>
  <TitlesOfParts>
    <vt:vector size="30" baseType="lpstr">
      <vt:lpstr>Arial</vt:lpstr>
      <vt:lpstr>Courier New</vt:lpstr>
      <vt:lpstr>Helvetica</vt:lpstr>
      <vt:lpstr>Helvetica Neue</vt:lpstr>
      <vt:lpstr>Lucida Grande</vt:lpstr>
      <vt:lpstr>Times</vt:lpstr>
      <vt:lpstr>Times New Roman</vt:lpstr>
      <vt:lpstr>Blank Presentation</vt:lpstr>
      <vt:lpstr>1_Blank Presentation</vt:lpstr>
      <vt:lpstr>Cryptography</vt:lpstr>
      <vt:lpstr>Taxonomy of Secret Writing</vt:lpstr>
      <vt:lpstr>Cryptograms</vt:lpstr>
      <vt:lpstr>Poe’s Cryptogram Puzzle</vt:lpstr>
      <vt:lpstr>Shannon and Weaver’s “Mathematical Model of Communication”</vt:lpstr>
      <vt:lpstr>Shannon’s Model of Cryptography</vt:lpstr>
      <vt:lpstr>Enigma Trailer</vt:lpstr>
      <vt:lpstr>The Enigma Machine</vt:lpstr>
      <vt:lpstr>Breaking the Code</vt:lpstr>
      <vt:lpstr>Important Properties of the Enigma Code</vt:lpstr>
      <vt:lpstr>Breaking the Enigma Code</vt:lpstr>
      <vt:lpstr>Breaking the Enigma Code</vt:lpstr>
      <vt:lpstr>Step 1: Align the Crib and Ciphertext</vt:lpstr>
      <vt:lpstr>Step 2: Construct the Menu</vt:lpstr>
      <vt:lpstr>Step 3: Find the Loops</vt:lpstr>
      <vt:lpstr>Exercise: Enigma Decryption</vt:lpstr>
      <vt:lpstr>Enigma Decryption</vt:lpstr>
      <vt:lpstr>Cryptography—Bletchley Park</vt:lpstr>
      <vt:lpstr>Cryptography—Bletchley Park</vt:lpstr>
      <vt:lpstr>The Colossus Machine</vt:lpstr>
      <vt:lpstr>The End</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Chris Gregg</cp:lastModifiedBy>
  <cp:revision>227</cp:revision>
  <cp:lastPrinted>2018-10-18T16:26:17Z</cp:lastPrinted>
  <dcterms:created xsi:type="dcterms:W3CDTF">2016-11-08T17:22:44Z</dcterms:created>
  <dcterms:modified xsi:type="dcterms:W3CDTF">2021-10-28T23:21:46Z</dcterms:modified>
</cp:coreProperties>
</file>